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png" ContentType="image/png"/>
  <Default Extension="svg" ContentType="image/svg"/>
  <Default Extension="wdp" ContentType="image/vnd.ms-photo"/>
  <Override PartName="/docProps/app.xml" ContentType="application/vnd.openxmlformats-officedocument.extended-properties+xml"/>
  <Override PartName="/docProps/core.xml" ContentType="application/vnd.openxmlformats-package.core-propertie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colors4.xml" ContentType="application/vnd.openxmlformats-officedocument.drawingml.diagramColors+xml"/>
  <Override PartName="/ppt/diagrams/colors5.xml" ContentType="application/vnd.openxmlformats-officedocument.drawingml.diagramColors+xml"/>
  <Override PartName="/ppt/diagrams/colors6.xml" ContentType="application/vnd.openxmlformats-officedocument.drawingml.diagramColors+xml"/>
  <Override PartName="/ppt/diagrams/colors7.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ata4.xml" ContentType="application/vnd.openxmlformats-officedocument.drawingml.diagramData+xml"/>
  <Override PartName="/ppt/diagrams/data5.xml" ContentType="application/vnd.openxmlformats-officedocument.drawingml.diagramData+xml"/>
  <Override PartName="/ppt/diagrams/data6.xml" ContentType="application/vnd.openxmlformats-officedocument.drawingml.diagramData+xml"/>
  <Override PartName="/ppt/diagrams/data7.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drawing4.xml" ContentType="application/vnd.ms-office.drawingml.diagramDrawing+xml"/>
  <Override PartName="/ppt/diagrams/drawing5.xml" ContentType="application/vnd.ms-office.drawingml.diagramDrawing+xml"/>
  <Override PartName="/ppt/diagrams/drawing6.xml" ContentType="application/vnd.ms-office.drawingml.diagramDrawing+xml"/>
  <Override PartName="/ppt/diagrams/drawing7.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4.xml" ContentType="application/vnd.openxmlformats-officedocument.drawingml.diagramLayout+xml"/>
  <Override PartName="/ppt/diagrams/layout5.xml" ContentType="application/vnd.openxmlformats-officedocument.drawingml.diagramLayout+xml"/>
  <Override PartName="/ppt/diagrams/layout6.xml" ContentType="application/vnd.openxmlformats-officedocument.drawingml.diagramLayout+xml"/>
  <Override PartName="/ppt/diagrams/layout7.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diagrams/quickStyle4.xml" ContentType="application/vnd.openxmlformats-officedocument.drawingml.diagramStyle+xml"/>
  <Override PartName="/ppt/diagrams/quickStyle5.xml" ContentType="application/vnd.openxmlformats-officedocument.drawingml.diagramStyle+xml"/>
  <Override PartName="/ppt/diagrams/quickStyle6.xml" ContentType="application/vnd.openxmlformats-officedocument.drawingml.diagramStyle+xml"/>
  <Override PartName="/ppt/diagrams/quickStyle7.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22.6-->
<p:presentation xmlns:r="http://schemas.openxmlformats.org/officeDocument/2006/relationships" xmlns:a="http://schemas.openxmlformats.org/drawingml/2006/main" xmlns:p="http://schemas.openxmlformats.org/presentationml/2006/main" saveSubsetFonts="1">
  <p:sldMasterIdLst>
    <p:sldMasterId id="2147483648" r:id="rId1"/>
    <p:sldMasterId id="2147483735" r:id="rId2"/>
    <p:sldMasterId id="2147483747" r:id="rId3"/>
    <p:sldMasterId id="2147485345" r:id="rId4"/>
    <p:sldMasterId id="2147485357" r:id="rId5"/>
    <p:sldMasterId id="2147485369" r:id="rId6"/>
    <p:sldMasterId id="2147485371" r:id="rId7"/>
    <p:sldMasterId id="2147485383" r:id="rId8"/>
  </p:sldMasterIdLst>
  <p:notesMasterIdLst>
    <p:notesMasterId r:id="rId9"/>
  </p:notesMasterIdLst>
  <p:sldIdLst>
    <p:sldId id="259" r:id="rId10"/>
    <p:sldId id="262" r:id="rId11"/>
    <p:sldId id="265" r:id="rId12"/>
    <p:sldId id="268" r:id="rId13"/>
    <p:sldId id="271" r:id="rId14"/>
    <p:sldId id="274" r:id="rId15"/>
    <p:sldId id="277" r:id="rId16"/>
    <p:sldId id="280" r:id="rId17"/>
    <p:sldId id="283" r:id="rId18"/>
    <p:sldId id="286" r:id="rId19"/>
    <p:sldId id="289" r:id="rId20"/>
    <p:sldId id="292" r:id="rId21"/>
    <p:sldId id="295" r:id="rId22"/>
    <p:sldId id="298" r:id="rId23"/>
    <p:sldId id="301" r:id="rId24"/>
    <p:sldId id="304" r:id="rId25"/>
    <p:sldId id="307" r:id="rId26"/>
    <p:sldId id="310" r:id="rId27"/>
    <p:sldId id="313" r:id="rId28"/>
    <p:sldId id="316" r:id="rId29"/>
    <p:sldId id="319" r:id="rId30"/>
    <p:sldId id="322" r:id="rId31"/>
    <p:sldId id="325" r:id="rId32"/>
    <p:sldId id="328" r:id="rId33"/>
    <p:sldId id="331" r:id="rId34"/>
    <p:sldId id="334" r:id="rId35"/>
    <p:sldId id="337" r:id="rId36"/>
    <p:sldId id="340" r:id="rId37"/>
    <p:sldId id="343" r:id="rId38"/>
    <p:sldId id="346" r:id="rId39"/>
    <p:sldId id="349" r:id="rId40"/>
    <p:sldId id="352" r:id="rId41"/>
    <p:sldId id="355" r:id="rId42"/>
    <p:sldId id="358" r:id="rId43"/>
    <p:sldId id="361" r:id="rId44"/>
    <p:sldId id="364" r:id="rId45"/>
    <p:sldId id="367" r:id="rId46"/>
    <p:sldId id="370" r:id="rId47"/>
    <p:sldId id="373" r:id="rId48"/>
    <p:sldId id="376" r:id="rId49"/>
    <p:sldId id="379" r:id="rId50"/>
    <p:sldId id="382" r:id="rId51"/>
    <p:sldId id="385" r:id="rId52"/>
    <p:sldId id="388" r:id="rId53"/>
    <p:sldId id="391" r:id="rId54"/>
    <p:sldId id="394" r:id="rId55"/>
    <p:sldId id="397" r:id="rId56"/>
    <p:sldId id="400" r:id="rId57"/>
    <p:sldId id="403" r:id="rId58"/>
    <p:sldId id="406" r:id="rId59"/>
    <p:sldId id="409" r:id="rId60"/>
    <p:sldId id="412" r:id="rId61"/>
    <p:sldId id="415" r:id="rId62"/>
    <p:sldId id="418" r:id="rId63"/>
    <p:sldId id="421" r:id="rId64"/>
    <p:sldId id="424" r:id="rId65"/>
    <p:sldId id="427" r:id="rId66"/>
    <p:sldId id="430" r:id="rId67"/>
    <p:sldId id="433" r:id="rId68"/>
    <p:sldId id="436" r:id="rId69"/>
    <p:sldId id="439" r:id="rId70"/>
    <p:sldId id="442" r:id="rId71"/>
    <p:sldId id="445" r:id="rId72"/>
    <p:sldId id="448" r:id="rId73"/>
    <p:sldId id="451" r:id="rId74"/>
    <p:sldId id="454" r:id="rId75"/>
    <p:sldId id="457" r:id="rId76"/>
    <p:sldId id="460" r:id="rId77"/>
    <p:sldId id="463" r:id="rId78"/>
    <p:sldId id="466" r:id="rId79"/>
    <p:sldId id="469" r:id="rId80"/>
    <p:sldId id="472" r:id="rId81"/>
    <p:sldId id="475" r:id="rId82"/>
    <p:sldId id="478" r:id="rId83"/>
    <p:sldId id="481" r:id="rId84"/>
    <p:sldId id="484" r:id="rId85"/>
    <p:sldId id="487" r:id="rId86"/>
    <p:sldId id="490" r:id="rId87"/>
    <p:sldId id="493" r:id="rId88"/>
  </p:sldIdLst>
  <p:sldSz cx="12192000" cy="6858000"/>
  <p:notesSz cx="6858000" cy="9144000"/>
  <p:custDataLst>
    <p:tags r:id="rId89"/>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Light Style 3">
    <a:wholeTbl>
      <a:tcTxStyle>
        <a:fontRef idx="minor"/>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fill>
          <a:solidFill>
            <a:schemeClr val="tx1">
              <a:alpha val="20000"/>
            </a:schemeClr>
          </a:solidFill>
        </a:fill>
      </a:tcStyle>
    </a:band1H>
    <a:band1V>
      <a:tcStyle>
        <a:fill>
          <a:solidFill>
            <a:schemeClr val="tx1">
              <a:alpha val="20000"/>
            </a:schemeClr>
          </a:solidFill>
        </a:fill>
      </a:tcStyle>
    </a:band1V>
    <a:lastCol>
      <a:tcTxStyle b="on"/>
    </a:lastCol>
    <a:firstCol>
      <a:tcTxStyle b="on"/>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F2DE63D5-997A-4646-A377-4702673A728D}" styleName="Light Style 2 - Accent 3">
    <a:wholeTbl>
      <a:tcTxStyle>
        <a:fontRef idx="minor"/>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lastCol>
    <a:firstCol>
      <a:tcTxStyle b="on"/>
    </a:firstCol>
    <a:lastRow>
      <a:tcTxStyle b="on"/>
      <a:tcStyle>
        <a:tcBdr>
          <a:top>
            <a:ln w="50800" cmpd="dbl">
              <a:solidFill>
                <a:schemeClr val="accent3"/>
              </a:solidFill>
            </a:ln>
          </a:top>
        </a:tcBdr>
      </a:tcStyle>
    </a:lastRow>
    <a:firstRow>
      <a:tcTxStyle b="on">
        <a:fontRef idx="minor"/>
        <a:schemeClr val="bg1"/>
      </a:tcTxStyle>
      <a:tcStyle>
        <a:fillRef idx="1">
          <a:schemeClr val="accent3"/>
        </a:fillRef>
      </a:tcStyle>
    </a:firstRow>
  </a:tblStyle>
  <a:tblStyle styleId="{BC89EF96-8CEA-46FF-86C4-4CE0E7609802}" styleName="Light Style 3 - Accent 1">
    <a:wholeTbl>
      <a:tcTxStyle>
        <a:fontRef idx="minor"/>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fill>
          <a:solidFill>
            <a:schemeClr val="accent1">
              <a:alpha val="20000"/>
            </a:schemeClr>
          </a:solidFill>
        </a:fill>
      </a:tcStyle>
    </a:band1H>
    <a:band1V>
      <a:tcStyle>
        <a:fill>
          <a:solidFill>
            <a:schemeClr val="accent1">
              <a:alpha val="20000"/>
            </a:schemeClr>
          </a:solidFill>
        </a:fill>
      </a:tcStyle>
    </a:band1V>
    <a:lastCol>
      <a:tcTxStyle b="on"/>
    </a:lastCol>
    <a:firstCol>
      <a:tcTxStyle b="on"/>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6000"/>
    <p:restoredTop sz="0"/>
  </p:normalViewPr>
  <p:slideViewPr>
    <p:cSldViewPr>
      <p:cViewPr>
        <p:scale>
          <a:sx n="73" d="100"/>
          <a:sy n="73" d="100"/>
        </p:scale>
        <p:origin x="0" y="0"/>
      </p:cViewPr>
    </p:cSldViewPr>
  </p:slideViewPr>
  <p:notesViewPr>
    <p:cSldViewPr>
      <p:cViewPr>
        <p:scale>
          <a:sx n="1" d="100"/>
          <a:sy n="1"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1.xml" /><Relationship Id="rId11" Type="http://schemas.openxmlformats.org/officeDocument/2006/relationships/slide" Target="slides/slide2.xml" /><Relationship Id="rId12" Type="http://schemas.openxmlformats.org/officeDocument/2006/relationships/slide" Target="slides/slide3.xml" /><Relationship Id="rId13" Type="http://schemas.openxmlformats.org/officeDocument/2006/relationships/slide" Target="slides/slide4.xml" /><Relationship Id="rId14" Type="http://schemas.openxmlformats.org/officeDocument/2006/relationships/slide" Target="slides/slide5.xml" /><Relationship Id="rId15" Type="http://schemas.openxmlformats.org/officeDocument/2006/relationships/slide" Target="slides/slide6.xml" /><Relationship Id="rId16" Type="http://schemas.openxmlformats.org/officeDocument/2006/relationships/slide" Target="slides/slide7.xml" /><Relationship Id="rId17" Type="http://schemas.openxmlformats.org/officeDocument/2006/relationships/slide" Target="slides/slide8.xml" /><Relationship Id="rId18" Type="http://schemas.openxmlformats.org/officeDocument/2006/relationships/slide" Target="slides/slide9.xml" /><Relationship Id="rId19" Type="http://schemas.openxmlformats.org/officeDocument/2006/relationships/slide" Target="slides/slide10.xml" /><Relationship Id="rId2" Type="http://schemas.openxmlformats.org/officeDocument/2006/relationships/slideMaster" Target="slideMasters/slideMaster2.xml" /><Relationship Id="rId20" Type="http://schemas.openxmlformats.org/officeDocument/2006/relationships/slide" Target="slides/slide11.xml" /><Relationship Id="rId21" Type="http://schemas.openxmlformats.org/officeDocument/2006/relationships/slide" Target="slides/slide12.xml" /><Relationship Id="rId22" Type="http://schemas.openxmlformats.org/officeDocument/2006/relationships/slide" Target="slides/slide13.xml" /><Relationship Id="rId23" Type="http://schemas.openxmlformats.org/officeDocument/2006/relationships/slide" Target="slides/slide14.xml" /><Relationship Id="rId24" Type="http://schemas.openxmlformats.org/officeDocument/2006/relationships/slide" Target="slides/slide15.xml" /><Relationship Id="rId25" Type="http://schemas.openxmlformats.org/officeDocument/2006/relationships/slide" Target="slides/slide16.xml" /><Relationship Id="rId26" Type="http://schemas.openxmlformats.org/officeDocument/2006/relationships/slide" Target="slides/slide17.xml" /><Relationship Id="rId27" Type="http://schemas.openxmlformats.org/officeDocument/2006/relationships/slide" Target="slides/slide18.xml" /><Relationship Id="rId28" Type="http://schemas.openxmlformats.org/officeDocument/2006/relationships/slide" Target="slides/slide19.xml" /><Relationship Id="rId29" Type="http://schemas.openxmlformats.org/officeDocument/2006/relationships/slide" Target="slides/slide20.xml" /><Relationship Id="rId3" Type="http://schemas.openxmlformats.org/officeDocument/2006/relationships/slideMaster" Target="slideMasters/slideMaster3.xml" /><Relationship Id="rId30" Type="http://schemas.openxmlformats.org/officeDocument/2006/relationships/slide" Target="slides/slide21.xml" /><Relationship Id="rId31" Type="http://schemas.openxmlformats.org/officeDocument/2006/relationships/slide" Target="slides/slide22.xml" /><Relationship Id="rId32" Type="http://schemas.openxmlformats.org/officeDocument/2006/relationships/slide" Target="slides/slide23.xml" /><Relationship Id="rId33" Type="http://schemas.openxmlformats.org/officeDocument/2006/relationships/slide" Target="slides/slide24.xml" /><Relationship Id="rId34" Type="http://schemas.openxmlformats.org/officeDocument/2006/relationships/slide" Target="slides/slide25.xml" /><Relationship Id="rId35" Type="http://schemas.openxmlformats.org/officeDocument/2006/relationships/slide" Target="slides/slide26.xml" /><Relationship Id="rId36" Type="http://schemas.openxmlformats.org/officeDocument/2006/relationships/slide" Target="slides/slide27.xml" /><Relationship Id="rId37" Type="http://schemas.openxmlformats.org/officeDocument/2006/relationships/slide" Target="slides/slide28.xml" /><Relationship Id="rId38" Type="http://schemas.openxmlformats.org/officeDocument/2006/relationships/slide" Target="slides/slide29.xml" /><Relationship Id="rId39" Type="http://schemas.openxmlformats.org/officeDocument/2006/relationships/slide" Target="slides/slide30.xml" /><Relationship Id="rId4" Type="http://schemas.openxmlformats.org/officeDocument/2006/relationships/slideMaster" Target="slideMasters/slideMaster4.xml" /><Relationship Id="rId40" Type="http://schemas.openxmlformats.org/officeDocument/2006/relationships/slide" Target="slides/slide31.xml" /><Relationship Id="rId41" Type="http://schemas.openxmlformats.org/officeDocument/2006/relationships/slide" Target="slides/slide32.xml" /><Relationship Id="rId42" Type="http://schemas.openxmlformats.org/officeDocument/2006/relationships/slide" Target="slides/slide33.xml" /><Relationship Id="rId43" Type="http://schemas.openxmlformats.org/officeDocument/2006/relationships/slide" Target="slides/slide34.xml" /><Relationship Id="rId44" Type="http://schemas.openxmlformats.org/officeDocument/2006/relationships/slide" Target="slides/slide35.xml" /><Relationship Id="rId45" Type="http://schemas.openxmlformats.org/officeDocument/2006/relationships/slide" Target="slides/slide36.xml" /><Relationship Id="rId46" Type="http://schemas.openxmlformats.org/officeDocument/2006/relationships/slide" Target="slides/slide37.xml" /><Relationship Id="rId47" Type="http://schemas.openxmlformats.org/officeDocument/2006/relationships/slide" Target="slides/slide38.xml" /><Relationship Id="rId48" Type="http://schemas.openxmlformats.org/officeDocument/2006/relationships/slide" Target="slides/slide39.xml" /><Relationship Id="rId49" Type="http://schemas.openxmlformats.org/officeDocument/2006/relationships/slide" Target="slides/slide40.xml" /><Relationship Id="rId5" Type="http://schemas.openxmlformats.org/officeDocument/2006/relationships/slideMaster" Target="slideMasters/slideMaster5.xml" /><Relationship Id="rId50" Type="http://schemas.openxmlformats.org/officeDocument/2006/relationships/slide" Target="slides/slide41.xml" /><Relationship Id="rId51" Type="http://schemas.openxmlformats.org/officeDocument/2006/relationships/slide" Target="slides/slide42.xml" /><Relationship Id="rId52" Type="http://schemas.openxmlformats.org/officeDocument/2006/relationships/slide" Target="slides/slide43.xml" /><Relationship Id="rId53" Type="http://schemas.openxmlformats.org/officeDocument/2006/relationships/slide" Target="slides/slide44.xml" /><Relationship Id="rId54" Type="http://schemas.openxmlformats.org/officeDocument/2006/relationships/slide" Target="slides/slide45.xml" /><Relationship Id="rId55" Type="http://schemas.openxmlformats.org/officeDocument/2006/relationships/slide" Target="slides/slide46.xml" /><Relationship Id="rId56" Type="http://schemas.openxmlformats.org/officeDocument/2006/relationships/slide" Target="slides/slide47.xml" /><Relationship Id="rId57" Type="http://schemas.openxmlformats.org/officeDocument/2006/relationships/slide" Target="slides/slide48.xml" /><Relationship Id="rId58" Type="http://schemas.openxmlformats.org/officeDocument/2006/relationships/slide" Target="slides/slide49.xml" /><Relationship Id="rId59" Type="http://schemas.openxmlformats.org/officeDocument/2006/relationships/slide" Target="slides/slide50.xml" /><Relationship Id="rId6" Type="http://schemas.openxmlformats.org/officeDocument/2006/relationships/slideMaster" Target="slideMasters/slideMaster6.xml" /><Relationship Id="rId60" Type="http://schemas.openxmlformats.org/officeDocument/2006/relationships/slide" Target="slides/slide51.xml" /><Relationship Id="rId61" Type="http://schemas.openxmlformats.org/officeDocument/2006/relationships/slide" Target="slides/slide52.xml" /><Relationship Id="rId62" Type="http://schemas.openxmlformats.org/officeDocument/2006/relationships/slide" Target="slides/slide53.xml" /><Relationship Id="rId63" Type="http://schemas.openxmlformats.org/officeDocument/2006/relationships/slide" Target="slides/slide54.xml" /><Relationship Id="rId64" Type="http://schemas.openxmlformats.org/officeDocument/2006/relationships/slide" Target="slides/slide55.xml" /><Relationship Id="rId65" Type="http://schemas.openxmlformats.org/officeDocument/2006/relationships/slide" Target="slides/slide56.xml" /><Relationship Id="rId66" Type="http://schemas.openxmlformats.org/officeDocument/2006/relationships/slide" Target="slides/slide57.xml" /><Relationship Id="rId67" Type="http://schemas.openxmlformats.org/officeDocument/2006/relationships/slide" Target="slides/slide58.xml" /><Relationship Id="rId68" Type="http://schemas.openxmlformats.org/officeDocument/2006/relationships/slide" Target="slides/slide59.xml" /><Relationship Id="rId69" Type="http://schemas.openxmlformats.org/officeDocument/2006/relationships/slide" Target="slides/slide60.xml" /><Relationship Id="rId7" Type="http://schemas.openxmlformats.org/officeDocument/2006/relationships/slideMaster" Target="slideMasters/slideMaster7.xml" /><Relationship Id="rId70" Type="http://schemas.openxmlformats.org/officeDocument/2006/relationships/slide" Target="slides/slide61.xml" /><Relationship Id="rId71" Type="http://schemas.openxmlformats.org/officeDocument/2006/relationships/slide" Target="slides/slide62.xml" /><Relationship Id="rId72" Type="http://schemas.openxmlformats.org/officeDocument/2006/relationships/slide" Target="slides/slide63.xml" /><Relationship Id="rId73" Type="http://schemas.openxmlformats.org/officeDocument/2006/relationships/slide" Target="slides/slide64.xml" /><Relationship Id="rId74" Type="http://schemas.openxmlformats.org/officeDocument/2006/relationships/slide" Target="slides/slide65.xml" /><Relationship Id="rId75" Type="http://schemas.openxmlformats.org/officeDocument/2006/relationships/slide" Target="slides/slide66.xml" /><Relationship Id="rId76" Type="http://schemas.openxmlformats.org/officeDocument/2006/relationships/slide" Target="slides/slide67.xml" /><Relationship Id="rId77" Type="http://schemas.openxmlformats.org/officeDocument/2006/relationships/slide" Target="slides/slide68.xml" /><Relationship Id="rId78" Type="http://schemas.openxmlformats.org/officeDocument/2006/relationships/slide" Target="slides/slide69.xml" /><Relationship Id="rId79" Type="http://schemas.openxmlformats.org/officeDocument/2006/relationships/slide" Target="slides/slide70.xml" /><Relationship Id="rId8" Type="http://schemas.openxmlformats.org/officeDocument/2006/relationships/slideMaster" Target="slideMasters/slideMaster8.xml" /><Relationship Id="rId80" Type="http://schemas.openxmlformats.org/officeDocument/2006/relationships/slide" Target="slides/slide71.xml" /><Relationship Id="rId81" Type="http://schemas.openxmlformats.org/officeDocument/2006/relationships/slide" Target="slides/slide72.xml" /><Relationship Id="rId82" Type="http://schemas.openxmlformats.org/officeDocument/2006/relationships/slide" Target="slides/slide73.xml" /><Relationship Id="rId83" Type="http://schemas.openxmlformats.org/officeDocument/2006/relationships/slide" Target="slides/slide74.xml" /><Relationship Id="rId84" Type="http://schemas.openxmlformats.org/officeDocument/2006/relationships/slide" Target="slides/slide75.xml" /><Relationship Id="rId85" Type="http://schemas.openxmlformats.org/officeDocument/2006/relationships/slide" Target="slides/slide76.xml" /><Relationship Id="rId86" Type="http://schemas.openxmlformats.org/officeDocument/2006/relationships/slide" Target="slides/slide77.xml" /><Relationship Id="rId87" Type="http://schemas.openxmlformats.org/officeDocument/2006/relationships/slide" Target="slides/slide78.xml" /><Relationship Id="rId88" Type="http://schemas.openxmlformats.org/officeDocument/2006/relationships/slide" Target="slides/slide79.xml" /><Relationship Id="rId89" Type="http://schemas.openxmlformats.org/officeDocument/2006/relationships/tags" Target="tags/tag1.xml" /><Relationship Id="rId9" Type="http://schemas.openxmlformats.org/officeDocument/2006/relationships/notesMaster" Target="notesMasters/notesMaster1.xml" /><Relationship Id="rId90" Type="http://schemas.openxmlformats.org/officeDocument/2006/relationships/presProps" Target="presProps.xml" /><Relationship Id="rId91" Type="http://schemas.openxmlformats.org/officeDocument/2006/relationships/viewProps" Target="viewProps.xml" /><Relationship Id="rId92" Type="http://schemas.openxmlformats.org/officeDocument/2006/relationships/theme" Target="theme/theme1.xml" /><Relationship Id="rId93" Type="http://schemas.openxmlformats.org/officeDocument/2006/relationships/tableStyles" Target="tableStyles.xml" /></Relationships>
</file>

<file path=ppt/diagrams/colors1.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a="http://schemas.openxmlformats.org/drawingml/2006/main" xmlns:dgm="http://schemas.openxmlformats.org/drawingml/2006/diagram"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a="http://schemas.openxmlformats.org/drawingml/2006/main" xmlns:dgm="http://schemas.openxmlformats.org/drawingml/2006/diagram"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a="http://schemas.openxmlformats.org/drawingml/2006/main" xmlns:dgm="http://schemas.openxmlformats.org/drawingml/2006/diagram"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C8E5890D-0A8C-4DDD-A5AF-E33B5CF0E5D0}"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n-US"/>
        </a:p>
      </dgm:t>
    </dgm:pt>
    <dgm:pt modelId="{E14798B4-C224-4A9E-9ED9-5C1B30EE7927}" type="parTrans" cxnId="{9BBDBB0B-5BE8-47AE-8CC3-A8A76879EFAC}">
      <dgm:prSet/>
      <dgm:spPr/>
      <dgm:t>
        <a:bodyPr/>
        <a:lstStyle/>
        <a:p>
          <a:endParaRPr lang="en-US"/>
        </a:p>
      </dgm:t>
    </dgm:pt>
    <dgm:pt modelId="{7B164061-0D94-4266-B375-194AA21300DD}">
      <dgm:prSet phldrT="[Text]"/>
      <dgm:spPr>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a:t>NKT – Nạn nhân</a:t>
          </a:r>
          <a:endParaRPr lang="en-US"/>
        </a:p>
      </dgm:t>
    </dgm:pt>
    <dgm:pt modelId="{D3A3D37C-6349-4307-BAD3-205FEB7CCE4E}" type="parTrans" cxnId="{F47873EF-1CF3-463F-AB05-E2FACE55E5ED}">
      <dgm:prSet/>
      <dgm:spPr/>
      <dgm:t>
        <a:bodyPr/>
        <a:lstStyle/>
        <a:p>
          <a:endParaRPr lang="en-US"/>
        </a:p>
      </dgm:t>
    </dgm:pt>
    <dgm:pt modelId="{026B2675-CFCF-4068-BB90-27F65810F15A}">
      <dgm:prSet phldrT="[Text]" custT="1"/>
      <dgm:spPr>
        <a:solidFill>
          <a:schemeClr val="accent5">
            <a:alpha val="50000"/>
            <a:hueOff val="-1838336"/>
            <a:satOff val="-2557"/>
            <a:lumOff val="-981"/>
            <a:alphaOff val="0"/>
          </a:schemeClr>
        </a:solidFill>
        <a:ln w="12700" cap="flat" cmpd="sng" algn="ctr">
          <a:solidFill>
            <a:schemeClr val="lt1">
              <a:hueOff val="0"/>
              <a:satOff val="0"/>
              <a:lumOff val="0"/>
              <a:alphaOff val="0"/>
            </a:schemeClr>
          </a:solidFill>
          <a:prstDash val="solid"/>
          <a:miter lim="800000"/>
        </a:ln>
      </dgm:spPr>
      <dgm:t>
        <a:bodyPr/>
        <a:lstStyle/>
        <a:p>
          <a:r>
            <a:rPr lang="en-US" sz="2000" b="1" err="1"/>
            <a:t>Đau khổ; bi kịch; thụ động</a:t>
          </a:r>
          <a:endParaRPr lang="en-US" sz="2000" b="1"/>
        </a:p>
      </dgm:t>
    </dgm:pt>
    <dgm:pt modelId="{B8BE4DF4-AECE-4C85-88A3-42234A476317}" type="sibTrans" cxnId="{F47873EF-1CF3-463F-AB05-E2FACE55E5ED}">
      <dgm:prSet/>
      <dgm:spPr/>
      <dgm:t>
        <a:bodyPr/>
        <a:lstStyle/>
        <a:p>
          <a:endParaRPr lang="en-US"/>
        </a:p>
      </dgm:t>
    </dgm:pt>
    <dgm:pt modelId="{69792C23-53FC-4C6E-9E61-3861DA85D184}" type="parTrans" cxnId="{E55948C8-57AB-4CEA-AA21-6EAF0AA36883}">
      <dgm:prSet/>
      <dgm:spPr/>
      <dgm:t>
        <a:bodyPr/>
        <a:lstStyle/>
        <a:p>
          <a:endParaRPr lang="en-US"/>
        </a:p>
      </dgm:t>
    </dgm:pt>
    <dgm:pt modelId="{58242798-AE68-4C71-903C-BC9679A06E09}">
      <dgm:prSet phldrT="[Text]" custT="1"/>
      <dgm:spPr>
        <a:solidFill>
          <a:schemeClr val="accent5">
            <a:alpha val="50000"/>
            <a:hueOff val="-3676672"/>
            <a:satOff val="-5114"/>
            <a:lumOff val="-1961"/>
            <a:alphaOff val="0"/>
          </a:schemeClr>
        </a:solidFill>
        <a:ln w="12700" cap="flat" cmpd="sng" algn="ctr">
          <a:solidFill>
            <a:schemeClr val="lt1">
              <a:hueOff val="0"/>
              <a:satOff val="0"/>
              <a:lumOff val="0"/>
              <a:alphaOff val="0"/>
            </a:schemeClr>
          </a:solidFill>
          <a:prstDash val="solid"/>
          <a:miter lim="800000"/>
        </a:ln>
      </dgm:spPr>
      <dgm:t>
        <a:bodyPr/>
        <a:lstStyle/>
        <a:p>
          <a:r>
            <a:rPr lang="en-US" sz="1600" b="1" err="1"/>
            <a:t>Cần trợ giúp</a:t>
          </a:r>
          <a:endParaRPr lang="en-US" sz="1600" b="1"/>
        </a:p>
        <a:p>
          <a:r>
            <a:rPr lang="en-US" sz="1600" b="1" err="1"/>
            <a:t>Từ thiện</a:t>
          </a:r>
          <a:endParaRPr lang="en-US" sz="1600" b="1"/>
        </a:p>
        <a:p>
          <a:r>
            <a:rPr lang="en-US" sz="1600" b="1" err="1"/>
            <a:t>Cảm thông</a:t>
          </a:r>
          <a:endParaRPr lang="en-US" sz="1600" b="1"/>
        </a:p>
        <a:p>
          <a:r>
            <a:rPr lang="en-US" sz="1600" b="1" err="1"/>
            <a:t>Phúc lợi</a:t>
          </a:r>
          <a:endParaRPr lang="en-US" sz="1600" b="1"/>
        </a:p>
      </dgm:t>
    </dgm:pt>
    <dgm:pt modelId="{EA6033DD-A461-46A8-9333-AF0F4E046278}" type="sibTrans" cxnId="{E55948C8-57AB-4CEA-AA21-6EAF0AA36883}">
      <dgm:prSet/>
      <dgm:spPr/>
      <dgm:t>
        <a:bodyPr/>
        <a:lstStyle/>
        <a:p>
          <a:endParaRPr lang="en-US"/>
        </a:p>
      </dgm:t>
    </dgm:pt>
    <dgm:pt modelId="{506EE336-A1C9-403E-B6BC-EE2A942270B7}" type="parTrans" cxnId="{A8393D38-E844-4402-AE8E-EBA12B7034A2}">
      <dgm:prSet/>
      <dgm:spPr/>
      <dgm:t>
        <a:bodyPr/>
        <a:lstStyle/>
        <a:p>
          <a:endParaRPr lang="en-US"/>
        </a:p>
      </dgm:t>
    </dgm:pt>
    <dgm:pt modelId="{C8F1C4B5-418B-4F0C-A919-6D08C2457413}">
      <dgm:prSet phldrT="[Text]" custT="1"/>
      <dgm:spPr>
        <a:solidFill>
          <a:schemeClr val="accent5">
            <a:alpha val="50000"/>
            <a:hueOff val="-5515009"/>
            <a:satOff val="-7671"/>
            <a:lumOff val="-2942"/>
            <a:alphaOff val="0"/>
          </a:schemeClr>
        </a:solidFill>
        <a:ln w="12700" cap="flat" cmpd="sng" algn="ctr">
          <a:solidFill>
            <a:schemeClr val="lt1">
              <a:hueOff val="0"/>
              <a:satOff val="0"/>
              <a:lumOff val="0"/>
              <a:alphaOff val="0"/>
            </a:schemeClr>
          </a:solidFill>
          <a:prstDash val="solid"/>
          <a:miter lim="800000"/>
        </a:ln>
      </dgm:spPr>
      <dgm:t>
        <a:bodyPr/>
        <a:lstStyle/>
        <a:p>
          <a:r>
            <a:rPr lang="en-US" sz="2400" b="1" err="1"/>
            <a:t>Cần môi trường chuyên biệt</a:t>
          </a:r>
          <a:endParaRPr lang="en-US" sz="2400" b="1"/>
        </a:p>
      </dgm:t>
    </dgm:pt>
    <dgm:pt modelId="{3FCA630A-16A4-4D6E-B413-8AD2AD6D95E5}" type="sibTrans" cxnId="{A8393D38-E844-4402-AE8E-EBA12B7034A2}">
      <dgm:prSet/>
      <dgm:spPr/>
      <dgm:t>
        <a:bodyPr/>
        <a:lstStyle/>
        <a:p>
          <a:endParaRPr lang="en-US"/>
        </a:p>
      </dgm:t>
    </dgm:pt>
    <dgm:pt modelId="{9109F121-6152-43D6-800B-EA66A23E4558}" type="parTrans" cxnId="{A52E9C1E-866D-4F36-9203-093A4BB9AE15}">
      <dgm:prSet/>
      <dgm:spPr/>
      <dgm:t>
        <a:bodyPr/>
        <a:lstStyle/>
        <a:p>
          <a:endParaRPr lang="en-US"/>
        </a:p>
      </dgm:t>
    </dgm:pt>
    <dgm:pt modelId="{760615FA-C9BF-4919-8031-6F038A8A9332}">
      <dgm:prSet phldrT="[Text]" custT="1"/>
      <dgm:spPr>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dgm:spPr>
      <dgm:t>
        <a:bodyPr/>
        <a:lstStyle/>
        <a:p>
          <a:r>
            <a:rPr lang="en-US" sz="2000" b="1" err="1"/>
            <a:t>Cần chăm sóc và thương cảm</a:t>
          </a:r>
          <a:endParaRPr lang="en-US" sz="2000" b="1"/>
        </a:p>
      </dgm:t>
    </dgm:pt>
    <dgm:pt modelId="{19F55EF9-385E-4533-BB7D-0F06C13E3A69}" type="sibTrans" cxnId="{A52E9C1E-866D-4F36-9203-093A4BB9AE15}">
      <dgm:prSet/>
      <dgm:spPr/>
      <dgm:t>
        <a:bodyPr/>
        <a:lstStyle/>
        <a:p>
          <a:endParaRPr lang="en-US"/>
        </a:p>
      </dgm:t>
    </dgm:pt>
    <dgm:pt modelId="{ED3B3A79-F2AF-4A62-8074-14EF22B189C8}" type="sibTrans" cxnId="{9BBDBB0B-5BE8-47AE-8CC3-A8A76879EFAC}">
      <dgm:prSet/>
      <dgm:spPr/>
      <dgm:t>
        <a:bodyPr/>
        <a:lstStyle/>
        <a:p>
          <a:endParaRPr lang="en-US"/>
        </a:p>
      </dgm:t>
    </dgm:pt>
    <dgm:pt modelId="{23336337-7CD8-4645-8FA3-50EB0B267C0E}" type="pres">
      <dgm:prSet presAssocID="{C8E5890D-0A8C-4DDD-A5AF-E33B5CF0E5D0}" presName="composite">
        <dgm:presLayoutVars>
          <dgm:chMax val="1"/>
          <dgm:dir/>
          <dgm:resizeHandles val="exact"/>
        </dgm:presLayoutVars>
      </dgm:prSet>
      <dgm:spPr/>
      <dgm:t>
        <a:bodyPr/>
        <a:lstStyle/>
        <a:p/>
      </dgm:t>
    </dgm:pt>
    <dgm:pt modelId="{3241219F-3290-41AE-A15D-7F5CCC773EEA}" type="pres">
      <dgm:prSet presAssocID="{C8E5890D-0A8C-4DDD-A5AF-E33B5CF0E5D0}" presName="radial">
        <dgm:presLayoutVars>
          <dgm:animLvl val="ctr"/>
        </dgm:presLayoutVars>
      </dgm:prSet>
      <dgm:spPr/>
      <dgm:t>
        <a:bodyPr/>
        <a:lstStyle/>
        <a:p/>
      </dgm:t>
    </dgm:pt>
    <dgm:pt modelId="{FF6F6F3B-15F8-4CD7-8705-1ACA4911B1BD}" type="pres">
      <dgm:prSet presAssocID="{7B164061-0D94-4266-B375-194AA21300DD}" presName="centerShape" presStyleLbl="vennNode1" presStyleCnt="5"/>
      <dgm:spPr/>
      <dgm:t>
        <a:bodyPr/>
        <a:lstStyle/>
        <a:p/>
      </dgm:t>
    </dgm:pt>
    <dgm:pt modelId="{0C51169F-6128-4896-8A9A-3FD8AC27AEFB}" type="pres">
      <dgm:prSet presAssocID="{026B2675-CFCF-4068-BB90-27F65810F15A}" presName="node" presStyleLbl="vennNode1" presStyleIdx="1" presStyleCnt="5" custScaleX="148274">
        <dgm:presLayoutVars>
          <dgm:bulletEnabled val="1"/>
        </dgm:presLayoutVars>
      </dgm:prSet>
      <dgm:spPr/>
      <dgm:t>
        <a:bodyPr/>
        <a:lstStyle/>
        <a:p/>
      </dgm:t>
    </dgm:pt>
    <dgm:pt modelId="{1A0B7362-586A-4C4E-82FC-0C1B4994F858}" type="pres">
      <dgm:prSet presAssocID="{58242798-AE68-4C71-903C-BC9679A06E09}" presName="node" presStyleLbl="vennNode1" presStyleIdx="2" presStyleCnt="5" custScaleX="129040">
        <dgm:presLayoutVars>
          <dgm:bulletEnabled val="1"/>
        </dgm:presLayoutVars>
      </dgm:prSet>
      <dgm:spPr/>
      <dgm:t>
        <a:bodyPr/>
        <a:lstStyle/>
        <a:p/>
      </dgm:t>
    </dgm:pt>
    <dgm:pt modelId="{65D87E59-2DC1-433E-9E20-BDC26E2B5CD0}" type="pres">
      <dgm:prSet presAssocID="{C8F1C4B5-418B-4F0C-A919-6D08C2457413}" presName="node" presStyleLbl="vennNode1" presStyleIdx="3" presStyleCnt="5" custScaleX="123454">
        <dgm:presLayoutVars>
          <dgm:bulletEnabled val="1"/>
        </dgm:presLayoutVars>
      </dgm:prSet>
      <dgm:spPr/>
      <dgm:t>
        <a:bodyPr/>
        <a:lstStyle/>
        <a:p/>
      </dgm:t>
    </dgm:pt>
    <dgm:pt modelId="{0278E17F-202D-4A17-B870-99E275519444}" type="pres">
      <dgm:prSet presAssocID="{760615FA-C9BF-4919-8031-6F038A8A9332}" presName="node" presStyleLbl="vennNode1" presStyleIdx="4" presStyleCnt="5" custScaleX="125105">
        <dgm:presLayoutVars>
          <dgm:bulletEnabled val="1"/>
        </dgm:presLayoutVars>
      </dgm:prSet>
      <dgm:spPr/>
      <dgm:t>
        <a:bodyPr/>
        <a:lstStyle/>
        <a:p/>
      </dgm:t>
    </dgm:pt>
  </dgm:ptLst>
  <dgm:cxnLst>
    <dgm:cxn modelId="{9BBDBB0B-5BE8-47AE-8CC3-A8A76879EFAC}" srcId="{C8E5890D-0A8C-4DDD-A5AF-E33B5CF0E5D0}" destId="{7B164061-0D94-4266-B375-194AA21300DD}" srcOrd="0" destOrd="0" parTransId="{E14798B4-C224-4A9E-9ED9-5C1B30EE7927}" sibTransId="{ED3B3A79-F2AF-4A62-8074-14EF22B189C8}"/>
    <dgm:cxn modelId="{F47873EF-1CF3-463F-AB05-E2FACE55E5ED}" srcId="{7B164061-0D94-4266-B375-194AA21300DD}" destId="{026B2675-CFCF-4068-BB90-27F65810F15A}" srcOrd="0" destOrd="0" parTransId="{D3A3D37C-6349-4307-BAD3-205FEB7CCE4E}" sibTransId="{B8BE4DF4-AECE-4C85-88A3-42234A476317}"/>
    <dgm:cxn modelId="{E55948C8-57AB-4CEA-AA21-6EAF0AA36883}" srcId="{7B164061-0D94-4266-B375-194AA21300DD}" destId="{58242798-AE68-4C71-903C-BC9679A06E09}" srcOrd="1" destOrd="0" parTransId="{69792C23-53FC-4C6E-9E61-3861DA85D184}" sibTransId="{EA6033DD-A461-46A8-9333-AF0F4E046278}"/>
    <dgm:cxn modelId="{A8393D38-E844-4402-AE8E-EBA12B7034A2}" srcId="{7B164061-0D94-4266-B375-194AA21300DD}" destId="{C8F1C4B5-418B-4F0C-A919-6D08C2457413}" srcOrd="2" destOrd="0" parTransId="{506EE336-A1C9-403E-B6BC-EE2A942270B7}" sibTransId="{3FCA630A-16A4-4D6E-B413-8AD2AD6D95E5}"/>
    <dgm:cxn modelId="{A52E9C1E-866D-4F36-9203-093A4BB9AE15}" srcId="{7B164061-0D94-4266-B375-194AA21300DD}" destId="{760615FA-C9BF-4919-8031-6F038A8A9332}" srcOrd="3" destOrd="0" parTransId="{9109F121-6152-43D6-800B-EA66A23E4558}" sibTransId="{19F55EF9-385E-4533-BB7D-0F06C13E3A69}"/>
    <dgm:cxn modelId="{87352319-5C55-46BD-B727-B42D40CC187A}" type="presOf" srcId="{C8E5890D-0A8C-4DDD-A5AF-E33B5CF0E5D0}" destId="{23336337-7CD8-4645-8FA3-50EB0B267C0E}" srcOrd="0" destOrd="0" presId="urn:microsoft.com/office/officeart/2005/8/layout/radial3"/>
    <dgm:cxn modelId="{BFCC2DF6-071C-4A86-801A-F07FE50E8FA0}" type="presParOf" srcId="{23336337-7CD8-4645-8FA3-50EB0B267C0E}" destId="{3241219F-3290-41AE-A15D-7F5CCC773EEA}" srcOrd="0" destOrd="0" presId="urn:microsoft.com/office/officeart/2005/8/layout/radial3"/>
    <dgm:cxn modelId="{17F866E0-7FA9-4931-960B-DCD8FD910DFC}" type="presParOf" srcId="{3241219F-3290-41AE-A15D-7F5CCC773EEA}" destId="{FF6F6F3B-15F8-4CD7-8705-1ACA4911B1BD}" srcOrd="0" destOrd="0" presId="urn:microsoft.com/office/officeart/2005/8/layout/radial3"/>
    <dgm:cxn modelId="{9BF51592-52B9-4421-91CC-F3E794FCBF47}" type="presOf" srcId="{7B164061-0D94-4266-B375-194AA21300DD}" destId="{FF6F6F3B-15F8-4CD7-8705-1ACA4911B1BD}" srcOrd="0" destOrd="0" presId="urn:microsoft.com/office/officeart/2005/8/layout/radial3"/>
    <dgm:cxn modelId="{FF764909-DD76-4972-86D1-CF215D2D1247}" type="presParOf" srcId="{3241219F-3290-41AE-A15D-7F5CCC773EEA}" destId="{0C51169F-6128-4896-8A9A-3FD8AC27AEFB}" srcOrd="1" destOrd="0" presId="urn:microsoft.com/office/officeart/2005/8/layout/radial3"/>
    <dgm:cxn modelId="{AE578A79-6890-4E4B-A044-EDBB4779AD23}" type="presOf" srcId="{026B2675-CFCF-4068-BB90-27F65810F15A}" destId="{0C51169F-6128-4896-8A9A-3FD8AC27AEFB}" srcOrd="0" destOrd="0" presId="urn:microsoft.com/office/officeart/2005/8/layout/radial3"/>
    <dgm:cxn modelId="{1210B00A-FC7A-4EEC-B05F-FFBA86AD06E8}" type="presParOf" srcId="{3241219F-3290-41AE-A15D-7F5CCC773EEA}" destId="{1A0B7362-586A-4C4E-82FC-0C1B4994F858}" srcOrd="2" destOrd="0" presId="urn:microsoft.com/office/officeart/2005/8/layout/radial3"/>
    <dgm:cxn modelId="{B1946E22-3D39-4A85-9CE0-B219D7FFECAD}" type="presOf" srcId="{58242798-AE68-4C71-903C-BC9679A06E09}" destId="{1A0B7362-586A-4C4E-82FC-0C1B4994F858}" srcOrd="0" destOrd="0" presId="urn:microsoft.com/office/officeart/2005/8/layout/radial3"/>
    <dgm:cxn modelId="{BE28842A-A7F5-4FC7-87A5-04FBB2FEA148}" type="presParOf" srcId="{3241219F-3290-41AE-A15D-7F5CCC773EEA}" destId="{65D87E59-2DC1-433E-9E20-BDC26E2B5CD0}" srcOrd="3" destOrd="0" presId="urn:microsoft.com/office/officeart/2005/8/layout/radial3"/>
    <dgm:cxn modelId="{8A9C89F6-2DAE-4BD2-894A-D35E6E30D53E}" type="presOf" srcId="{C8F1C4B5-418B-4F0C-A919-6D08C2457413}" destId="{65D87E59-2DC1-433E-9E20-BDC26E2B5CD0}" srcOrd="0" destOrd="0" presId="urn:microsoft.com/office/officeart/2005/8/layout/radial3"/>
    <dgm:cxn modelId="{7069E59E-3389-49A1-A726-B8C1FD113BE4}" type="presParOf" srcId="{3241219F-3290-41AE-A15D-7F5CCC773EEA}" destId="{0278E17F-202D-4A17-B870-99E275519444}" srcOrd="4" destOrd="0" presId="urn:microsoft.com/office/officeart/2005/8/layout/radial3"/>
    <dgm:cxn modelId="{33AFC59D-3247-4C7F-BDB9-4E7D915EB21E}" type="presOf" srcId="{760615FA-C9BF-4919-8031-6F038A8A9332}" destId="{0278E17F-202D-4A17-B870-99E275519444}" srcOrd="0" destOrd="0" presId="urn:microsoft.com/office/officeart/2005/8/layout/radial3"/>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2.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C8E5890D-0A8C-4DDD-A5AF-E33B5CF0E5D0}"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n-US"/>
        </a:p>
      </dgm:t>
    </dgm:pt>
    <dgm:pt modelId="{E14798B4-C224-4A9E-9ED9-5C1B30EE7927}" type="parTrans" cxnId="{67B44791-DA31-485F-8D32-1882388DEF99}">
      <dgm:prSet/>
      <dgm:spPr/>
      <dgm:t>
        <a:bodyPr/>
        <a:lstStyle/>
        <a:p>
          <a:endParaRPr lang="en-US"/>
        </a:p>
      </dgm:t>
    </dgm:pt>
    <dgm:pt modelId="{7B164061-0D94-4266-B375-194AA21300DD}">
      <dgm:prSet phldrT="[Text]"/>
      <dgm:spPr>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a:t>NKT – Bệnh nhân</a:t>
          </a:r>
          <a:endParaRPr lang="en-US"/>
        </a:p>
      </dgm:t>
    </dgm:pt>
    <dgm:pt modelId="{D3A3D37C-6349-4307-BAD3-205FEB7CCE4E}" type="parTrans" cxnId="{893A3C78-4C71-4CE1-A643-01B501DBC078}">
      <dgm:prSet/>
      <dgm:spPr/>
      <dgm:t>
        <a:bodyPr/>
        <a:lstStyle/>
        <a:p>
          <a:endParaRPr lang="en-US"/>
        </a:p>
      </dgm:t>
    </dgm:pt>
    <dgm:pt modelId="{026B2675-CFCF-4068-BB90-27F65810F15A}">
      <dgm:prSet phldrT="[Text]" custT="1"/>
      <dgm:spPr>
        <a:solidFill>
          <a:schemeClr val="accent5">
            <a:alpha val="50000"/>
            <a:hueOff val="-1838336"/>
            <a:satOff val="-2557"/>
            <a:lumOff val="-981"/>
            <a:alphaOff val="0"/>
          </a:schemeClr>
        </a:solidFill>
        <a:ln w="12700" cap="flat" cmpd="sng" algn="ctr">
          <a:solidFill>
            <a:schemeClr val="lt1">
              <a:hueOff val="0"/>
              <a:satOff val="0"/>
              <a:lumOff val="0"/>
              <a:alphaOff val="0"/>
            </a:schemeClr>
          </a:solidFill>
          <a:prstDash val="solid"/>
          <a:miter lim="800000"/>
        </a:ln>
      </dgm:spPr>
      <dgm:t>
        <a:bodyPr/>
        <a:lstStyle/>
        <a:p>
          <a:r>
            <a:rPr lang="en-US" sz="2000" b="1" err="1"/>
            <a:t>Khuyết tật là vấn đề khiếm khuyết của cơ thể</a:t>
          </a:r>
          <a:endParaRPr lang="en-US" sz="2000" b="1"/>
        </a:p>
      </dgm:t>
    </dgm:pt>
    <dgm:pt modelId="{B8BE4DF4-AECE-4C85-88A3-42234A476317}" type="sibTrans" cxnId="{893A3C78-4C71-4CE1-A643-01B501DBC078}">
      <dgm:prSet/>
      <dgm:spPr/>
      <dgm:t>
        <a:bodyPr/>
        <a:lstStyle/>
        <a:p>
          <a:endParaRPr lang="en-US"/>
        </a:p>
      </dgm:t>
    </dgm:pt>
    <dgm:pt modelId="{69792C23-53FC-4C6E-9E61-3861DA85D184}" type="parTrans" cxnId="{A75A9E5C-975E-4D4F-8EE1-591746613466}">
      <dgm:prSet/>
      <dgm:spPr/>
      <dgm:t>
        <a:bodyPr/>
        <a:lstStyle/>
        <a:p>
          <a:endParaRPr lang="en-US"/>
        </a:p>
      </dgm:t>
    </dgm:pt>
    <dgm:pt modelId="{58242798-AE68-4C71-903C-BC9679A06E09}">
      <dgm:prSet phldrT="[Text]" custT="1"/>
      <dgm:spPr>
        <a:solidFill>
          <a:schemeClr val="accent5">
            <a:alpha val="50000"/>
            <a:hueOff val="-3676672"/>
            <a:satOff val="-5114"/>
            <a:lumOff val="-1961"/>
            <a:alphaOff val="0"/>
          </a:schemeClr>
        </a:solidFill>
        <a:ln w="12700" cap="flat" cmpd="sng" algn="ctr">
          <a:solidFill>
            <a:schemeClr val="lt1">
              <a:hueOff val="0"/>
              <a:satOff val="0"/>
              <a:lumOff val="0"/>
              <a:alphaOff val="0"/>
            </a:schemeClr>
          </a:solidFill>
          <a:prstDash val="solid"/>
          <a:miter lim="800000"/>
        </a:ln>
      </dgm:spPr>
      <dgm:t>
        <a:bodyPr/>
        <a:lstStyle/>
        <a:p>
          <a:r>
            <a:rPr lang="en-US" sz="2000" b="1" err="1"/>
            <a:t>Cần được chữa trị để trở lại “bình thường” </a:t>
          </a:r>
        </a:p>
      </dgm:t>
    </dgm:pt>
    <dgm:pt modelId="{EA6033DD-A461-46A8-9333-AF0F4E046278}" type="sibTrans" cxnId="{A75A9E5C-975E-4D4F-8EE1-591746613466}">
      <dgm:prSet/>
      <dgm:spPr/>
      <dgm:t>
        <a:bodyPr/>
        <a:lstStyle/>
        <a:p>
          <a:endParaRPr lang="en-US"/>
        </a:p>
      </dgm:t>
    </dgm:pt>
    <dgm:pt modelId="{506EE336-A1C9-403E-B6BC-EE2A942270B7}" type="parTrans" cxnId="{D698242F-6599-4D32-8DD1-5251690E5C88}">
      <dgm:prSet/>
      <dgm:spPr/>
      <dgm:t>
        <a:bodyPr/>
        <a:lstStyle/>
        <a:p>
          <a:endParaRPr lang="en-US"/>
        </a:p>
      </dgm:t>
    </dgm:pt>
    <dgm:pt modelId="{C8F1C4B5-418B-4F0C-A919-6D08C2457413}">
      <dgm:prSet phldrT="[Text]" custT="1"/>
      <dgm:spPr>
        <a:solidFill>
          <a:schemeClr val="accent5">
            <a:alpha val="50000"/>
            <a:hueOff val="-5515009"/>
            <a:satOff val="-7671"/>
            <a:lumOff val="-2942"/>
            <a:alphaOff val="0"/>
          </a:schemeClr>
        </a:solidFill>
        <a:ln w="12700" cap="flat" cmpd="sng" algn="ctr">
          <a:solidFill>
            <a:schemeClr val="lt1">
              <a:hueOff val="0"/>
              <a:satOff val="0"/>
              <a:lumOff val="0"/>
              <a:alphaOff val="0"/>
            </a:schemeClr>
          </a:solidFill>
          <a:prstDash val="solid"/>
          <a:miter lim="800000"/>
        </a:ln>
      </dgm:spPr>
      <dgm:t>
        <a:bodyPr/>
        <a:lstStyle/>
        <a:p>
          <a:r>
            <a:rPr lang="en-US" sz="2000" b="1" err="1"/>
            <a:t>Chăm sóc y tế là giải pháp quan trọng nhất</a:t>
          </a:r>
          <a:endParaRPr lang="en-US" sz="2000" b="1"/>
        </a:p>
      </dgm:t>
    </dgm:pt>
    <dgm:pt modelId="{3FCA630A-16A4-4D6E-B413-8AD2AD6D95E5}" type="sibTrans" cxnId="{D698242F-6599-4D32-8DD1-5251690E5C88}">
      <dgm:prSet/>
      <dgm:spPr/>
      <dgm:t>
        <a:bodyPr/>
        <a:lstStyle/>
        <a:p>
          <a:endParaRPr lang="en-US"/>
        </a:p>
      </dgm:t>
    </dgm:pt>
    <dgm:pt modelId="{9109F121-6152-43D6-800B-EA66A23E4558}" type="parTrans" cxnId="{CE253814-11DE-4ACA-AC8A-89F060333228}">
      <dgm:prSet/>
      <dgm:spPr/>
      <dgm:t>
        <a:bodyPr/>
        <a:lstStyle/>
        <a:p>
          <a:endParaRPr lang="en-US"/>
        </a:p>
      </dgm:t>
    </dgm:pt>
    <dgm:pt modelId="{760615FA-C9BF-4919-8031-6F038A8A9332}">
      <dgm:prSet phldrT="[Text]" custT="1"/>
      <dgm:spPr>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dgm:spPr>
      <dgm:t>
        <a:bodyPr/>
        <a:lstStyle/>
        <a:p>
          <a:r>
            <a:rPr lang="en-US" sz="2000" b="1"/>
            <a:t>Can thiệp dựa trên ý tưởng chuẩn đoán, điều trị, trị liệu</a:t>
          </a:r>
          <a:endParaRPr lang="en-US" sz="2000" b="1"/>
        </a:p>
      </dgm:t>
    </dgm:pt>
    <dgm:pt modelId="{19F55EF9-385E-4533-BB7D-0F06C13E3A69}" type="sibTrans" cxnId="{CE253814-11DE-4ACA-AC8A-89F060333228}">
      <dgm:prSet/>
      <dgm:spPr/>
      <dgm:t>
        <a:bodyPr/>
        <a:lstStyle/>
        <a:p>
          <a:endParaRPr lang="en-US"/>
        </a:p>
      </dgm:t>
    </dgm:pt>
    <dgm:pt modelId="{ED3B3A79-F2AF-4A62-8074-14EF22B189C8}" type="sibTrans" cxnId="{67B44791-DA31-485F-8D32-1882388DEF99}">
      <dgm:prSet/>
      <dgm:spPr/>
      <dgm:t>
        <a:bodyPr/>
        <a:lstStyle/>
        <a:p>
          <a:endParaRPr lang="en-US"/>
        </a:p>
      </dgm:t>
    </dgm:pt>
    <dgm:pt modelId="{23336337-7CD8-4645-8FA3-50EB0B267C0E}" type="pres">
      <dgm:prSet presAssocID="{C8E5890D-0A8C-4DDD-A5AF-E33B5CF0E5D0}" presName="composite">
        <dgm:presLayoutVars>
          <dgm:chMax val="1"/>
          <dgm:dir/>
          <dgm:resizeHandles val="exact"/>
        </dgm:presLayoutVars>
      </dgm:prSet>
      <dgm:spPr/>
      <dgm:t>
        <a:bodyPr/>
        <a:lstStyle/>
        <a:p/>
      </dgm:t>
    </dgm:pt>
    <dgm:pt modelId="{3241219F-3290-41AE-A15D-7F5CCC773EEA}" type="pres">
      <dgm:prSet presAssocID="{C8E5890D-0A8C-4DDD-A5AF-E33B5CF0E5D0}" presName="radial">
        <dgm:presLayoutVars>
          <dgm:animLvl val="ctr"/>
        </dgm:presLayoutVars>
      </dgm:prSet>
      <dgm:spPr/>
      <dgm:t>
        <a:bodyPr/>
        <a:lstStyle/>
        <a:p/>
      </dgm:t>
    </dgm:pt>
    <dgm:pt modelId="{FF6F6F3B-15F8-4CD7-8705-1ACA4911B1BD}" type="pres">
      <dgm:prSet presAssocID="{7B164061-0D94-4266-B375-194AA21300DD}" presName="centerShape" presStyleLbl="vennNode1" presStyleCnt="5"/>
      <dgm:spPr/>
      <dgm:t>
        <a:bodyPr/>
        <a:lstStyle/>
        <a:p/>
      </dgm:t>
    </dgm:pt>
    <dgm:pt modelId="{0C51169F-6128-4896-8A9A-3FD8AC27AEFB}" type="pres">
      <dgm:prSet presAssocID="{026B2675-CFCF-4068-BB90-27F65810F15A}" presName="node" presStyleLbl="vennNode1" presStyleIdx="1" presStyleCnt="5" custScaleX="148274" custRadScaleRad="102991" custRadScaleInc="-869">
        <dgm:presLayoutVars>
          <dgm:bulletEnabled val="1"/>
        </dgm:presLayoutVars>
      </dgm:prSet>
      <dgm:spPr/>
      <dgm:t>
        <a:bodyPr/>
        <a:lstStyle/>
        <a:p/>
      </dgm:t>
    </dgm:pt>
    <dgm:pt modelId="{1A0B7362-586A-4C4E-82FC-0C1B4994F858}" type="pres">
      <dgm:prSet presAssocID="{58242798-AE68-4C71-903C-BC9679A06E09}" presName="node" presStyleLbl="vennNode1" presStyleIdx="2" presStyleCnt="5" custScaleX="133173" custScaleY="101416">
        <dgm:presLayoutVars>
          <dgm:bulletEnabled val="1"/>
        </dgm:presLayoutVars>
      </dgm:prSet>
      <dgm:spPr/>
      <dgm:t>
        <a:bodyPr/>
        <a:lstStyle/>
        <a:p/>
      </dgm:t>
    </dgm:pt>
    <dgm:pt modelId="{65D87E59-2DC1-433E-9E20-BDC26E2B5CD0}" type="pres">
      <dgm:prSet presAssocID="{C8F1C4B5-418B-4F0C-A919-6D08C2457413}" presName="node" presStyleLbl="vennNode1" presStyleIdx="3" presStyleCnt="5" custScaleX="142994" custScaleY="96808">
        <dgm:presLayoutVars>
          <dgm:bulletEnabled val="1"/>
        </dgm:presLayoutVars>
      </dgm:prSet>
      <dgm:spPr/>
      <dgm:t>
        <a:bodyPr/>
        <a:lstStyle/>
        <a:p/>
      </dgm:t>
    </dgm:pt>
    <dgm:pt modelId="{0278E17F-202D-4A17-B870-99E275519444}" type="pres">
      <dgm:prSet presAssocID="{760615FA-C9BF-4919-8031-6F038A8A9332}" presName="node" presStyleLbl="vennNode1" presStyleIdx="4" presStyleCnt="5" custScaleX="138618" custScaleY="99820">
        <dgm:presLayoutVars>
          <dgm:bulletEnabled val="1"/>
        </dgm:presLayoutVars>
      </dgm:prSet>
      <dgm:spPr/>
      <dgm:t>
        <a:bodyPr/>
        <a:lstStyle/>
        <a:p/>
      </dgm:t>
    </dgm:pt>
  </dgm:ptLst>
  <dgm:cxnLst>
    <dgm:cxn modelId="{67B44791-DA31-485F-8D32-1882388DEF99}" srcId="{C8E5890D-0A8C-4DDD-A5AF-E33B5CF0E5D0}" destId="{7B164061-0D94-4266-B375-194AA21300DD}" srcOrd="0" destOrd="0" parTransId="{E14798B4-C224-4A9E-9ED9-5C1B30EE7927}" sibTransId="{ED3B3A79-F2AF-4A62-8074-14EF22B189C8}"/>
    <dgm:cxn modelId="{893A3C78-4C71-4CE1-A643-01B501DBC078}" srcId="{7B164061-0D94-4266-B375-194AA21300DD}" destId="{026B2675-CFCF-4068-BB90-27F65810F15A}" srcOrd="0" destOrd="0" parTransId="{D3A3D37C-6349-4307-BAD3-205FEB7CCE4E}" sibTransId="{B8BE4DF4-AECE-4C85-88A3-42234A476317}"/>
    <dgm:cxn modelId="{A75A9E5C-975E-4D4F-8EE1-591746613466}" srcId="{7B164061-0D94-4266-B375-194AA21300DD}" destId="{58242798-AE68-4C71-903C-BC9679A06E09}" srcOrd="1" destOrd="0" parTransId="{69792C23-53FC-4C6E-9E61-3861DA85D184}" sibTransId="{EA6033DD-A461-46A8-9333-AF0F4E046278}"/>
    <dgm:cxn modelId="{D698242F-6599-4D32-8DD1-5251690E5C88}" srcId="{7B164061-0D94-4266-B375-194AA21300DD}" destId="{C8F1C4B5-418B-4F0C-A919-6D08C2457413}" srcOrd="2" destOrd="0" parTransId="{506EE336-A1C9-403E-B6BC-EE2A942270B7}" sibTransId="{3FCA630A-16A4-4D6E-B413-8AD2AD6D95E5}"/>
    <dgm:cxn modelId="{CE253814-11DE-4ACA-AC8A-89F060333228}" srcId="{7B164061-0D94-4266-B375-194AA21300DD}" destId="{760615FA-C9BF-4919-8031-6F038A8A9332}" srcOrd="3" destOrd="0" parTransId="{9109F121-6152-43D6-800B-EA66A23E4558}" sibTransId="{19F55EF9-385E-4533-BB7D-0F06C13E3A69}"/>
    <dgm:cxn modelId="{F8CBA6E8-0C0E-45F5-8605-0C7A4D4E8E95}" type="presOf" srcId="{C8E5890D-0A8C-4DDD-A5AF-E33B5CF0E5D0}" destId="{23336337-7CD8-4645-8FA3-50EB0B267C0E}" srcOrd="0" destOrd="0" presId="urn:microsoft.com/office/officeart/2005/8/layout/radial3"/>
    <dgm:cxn modelId="{2443A8D4-173F-4316-A5B5-8D63A5812AC0}" type="presParOf" srcId="{23336337-7CD8-4645-8FA3-50EB0B267C0E}" destId="{3241219F-3290-41AE-A15D-7F5CCC773EEA}" srcOrd="0" destOrd="0" presId="urn:microsoft.com/office/officeart/2005/8/layout/radial3"/>
    <dgm:cxn modelId="{11CEEF75-FF5F-434A-8C2B-319BF7807107}" type="presParOf" srcId="{3241219F-3290-41AE-A15D-7F5CCC773EEA}" destId="{FF6F6F3B-15F8-4CD7-8705-1ACA4911B1BD}" srcOrd="0" destOrd="0" presId="urn:microsoft.com/office/officeart/2005/8/layout/radial3"/>
    <dgm:cxn modelId="{378A274E-9860-49FC-A89E-F50C3080921A}" type="presOf" srcId="{7B164061-0D94-4266-B375-194AA21300DD}" destId="{FF6F6F3B-15F8-4CD7-8705-1ACA4911B1BD}" srcOrd="0" destOrd="0" presId="urn:microsoft.com/office/officeart/2005/8/layout/radial3"/>
    <dgm:cxn modelId="{405CB81F-2648-43EA-8F5D-1E2133796FAF}" type="presParOf" srcId="{3241219F-3290-41AE-A15D-7F5CCC773EEA}" destId="{0C51169F-6128-4896-8A9A-3FD8AC27AEFB}" srcOrd="1" destOrd="0" presId="urn:microsoft.com/office/officeart/2005/8/layout/radial3"/>
    <dgm:cxn modelId="{0092AD56-B7D5-471E-B69C-83666CBFD87F}" type="presOf" srcId="{026B2675-CFCF-4068-BB90-27F65810F15A}" destId="{0C51169F-6128-4896-8A9A-3FD8AC27AEFB}" srcOrd="0" destOrd="0" presId="urn:microsoft.com/office/officeart/2005/8/layout/radial3"/>
    <dgm:cxn modelId="{B5CE5DEF-0376-4DB3-9FCB-98F1CD10EC22}" type="presParOf" srcId="{3241219F-3290-41AE-A15D-7F5CCC773EEA}" destId="{1A0B7362-586A-4C4E-82FC-0C1B4994F858}" srcOrd="2" destOrd="0" presId="urn:microsoft.com/office/officeart/2005/8/layout/radial3"/>
    <dgm:cxn modelId="{2590A4DE-F878-40E4-8070-005DAE9B2F51}" type="presOf" srcId="{58242798-AE68-4C71-903C-BC9679A06E09}" destId="{1A0B7362-586A-4C4E-82FC-0C1B4994F858}" srcOrd="0" destOrd="0" presId="urn:microsoft.com/office/officeart/2005/8/layout/radial3"/>
    <dgm:cxn modelId="{75791808-36EC-4D6F-81A4-978868186274}" type="presParOf" srcId="{3241219F-3290-41AE-A15D-7F5CCC773EEA}" destId="{65D87E59-2DC1-433E-9E20-BDC26E2B5CD0}" srcOrd="3" destOrd="0" presId="urn:microsoft.com/office/officeart/2005/8/layout/radial3"/>
    <dgm:cxn modelId="{800F4C92-3148-41DD-ADB8-AA20C1053ACA}" type="presOf" srcId="{C8F1C4B5-418B-4F0C-A919-6D08C2457413}" destId="{65D87E59-2DC1-433E-9E20-BDC26E2B5CD0}" srcOrd="0" destOrd="0" presId="urn:microsoft.com/office/officeart/2005/8/layout/radial3"/>
    <dgm:cxn modelId="{49485654-6E03-4790-ADD4-2A8510529581}" type="presParOf" srcId="{3241219F-3290-41AE-A15D-7F5CCC773EEA}" destId="{0278E17F-202D-4A17-B870-99E275519444}" srcOrd="4" destOrd="0" presId="urn:microsoft.com/office/officeart/2005/8/layout/radial3"/>
    <dgm:cxn modelId="{9FDA3450-DBD8-403F-A72D-EC1E1DCBC03F}" type="presOf" srcId="{760615FA-C9BF-4919-8031-6F038A8A9332}" destId="{0278E17F-202D-4A17-B870-99E275519444}" srcOrd="0" destOrd="0" presId="urn:microsoft.com/office/officeart/2005/8/layout/radial3"/>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3.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C8E5890D-0A8C-4DDD-A5AF-E33B5CF0E5D0}"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n-US"/>
        </a:p>
      </dgm:t>
    </dgm:pt>
    <dgm:pt modelId="{E14798B4-C224-4A9E-9ED9-5C1B30EE7927}" type="parTrans" cxnId="{FD91937B-DD4E-44FD-AA63-ACBC1D36D210}">
      <dgm:prSet/>
      <dgm:spPr/>
      <dgm:t>
        <a:bodyPr/>
        <a:lstStyle/>
        <a:p>
          <a:endParaRPr lang="en-US"/>
        </a:p>
      </dgm:t>
    </dgm:pt>
    <dgm:pt modelId="{7B164061-0D94-4266-B375-194AA21300DD}">
      <dgm:prSet phldrT="[Text]"/>
      <dgm:spPr>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a:t>NKT-Tương tác với môi trường xung quanh </a:t>
          </a:r>
        </a:p>
      </dgm:t>
    </dgm:pt>
    <dgm:pt modelId="{D3A3D37C-6349-4307-BAD3-205FEB7CCE4E}" type="parTrans" cxnId="{6714E54C-C20A-4AA8-A30F-43372C8B9919}">
      <dgm:prSet/>
      <dgm:spPr/>
      <dgm:t>
        <a:bodyPr/>
        <a:lstStyle/>
        <a:p>
          <a:endParaRPr lang="en-US"/>
        </a:p>
      </dgm:t>
    </dgm:pt>
    <dgm:pt modelId="{026B2675-CFCF-4068-BB90-27F65810F15A}">
      <dgm:prSet phldrT="[Text]" custT="1"/>
      <dgm:spPr>
        <a:solidFill>
          <a:schemeClr val="accent5">
            <a:alpha val="50000"/>
            <a:hueOff val="-1838336"/>
            <a:satOff val="-2557"/>
            <a:lumOff val="-981"/>
            <a:alphaOff val="0"/>
          </a:schemeClr>
        </a:solidFill>
        <a:ln w="12700" cap="flat" cmpd="sng" algn="ctr">
          <a:solidFill>
            <a:schemeClr val="lt1">
              <a:hueOff val="0"/>
              <a:satOff val="0"/>
              <a:lumOff val="0"/>
              <a:alphaOff val="0"/>
            </a:schemeClr>
          </a:solidFill>
          <a:prstDash val="solid"/>
          <a:miter lim="800000"/>
        </a:ln>
      </dgm:spPr>
      <dgm:t>
        <a:bodyPr/>
        <a:lstStyle/>
        <a:p>
          <a:r>
            <a:rPr lang="en-US" sz="2000" b="1" err="1">
              <a:solidFill>
                <a:schemeClr val="tx1"/>
              </a:solidFill>
              <a:latin typeface="+mn-lt"/>
              <a:cs typeface="Times New Roman" panose="02020603050405020304" pitchFamily="18" charset="0"/>
            </a:rPr>
            <a:t>Rào cản đến từ môi trường xung quanh: thái độ, vật chất, thể chế</a:t>
          </a:r>
          <a:endParaRPr lang="en-US" sz="2000" b="1">
            <a:latin typeface="+mn-lt"/>
          </a:endParaRPr>
        </a:p>
      </dgm:t>
    </dgm:pt>
    <dgm:pt modelId="{B8BE4DF4-AECE-4C85-88A3-42234A476317}" type="sibTrans" cxnId="{6714E54C-C20A-4AA8-A30F-43372C8B9919}">
      <dgm:prSet/>
      <dgm:spPr/>
      <dgm:t>
        <a:bodyPr/>
        <a:lstStyle/>
        <a:p>
          <a:endParaRPr lang="en-US"/>
        </a:p>
      </dgm:t>
    </dgm:pt>
    <dgm:pt modelId="{69792C23-53FC-4C6E-9E61-3861DA85D184}" type="parTrans" cxnId="{9299F3FB-697D-46C4-BD80-36AB585B4DE1}">
      <dgm:prSet/>
      <dgm:spPr/>
      <dgm:t>
        <a:bodyPr/>
        <a:lstStyle/>
        <a:p>
          <a:endParaRPr lang="en-US"/>
        </a:p>
      </dgm:t>
    </dgm:pt>
    <dgm:pt modelId="{58242798-AE68-4C71-903C-BC9679A06E09}">
      <dgm:prSet phldrT="[Text]" custT="1"/>
      <dgm:spPr>
        <a:solidFill>
          <a:schemeClr val="accent5">
            <a:alpha val="50000"/>
            <a:hueOff val="-3676672"/>
            <a:satOff val="-5114"/>
            <a:lumOff val="-1961"/>
            <a:alphaOff val="0"/>
          </a:schemeClr>
        </a:solidFill>
        <a:ln w="12700" cap="flat" cmpd="sng" algn="ctr">
          <a:solidFill>
            <a:schemeClr val="lt1">
              <a:hueOff val="0"/>
              <a:satOff val="0"/>
              <a:lumOff val="0"/>
              <a:alphaOff val="0"/>
            </a:schemeClr>
          </a:solidFill>
          <a:prstDash val="solid"/>
          <a:miter lim="800000"/>
        </a:ln>
      </dgm:spPr>
      <dgm:t>
        <a:bodyPr/>
        <a:lstStyle/>
        <a:p>
          <a:r>
            <a:rPr lang="en-US" sz="2000" b="1" err="1">
              <a:solidFill>
                <a:schemeClr val="tx1"/>
              </a:solidFill>
              <a:latin typeface="+mn-lt"/>
              <a:cs typeface="Times New Roman" panose="02020603050405020304" pitchFamily="18" charset="0"/>
            </a:rPr>
            <a:t>Môi trường cần thay đổi thân thiện, tiếp cận với NKT</a:t>
          </a:r>
          <a:endParaRPr lang="en-US" sz="2000" b="1">
            <a:latin typeface="+mn-lt"/>
          </a:endParaRPr>
        </a:p>
      </dgm:t>
    </dgm:pt>
    <dgm:pt modelId="{EA6033DD-A461-46A8-9333-AF0F4E046278}" type="sibTrans" cxnId="{9299F3FB-697D-46C4-BD80-36AB585B4DE1}">
      <dgm:prSet/>
      <dgm:spPr/>
      <dgm:t>
        <a:bodyPr/>
        <a:lstStyle/>
        <a:p>
          <a:endParaRPr lang="en-US"/>
        </a:p>
      </dgm:t>
    </dgm:pt>
    <dgm:pt modelId="{506EE336-A1C9-403E-B6BC-EE2A942270B7}" type="parTrans" cxnId="{BEA412DF-349F-4992-9DBA-D8D03B024320}">
      <dgm:prSet/>
      <dgm:spPr/>
      <dgm:t>
        <a:bodyPr/>
        <a:lstStyle/>
        <a:p>
          <a:endParaRPr lang="en-US"/>
        </a:p>
      </dgm:t>
    </dgm:pt>
    <dgm:pt modelId="{C8F1C4B5-418B-4F0C-A919-6D08C2457413}">
      <dgm:prSet phldrT="[Text]" custT="1"/>
      <dgm:spPr>
        <a:solidFill>
          <a:schemeClr val="accent5">
            <a:alpha val="50000"/>
            <a:hueOff val="-5515009"/>
            <a:satOff val="-7671"/>
            <a:lumOff val="-2942"/>
            <a:alphaOff val="0"/>
          </a:schemeClr>
        </a:solidFill>
        <a:ln w="12700" cap="flat" cmpd="sng" algn="ctr">
          <a:solidFill>
            <a:schemeClr val="lt1">
              <a:hueOff val="0"/>
              <a:satOff val="0"/>
              <a:lumOff val="0"/>
              <a:alphaOff val="0"/>
            </a:schemeClr>
          </a:solidFill>
          <a:prstDash val="solid"/>
          <a:miter lim="800000"/>
        </a:ln>
      </dgm:spPr>
      <dgm:t>
        <a:bodyPr/>
        <a:lstStyle/>
        <a:p>
          <a:r>
            <a:rPr lang="en-US" sz="2000" b="1" err="1">
              <a:latin typeface="+mn-lt"/>
            </a:rPr>
            <a:t>Môi trường thân thiện, tiếp cận dành cho mọi đối tượng, trong đó có NKT</a:t>
          </a:r>
        </a:p>
      </dgm:t>
    </dgm:pt>
    <dgm:pt modelId="{3FCA630A-16A4-4D6E-B413-8AD2AD6D95E5}" type="sibTrans" cxnId="{BEA412DF-349F-4992-9DBA-D8D03B024320}">
      <dgm:prSet/>
      <dgm:spPr/>
      <dgm:t>
        <a:bodyPr/>
        <a:lstStyle/>
        <a:p>
          <a:endParaRPr lang="en-US"/>
        </a:p>
      </dgm:t>
    </dgm:pt>
    <dgm:pt modelId="{9109F121-6152-43D6-800B-EA66A23E4558}" type="parTrans" cxnId="{3FA370CE-A177-4729-94B5-AD3D3A67B2DC}">
      <dgm:prSet/>
      <dgm:spPr/>
      <dgm:t>
        <a:bodyPr/>
        <a:lstStyle/>
        <a:p>
          <a:endParaRPr lang="en-US"/>
        </a:p>
      </dgm:t>
    </dgm:pt>
    <dgm:pt modelId="{760615FA-C9BF-4919-8031-6F038A8A9332}">
      <dgm:prSet phldrT="[Text]" custT="1"/>
      <dgm:spPr>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dgm:spPr>
      <dgm:t>
        <a:bodyPr/>
        <a:lstStyle/>
        <a:p>
          <a:r>
            <a:rPr lang="en-US" sz="2000" b="1">
              <a:solidFill>
                <a:schemeClr val="tx1"/>
              </a:solidFill>
              <a:latin typeface="+mn-lt"/>
              <a:cs typeface="Times New Roman" panose="02020603050405020304" pitchFamily="18" charset="0"/>
            </a:rPr>
            <a:t>NKT được quyết định và lựa chọn việc tham gia</a:t>
          </a:r>
          <a:endParaRPr lang="en-US" sz="2000" b="1">
            <a:latin typeface="+mn-lt"/>
          </a:endParaRPr>
        </a:p>
      </dgm:t>
    </dgm:pt>
    <dgm:pt modelId="{19F55EF9-385E-4533-BB7D-0F06C13E3A69}" type="sibTrans" cxnId="{3FA370CE-A177-4729-94B5-AD3D3A67B2DC}">
      <dgm:prSet/>
      <dgm:spPr/>
      <dgm:t>
        <a:bodyPr/>
        <a:lstStyle/>
        <a:p>
          <a:endParaRPr lang="en-US"/>
        </a:p>
      </dgm:t>
    </dgm:pt>
    <dgm:pt modelId="{ED3B3A79-F2AF-4A62-8074-14EF22B189C8}" type="sibTrans" cxnId="{FD91937B-DD4E-44FD-AA63-ACBC1D36D210}">
      <dgm:prSet/>
      <dgm:spPr/>
      <dgm:t>
        <a:bodyPr/>
        <a:lstStyle/>
        <a:p>
          <a:endParaRPr lang="en-US"/>
        </a:p>
      </dgm:t>
    </dgm:pt>
    <dgm:pt modelId="{23336337-7CD8-4645-8FA3-50EB0B267C0E}" type="pres">
      <dgm:prSet presAssocID="{C8E5890D-0A8C-4DDD-A5AF-E33B5CF0E5D0}" presName="composite">
        <dgm:presLayoutVars>
          <dgm:chMax val="1"/>
          <dgm:dir/>
          <dgm:resizeHandles val="exact"/>
        </dgm:presLayoutVars>
      </dgm:prSet>
      <dgm:spPr/>
      <dgm:t>
        <a:bodyPr/>
        <a:lstStyle/>
        <a:p/>
      </dgm:t>
    </dgm:pt>
    <dgm:pt modelId="{3241219F-3290-41AE-A15D-7F5CCC773EEA}" type="pres">
      <dgm:prSet presAssocID="{C8E5890D-0A8C-4DDD-A5AF-E33B5CF0E5D0}" presName="radial">
        <dgm:presLayoutVars>
          <dgm:animLvl val="ctr"/>
        </dgm:presLayoutVars>
      </dgm:prSet>
      <dgm:spPr/>
      <dgm:t>
        <a:bodyPr/>
        <a:lstStyle/>
        <a:p/>
      </dgm:t>
    </dgm:pt>
    <dgm:pt modelId="{FF6F6F3B-15F8-4CD7-8705-1ACA4911B1BD}" type="pres">
      <dgm:prSet presAssocID="{7B164061-0D94-4266-B375-194AA21300DD}" presName="centerShape" presStyleLbl="vennNode1" presStyleCnt="5"/>
      <dgm:spPr/>
      <dgm:t>
        <a:bodyPr/>
        <a:lstStyle/>
        <a:p/>
      </dgm:t>
    </dgm:pt>
    <dgm:pt modelId="{0C51169F-6128-4896-8A9A-3FD8AC27AEFB}" type="pres">
      <dgm:prSet presAssocID="{026B2675-CFCF-4068-BB90-27F65810F15A}" presName="node" presStyleLbl="vennNode1" presStyleIdx="1" presStyleCnt="5" custScaleX="181100" custRadScaleRad="102991" custRadScaleInc="-869">
        <dgm:presLayoutVars>
          <dgm:bulletEnabled val="1"/>
        </dgm:presLayoutVars>
      </dgm:prSet>
      <dgm:spPr/>
      <dgm:t>
        <a:bodyPr/>
        <a:lstStyle/>
        <a:p/>
      </dgm:t>
    </dgm:pt>
    <dgm:pt modelId="{1A0B7362-586A-4C4E-82FC-0C1B4994F858}" type="pres">
      <dgm:prSet presAssocID="{58242798-AE68-4C71-903C-BC9679A06E09}" presName="node" presStyleLbl="vennNode1" presStyleIdx="2" presStyleCnt="5" custScaleX="167833" custScaleY="101416" custRadScaleRad="113360" custRadScaleInc="395">
        <dgm:presLayoutVars>
          <dgm:bulletEnabled val="1"/>
        </dgm:presLayoutVars>
      </dgm:prSet>
      <dgm:spPr/>
      <dgm:t>
        <a:bodyPr/>
        <a:lstStyle/>
        <a:p/>
      </dgm:t>
    </dgm:pt>
    <dgm:pt modelId="{65D87E59-2DC1-433E-9E20-BDC26E2B5CD0}" type="pres">
      <dgm:prSet presAssocID="{C8F1C4B5-418B-4F0C-A919-6D08C2457413}" presName="node" presStyleLbl="vennNode1" presStyleIdx="3" presStyleCnt="5" custScaleX="193900" custScaleY="96808" custRadScaleRad="94336" custRadScaleInc="1423">
        <dgm:presLayoutVars>
          <dgm:bulletEnabled val="1"/>
        </dgm:presLayoutVars>
      </dgm:prSet>
      <dgm:spPr/>
      <dgm:t>
        <a:bodyPr/>
        <a:lstStyle/>
        <a:p/>
      </dgm:t>
    </dgm:pt>
    <dgm:pt modelId="{0278E17F-202D-4A17-B870-99E275519444}" type="pres">
      <dgm:prSet presAssocID="{760615FA-C9BF-4919-8031-6F038A8A9332}" presName="node" presStyleLbl="vennNode1" presStyleIdx="4" presStyleCnt="5" custScaleX="159624" custScaleY="99820" custRadScaleRad="111953">
        <dgm:presLayoutVars>
          <dgm:bulletEnabled val="1"/>
        </dgm:presLayoutVars>
      </dgm:prSet>
      <dgm:spPr/>
      <dgm:t>
        <a:bodyPr/>
        <a:lstStyle/>
        <a:p/>
      </dgm:t>
    </dgm:pt>
  </dgm:ptLst>
  <dgm:cxnLst>
    <dgm:cxn modelId="{FD91937B-DD4E-44FD-AA63-ACBC1D36D210}" srcId="{C8E5890D-0A8C-4DDD-A5AF-E33B5CF0E5D0}" destId="{7B164061-0D94-4266-B375-194AA21300DD}" srcOrd="0" destOrd="0" parTransId="{E14798B4-C224-4A9E-9ED9-5C1B30EE7927}" sibTransId="{ED3B3A79-F2AF-4A62-8074-14EF22B189C8}"/>
    <dgm:cxn modelId="{6714E54C-C20A-4AA8-A30F-43372C8B9919}" srcId="{7B164061-0D94-4266-B375-194AA21300DD}" destId="{026B2675-CFCF-4068-BB90-27F65810F15A}" srcOrd="0" destOrd="0" parTransId="{D3A3D37C-6349-4307-BAD3-205FEB7CCE4E}" sibTransId="{B8BE4DF4-AECE-4C85-88A3-42234A476317}"/>
    <dgm:cxn modelId="{9299F3FB-697D-46C4-BD80-36AB585B4DE1}" srcId="{7B164061-0D94-4266-B375-194AA21300DD}" destId="{58242798-AE68-4C71-903C-BC9679A06E09}" srcOrd="1" destOrd="0" parTransId="{69792C23-53FC-4C6E-9E61-3861DA85D184}" sibTransId="{EA6033DD-A461-46A8-9333-AF0F4E046278}"/>
    <dgm:cxn modelId="{BEA412DF-349F-4992-9DBA-D8D03B024320}" srcId="{7B164061-0D94-4266-B375-194AA21300DD}" destId="{C8F1C4B5-418B-4F0C-A919-6D08C2457413}" srcOrd="2" destOrd="0" parTransId="{506EE336-A1C9-403E-B6BC-EE2A942270B7}" sibTransId="{3FCA630A-16A4-4D6E-B413-8AD2AD6D95E5}"/>
    <dgm:cxn modelId="{3FA370CE-A177-4729-94B5-AD3D3A67B2DC}" srcId="{7B164061-0D94-4266-B375-194AA21300DD}" destId="{760615FA-C9BF-4919-8031-6F038A8A9332}" srcOrd="3" destOrd="0" parTransId="{9109F121-6152-43D6-800B-EA66A23E4558}" sibTransId="{19F55EF9-385E-4533-BB7D-0F06C13E3A69}"/>
    <dgm:cxn modelId="{0BC9A658-7DD7-4F84-88E9-ECA73F5D66C7}" type="presOf" srcId="{C8E5890D-0A8C-4DDD-A5AF-E33B5CF0E5D0}" destId="{23336337-7CD8-4645-8FA3-50EB0B267C0E}" srcOrd="0" destOrd="0" presId="urn:microsoft.com/office/officeart/2005/8/layout/radial3"/>
    <dgm:cxn modelId="{1087E6A7-3341-41AE-8C25-716265F06D64}" type="presParOf" srcId="{23336337-7CD8-4645-8FA3-50EB0B267C0E}" destId="{3241219F-3290-41AE-A15D-7F5CCC773EEA}" srcOrd="0" destOrd="0" presId="urn:microsoft.com/office/officeart/2005/8/layout/radial3"/>
    <dgm:cxn modelId="{6EFA1F18-75DD-48A8-B660-14B8186A98C5}" type="presParOf" srcId="{3241219F-3290-41AE-A15D-7F5CCC773EEA}" destId="{FF6F6F3B-15F8-4CD7-8705-1ACA4911B1BD}" srcOrd="0" destOrd="0" presId="urn:microsoft.com/office/officeart/2005/8/layout/radial3"/>
    <dgm:cxn modelId="{22DF33B1-7C94-4D39-8ABB-A37EE72CAC15}" type="presOf" srcId="{7B164061-0D94-4266-B375-194AA21300DD}" destId="{FF6F6F3B-15F8-4CD7-8705-1ACA4911B1BD}" srcOrd="0" destOrd="0" presId="urn:microsoft.com/office/officeart/2005/8/layout/radial3"/>
    <dgm:cxn modelId="{6C2D46DC-5F5D-4D13-9792-B9D0F1394978}" type="presParOf" srcId="{3241219F-3290-41AE-A15D-7F5CCC773EEA}" destId="{0C51169F-6128-4896-8A9A-3FD8AC27AEFB}" srcOrd="1" destOrd="0" presId="urn:microsoft.com/office/officeart/2005/8/layout/radial3"/>
    <dgm:cxn modelId="{10A46F18-BB5A-44FC-874F-DB2D74896BA9}" type="presOf" srcId="{026B2675-CFCF-4068-BB90-27F65810F15A}" destId="{0C51169F-6128-4896-8A9A-3FD8AC27AEFB}" srcOrd="0" destOrd="0" presId="urn:microsoft.com/office/officeart/2005/8/layout/radial3"/>
    <dgm:cxn modelId="{26B87E2B-675B-4DFC-AB38-CB5D304DB4C0}" type="presParOf" srcId="{3241219F-3290-41AE-A15D-7F5CCC773EEA}" destId="{1A0B7362-586A-4C4E-82FC-0C1B4994F858}" srcOrd="2" destOrd="0" presId="urn:microsoft.com/office/officeart/2005/8/layout/radial3"/>
    <dgm:cxn modelId="{1841FF3C-2928-4191-AFB5-D3526FD1CA7A}" type="presOf" srcId="{58242798-AE68-4C71-903C-BC9679A06E09}" destId="{1A0B7362-586A-4C4E-82FC-0C1B4994F858}" srcOrd="0" destOrd="0" presId="urn:microsoft.com/office/officeart/2005/8/layout/radial3"/>
    <dgm:cxn modelId="{C3F9D6FF-84A5-4EF4-B02C-86B51B13F645}" type="presParOf" srcId="{3241219F-3290-41AE-A15D-7F5CCC773EEA}" destId="{65D87E59-2DC1-433E-9E20-BDC26E2B5CD0}" srcOrd="3" destOrd="0" presId="urn:microsoft.com/office/officeart/2005/8/layout/radial3"/>
    <dgm:cxn modelId="{FD6775A5-8BD9-4349-8F70-1A5F3DFF5DB8}" type="presOf" srcId="{C8F1C4B5-418B-4F0C-A919-6D08C2457413}" destId="{65D87E59-2DC1-433E-9E20-BDC26E2B5CD0}" srcOrd="0" destOrd="0" presId="urn:microsoft.com/office/officeart/2005/8/layout/radial3"/>
    <dgm:cxn modelId="{49C06BCE-7637-464E-95F7-9231E0880029}" type="presParOf" srcId="{3241219F-3290-41AE-A15D-7F5CCC773EEA}" destId="{0278E17F-202D-4A17-B870-99E275519444}" srcOrd="4" destOrd="0" presId="urn:microsoft.com/office/officeart/2005/8/layout/radial3"/>
    <dgm:cxn modelId="{FFD240EE-402E-4448-8218-168EC055E1D3}" type="presOf" srcId="{760615FA-C9BF-4919-8031-6F038A8A9332}" destId="{0278E17F-202D-4A17-B870-99E275519444}" srcOrd="0" destOrd="0" presId="urn:microsoft.com/office/officeart/2005/8/layout/radial3"/>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4.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C8E5890D-0A8C-4DDD-A5AF-E33B5CF0E5D0}" type="doc">
      <dgm:prSet loTypeId="urn:microsoft.com/office/officeart/2005/8/layout/radial3" loCatId="cycle" qsTypeId="urn:microsoft.com/office/officeart/2005/8/quickstyle/simple1" qsCatId="simple" csTypeId="urn:microsoft.com/office/officeart/2005/8/colors/colorful5" csCatId="colorful" phldr="1"/>
      <dgm:spPr/>
      <dgm:t>
        <a:bodyPr/>
        <a:lstStyle/>
        <a:p>
          <a:endParaRPr lang="en-US"/>
        </a:p>
      </dgm:t>
    </dgm:pt>
    <dgm:pt modelId="{E14798B4-C224-4A9E-9ED9-5C1B30EE7927}" type="parTrans" cxnId="{DF2B5B38-E4B4-4C96-9F02-ACA331B5644E}">
      <dgm:prSet/>
      <dgm:spPr/>
      <dgm:t>
        <a:bodyPr/>
        <a:lstStyle/>
        <a:p>
          <a:endParaRPr lang="en-US"/>
        </a:p>
      </dgm:t>
    </dgm:pt>
    <dgm:pt modelId="{7B164061-0D94-4266-B375-194AA21300DD}">
      <dgm:prSet phldrT="[Text]" custT="1"/>
      <dgm:spPr>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sz="3400"/>
            <a:t>NKT – CÔNG DÂN</a:t>
          </a:r>
        </a:p>
      </dgm:t>
    </dgm:pt>
    <dgm:pt modelId="{D3A3D37C-6349-4307-BAD3-205FEB7CCE4E}" type="parTrans" cxnId="{D3C335F5-780D-41DA-8AC1-9F39C2FCDB88}">
      <dgm:prSet/>
      <dgm:spPr/>
      <dgm:t>
        <a:bodyPr/>
        <a:lstStyle/>
        <a:p>
          <a:endParaRPr lang="en-US"/>
        </a:p>
      </dgm:t>
    </dgm:pt>
    <dgm:pt modelId="{026B2675-CFCF-4068-BB90-27F65810F15A}">
      <dgm:prSet phldrT="[Text]" custT="1"/>
      <dgm:spPr>
        <a:solidFill>
          <a:schemeClr val="accent5">
            <a:alpha val="50000"/>
            <a:hueOff val="-1838336"/>
            <a:satOff val="-2557"/>
            <a:lumOff val="-981"/>
            <a:alphaOff val="0"/>
          </a:schemeClr>
        </a:solidFill>
        <a:ln w="12700" cap="flat" cmpd="sng" algn="ctr">
          <a:solidFill>
            <a:schemeClr val="lt1">
              <a:hueOff val="0"/>
              <a:satOff val="0"/>
              <a:lumOff val="0"/>
              <a:alphaOff val="0"/>
            </a:schemeClr>
          </a:solidFill>
          <a:prstDash val="solid"/>
          <a:miter lim="800000"/>
        </a:ln>
      </dgm:spPr>
      <dgm:t>
        <a:bodyPr/>
        <a:lstStyle/>
        <a:p>
          <a:r>
            <a:rPr lang="en-US" sz="2000" b="1" err="1">
              <a:solidFill>
                <a:schemeClr val="tx1"/>
              </a:solidFill>
              <a:latin typeface="+mn-lt"/>
              <a:cs typeface="Times New Roman" panose="02020603050405020304" pitchFamily="18" charset="0"/>
            </a:rPr>
            <a:t>Có quyền và nghĩa vụ của một công dân</a:t>
          </a:r>
          <a:endParaRPr lang="en-US" sz="2000" b="1">
            <a:latin typeface="+mn-lt"/>
          </a:endParaRPr>
        </a:p>
      </dgm:t>
    </dgm:pt>
    <dgm:pt modelId="{B8BE4DF4-AECE-4C85-88A3-42234A476317}" type="sibTrans" cxnId="{D3C335F5-780D-41DA-8AC1-9F39C2FCDB88}">
      <dgm:prSet/>
      <dgm:spPr/>
      <dgm:t>
        <a:bodyPr/>
        <a:lstStyle/>
        <a:p>
          <a:endParaRPr lang="en-US"/>
        </a:p>
      </dgm:t>
    </dgm:pt>
    <dgm:pt modelId="{69792C23-53FC-4C6E-9E61-3861DA85D184}" type="parTrans" cxnId="{8101A058-7B60-4435-94D1-767C9CC9B302}">
      <dgm:prSet/>
      <dgm:spPr/>
      <dgm:t>
        <a:bodyPr/>
        <a:lstStyle/>
        <a:p>
          <a:endParaRPr lang="en-US"/>
        </a:p>
      </dgm:t>
    </dgm:pt>
    <dgm:pt modelId="{58242798-AE68-4C71-903C-BC9679A06E09}">
      <dgm:prSet phldrT="[Text]" custT="1"/>
      <dgm:spPr>
        <a:solidFill>
          <a:schemeClr val="accent5">
            <a:alpha val="50000"/>
            <a:hueOff val="-3676672"/>
            <a:satOff val="-5114"/>
            <a:lumOff val="-1961"/>
            <a:alphaOff val="0"/>
          </a:schemeClr>
        </a:solidFill>
        <a:ln w="12700" cap="flat" cmpd="sng" algn="ctr">
          <a:solidFill>
            <a:schemeClr val="lt1">
              <a:hueOff val="0"/>
              <a:satOff val="0"/>
              <a:lumOff val="0"/>
              <a:alphaOff val="0"/>
            </a:schemeClr>
          </a:solidFill>
          <a:prstDash val="solid"/>
          <a:miter lim="800000"/>
        </a:ln>
      </dgm:spPr>
      <dgm:t>
        <a:bodyPr/>
        <a:lstStyle/>
        <a:p>
          <a:r>
            <a:rPr lang="en-US" sz="2000" b="1" err="1">
              <a:latin typeface="+mn-lt"/>
            </a:rPr>
            <a:t>Được sống độc lập và đối xử công bằng, bình đẳng</a:t>
          </a:r>
          <a:endParaRPr lang="en-US" sz="2000" b="1">
            <a:latin typeface="+mn-lt"/>
          </a:endParaRPr>
        </a:p>
      </dgm:t>
    </dgm:pt>
    <dgm:pt modelId="{EA6033DD-A461-46A8-9333-AF0F4E046278}" type="sibTrans" cxnId="{8101A058-7B60-4435-94D1-767C9CC9B302}">
      <dgm:prSet/>
      <dgm:spPr/>
      <dgm:t>
        <a:bodyPr/>
        <a:lstStyle/>
        <a:p>
          <a:endParaRPr lang="en-US"/>
        </a:p>
      </dgm:t>
    </dgm:pt>
    <dgm:pt modelId="{506EE336-A1C9-403E-B6BC-EE2A942270B7}" type="parTrans" cxnId="{E0349397-E963-4F4C-BEE6-ECDA0B38EF5F}">
      <dgm:prSet/>
      <dgm:spPr/>
      <dgm:t>
        <a:bodyPr/>
        <a:lstStyle/>
        <a:p>
          <a:endParaRPr lang="en-US"/>
        </a:p>
      </dgm:t>
    </dgm:pt>
    <dgm:pt modelId="{C8F1C4B5-418B-4F0C-A919-6D08C2457413}">
      <dgm:prSet phldrT="[Text]" custT="1"/>
      <dgm:spPr>
        <a:solidFill>
          <a:schemeClr val="accent5">
            <a:alpha val="50000"/>
            <a:hueOff val="-5515009"/>
            <a:satOff val="-7671"/>
            <a:lumOff val="-2942"/>
            <a:alphaOff val="0"/>
          </a:schemeClr>
        </a:solidFill>
        <a:ln w="12700" cap="flat" cmpd="sng" algn="ctr">
          <a:solidFill>
            <a:schemeClr val="lt1">
              <a:hueOff val="0"/>
              <a:satOff val="0"/>
              <a:lumOff val="0"/>
              <a:alphaOff val="0"/>
            </a:schemeClr>
          </a:solidFill>
          <a:prstDash val="solid"/>
          <a:miter lim="800000"/>
        </a:ln>
      </dgm:spPr>
      <dgm:t>
        <a:bodyPr/>
        <a:lstStyle/>
        <a:p>
          <a:r>
            <a:rPr lang="en-US" sz="2000" b="1" err="1">
              <a:latin typeface="+mn-lt"/>
            </a:rPr>
            <a:t>Nhà nước, tổ chức, cá nhân có trách nhiệm đảm bảo việc thực hiện quyền của NKT</a:t>
          </a:r>
        </a:p>
      </dgm:t>
    </dgm:pt>
    <dgm:pt modelId="{3FCA630A-16A4-4D6E-B413-8AD2AD6D95E5}" type="sibTrans" cxnId="{E0349397-E963-4F4C-BEE6-ECDA0B38EF5F}">
      <dgm:prSet/>
      <dgm:spPr/>
      <dgm:t>
        <a:bodyPr/>
        <a:lstStyle/>
        <a:p>
          <a:endParaRPr lang="en-US"/>
        </a:p>
      </dgm:t>
    </dgm:pt>
    <dgm:pt modelId="{9109F121-6152-43D6-800B-EA66A23E4558}" type="parTrans" cxnId="{F476E3BE-96EE-40D3-9FFD-E3E7D0BE6666}">
      <dgm:prSet/>
      <dgm:spPr/>
      <dgm:t>
        <a:bodyPr/>
        <a:lstStyle/>
        <a:p>
          <a:endParaRPr lang="en-US"/>
        </a:p>
      </dgm:t>
    </dgm:pt>
    <dgm:pt modelId="{760615FA-C9BF-4919-8031-6F038A8A9332}">
      <dgm:prSet phldrT="[Text]" custT="1"/>
      <dgm:spPr>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dgm:spPr>
      <dgm:t>
        <a:bodyPr/>
        <a:lstStyle/>
        <a:p>
          <a:r>
            <a:rPr lang="en-US" sz="2000" b="1" err="1">
              <a:latin typeface="+mn-lt"/>
            </a:rPr>
            <a:t>Đảm bảo quyền của NKT liên quan chặt chẽ với yếu tố xã hội</a:t>
          </a:r>
          <a:endParaRPr lang="en-US" sz="2000" b="1">
            <a:latin typeface="+mn-lt"/>
          </a:endParaRPr>
        </a:p>
      </dgm:t>
    </dgm:pt>
    <dgm:pt modelId="{19F55EF9-385E-4533-BB7D-0F06C13E3A69}" type="sibTrans" cxnId="{F476E3BE-96EE-40D3-9FFD-E3E7D0BE6666}">
      <dgm:prSet/>
      <dgm:spPr/>
      <dgm:t>
        <a:bodyPr/>
        <a:lstStyle/>
        <a:p>
          <a:endParaRPr lang="en-US"/>
        </a:p>
      </dgm:t>
    </dgm:pt>
    <dgm:pt modelId="{ED3B3A79-F2AF-4A62-8074-14EF22B189C8}" type="sibTrans" cxnId="{DF2B5B38-E4B4-4C96-9F02-ACA331B5644E}">
      <dgm:prSet/>
      <dgm:spPr/>
      <dgm:t>
        <a:bodyPr/>
        <a:lstStyle/>
        <a:p>
          <a:endParaRPr lang="en-US"/>
        </a:p>
      </dgm:t>
    </dgm:pt>
    <dgm:pt modelId="{23336337-7CD8-4645-8FA3-50EB0B267C0E}" type="pres">
      <dgm:prSet presAssocID="{C8E5890D-0A8C-4DDD-A5AF-E33B5CF0E5D0}" presName="composite">
        <dgm:presLayoutVars>
          <dgm:chMax val="1"/>
          <dgm:dir/>
          <dgm:resizeHandles val="exact"/>
        </dgm:presLayoutVars>
      </dgm:prSet>
      <dgm:spPr/>
      <dgm:t>
        <a:bodyPr/>
        <a:lstStyle/>
        <a:p/>
      </dgm:t>
    </dgm:pt>
    <dgm:pt modelId="{3241219F-3290-41AE-A15D-7F5CCC773EEA}" type="pres">
      <dgm:prSet presAssocID="{C8E5890D-0A8C-4DDD-A5AF-E33B5CF0E5D0}" presName="radial">
        <dgm:presLayoutVars>
          <dgm:animLvl val="ctr"/>
        </dgm:presLayoutVars>
      </dgm:prSet>
      <dgm:spPr/>
      <dgm:t>
        <a:bodyPr/>
        <a:lstStyle/>
        <a:p/>
      </dgm:t>
    </dgm:pt>
    <dgm:pt modelId="{FF6F6F3B-15F8-4CD7-8705-1ACA4911B1BD}" type="pres">
      <dgm:prSet presAssocID="{7B164061-0D94-4266-B375-194AA21300DD}" presName="centerShape" presStyleLbl="vennNode1" presStyleCnt="5"/>
      <dgm:spPr/>
      <dgm:t>
        <a:bodyPr/>
        <a:lstStyle/>
        <a:p/>
      </dgm:t>
    </dgm:pt>
    <dgm:pt modelId="{0C51169F-6128-4896-8A9A-3FD8AC27AEFB}" type="pres">
      <dgm:prSet presAssocID="{026B2675-CFCF-4068-BB90-27F65810F15A}" presName="node" presStyleLbl="vennNode1" presStyleIdx="1" presStyleCnt="5" custScaleX="200193" custRadScaleRad="106361" custRadScaleInc="-1671">
        <dgm:presLayoutVars>
          <dgm:bulletEnabled val="1"/>
        </dgm:presLayoutVars>
      </dgm:prSet>
      <dgm:spPr/>
      <dgm:t>
        <a:bodyPr/>
        <a:lstStyle/>
        <a:p/>
      </dgm:t>
    </dgm:pt>
    <dgm:pt modelId="{1A0B7362-586A-4C4E-82FC-0C1B4994F858}" type="pres">
      <dgm:prSet presAssocID="{58242798-AE68-4C71-903C-BC9679A06E09}" presName="node" presStyleLbl="vennNode1" presStyleIdx="2" presStyleCnt="5" custScaleX="170766" custScaleY="105004" custRadScaleRad="113360" custRadScaleInc="395">
        <dgm:presLayoutVars>
          <dgm:bulletEnabled val="1"/>
        </dgm:presLayoutVars>
      </dgm:prSet>
      <dgm:spPr/>
      <dgm:t>
        <a:bodyPr/>
        <a:lstStyle/>
        <a:p/>
      </dgm:t>
    </dgm:pt>
    <dgm:pt modelId="{65D87E59-2DC1-433E-9E20-BDC26E2B5CD0}" type="pres">
      <dgm:prSet presAssocID="{C8F1C4B5-418B-4F0C-A919-6D08C2457413}" presName="node" presStyleLbl="vennNode1" presStyleIdx="3" presStyleCnt="5" custScaleX="227117" custScaleY="120164" custRadScaleRad="94336" custRadScaleInc="1423">
        <dgm:presLayoutVars>
          <dgm:bulletEnabled val="1"/>
        </dgm:presLayoutVars>
      </dgm:prSet>
      <dgm:spPr/>
      <dgm:t>
        <a:bodyPr/>
        <a:lstStyle/>
        <a:p/>
      </dgm:t>
    </dgm:pt>
    <dgm:pt modelId="{0278E17F-202D-4A17-B870-99E275519444}" type="pres">
      <dgm:prSet presAssocID="{760615FA-C9BF-4919-8031-6F038A8A9332}" presName="node" presStyleLbl="vennNode1" presStyleIdx="4" presStyleCnt="5" custScaleX="195407" custScaleY="127044" custRadScaleRad="123215" custRadScaleInc="1244">
        <dgm:presLayoutVars>
          <dgm:bulletEnabled val="1"/>
        </dgm:presLayoutVars>
      </dgm:prSet>
      <dgm:spPr/>
      <dgm:t>
        <a:bodyPr/>
        <a:lstStyle/>
        <a:p/>
      </dgm:t>
    </dgm:pt>
  </dgm:ptLst>
  <dgm:cxnLst>
    <dgm:cxn modelId="{DF2B5B38-E4B4-4C96-9F02-ACA331B5644E}" srcId="{C8E5890D-0A8C-4DDD-A5AF-E33B5CF0E5D0}" destId="{7B164061-0D94-4266-B375-194AA21300DD}" srcOrd="0" destOrd="0" parTransId="{E14798B4-C224-4A9E-9ED9-5C1B30EE7927}" sibTransId="{ED3B3A79-F2AF-4A62-8074-14EF22B189C8}"/>
    <dgm:cxn modelId="{D3C335F5-780D-41DA-8AC1-9F39C2FCDB88}" srcId="{7B164061-0D94-4266-B375-194AA21300DD}" destId="{026B2675-CFCF-4068-BB90-27F65810F15A}" srcOrd="0" destOrd="0" parTransId="{D3A3D37C-6349-4307-BAD3-205FEB7CCE4E}" sibTransId="{B8BE4DF4-AECE-4C85-88A3-42234A476317}"/>
    <dgm:cxn modelId="{8101A058-7B60-4435-94D1-767C9CC9B302}" srcId="{7B164061-0D94-4266-B375-194AA21300DD}" destId="{58242798-AE68-4C71-903C-BC9679A06E09}" srcOrd="1" destOrd="0" parTransId="{69792C23-53FC-4C6E-9E61-3861DA85D184}" sibTransId="{EA6033DD-A461-46A8-9333-AF0F4E046278}"/>
    <dgm:cxn modelId="{E0349397-E963-4F4C-BEE6-ECDA0B38EF5F}" srcId="{7B164061-0D94-4266-B375-194AA21300DD}" destId="{C8F1C4B5-418B-4F0C-A919-6D08C2457413}" srcOrd="2" destOrd="0" parTransId="{506EE336-A1C9-403E-B6BC-EE2A942270B7}" sibTransId="{3FCA630A-16A4-4D6E-B413-8AD2AD6D95E5}"/>
    <dgm:cxn modelId="{F476E3BE-96EE-40D3-9FFD-E3E7D0BE6666}" srcId="{7B164061-0D94-4266-B375-194AA21300DD}" destId="{760615FA-C9BF-4919-8031-6F038A8A9332}" srcOrd="3" destOrd="0" parTransId="{9109F121-6152-43D6-800B-EA66A23E4558}" sibTransId="{19F55EF9-385E-4533-BB7D-0F06C13E3A69}"/>
    <dgm:cxn modelId="{5EDF36DE-7EC8-4BDB-86FD-A2A9D27A15D9}" type="presOf" srcId="{C8E5890D-0A8C-4DDD-A5AF-E33B5CF0E5D0}" destId="{23336337-7CD8-4645-8FA3-50EB0B267C0E}" srcOrd="0" destOrd="0" presId="urn:microsoft.com/office/officeart/2005/8/layout/radial3"/>
    <dgm:cxn modelId="{16EB56E0-6476-4363-8155-85D58F704008}" type="presParOf" srcId="{23336337-7CD8-4645-8FA3-50EB0B267C0E}" destId="{3241219F-3290-41AE-A15D-7F5CCC773EEA}" srcOrd="0" destOrd="0" presId="urn:microsoft.com/office/officeart/2005/8/layout/radial3"/>
    <dgm:cxn modelId="{AE7C1292-AD59-4C2F-ADCA-485FF4771483}" type="presParOf" srcId="{3241219F-3290-41AE-A15D-7F5CCC773EEA}" destId="{FF6F6F3B-15F8-4CD7-8705-1ACA4911B1BD}" srcOrd="0" destOrd="0" presId="urn:microsoft.com/office/officeart/2005/8/layout/radial3"/>
    <dgm:cxn modelId="{F691AEF4-1E00-4902-ACCC-E47E72E5C51D}" type="presOf" srcId="{7B164061-0D94-4266-B375-194AA21300DD}" destId="{FF6F6F3B-15F8-4CD7-8705-1ACA4911B1BD}" srcOrd="0" destOrd="0" presId="urn:microsoft.com/office/officeart/2005/8/layout/radial3"/>
    <dgm:cxn modelId="{8FED4E26-48F9-482B-BA52-1C31084C414E}" type="presParOf" srcId="{3241219F-3290-41AE-A15D-7F5CCC773EEA}" destId="{0C51169F-6128-4896-8A9A-3FD8AC27AEFB}" srcOrd="1" destOrd="0" presId="urn:microsoft.com/office/officeart/2005/8/layout/radial3"/>
    <dgm:cxn modelId="{037F2AD3-5E6A-494F-BD05-8D3B3EB1BE3A}" type="presOf" srcId="{026B2675-CFCF-4068-BB90-27F65810F15A}" destId="{0C51169F-6128-4896-8A9A-3FD8AC27AEFB}" srcOrd="0" destOrd="0" presId="urn:microsoft.com/office/officeart/2005/8/layout/radial3"/>
    <dgm:cxn modelId="{953E5CEF-4DB7-453B-8F95-217951621300}" type="presParOf" srcId="{3241219F-3290-41AE-A15D-7F5CCC773EEA}" destId="{1A0B7362-586A-4C4E-82FC-0C1B4994F858}" srcOrd="2" destOrd="0" presId="urn:microsoft.com/office/officeart/2005/8/layout/radial3"/>
    <dgm:cxn modelId="{1391BB35-3FD1-4D7D-98DB-92C93CDECB61}" type="presOf" srcId="{58242798-AE68-4C71-903C-BC9679A06E09}" destId="{1A0B7362-586A-4C4E-82FC-0C1B4994F858}" srcOrd="0" destOrd="0" presId="urn:microsoft.com/office/officeart/2005/8/layout/radial3"/>
    <dgm:cxn modelId="{6CB30873-5921-4B6D-B11D-F628EF674D1C}" type="presParOf" srcId="{3241219F-3290-41AE-A15D-7F5CCC773EEA}" destId="{65D87E59-2DC1-433E-9E20-BDC26E2B5CD0}" srcOrd="3" destOrd="0" presId="urn:microsoft.com/office/officeart/2005/8/layout/radial3"/>
    <dgm:cxn modelId="{CC3191ED-53FF-438C-9EA8-BDB31B5C029A}" type="presOf" srcId="{C8F1C4B5-418B-4F0C-A919-6D08C2457413}" destId="{65D87E59-2DC1-433E-9E20-BDC26E2B5CD0}" srcOrd="0" destOrd="0" presId="urn:microsoft.com/office/officeart/2005/8/layout/radial3"/>
    <dgm:cxn modelId="{457690F6-1FEF-4D46-8501-9F090BFBB60A}" type="presParOf" srcId="{3241219F-3290-41AE-A15D-7F5CCC773EEA}" destId="{0278E17F-202D-4A17-B870-99E275519444}" srcOrd="4" destOrd="0" presId="urn:microsoft.com/office/officeart/2005/8/layout/radial3"/>
    <dgm:cxn modelId="{BB79F2FB-56C1-4D7F-A796-657E6EDB7F96}" type="presOf" srcId="{760615FA-C9BF-4919-8031-6F038A8A9332}" destId="{0278E17F-202D-4A17-B870-99E275519444}" srcOrd="0" destOrd="0" presId="urn:microsoft.com/office/officeart/2005/8/layout/radial3"/>
  </dgm:cxnLst>
  <dgm:bg/>
  <dgm:whole/>
  <dgm:extLst>
    <a:ext uri="http://schemas.microsoft.com/office/drawing/2008/diagram">
      <dsp:dataModelExt xmlns:dsp="http://schemas.microsoft.com/office/drawing/2008/diagram" relId="rId2" minVer="http://schemas.openxmlformats.org/drawingml/2006/main"/>
    </a:ext>
  </dgm:extLst>
</dgm:dataModel>
</file>

<file path=ppt/diagrams/data5.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97CDCEFD-E730-4824-9A0B-676ABFFC8958}" type="doc">
      <dgm:prSet loTypeId="urn:microsoft.com/office/officeart/2005/8/layout/equation2" loCatId="process" qsTypeId="urn:microsoft.com/office/officeart/2005/8/quickstyle/simple1" qsCatId="simple" csTypeId="urn:microsoft.com/office/officeart/2005/8/colors/accent1_2" csCatId="accent1" phldr="1"/>
      <dgm:spPr/>
      <dgm:t>
        <a:bodyPr/>
        <a:lstStyle/>
        <a:p/>
      </dgm:t>
    </dgm:pt>
    <dgm:pt modelId="{FE6883A9-9547-4335-81EF-741E527950A7}" type="parTrans" cxnId="{063BEB66-C58B-4455-9F54-432D15DF94EF}">
      <dgm:prSet/>
      <dgm:spPr/>
      <dgm:t>
        <a:bodyPr/>
        <a:lstStyle/>
        <a:p>
          <a:endParaRPr lang="en-US"/>
        </a:p>
      </dgm:t>
    </dgm:pt>
    <dgm:pt modelId="{3269D2BD-A153-47BD-9393-4E7B26CEFC6B}">
      <dgm:prSet phldrT="[Text]"/>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err="1"/>
            <a:t>Khiếm khuyết</a:t>
          </a:r>
          <a:endParaRPr lang="en-US"/>
        </a:p>
      </dgm:t>
    </dgm:pt>
    <dgm:pt modelId="{A43DD799-4981-401D-ADF0-4EB62CF8EB72}" type="sibTrans" cxnId="{063BEB66-C58B-4455-9F54-432D15DF94EF}">
      <dgm:prSet/>
      <dgm:spPr>
        <a:solidFill>
          <a:schemeClr val="accent1">
            <a:tint val="60000"/>
            <a:hueOff val="0"/>
            <a:satOff val="0"/>
            <a:lumOff val="0"/>
            <a:alphaOff val="0"/>
          </a:schemeClr>
        </a:solidFill>
        <a:ln>
          <a:noFill/>
        </a:ln>
      </dgm:spPr>
      <dgm:t>
        <a:bodyPr/>
        <a:lstStyle/>
        <a:p>
          <a:endParaRPr lang="en-US"/>
        </a:p>
      </dgm:t>
    </dgm:pt>
    <dgm:pt modelId="{3AE331EE-0474-4A68-8DE9-64BFB8034BC7}" type="parTrans" cxnId="{6A846197-CD8D-4D30-ABA4-15B12AC8A5A7}">
      <dgm:prSet/>
      <dgm:spPr/>
      <dgm:t>
        <a:bodyPr/>
        <a:lstStyle/>
        <a:p>
          <a:endParaRPr lang="en-US"/>
        </a:p>
      </dgm:t>
    </dgm:pt>
    <dgm:pt modelId="{F4E2B1A7-F860-4861-9C83-401422639221}">
      <dgm:prSet phldrT="[Text]"/>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err="1"/>
            <a:t>Rào cản</a:t>
          </a:r>
          <a:endParaRPr lang="en-US"/>
        </a:p>
      </dgm:t>
    </dgm:pt>
    <dgm:pt modelId="{EA4C3B8B-4904-4F59-BFF7-BFB0D5E7BFB4}" type="sibTrans" cxnId="{6A846197-CD8D-4D30-ABA4-15B12AC8A5A7}">
      <dgm:prSet/>
      <dgm:spPr/>
      <dgm:t>
        <a:bodyPr/>
        <a:lstStyle/>
        <a:p>
          <a:endParaRPr lang="en-US"/>
        </a:p>
      </dgm:t>
    </dgm:pt>
    <dgm:pt modelId="{9218BAD3-509F-432A-84DC-536FBB840101}" type="parTrans" cxnId="{42CA3C29-E22F-4B1F-8758-02FD39CE730A}">
      <dgm:prSet/>
      <dgm:spPr/>
      <dgm:t>
        <a:bodyPr/>
        <a:lstStyle/>
        <a:p>
          <a:endParaRPr lang="en-US"/>
        </a:p>
      </dgm:t>
    </dgm:pt>
    <dgm:pt modelId="{8AE62BCB-5200-4F4B-99ED-21E718DE36AE}">
      <dgm:prSet phldrT="[Text]"/>
      <dgm:spPr>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err="1"/>
            <a:t>Khuyết tật</a:t>
          </a:r>
          <a:endParaRPr lang="en-US"/>
        </a:p>
      </dgm:t>
    </dgm:pt>
    <dgm:pt modelId="{A0B6D700-517A-4043-A1EC-6904EE43DE16}" type="sibTrans" cxnId="{42CA3C29-E22F-4B1F-8758-02FD39CE730A}">
      <dgm:prSet/>
      <dgm:spPr/>
      <dgm:t>
        <a:bodyPr/>
        <a:lstStyle/>
        <a:p>
          <a:endParaRPr lang="en-US"/>
        </a:p>
      </dgm:t>
    </dgm:pt>
    <dgm:pt modelId="{1F2AC790-CCE2-4C88-B225-2DCB20AD15C9}" type="pres">
      <dgm:prSet presAssocID="{97CDCEFD-E730-4824-9A0B-676ABFFC8958}" presName="Name0">
        <dgm:presLayoutVars>
          <dgm:dir/>
          <dgm:resizeHandles val="exact"/>
        </dgm:presLayoutVars>
      </dgm:prSet>
      <dgm:spPr/>
      <dgm:t>
        <a:bodyPr/>
        <a:lstStyle/>
        <a:p/>
      </dgm:t>
    </dgm:pt>
    <dgm:pt modelId="{3B719B55-6979-4766-80F9-11E7680C660B}" type="pres">
      <dgm:prSet presAssocID="{97CDCEFD-E730-4824-9A0B-676ABFFC8958}" presName="vNodes"/>
      <dgm:spPr/>
      <dgm:t>
        <a:bodyPr/>
        <a:lstStyle/>
        <a:p/>
      </dgm:t>
    </dgm:pt>
    <dgm:pt modelId="{02D601F1-0831-4424-BC1F-71A672D76CCA}" type="pres">
      <dgm:prSet presAssocID="{3269D2BD-A153-47BD-9393-4E7B26CEFC6B}" presName="node" presStyleLbl="node1" presStyleCnt="3">
        <dgm:presLayoutVars>
          <dgm:bulletEnabled val="1"/>
        </dgm:presLayoutVars>
      </dgm:prSet>
      <dgm:spPr/>
      <dgm:t>
        <a:bodyPr/>
        <a:lstStyle/>
        <a:p/>
      </dgm:t>
    </dgm:pt>
    <dgm:pt modelId="{9E68FB47-2D68-46B5-9881-EF60ADAEB5CE}" type="pres">
      <dgm:prSet presAssocID="{A43DD799-4981-401D-ADF0-4EB62CF8EB72}" presName="spacerT"/>
      <dgm:spPr/>
      <dgm:t>
        <a:bodyPr/>
        <a:lstStyle/>
        <a:p/>
      </dgm:t>
    </dgm:pt>
    <dgm:pt modelId="{63C08EBD-B777-40CD-8C38-55C97D0689D6}" type="pres">
      <dgm:prSet presAssocID="{A43DD799-4981-401D-ADF0-4EB62CF8EB72}" presName="sibTrans" presStyleLbl="sibTrans2D1" presStyleCnt="2"/>
      <dgm:spPr/>
      <dgm:t>
        <a:bodyPr/>
        <a:lstStyle/>
        <a:p/>
      </dgm:t>
    </dgm:pt>
    <dgm:pt modelId="{5B1DFB07-1EEC-44ED-826E-34C3A971B4D9}" type="pres">
      <dgm:prSet presAssocID="{A43DD799-4981-401D-ADF0-4EB62CF8EB72}" presName="spacerB"/>
      <dgm:spPr/>
      <dgm:t>
        <a:bodyPr/>
        <a:lstStyle/>
        <a:p/>
      </dgm:t>
    </dgm:pt>
    <dgm:pt modelId="{167FADB0-44F7-4632-A6F9-42D365AF12B0}" type="pres">
      <dgm:prSet presAssocID="{F4E2B1A7-F860-4861-9C83-401422639221}" presName="node" presStyleLbl="node1" presStyleIdx="1" presStyleCnt="3">
        <dgm:presLayoutVars>
          <dgm:bulletEnabled val="1"/>
        </dgm:presLayoutVars>
      </dgm:prSet>
      <dgm:spPr/>
      <dgm:t>
        <a:bodyPr/>
        <a:lstStyle/>
        <a:p/>
      </dgm:t>
    </dgm:pt>
    <dgm:pt modelId="{AF3FA86E-22E6-469C-945C-528DA7EB1443}" type="pres">
      <dgm:prSet presAssocID="{97CDCEFD-E730-4824-9A0B-676ABFFC8958}" presName="sibTransLast" presStyleLbl="sibTrans2D1" presStyleIdx="1" presStyleCnt="2"/>
      <dgm:spPr/>
      <dgm:t>
        <a:bodyPr/>
        <a:lstStyle/>
        <a:p/>
      </dgm:t>
    </dgm:pt>
    <dgm:pt modelId="{15D05CD9-2D90-41B4-96EB-B4AA792D33A6}" type="pres">
      <dgm:prSet presAssocID="{97CDCEFD-E730-4824-9A0B-676ABFFC8958}" presName="connectorText" presStyleLbl="sibTrans2D1" presStyleIdx="1" presStyleCnt="2"/>
      <dgm:spPr/>
      <dgm:t>
        <a:bodyPr/>
        <a:lstStyle/>
        <a:p/>
      </dgm:t>
    </dgm:pt>
    <dgm:pt modelId="{5F67A6E4-CCB3-4686-8B9A-3370D1BF50B7}" type="pres">
      <dgm:prSet presAssocID="{97CDCEFD-E730-4824-9A0B-676ABFFC8958}" presName="lastNode" presStyleLbl="node1" presStyleIdx="2" presStyleCnt="3">
        <dgm:presLayoutVars>
          <dgm:bulletEnabled val="1"/>
        </dgm:presLayoutVars>
      </dgm:prSet>
      <dgm:spPr/>
      <dgm:t>
        <a:bodyPr/>
        <a:lstStyle/>
        <a:p/>
      </dgm:t>
    </dgm:pt>
  </dgm:ptLst>
  <dgm:cxnLst>
    <dgm:cxn modelId="{063BEB66-C58B-4455-9F54-432D15DF94EF}" srcId="{97CDCEFD-E730-4824-9A0B-676ABFFC8958}" destId="{3269D2BD-A153-47BD-9393-4E7B26CEFC6B}" srcOrd="0" destOrd="0" parTransId="{FE6883A9-9547-4335-81EF-741E527950A7}" sibTransId="{A43DD799-4981-401D-ADF0-4EB62CF8EB72}"/>
    <dgm:cxn modelId="{6A846197-CD8D-4D30-ABA4-15B12AC8A5A7}" srcId="{97CDCEFD-E730-4824-9A0B-676ABFFC8958}" destId="{F4E2B1A7-F860-4861-9C83-401422639221}" srcOrd="1" destOrd="0" parTransId="{3AE331EE-0474-4A68-8DE9-64BFB8034BC7}" sibTransId="{EA4C3B8B-4904-4F59-BFF7-BFB0D5E7BFB4}"/>
    <dgm:cxn modelId="{42CA3C29-E22F-4B1F-8758-02FD39CE730A}" srcId="{97CDCEFD-E730-4824-9A0B-676ABFFC8958}" destId="{8AE62BCB-5200-4F4B-99ED-21E718DE36AE}" srcOrd="2" destOrd="0" parTransId="{9218BAD3-509F-432A-84DC-536FBB840101}" sibTransId="{A0B6D700-517A-4043-A1EC-6904EE43DE16}"/>
    <dgm:cxn modelId="{669ACFB3-6FD0-4BBC-9E9B-515106F8D489}" type="presOf" srcId="{97CDCEFD-E730-4824-9A0B-676ABFFC8958}" destId="{1F2AC790-CCE2-4C88-B225-2DCB20AD15C9}" srcOrd="0" destOrd="0" presId="urn:microsoft.com/office/officeart/2005/8/layout/equation2"/>
    <dgm:cxn modelId="{802937E2-944B-40A6-9595-38A400D9A990}" type="presParOf" srcId="{1F2AC790-CCE2-4C88-B225-2DCB20AD15C9}" destId="{3B719B55-6979-4766-80F9-11E7680C660B}" srcOrd="0" destOrd="0" presId="urn:microsoft.com/office/officeart/2005/8/layout/equation2"/>
    <dgm:cxn modelId="{6C91DC2E-B60D-4A11-A91B-104AB2F6E0BF}" type="presParOf" srcId="{3B719B55-6979-4766-80F9-11E7680C660B}" destId="{02D601F1-0831-4424-BC1F-71A672D76CCA}" srcOrd="0" destOrd="0" presId="urn:microsoft.com/office/officeart/2005/8/layout/equation2"/>
    <dgm:cxn modelId="{4321FEF5-FCC5-4793-A80E-21493AE16A1D}" type="presOf" srcId="{3269D2BD-A153-47BD-9393-4E7B26CEFC6B}" destId="{02D601F1-0831-4424-BC1F-71A672D76CCA}" srcOrd="0" destOrd="0" presId="urn:microsoft.com/office/officeart/2005/8/layout/equation2"/>
    <dgm:cxn modelId="{CD4F5FC7-15FB-480A-BC44-64BBA727B7E8}" type="presParOf" srcId="{3B719B55-6979-4766-80F9-11E7680C660B}" destId="{9E68FB47-2D68-46B5-9881-EF60ADAEB5CE}" srcOrd="1" destOrd="0" presId="urn:microsoft.com/office/officeart/2005/8/layout/equation2"/>
    <dgm:cxn modelId="{CFD3317D-5C53-4B4D-B9C7-4DCC0FC6557A}" type="presParOf" srcId="{3B719B55-6979-4766-80F9-11E7680C660B}" destId="{63C08EBD-B777-40CD-8C38-55C97D0689D6}" srcOrd="2" destOrd="0" presId="urn:microsoft.com/office/officeart/2005/8/layout/equation2"/>
    <dgm:cxn modelId="{925793E9-3937-4636-A05C-87FBB6E46599}" type="presOf" srcId="{A43DD799-4981-401D-ADF0-4EB62CF8EB72}" destId="{63C08EBD-B777-40CD-8C38-55C97D0689D6}" srcOrd="0" destOrd="0" presId="urn:microsoft.com/office/officeart/2005/8/layout/equation2"/>
    <dgm:cxn modelId="{D809B69B-1105-4048-BFCD-0E2089D08623}" type="presParOf" srcId="{3B719B55-6979-4766-80F9-11E7680C660B}" destId="{5B1DFB07-1EEC-44ED-826E-34C3A971B4D9}" srcOrd="3" destOrd="0" presId="urn:microsoft.com/office/officeart/2005/8/layout/equation2"/>
    <dgm:cxn modelId="{034BC9D5-8A4E-465A-AD01-91E25DB18FE3}" type="presParOf" srcId="{3B719B55-6979-4766-80F9-11E7680C660B}" destId="{167FADB0-44F7-4632-A6F9-42D365AF12B0}" srcOrd="4" destOrd="0" presId="urn:microsoft.com/office/officeart/2005/8/layout/equation2"/>
    <dgm:cxn modelId="{42D1C2ED-A7AD-476F-A1A1-0C556060B3BB}" type="presOf" srcId="{F4E2B1A7-F860-4861-9C83-401422639221}" destId="{167FADB0-44F7-4632-A6F9-42D365AF12B0}" srcOrd="0" destOrd="0" presId="urn:microsoft.com/office/officeart/2005/8/layout/equation2"/>
    <dgm:cxn modelId="{D3890838-6A55-4D2F-A4CB-6E719C20A0CD}" type="presParOf" srcId="{1F2AC790-CCE2-4C88-B225-2DCB20AD15C9}" destId="{AF3FA86E-22E6-469C-945C-528DA7EB1443}" srcOrd="1" destOrd="0" presId="urn:microsoft.com/office/officeart/2005/8/layout/equation2"/>
    <dgm:cxn modelId="{9CF9CAEE-2AF8-477E-BA0C-8DE8EFA4093B}" type="presOf" srcId="{A0B6D700-517A-4043-A1EC-6904EE43DE16}" destId="{AF3FA86E-22E6-469C-945C-528DA7EB1443}" srcOrd="0" destOrd="0" presId="urn:microsoft.com/office/officeart/2005/8/layout/equation2"/>
    <dgm:cxn modelId="{65F02098-6514-4850-87DD-BA1E74CC0A71}" type="presParOf" srcId="{AF3FA86E-22E6-469C-945C-528DA7EB1443}" destId="{15D05CD9-2D90-41B4-96EB-B4AA792D33A6}" srcOrd="0" destOrd="0" presId="urn:microsoft.com/office/officeart/2005/8/layout/equation2"/>
    <dgm:cxn modelId="{ADA2761B-9BDD-44F7-AB04-BEE49C915252}" type="presOf" srcId="{A0B6D700-517A-4043-A1EC-6904EE43DE16}" destId="{15D05CD9-2D90-41B4-96EB-B4AA792D33A6}" srcOrd="1" destOrd="0" presId="urn:microsoft.com/office/officeart/2005/8/layout/equation2"/>
    <dgm:cxn modelId="{FDC645D2-5A3C-4BA8-8080-8C823DE5B7E1}" type="presParOf" srcId="{1F2AC790-CCE2-4C88-B225-2DCB20AD15C9}" destId="{5F67A6E4-CCB3-4686-8B9A-3370D1BF50B7}" srcOrd="2" destOrd="0" presId="urn:microsoft.com/office/officeart/2005/8/layout/equation2"/>
    <dgm:cxn modelId="{7F806E37-E675-40E7-A439-7A1EC8229633}" type="presOf" srcId="{8AE62BCB-5200-4F4B-99ED-21E718DE36AE}" destId="{5F67A6E4-CCB3-4686-8B9A-3370D1BF50B7}" srcOrd="0" destOrd="0" presId="urn:microsoft.com/office/officeart/2005/8/layout/equation2"/>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6.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60E0F81B-FF42-4180-9CED-3C6F8E3F1870}"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224A2CA7-4C4F-460A-82E5-5A12E0645937}" type="parTrans" cxnId="{19FA6060-6A97-4968-8F36-FC7F59AC1E3C}">
      <dgm:prSet/>
      <dgm:spPr/>
      <dgm:t>
        <a:bodyPr/>
        <a:lstStyle/>
        <a:p>
          <a:endParaRPr lang="en-US"/>
        </a:p>
      </dgm:t>
    </dgm:pt>
    <dgm:pt modelId="{97EEDFA1-41B5-4BC9-9395-D5EF4FC052AA}">
      <dgm:prSet/>
      <dgm:spPr>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b="1" err="1"/>
            <a:t>Thay đổi </a:t>
          </a:r>
        </a:p>
        <a:p>
          <a:r>
            <a:rPr lang="en-US" b="1" err="1"/>
            <a:t>Nhận thức </a:t>
          </a:r>
          <a:endParaRPr lang="en-US"/>
        </a:p>
      </dgm:t>
    </dgm:pt>
    <dgm:pt modelId="{16F81AB4-DA60-425E-9538-8471ADB6D8F8}" type="sibTrans" cxnId="{19FA6060-6A97-4968-8F36-FC7F59AC1E3C}">
      <dgm:prSet/>
      <dgm:spPr/>
      <dgm:t>
        <a:bodyPr/>
        <a:lstStyle/>
        <a:p>
          <a:endParaRPr lang="en-US"/>
        </a:p>
      </dgm:t>
    </dgm:pt>
    <dgm:pt modelId="{EDCC84E3-32BA-49DE-9C6E-DB01C1474DD1}" type="parTrans" cxnId="{F4CC293A-4D4F-4816-930E-BCDA9034ED52}">
      <dgm:prSet/>
      <dgm:spPr/>
      <dgm:t>
        <a:bodyPr/>
        <a:lstStyle/>
        <a:p>
          <a:endParaRPr lang="en-US"/>
        </a:p>
      </dgm:t>
    </dgm:pt>
    <dgm:pt modelId="{C8AFA89A-A149-4CF4-A39D-AD58DC463A3A}">
      <dgm:prSet/>
      <dgm:spPr>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b="1"/>
            <a:t>Sự tham gia của tổ chức của NKT/Chuyên gia NKT</a:t>
          </a:r>
          <a:endParaRPr lang="en-US"/>
        </a:p>
      </dgm:t>
    </dgm:pt>
    <dgm:pt modelId="{661B2B48-370F-4DC5-ABF8-72AFF098A347}" type="sibTrans" cxnId="{F4CC293A-4D4F-4816-930E-BCDA9034ED52}">
      <dgm:prSet/>
      <dgm:spPr/>
      <dgm:t>
        <a:bodyPr/>
        <a:lstStyle/>
        <a:p>
          <a:endParaRPr lang="en-US"/>
        </a:p>
      </dgm:t>
    </dgm:pt>
    <dgm:pt modelId="{ECA18184-E74F-4C00-8A30-9D267CDEA204}" type="parTrans" cxnId="{6CCD0F8F-A15F-443D-BB5F-7FD9E98D5B4C}">
      <dgm:prSet/>
      <dgm:spPr/>
      <dgm:t>
        <a:bodyPr/>
        <a:lstStyle/>
        <a:p>
          <a:endParaRPr lang="en-US"/>
        </a:p>
      </dgm:t>
    </dgm:pt>
    <dgm:pt modelId="{9C87B099-9CB2-486B-8034-2CF42BB888FB}">
      <dgm:prSet/>
      <dgm:spPr>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b="1" err="1"/>
            <a:t>Tiếp cận toàn diện </a:t>
          </a:r>
          <a:endParaRPr lang="en-US"/>
        </a:p>
      </dgm:t>
    </dgm:pt>
    <dgm:pt modelId="{EB4B118F-D5E3-40C7-BEED-4EFA8961F317}" type="sibTrans" cxnId="{6CCD0F8F-A15F-443D-BB5F-7FD9E98D5B4C}">
      <dgm:prSet/>
      <dgm:spPr/>
      <dgm:t>
        <a:bodyPr/>
        <a:lstStyle/>
        <a:p>
          <a:endParaRPr lang="en-US"/>
        </a:p>
      </dgm:t>
    </dgm:pt>
    <dgm:pt modelId="{59826EBC-C0C5-4BFB-9384-A58107951448}" type="parTrans" cxnId="{C41EA55E-E3F7-41E4-8E4B-1EFDB58F9DF8}">
      <dgm:prSet/>
      <dgm:spPr/>
      <dgm:t>
        <a:bodyPr/>
        <a:lstStyle/>
        <a:p>
          <a:endParaRPr lang="en-US"/>
        </a:p>
      </dgm:t>
    </dgm:pt>
    <dgm:pt modelId="{7C716833-3CCC-46EC-95BE-7AB66F92F9C8}">
      <dgm:prSet/>
      <dgm:spPr>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dgm:spPr>
      <dgm:t>
        <a:bodyPr/>
        <a:lstStyle/>
        <a:p>
          <a:r>
            <a:rPr lang="en-US" b="1" err="1"/>
            <a:t>Tiếp cận hai hướng song song</a:t>
          </a:r>
          <a:endParaRPr lang="en-US"/>
        </a:p>
      </dgm:t>
    </dgm:pt>
    <dgm:pt modelId="{DA7992AC-FA66-4735-9836-C2E3F6EC6C86}" type="sibTrans" cxnId="{C41EA55E-E3F7-41E4-8E4B-1EFDB58F9DF8}">
      <dgm:prSet/>
      <dgm:spPr/>
      <dgm:t>
        <a:bodyPr/>
        <a:lstStyle/>
        <a:p>
          <a:endParaRPr lang="en-US"/>
        </a:p>
      </dgm:t>
    </dgm:pt>
    <dgm:pt modelId="{628A13B4-CCB6-D34C-B843-F5737CF3567B}" type="pres">
      <dgm:prSet presAssocID="{60E0F81B-FF42-4180-9CED-3C6F8E3F1870}" presName="diagram">
        <dgm:presLayoutVars>
          <dgm:dir/>
          <dgm:resizeHandles val="exact"/>
        </dgm:presLayoutVars>
      </dgm:prSet>
      <dgm:spPr/>
      <dgm:t>
        <a:bodyPr/>
        <a:lstStyle/>
        <a:p/>
      </dgm:t>
    </dgm:pt>
    <dgm:pt modelId="{DDB86A09-3608-734F-8326-FF414959C934}" type="pres">
      <dgm:prSet presAssocID="{97EEDFA1-41B5-4BC9-9395-D5EF4FC052AA}" presName="node" presStyleLbl="node1" presStyleCnt="4">
        <dgm:presLayoutVars>
          <dgm:bulletEnabled val="1"/>
        </dgm:presLayoutVars>
      </dgm:prSet>
      <dgm:spPr/>
      <dgm:t>
        <a:bodyPr/>
        <a:lstStyle/>
        <a:p/>
      </dgm:t>
    </dgm:pt>
    <dgm:pt modelId="{2068DEA6-B989-C042-8AC6-1878DA343D10}" type="pres">
      <dgm:prSet presAssocID="{16F81AB4-DA60-425E-9538-8471ADB6D8F8}" presName="sibTrans"/>
      <dgm:spPr/>
      <dgm:t>
        <a:bodyPr/>
        <a:lstStyle/>
        <a:p/>
      </dgm:t>
    </dgm:pt>
    <dgm:pt modelId="{CEEEDB8A-0137-D14E-A8D2-12FA18B814A8}" type="pres">
      <dgm:prSet presAssocID="{C8AFA89A-A149-4CF4-A39D-AD58DC463A3A}" presName="node" presStyleLbl="node1" presStyleIdx="1" presStyleCnt="4">
        <dgm:presLayoutVars>
          <dgm:bulletEnabled val="1"/>
        </dgm:presLayoutVars>
      </dgm:prSet>
      <dgm:spPr/>
      <dgm:t>
        <a:bodyPr/>
        <a:lstStyle/>
        <a:p/>
      </dgm:t>
    </dgm:pt>
    <dgm:pt modelId="{2B9B05C3-2BD2-EB4F-A69E-286B18AA2CC6}" type="pres">
      <dgm:prSet presAssocID="{661B2B48-370F-4DC5-ABF8-72AFF098A347}" presName="sibTrans"/>
      <dgm:spPr/>
      <dgm:t>
        <a:bodyPr/>
        <a:lstStyle/>
        <a:p/>
      </dgm:t>
    </dgm:pt>
    <dgm:pt modelId="{A6645432-F0A2-F048-92F3-79D79DC0D658}" type="pres">
      <dgm:prSet presAssocID="{9C87B099-9CB2-486B-8034-2CF42BB888FB}" presName="node" presStyleLbl="node1" presStyleIdx="2" presStyleCnt="4">
        <dgm:presLayoutVars>
          <dgm:bulletEnabled val="1"/>
        </dgm:presLayoutVars>
      </dgm:prSet>
      <dgm:spPr/>
      <dgm:t>
        <a:bodyPr/>
        <a:lstStyle/>
        <a:p/>
      </dgm:t>
    </dgm:pt>
    <dgm:pt modelId="{68AF498D-3A24-434D-BC7E-C43B75D75FD6}" type="pres">
      <dgm:prSet presAssocID="{EB4B118F-D5E3-40C7-BEED-4EFA8961F317}" presName="sibTrans"/>
      <dgm:spPr/>
      <dgm:t>
        <a:bodyPr/>
        <a:lstStyle/>
        <a:p/>
      </dgm:t>
    </dgm:pt>
    <dgm:pt modelId="{53A6CDD2-FDA4-1645-9C79-A7EFF17E44BD}" type="pres">
      <dgm:prSet presAssocID="{7C716833-3CCC-46EC-95BE-7AB66F92F9C8}" presName="node" presStyleLbl="node1" presStyleIdx="3" presStyleCnt="4" custScaleX="142738">
        <dgm:presLayoutVars>
          <dgm:bulletEnabled val="1"/>
        </dgm:presLayoutVars>
      </dgm:prSet>
      <dgm:spPr/>
      <dgm:t>
        <a:bodyPr/>
        <a:lstStyle/>
        <a:p/>
      </dgm:t>
    </dgm:pt>
  </dgm:ptLst>
  <dgm:cxnLst>
    <dgm:cxn modelId="{19FA6060-6A97-4968-8F36-FC7F59AC1E3C}" srcId="{60E0F81B-FF42-4180-9CED-3C6F8E3F1870}" destId="{97EEDFA1-41B5-4BC9-9395-D5EF4FC052AA}" srcOrd="0" destOrd="0" parTransId="{224A2CA7-4C4F-460A-82E5-5A12E0645937}" sibTransId="{16F81AB4-DA60-425E-9538-8471ADB6D8F8}"/>
    <dgm:cxn modelId="{F4CC293A-4D4F-4816-930E-BCDA9034ED52}" srcId="{60E0F81B-FF42-4180-9CED-3C6F8E3F1870}" destId="{C8AFA89A-A149-4CF4-A39D-AD58DC463A3A}" srcOrd="1" destOrd="0" parTransId="{EDCC84E3-32BA-49DE-9C6E-DB01C1474DD1}" sibTransId="{661B2B48-370F-4DC5-ABF8-72AFF098A347}"/>
    <dgm:cxn modelId="{6CCD0F8F-A15F-443D-BB5F-7FD9E98D5B4C}" srcId="{60E0F81B-FF42-4180-9CED-3C6F8E3F1870}" destId="{9C87B099-9CB2-486B-8034-2CF42BB888FB}" srcOrd="2" destOrd="0" parTransId="{ECA18184-E74F-4C00-8A30-9D267CDEA204}" sibTransId="{EB4B118F-D5E3-40C7-BEED-4EFA8961F317}"/>
    <dgm:cxn modelId="{C41EA55E-E3F7-41E4-8E4B-1EFDB58F9DF8}" srcId="{60E0F81B-FF42-4180-9CED-3C6F8E3F1870}" destId="{7C716833-3CCC-46EC-95BE-7AB66F92F9C8}" srcOrd="3" destOrd="0" parTransId="{59826EBC-C0C5-4BFB-9384-A58107951448}" sibTransId="{DA7992AC-FA66-4735-9836-C2E3F6EC6C86}"/>
    <dgm:cxn modelId="{1D1AD982-F691-4F78-8760-7965490FDF9B}" type="presOf" srcId="{60E0F81B-FF42-4180-9CED-3C6F8E3F1870}" destId="{628A13B4-CCB6-D34C-B843-F5737CF3567B}" srcOrd="0" destOrd="0" presId="urn:microsoft.com/office/officeart/2005/8/layout/default"/>
    <dgm:cxn modelId="{0CBB6C24-C9FD-4D2C-97E8-642BFC102E01}" type="presParOf" srcId="{628A13B4-CCB6-D34C-B843-F5737CF3567B}" destId="{DDB86A09-3608-734F-8326-FF414959C934}" srcOrd="0" destOrd="0" presId="urn:microsoft.com/office/officeart/2005/8/layout/default"/>
    <dgm:cxn modelId="{CE33CD06-4AA0-470E-A89E-5C92BE6D746A}" type="presOf" srcId="{97EEDFA1-41B5-4BC9-9395-D5EF4FC052AA}" destId="{DDB86A09-3608-734F-8326-FF414959C934}" srcOrd="0" destOrd="0" presId="urn:microsoft.com/office/officeart/2005/8/layout/default"/>
    <dgm:cxn modelId="{2754123D-E12F-4D4C-8A99-5C2E0427A535}" type="presParOf" srcId="{628A13B4-CCB6-D34C-B843-F5737CF3567B}" destId="{2068DEA6-B989-C042-8AC6-1878DA343D10}" srcOrd="1" destOrd="0" presId="urn:microsoft.com/office/officeart/2005/8/layout/default"/>
    <dgm:cxn modelId="{10DDC783-3D91-4EB9-9E0E-2DE063A690A0}" type="presParOf" srcId="{628A13B4-CCB6-D34C-B843-F5737CF3567B}" destId="{CEEEDB8A-0137-D14E-A8D2-12FA18B814A8}" srcOrd="2" destOrd="0" presId="urn:microsoft.com/office/officeart/2005/8/layout/default"/>
    <dgm:cxn modelId="{20FE5324-F40E-4F84-9ACF-289FA286B1B3}" type="presOf" srcId="{C8AFA89A-A149-4CF4-A39D-AD58DC463A3A}" destId="{CEEEDB8A-0137-D14E-A8D2-12FA18B814A8}" srcOrd="0" destOrd="0" presId="urn:microsoft.com/office/officeart/2005/8/layout/default"/>
    <dgm:cxn modelId="{56081587-0D33-4749-A4D5-2EF917426212}" type="presParOf" srcId="{628A13B4-CCB6-D34C-B843-F5737CF3567B}" destId="{2B9B05C3-2BD2-EB4F-A69E-286B18AA2CC6}" srcOrd="3" destOrd="0" presId="urn:microsoft.com/office/officeart/2005/8/layout/default"/>
    <dgm:cxn modelId="{FC0ABE8B-216C-4D82-8ECB-B374F6EA73D2}" type="presParOf" srcId="{628A13B4-CCB6-D34C-B843-F5737CF3567B}" destId="{A6645432-F0A2-F048-92F3-79D79DC0D658}" srcOrd="4" destOrd="0" presId="urn:microsoft.com/office/officeart/2005/8/layout/default"/>
    <dgm:cxn modelId="{270CB85D-793A-4806-863F-AADD6A968500}" type="presOf" srcId="{9C87B099-9CB2-486B-8034-2CF42BB888FB}" destId="{A6645432-F0A2-F048-92F3-79D79DC0D658}" srcOrd="0" destOrd="0" presId="urn:microsoft.com/office/officeart/2005/8/layout/default"/>
    <dgm:cxn modelId="{66D56974-2DB2-4EA8-9D9B-5C4ECC3DB011}" type="presParOf" srcId="{628A13B4-CCB6-D34C-B843-F5737CF3567B}" destId="{68AF498D-3A24-434D-BC7E-C43B75D75FD6}" srcOrd="5" destOrd="0" presId="urn:microsoft.com/office/officeart/2005/8/layout/default"/>
    <dgm:cxn modelId="{8D1199B9-0938-460F-B1BB-FAD4D4CDD502}" type="presParOf" srcId="{628A13B4-CCB6-D34C-B843-F5737CF3567B}" destId="{53A6CDD2-FDA4-1645-9C79-A7EFF17E44BD}" srcOrd="6" destOrd="0" presId="urn:microsoft.com/office/officeart/2005/8/layout/default"/>
    <dgm:cxn modelId="{1C9FAEA2-33C5-4ED1-B33C-BAEC7E6A73D4}" type="presOf" srcId="{7C716833-3CCC-46EC-95BE-7AB66F92F9C8}" destId="{53A6CDD2-FDA4-1645-9C79-A7EFF17E44BD}" srcOrd="0" destOrd="0" presId="urn:microsoft.com/office/officeart/2005/8/layout/default"/>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ata7.xml><?xml version="1.0" encoding="utf-8"?>
<dgm:dataModel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dgm:ptLst>
    <dgm:pt modelId="{E42F4C44-B5EC-48DA-82DC-D8D02205271E}" type="doc">
      <dgm:prSet loTypeId="urn:microsoft.com/office/officeart/2005/8/layout/hList1" loCatId="list" qsTypeId="urn:microsoft.com/office/officeart/2005/8/quickstyle/simple1" qsCatId="simple" csTypeId="urn:microsoft.com/office/officeart/2005/8/colors/colorful5" csCatId="colorful" phldr="1"/>
      <dgm:spPr/>
      <dgm:t>
        <a:bodyPr/>
        <a:lstStyle/>
        <a:p>
          <a:endParaRPr lang="en-US"/>
        </a:p>
      </dgm:t>
    </dgm:pt>
    <dgm:pt modelId="{4BA86D45-0FCA-4B62-BF34-DAD1841F90C3}" type="parTrans" cxnId="{D60E4DA9-AD42-4CED-95D4-29402F36B8A5}">
      <dgm:prSet/>
      <dgm:spPr/>
      <dgm:t>
        <a:bodyPr/>
        <a:lstStyle/>
        <a:p>
          <a:endParaRPr lang="en-US"/>
        </a:p>
      </dgm:t>
    </dgm:pt>
    <dgm:pt modelId="{04DACB85-06EF-40F3-8EEC-14C08A1F4735}">
      <dgm:prSet/>
      <dgm:spPr>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dgm:spPr>
      <dgm:t>
        <a:bodyPr/>
        <a:lstStyle/>
        <a:p>
          <a:r>
            <a:rPr lang="en-US"/>
            <a:t>Vì </a:t>
          </a:r>
        </a:p>
      </dgm:t>
    </dgm:pt>
    <dgm:pt modelId="{33776619-3F9C-408E-915A-2D563CF47705}" type="parTrans" cxnId="{61E28BB3-4CAE-433F-996B-266F99C0C1D2}">
      <dgm:prSet/>
      <dgm:spPr/>
      <dgm:t>
        <a:bodyPr/>
        <a:lstStyle/>
        <a:p>
          <a:endParaRPr lang="en-US"/>
        </a:p>
      </dgm:t>
    </dgm:pt>
    <dgm:pt modelId="{E04CE9C6-8A2E-412E-B30D-616344EC6654}">
      <dgm:prSet/>
      <dgm:spPr>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dgm:spPr>
      <dgm:t>
        <a:bodyPr/>
        <a:lstStyle/>
        <a:p>
          <a:r>
            <a:rPr lang="en-US"/>
            <a:t>Khuyết tật từng bị che giấu và không được hiểu đầy đủ.</a:t>
          </a:r>
        </a:p>
      </dgm:t>
    </dgm:pt>
    <dgm:pt modelId="{DCD7CB3B-F9E5-4558-83C4-74C3C49D915B}" type="sibTrans" cxnId="{61E28BB3-4CAE-433F-996B-266F99C0C1D2}">
      <dgm:prSet/>
      <dgm:spPr/>
      <dgm:t>
        <a:bodyPr/>
        <a:lstStyle/>
        <a:p>
          <a:endParaRPr lang="en-US"/>
        </a:p>
      </dgm:t>
    </dgm:pt>
    <dgm:pt modelId="{0F0CC089-CD25-44C2-8FB2-B658ADA64EBE}" type="parTrans" cxnId="{E24BBD72-77EF-473B-924F-0E10772377AD}">
      <dgm:prSet/>
      <dgm:spPr/>
      <dgm:t>
        <a:bodyPr/>
        <a:lstStyle/>
        <a:p>
          <a:endParaRPr lang="en-US"/>
        </a:p>
      </dgm:t>
    </dgm:pt>
    <dgm:pt modelId="{84CB893A-FAB2-4409-8596-0377CBAD56AA}">
      <dgm:prSet/>
      <dgm:spPr>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dgm:spPr>
      <dgm:t>
        <a:bodyPr/>
        <a:lstStyle/>
        <a:p>
          <a:r>
            <a:rPr lang="en-US" err="1"/>
            <a:t>Người khuyết tật thiếu sự tham gia và ít có tiếng nói ở nhiều cấp độ trong xã hội. </a:t>
          </a:r>
        </a:p>
      </dgm:t>
    </dgm:pt>
    <dgm:pt modelId="{61C7CB80-8F0D-48E8-86B4-5759F1C7FF1A}" type="sibTrans" cxnId="{E24BBD72-77EF-473B-924F-0E10772377AD}">
      <dgm:prSet/>
      <dgm:spPr/>
      <dgm:t>
        <a:bodyPr/>
        <a:lstStyle/>
        <a:p>
          <a:endParaRPr lang="en-US"/>
        </a:p>
      </dgm:t>
    </dgm:pt>
    <dgm:pt modelId="{13A6521A-9D24-4EC0-A170-A836D4FB6644}" type="sibTrans" cxnId="{D60E4DA9-AD42-4CED-95D4-29402F36B8A5}">
      <dgm:prSet/>
      <dgm:spPr/>
      <dgm:t>
        <a:bodyPr/>
        <a:lstStyle/>
        <a:p>
          <a:endParaRPr lang="en-US"/>
        </a:p>
      </dgm:t>
    </dgm:pt>
    <dgm:pt modelId="{04550D73-29F9-49A6-94A4-21E27630455F}" type="parTrans" cxnId="{7F0AFE63-839B-4797-B473-0708FEFFFD5F}">
      <dgm:prSet/>
      <dgm:spPr/>
      <dgm:t>
        <a:bodyPr/>
        <a:lstStyle/>
        <a:p>
          <a:endParaRPr lang="en-US"/>
        </a:p>
      </dgm:t>
    </dgm:pt>
    <dgm:pt modelId="{79608C13-7E06-4330-90CC-B19319F806A4}">
      <dgm:prSet/>
      <dgm:spPr>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dgm:spPr>
      <dgm:t>
        <a:bodyPr/>
        <a:lstStyle/>
        <a:p>
          <a:r>
            <a:rPr lang="en-US"/>
            <a:t>Nên cần thay đổi nhận thức để: </a:t>
          </a:r>
        </a:p>
      </dgm:t>
    </dgm:pt>
    <dgm:pt modelId="{3FE9FD40-13E1-4DED-9A80-EB4E1C4CF2E1}" type="parTrans" cxnId="{310ADFE6-B83D-4D2F-BB77-C54249056E11}">
      <dgm:prSet/>
      <dgm:spPr/>
      <dgm:t>
        <a:bodyPr/>
        <a:lstStyle/>
        <a:p>
          <a:endParaRPr lang="en-US"/>
        </a:p>
      </dgm:t>
    </dgm:pt>
    <dgm:pt modelId="{5A0283BB-DF98-428C-B066-CC2E615CEBB0}">
      <dgm:prSet/>
      <dgm:spPr>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dgm:spPr>
      <dgm:t>
        <a:bodyPr/>
        <a:lstStyle/>
        <a:p>
          <a:r>
            <a:rPr lang="en-US"/>
            <a:t>Xây dựng sự hiểu biết chung về vấn đề khuyết tật.</a:t>
          </a:r>
        </a:p>
      </dgm:t>
    </dgm:pt>
    <dgm:pt modelId="{84B2AA9B-C72F-4FFE-9D0C-2AB41B6D8A50}" type="sibTrans" cxnId="{310ADFE6-B83D-4D2F-BB77-C54249056E11}">
      <dgm:prSet/>
      <dgm:spPr/>
      <dgm:t>
        <a:bodyPr/>
        <a:lstStyle/>
        <a:p>
          <a:endParaRPr lang="en-US"/>
        </a:p>
      </dgm:t>
    </dgm:pt>
    <dgm:pt modelId="{9B02F146-2BE3-4BD9-96CB-59713C873745}" type="parTrans" cxnId="{03259262-29AE-428F-BCC3-182E01E8F3CF}">
      <dgm:prSet/>
      <dgm:spPr/>
      <dgm:t>
        <a:bodyPr/>
        <a:lstStyle/>
        <a:p>
          <a:endParaRPr lang="en-US"/>
        </a:p>
      </dgm:t>
    </dgm:pt>
    <dgm:pt modelId="{CA935546-1D55-4EAD-84F2-EB44AE76A397}">
      <dgm:prSet/>
      <dgm:spPr>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dgm:spPr>
      <dgm:t>
        <a:bodyPr/>
        <a:lstStyle/>
        <a:p>
          <a:r>
            <a:rPr lang="en-US"/>
            <a:t>Nhận thức về các rào cản và có các giải pháp xóa bỏ rào cản hữu hiệu</a:t>
          </a:r>
        </a:p>
      </dgm:t>
    </dgm:pt>
    <dgm:pt modelId="{D1AA99B0-F289-4941-8873-1339DBB50D7C}" type="sibTrans" cxnId="{03259262-29AE-428F-BCC3-182E01E8F3CF}">
      <dgm:prSet/>
      <dgm:spPr/>
      <dgm:t>
        <a:bodyPr/>
        <a:lstStyle/>
        <a:p>
          <a:endParaRPr lang="en-US"/>
        </a:p>
      </dgm:t>
    </dgm:pt>
    <dgm:pt modelId="{85FCA97C-77FF-43A0-B031-1F82330FACA7}" type="parTrans" cxnId="{5C863244-1A93-45E1-95BE-64F3DF441671}">
      <dgm:prSet/>
      <dgm:spPr/>
      <dgm:t>
        <a:bodyPr/>
        <a:lstStyle/>
        <a:p>
          <a:endParaRPr lang="en-US"/>
        </a:p>
      </dgm:t>
    </dgm:pt>
    <dgm:pt modelId="{3F2E225C-95A1-49EA-BC27-7BEE0CBF2330}">
      <dgm:prSet/>
      <dgm:spPr>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dgm:spPr>
      <dgm:t>
        <a:bodyPr/>
        <a:lstStyle/>
        <a:p>
          <a:r>
            <a:rPr lang="en-US"/>
            <a:t>Thay đổi nhận thức từ cả hai phía (NKT và cộng đồng)</a:t>
          </a:r>
        </a:p>
      </dgm:t>
    </dgm:pt>
    <dgm:pt modelId="{449BE395-8BAE-4418-AF46-948C77FB7553}" type="sibTrans" cxnId="{5C863244-1A93-45E1-95BE-64F3DF441671}">
      <dgm:prSet/>
      <dgm:spPr/>
      <dgm:t>
        <a:bodyPr/>
        <a:lstStyle/>
        <a:p>
          <a:endParaRPr lang="en-US"/>
        </a:p>
      </dgm:t>
    </dgm:pt>
    <dgm:pt modelId="{A0AB557B-B182-4FB2-8762-A1FECEEC1282}" type="sibTrans" cxnId="{7F0AFE63-839B-4797-B473-0708FEFFFD5F}">
      <dgm:prSet/>
      <dgm:spPr/>
      <dgm:t>
        <a:bodyPr/>
        <a:lstStyle/>
        <a:p>
          <a:endParaRPr lang="en-US"/>
        </a:p>
      </dgm:t>
    </dgm:pt>
    <dgm:pt modelId="{95DDBE32-4345-0543-88EB-B22F8873041F}" type="pres">
      <dgm:prSet presAssocID="{E42F4C44-B5EC-48DA-82DC-D8D02205271E}" presName="Name0">
        <dgm:presLayoutVars>
          <dgm:dir/>
          <dgm:animLvl val="lvl"/>
          <dgm:resizeHandles val="exact"/>
        </dgm:presLayoutVars>
      </dgm:prSet>
      <dgm:spPr/>
      <dgm:t>
        <a:bodyPr/>
        <a:lstStyle/>
        <a:p/>
      </dgm:t>
    </dgm:pt>
    <dgm:pt modelId="{EA1B04F2-27AE-364A-9C27-1A306F149EF0}" type="pres">
      <dgm:prSet presAssocID="{04DACB85-06EF-40F3-8EEC-14C08A1F4735}" presName="composite"/>
      <dgm:spPr/>
      <dgm:t>
        <a:bodyPr/>
        <a:lstStyle/>
        <a:p/>
      </dgm:t>
    </dgm:pt>
    <dgm:pt modelId="{1B7198D7-0B62-3346-8D64-8E8ED4CB6513}" type="pres">
      <dgm:prSet presAssocID="{04DACB85-06EF-40F3-8EEC-14C08A1F4735}" presName="parTx" presStyleLbl="alignNode1" presStyleCnt="2">
        <dgm:presLayoutVars>
          <dgm:chMax val="0"/>
          <dgm:chPref val="0"/>
          <dgm:bulletEnabled val="1"/>
        </dgm:presLayoutVars>
      </dgm:prSet>
      <dgm:spPr/>
      <dgm:t>
        <a:bodyPr/>
        <a:lstStyle/>
        <a:p/>
      </dgm:t>
    </dgm:pt>
    <dgm:pt modelId="{8508F578-398B-AA4E-A664-F80A8D4D65BA}" type="pres">
      <dgm:prSet presAssocID="{04DACB85-06EF-40F3-8EEC-14C08A1F4735}" presName="desTx" presStyleLbl="alignAccFollowNode1" presStyleCnt="2">
        <dgm:presLayoutVars>
          <dgm:bulletEnabled val="1"/>
        </dgm:presLayoutVars>
      </dgm:prSet>
      <dgm:spPr/>
      <dgm:t>
        <a:bodyPr/>
        <a:lstStyle/>
        <a:p/>
      </dgm:t>
    </dgm:pt>
    <dgm:pt modelId="{ED3D9652-EDC9-F14E-AFEC-1E0C11C9E711}" type="pres">
      <dgm:prSet presAssocID="{13A6521A-9D24-4EC0-A170-A836D4FB6644}" presName="space"/>
      <dgm:spPr/>
      <dgm:t>
        <a:bodyPr/>
        <a:lstStyle/>
        <a:p/>
      </dgm:t>
    </dgm:pt>
    <dgm:pt modelId="{2411727D-F6B5-3148-A83B-E954DA9B7448}" type="pres">
      <dgm:prSet presAssocID="{79608C13-7E06-4330-90CC-B19319F806A4}" presName="composite"/>
      <dgm:spPr/>
      <dgm:t>
        <a:bodyPr/>
        <a:lstStyle/>
        <a:p/>
      </dgm:t>
    </dgm:pt>
    <dgm:pt modelId="{42529F3F-7CEB-D84F-9ECF-BE3276B40A28}" type="pres">
      <dgm:prSet presAssocID="{79608C13-7E06-4330-90CC-B19319F806A4}" presName="parTx" presStyleLbl="alignNode1" presStyleIdx="1" presStyleCnt="2">
        <dgm:presLayoutVars>
          <dgm:chMax val="0"/>
          <dgm:chPref val="0"/>
          <dgm:bulletEnabled val="1"/>
        </dgm:presLayoutVars>
      </dgm:prSet>
      <dgm:spPr/>
      <dgm:t>
        <a:bodyPr/>
        <a:lstStyle/>
        <a:p/>
      </dgm:t>
    </dgm:pt>
    <dgm:pt modelId="{9B17B247-40EA-DF4A-A78A-4E63E5210CF5}" type="pres">
      <dgm:prSet presAssocID="{79608C13-7E06-4330-90CC-B19319F806A4}" presName="desTx" presStyleLbl="alignAccFollowNode1" presStyleIdx="1" presStyleCnt="2">
        <dgm:presLayoutVars>
          <dgm:bulletEnabled val="1"/>
        </dgm:presLayoutVars>
      </dgm:prSet>
      <dgm:spPr/>
      <dgm:t>
        <a:bodyPr/>
        <a:lstStyle/>
        <a:p/>
      </dgm:t>
    </dgm:pt>
  </dgm:ptLst>
  <dgm:cxnLst>
    <dgm:cxn modelId="{D60E4DA9-AD42-4CED-95D4-29402F36B8A5}" srcId="{E42F4C44-B5EC-48DA-82DC-D8D02205271E}" destId="{04DACB85-06EF-40F3-8EEC-14C08A1F4735}" srcOrd="0" destOrd="0" parTransId="{4BA86D45-0FCA-4B62-BF34-DAD1841F90C3}" sibTransId="{13A6521A-9D24-4EC0-A170-A836D4FB6644}"/>
    <dgm:cxn modelId="{61E28BB3-4CAE-433F-996B-266F99C0C1D2}" srcId="{04DACB85-06EF-40F3-8EEC-14C08A1F4735}" destId="{E04CE9C6-8A2E-412E-B30D-616344EC6654}" srcOrd="0" destOrd="0" parTransId="{33776619-3F9C-408E-915A-2D563CF47705}" sibTransId="{DCD7CB3B-F9E5-4558-83C4-74C3C49D915B}"/>
    <dgm:cxn modelId="{E24BBD72-77EF-473B-924F-0E10772377AD}" srcId="{04DACB85-06EF-40F3-8EEC-14C08A1F4735}" destId="{84CB893A-FAB2-4409-8596-0377CBAD56AA}" srcOrd="1" destOrd="0" parTransId="{0F0CC089-CD25-44C2-8FB2-B658ADA64EBE}" sibTransId="{61C7CB80-8F0D-48E8-86B4-5759F1C7FF1A}"/>
    <dgm:cxn modelId="{7F0AFE63-839B-4797-B473-0708FEFFFD5F}" srcId="{E42F4C44-B5EC-48DA-82DC-D8D02205271E}" destId="{79608C13-7E06-4330-90CC-B19319F806A4}" srcOrd="1" destOrd="0" parTransId="{04550D73-29F9-49A6-94A4-21E27630455F}" sibTransId="{A0AB557B-B182-4FB2-8762-A1FECEEC1282}"/>
    <dgm:cxn modelId="{310ADFE6-B83D-4D2F-BB77-C54249056E11}" srcId="{79608C13-7E06-4330-90CC-B19319F806A4}" destId="{5A0283BB-DF98-428C-B066-CC2E615CEBB0}" srcOrd="0" destOrd="0" parTransId="{3FE9FD40-13E1-4DED-9A80-EB4E1C4CF2E1}" sibTransId="{84B2AA9B-C72F-4FFE-9D0C-2AB41B6D8A50}"/>
    <dgm:cxn modelId="{03259262-29AE-428F-BCC3-182E01E8F3CF}" srcId="{79608C13-7E06-4330-90CC-B19319F806A4}" destId="{CA935546-1D55-4EAD-84F2-EB44AE76A397}" srcOrd="1" destOrd="0" parTransId="{9B02F146-2BE3-4BD9-96CB-59713C873745}" sibTransId="{D1AA99B0-F289-4941-8873-1339DBB50D7C}"/>
    <dgm:cxn modelId="{5C863244-1A93-45E1-95BE-64F3DF441671}" srcId="{79608C13-7E06-4330-90CC-B19319F806A4}" destId="{3F2E225C-95A1-49EA-BC27-7BEE0CBF2330}" srcOrd="2" destOrd="0" parTransId="{85FCA97C-77FF-43A0-B031-1F82330FACA7}" sibTransId="{449BE395-8BAE-4418-AF46-948C77FB7553}"/>
    <dgm:cxn modelId="{BD3D6F90-866E-477F-B478-5057D1846E72}" type="presOf" srcId="{E42F4C44-B5EC-48DA-82DC-D8D02205271E}" destId="{95DDBE32-4345-0543-88EB-B22F8873041F}" srcOrd="0" destOrd="0" presId="urn:microsoft.com/office/officeart/2005/8/layout/hList1"/>
    <dgm:cxn modelId="{EC5D07AC-E2F0-420A-8C32-A7E5D20554F6}" type="presParOf" srcId="{95DDBE32-4345-0543-88EB-B22F8873041F}" destId="{EA1B04F2-27AE-364A-9C27-1A306F149EF0}" srcOrd="0" destOrd="0" presId="urn:microsoft.com/office/officeart/2005/8/layout/hList1"/>
    <dgm:cxn modelId="{83A0C3F6-7169-4742-BB6E-0FDE01233B55}" type="presParOf" srcId="{EA1B04F2-27AE-364A-9C27-1A306F149EF0}" destId="{1B7198D7-0B62-3346-8D64-8E8ED4CB6513}" srcOrd="0" destOrd="0" presId="urn:microsoft.com/office/officeart/2005/8/layout/hList1"/>
    <dgm:cxn modelId="{1EC808D9-35E4-4DE7-AD1F-2C3F6EAD3895}" type="presOf" srcId="{04DACB85-06EF-40F3-8EEC-14C08A1F4735}" destId="{1B7198D7-0B62-3346-8D64-8E8ED4CB6513}" srcOrd="0" destOrd="0" presId="urn:microsoft.com/office/officeart/2005/8/layout/hList1"/>
    <dgm:cxn modelId="{55F8BEC3-FB29-4FF7-9724-C724C444291F}" type="presParOf" srcId="{EA1B04F2-27AE-364A-9C27-1A306F149EF0}" destId="{8508F578-398B-AA4E-A664-F80A8D4D65BA}" srcOrd="1" destOrd="0" presId="urn:microsoft.com/office/officeart/2005/8/layout/hList1"/>
    <dgm:cxn modelId="{12661DD8-8E55-4454-874D-F31D78A3C137}" type="presOf" srcId="{E04CE9C6-8A2E-412E-B30D-616344EC6654}" destId="{8508F578-398B-AA4E-A664-F80A8D4D65BA}" srcOrd="0" destOrd="0" presId="urn:microsoft.com/office/officeart/2005/8/layout/hList1"/>
    <dgm:cxn modelId="{1CC71E7D-AF6F-413E-8D0D-A49087C58386}" type="presOf" srcId="{84CB893A-FAB2-4409-8596-0377CBAD56AA}" destId="{8508F578-398B-AA4E-A664-F80A8D4D65BA}" srcOrd="0" destOrd="1" presId="urn:microsoft.com/office/officeart/2005/8/layout/hList1"/>
    <dgm:cxn modelId="{27E9840A-B462-4829-ADBE-3D9070AEB96E}" type="presParOf" srcId="{95DDBE32-4345-0543-88EB-B22F8873041F}" destId="{ED3D9652-EDC9-F14E-AFEC-1E0C11C9E711}" srcOrd="1" destOrd="0" presId="urn:microsoft.com/office/officeart/2005/8/layout/hList1"/>
    <dgm:cxn modelId="{70DDF6F9-F937-41FC-9D19-8651B6C72F48}" type="presParOf" srcId="{95DDBE32-4345-0543-88EB-B22F8873041F}" destId="{2411727D-F6B5-3148-A83B-E954DA9B7448}" srcOrd="2" destOrd="0" presId="urn:microsoft.com/office/officeart/2005/8/layout/hList1"/>
    <dgm:cxn modelId="{4AF3BD65-92E3-4A8D-8916-825F334F84C4}" type="presParOf" srcId="{2411727D-F6B5-3148-A83B-E954DA9B7448}" destId="{42529F3F-7CEB-D84F-9ECF-BE3276B40A28}" srcOrd="0" destOrd="0" presId="urn:microsoft.com/office/officeart/2005/8/layout/hList1"/>
    <dgm:cxn modelId="{E099E5CA-0ABB-446E-A338-33523A0B3079}" type="presOf" srcId="{79608C13-7E06-4330-90CC-B19319F806A4}" destId="{42529F3F-7CEB-D84F-9ECF-BE3276B40A28}" srcOrd="0" destOrd="0" presId="urn:microsoft.com/office/officeart/2005/8/layout/hList1"/>
    <dgm:cxn modelId="{9630F44B-540E-4369-A034-5BED99FE7F59}" type="presParOf" srcId="{2411727D-F6B5-3148-A83B-E954DA9B7448}" destId="{9B17B247-40EA-DF4A-A78A-4E63E5210CF5}" srcOrd="1" destOrd="0" presId="urn:microsoft.com/office/officeart/2005/8/layout/hList1"/>
    <dgm:cxn modelId="{3B63DBAC-1C67-401A-B08B-5A57EB3CC5E1}" type="presOf" srcId="{5A0283BB-DF98-428C-B066-CC2E615CEBB0}" destId="{9B17B247-40EA-DF4A-A78A-4E63E5210CF5}" srcOrd="0" destOrd="0" presId="urn:microsoft.com/office/officeart/2005/8/layout/hList1"/>
    <dgm:cxn modelId="{38504FD3-86EE-44C7-89C3-3D283FB94087}" type="presOf" srcId="{CA935546-1D55-4EAD-84F2-EB44AE76A397}" destId="{9B17B247-40EA-DF4A-A78A-4E63E5210CF5}" srcOrd="0" destOrd="1" presId="urn:microsoft.com/office/officeart/2005/8/layout/hList1"/>
    <dgm:cxn modelId="{64EAE9CC-6ED8-4CD2-9ED7-87A2BF823365}" type="presOf" srcId="{3F2E225C-95A1-49EA-BC27-7BEE0CBF2330}" destId="{9B17B247-40EA-DF4A-A78A-4E63E5210CF5}" srcOrd="0" destOrd="2" presId="urn:microsoft.com/office/officeart/2005/8/layout/hList1"/>
  </dgm:cxnLst>
  <dgm:bg/>
  <dgm:whole/>
  <dgm:extLst>
    <a:ext uri="http://schemas.microsoft.com/office/drawing/2008/diagram">
      <dsp:dataModelExt xmlns:dsp="http://schemas.microsoft.com/office/drawing/2008/diagram" relId="rId3" minVer="http://schemas.openxmlformats.org/drawingml/2006/main"/>
    </a:ext>
  </dgm:extLst>
</dgm:dataModel>
</file>

<file path=ppt/diagrams/drawing1.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7411" name=""/>
      <dsp:cNvGrpSpPr/>
    </dsp:nvGrpSpPr>
    <dsp:grpSpPr/>
    <dsp:sp modelId="{FF6F6F3B-15F8-4CD7-8705-1ACA4911B1BD}">
      <dsp:nvSpPr>
        <dsp:cNvPr id="17412" name=""/>
        <dsp:cNvSpPr/>
      </dsp:nvSpPr>
      <dsp:spPr>
        <a:xfrm>
          <a:off x="2599553" y="1204614"/>
          <a:ext cx="3000970" cy="3000970"/>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59690" tIns="59690" rIns="59690" bIns="59690" numCol="1" spcCol="1270" anchor="ctr" anchorCtr="0">
          <a:noAutofit/>
        </a:bodyPr>
        <a:lstStyle/>
        <a:p>
          <a:pPr marL="0" lvl="0" indent="0" algn="ctr" defTabSz="2089150">
            <a:lnSpc>
              <a:spcPct val="90000"/>
            </a:lnSpc>
            <a:spcBef>
              <a:spcPct val="0"/>
            </a:spcBef>
            <a:spcAft>
              <a:spcPct val="35000"/>
            </a:spcAft>
            <a:buNone/>
          </a:pPr>
          <a:r>
            <a:rPr lang="en-US" sz="4700" kern="1200"/>
            <a:t>NKT – Nạn nhân</a:t>
          </a:r>
          <a:endParaRPr lang="en-US" sz="4700" kern="1200"/>
        </a:p>
      </dsp:txBody>
      <dsp:txXfrm>
        <a:off x="3039035" y="1644096"/>
        <a:ext cx="2122006" cy="2122006"/>
      </dsp:txXfrm>
    </dsp:sp>
    <dsp:sp modelId="{0C51169F-6128-4896-8A9A-3FD8AC27AEFB}">
      <dsp:nvSpPr>
        <dsp:cNvPr id="17413" name=""/>
        <dsp:cNvSpPr/>
      </dsp:nvSpPr>
      <dsp:spPr>
        <a:xfrm>
          <a:off x="2987624" y="535"/>
          <a:ext cx="2224829" cy="1500485"/>
        </a:xfrm>
        <a:prstGeom prst="ellipse">
          <a:avLst/>
        </a:prstGeom>
        <a:solidFill>
          <a:schemeClr val="accent5">
            <a:alpha val="50000"/>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err="1"/>
            <a:t>Đau khổ; bi kịch; thụ động</a:t>
          </a:r>
          <a:endParaRPr lang="en-US" sz="2000" b="1" kern="1200"/>
        </a:p>
      </dsp:txBody>
      <dsp:txXfrm>
        <a:off x="3313443" y="220276"/>
        <a:ext cx="1573192" cy="1061003"/>
      </dsp:txXfrm>
    </dsp:sp>
    <dsp:sp modelId="{1A0B7362-586A-4C4E-82FC-0C1B4994F858}">
      <dsp:nvSpPr>
        <dsp:cNvPr id="17414" name=""/>
        <dsp:cNvSpPr/>
      </dsp:nvSpPr>
      <dsp:spPr>
        <a:xfrm>
          <a:off x="5086247" y="1954857"/>
          <a:ext cx="1936226" cy="1500485"/>
        </a:xfrm>
        <a:prstGeom prst="ellipse">
          <a:avLst/>
        </a:prstGeom>
        <a:solidFill>
          <a:schemeClr val="accent5">
            <a:alpha val="50000"/>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0320" tIns="20320" rIns="20320" bIns="20320" numCol="1" spcCol="1270" anchor="ctr" anchorCtr="0">
          <a:noAutofit/>
        </a:bodyPr>
        <a:lstStyle/>
        <a:p>
          <a:pPr marL="0" lvl="0" indent="0" algn="ctr" defTabSz="711200">
            <a:lnSpc>
              <a:spcPct val="90000"/>
            </a:lnSpc>
            <a:spcBef>
              <a:spcPct val="0"/>
            </a:spcBef>
            <a:spcAft>
              <a:spcPct val="35000"/>
            </a:spcAft>
            <a:buNone/>
          </a:pPr>
          <a:r>
            <a:rPr lang="en-US" sz="1600" b="1" kern="1200" err="1"/>
            <a:t>Cần trợ giúp</a:t>
          </a:r>
          <a:endParaRPr lang="en-US" sz="1600" b="1" kern="1200"/>
        </a:p>
        <a:p>
          <a:pPr marL="0" lvl="0" indent="0" algn="ctr" defTabSz="711200">
            <a:lnSpc>
              <a:spcPct val="90000"/>
            </a:lnSpc>
            <a:spcBef>
              <a:spcPct val="0"/>
            </a:spcBef>
            <a:spcAft>
              <a:spcPct val="35000"/>
            </a:spcAft>
            <a:buNone/>
          </a:pPr>
          <a:r>
            <a:rPr lang="en-US" sz="1600" b="1" kern="1200" err="1"/>
            <a:t>Từ thiện</a:t>
          </a:r>
          <a:endParaRPr lang="en-US" sz="1600" b="1" kern="1200"/>
        </a:p>
        <a:p>
          <a:pPr marL="0" lvl="0" indent="0" algn="ctr" defTabSz="711200">
            <a:lnSpc>
              <a:spcPct val="90000"/>
            </a:lnSpc>
            <a:spcBef>
              <a:spcPct val="0"/>
            </a:spcBef>
            <a:spcAft>
              <a:spcPct val="35000"/>
            </a:spcAft>
            <a:buNone/>
          </a:pPr>
          <a:r>
            <a:rPr lang="en-US" sz="1600" b="1" kern="1200" err="1"/>
            <a:t>Cảm thông</a:t>
          </a:r>
          <a:endParaRPr lang="en-US" sz="1600" b="1" kern="1200"/>
        </a:p>
        <a:p>
          <a:pPr marL="0" lvl="0" indent="0" algn="ctr" defTabSz="711200">
            <a:lnSpc>
              <a:spcPct val="90000"/>
            </a:lnSpc>
            <a:spcBef>
              <a:spcPct val="0"/>
            </a:spcBef>
            <a:spcAft>
              <a:spcPct val="35000"/>
            </a:spcAft>
            <a:buNone/>
          </a:pPr>
          <a:r>
            <a:rPr lang="en-US" sz="1600" b="1" kern="1200" err="1"/>
            <a:t>Phúc lợi</a:t>
          </a:r>
          <a:endParaRPr lang="en-US" sz="1600" b="1" kern="1200"/>
        </a:p>
      </dsp:txBody>
      <dsp:txXfrm>
        <a:off x="5369801" y="2174598"/>
        <a:ext cx="1369119" cy="1061003"/>
      </dsp:txXfrm>
    </dsp:sp>
    <dsp:sp modelId="{65D87E59-2DC1-433E-9E20-BDC26E2B5CD0}">
      <dsp:nvSpPr>
        <dsp:cNvPr id="17415" name=""/>
        <dsp:cNvSpPr/>
      </dsp:nvSpPr>
      <dsp:spPr>
        <a:xfrm>
          <a:off x="3173834" y="3909179"/>
          <a:ext cx="1852408" cy="1500485"/>
        </a:xfrm>
        <a:prstGeom prst="ellipse">
          <a:avLst/>
        </a:prstGeom>
        <a:solidFill>
          <a:schemeClr val="accent5">
            <a:alpha val="50000"/>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n-US" sz="2400" b="1" kern="1200" err="1"/>
            <a:t>Cần môi trường chuyên biệt</a:t>
          </a:r>
          <a:endParaRPr lang="en-US" sz="2400" b="1" kern="1200"/>
        </a:p>
      </dsp:txBody>
      <dsp:txXfrm>
        <a:off x="3445113" y="4128920"/>
        <a:ext cx="1309850" cy="1061003"/>
      </dsp:txXfrm>
    </dsp:sp>
    <dsp:sp modelId="{0278E17F-202D-4A17-B870-99E275519444}">
      <dsp:nvSpPr>
        <dsp:cNvPr id="17416" name=""/>
        <dsp:cNvSpPr/>
      </dsp:nvSpPr>
      <dsp:spPr>
        <a:xfrm>
          <a:off x="1207126" y="1954857"/>
          <a:ext cx="1877181" cy="1500485"/>
        </a:xfrm>
        <a:prstGeom prst="ellipse">
          <a:avLst/>
        </a:prstGeom>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err="1"/>
            <a:t>Cần chăm sóc và thương cảm</a:t>
          </a:r>
          <a:endParaRPr lang="en-US" sz="2000" b="1" kern="1200"/>
        </a:p>
      </dsp:txBody>
      <dsp:txXfrm>
        <a:off x="1482033" y="2174598"/>
        <a:ext cx="1327367" cy="1061003"/>
      </dsp:txXfrm>
    </dsp:sp>
  </dsp:spTree>
</dsp:drawing>
</file>

<file path=ppt/diagrams/drawing2.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7411" name=""/>
      <dsp:cNvGrpSpPr/>
    </dsp:nvGrpSpPr>
    <dsp:grpSpPr/>
    <dsp:sp modelId="{FF6F6F3B-15F8-4CD7-8705-1ACA4911B1BD}">
      <dsp:nvSpPr>
        <dsp:cNvPr id="17412" name=""/>
        <dsp:cNvSpPr/>
      </dsp:nvSpPr>
      <dsp:spPr>
        <a:xfrm>
          <a:off x="2556799" y="1285128"/>
          <a:ext cx="3170039" cy="317003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n-US" sz="5000" kern="1200"/>
            <a:t>NKT – Bệnh nhân</a:t>
          </a:r>
          <a:endParaRPr lang="en-US" sz="5000" kern="1200"/>
        </a:p>
      </dsp:txBody>
      <dsp:txXfrm>
        <a:off x="3021041" y="1749369"/>
        <a:ext cx="2241556" cy="2241556"/>
      </dsp:txXfrm>
    </dsp:sp>
    <dsp:sp modelId="{0C51169F-6128-4896-8A9A-3FD8AC27AEFB}">
      <dsp:nvSpPr>
        <dsp:cNvPr id="17413" name=""/>
        <dsp:cNvSpPr/>
      </dsp:nvSpPr>
      <dsp:spPr>
        <a:xfrm>
          <a:off x="2937711" y="0"/>
          <a:ext cx="2350171" cy="1585019"/>
        </a:xfrm>
        <a:prstGeom prst="ellipse">
          <a:avLst/>
        </a:prstGeom>
        <a:solidFill>
          <a:schemeClr val="accent5">
            <a:alpha val="50000"/>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err="1"/>
            <a:t>Khuyết tật là vấn đề khiếm khuyết của cơ thể</a:t>
          </a:r>
          <a:endParaRPr lang="en-US" sz="2000" b="1" kern="1200"/>
        </a:p>
      </dsp:txBody>
      <dsp:txXfrm>
        <a:off x="3281886" y="232121"/>
        <a:ext cx="1661822" cy="1120778"/>
      </dsp:txXfrm>
    </dsp:sp>
    <dsp:sp modelId="{1A0B7362-586A-4C4E-82FC-0C1B4994F858}">
      <dsp:nvSpPr>
        <dsp:cNvPr id="17414" name=""/>
        <dsp:cNvSpPr/>
      </dsp:nvSpPr>
      <dsp:spPr>
        <a:xfrm>
          <a:off x="5150834" y="2066416"/>
          <a:ext cx="2110818" cy="1607463"/>
        </a:xfrm>
        <a:prstGeom prst="ellipse">
          <a:avLst/>
        </a:prstGeom>
        <a:solidFill>
          <a:schemeClr val="accent5">
            <a:alpha val="50000"/>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err="1"/>
            <a:t>Cần được chữa trị để trở lại “bình thường” </a:t>
          </a:r>
        </a:p>
      </dsp:txBody>
      <dsp:txXfrm>
        <a:off x="5459956" y="2301824"/>
        <a:ext cx="1492574" cy="1136648"/>
      </dsp:txXfrm>
    </dsp:sp>
    <dsp:sp modelId="{65D87E59-2DC1-433E-9E20-BDC26E2B5CD0}">
      <dsp:nvSpPr>
        <dsp:cNvPr id="17415" name=""/>
        <dsp:cNvSpPr/>
      </dsp:nvSpPr>
      <dsp:spPr>
        <a:xfrm>
          <a:off x="3008577" y="4167360"/>
          <a:ext cx="2266482" cy="1534425"/>
        </a:xfrm>
        <a:prstGeom prst="ellipse">
          <a:avLst/>
        </a:prstGeom>
        <a:solidFill>
          <a:schemeClr val="accent5">
            <a:alpha val="50000"/>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err="1"/>
            <a:t>Chăm sóc y tế là giải pháp quan trọng nhất</a:t>
          </a:r>
          <a:endParaRPr lang="en-US" sz="2000" b="1" kern="1200"/>
        </a:p>
      </dsp:txBody>
      <dsp:txXfrm>
        <a:off x="3340496" y="4392071"/>
        <a:ext cx="1602645" cy="1085002"/>
      </dsp:txXfrm>
    </dsp:sp>
    <dsp:sp modelId="{0278E17F-202D-4A17-B870-99E275519444}">
      <dsp:nvSpPr>
        <dsp:cNvPr id="17416" name=""/>
        <dsp:cNvSpPr/>
      </dsp:nvSpPr>
      <dsp:spPr>
        <a:xfrm>
          <a:off x="978833" y="2079065"/>
          <a:ext cx="2197122" cy="1582166"/>
        </a:xfrm>
        <a:prstGeom prst="ellipse">
          <a:avLst/>
        </a:prstGeom>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t>Can thiệp dựa trên ý tưởng chuẩn đoán, điều trị, trị liệu</a:t>
          </a:r>
          <a:endParaRPr lang="en-US" sz="2000" b="1" kern="1200"/>
        </a:p>
      </dsp:txBody>
      <dsp:txXfrm>
        <a:off x="1300594" y="2310768"/>
        <a:ext cx="1553600" cy="1118760"/>
      </dsp:txXfrm>
    </dsp:sp>
  </dsp:spTree>
</dsp:drawing>
</file>

<file path=ppt/diagrams/drawing3.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7411" name=""/>
      <dsp:cNvGrpSpPr/>
    </dsp:nvGrpSpPr>
    <dsp:grpSpPr/>
    <dsp:sp modelId="{FF6F6F3B-15F8-4CD7-8705-1ACA4911B1BD}">
      <dsp:nvSpPr>
        <dsp:cNvPr id="17412" name=""/>
        <dsp:cNvSpPr/>
      </dsp:nvSpPr>
      <dsp:spPr>
        <a:xfrm>
          <a:off x="2502694" y="1285128"/>
          <a:ext cx="3170039" cy="3170039"/>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4450" tIns="44450" rIns="44450" bIns="44450" numCol="1" spcCol="1270" anchor="ctr" anchorCtr="0">
          <a:noAutofit/>
        </a:bodyPr>
        <a:lstStyle/>
        <a:p>
          <a:pPr marL="0" lvl="0" indent="0" algn="ctr" defTabSz="1555750">
            <a:lnSpc>
              <a:spcPct val="90000"/>
            </a:lnSpc>
            <a:spcBef>
              <a:spcPct val="0"/>
            </a:spcBef>
            <a:spcAft>
              <a:spcPct val="35000"/>
            </a:spcAft>
            <a:buNone/>
          </a:pPr>
          <a:r>
            <a:rPr lang="en-US" sz="3500" kern="1200"/>
            <a:t>NKT-Tương tác với môi trường xung quanh </a:t>
          </a:r>
        </a:p>
      </dsp:txBody>
      <dsp:txXfrm>
        <a:off x="2966936" y="1749369"/>
        <a:ext cx="2241556" cy="2241556"/>
      </dsp:txXfrm>
    </dsp:sp>
    <dsp:sp modelId="{0C51169F-6128-4896-8A9A-3FD8AC27AEFB}">
      <dsp:nvSpPr>
        <dsp:cNvPr id="17413" name=""/>
        <dsp:cNvSpPr/>
      </dsp:nvSpPr>
      <dsp:spPr>
        <a:xfrm>
          <a:off x="2623457" y="0"/>
          <a:ext cx="2870470" cy="1585019"/>
        </a:xfrm>
        <a:prstGeom prst="ellipse">
          <a:avLst/>
        </a:prstGeom>
        <a:solidFill>
          <a:schemeClr val="accent5">
            <a:alpha val="50000"/>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err="1">
              <a:solidFill>
                <a:schemeClr val="tx1"/>
              </a:solidFill>
              <a:latin typeface="+mn-lt"/>
              <a:cs typeface="Times New Roman" panose="02020603050405020304" pitchFamily="18" charset="0"/>
            </a:rPr>
            <a:t>Rào cản đến từ môi trường xung quanh: thái độ, vật chất, thể chế</a:t>
          </a:r>
          <a:endParaRPr lang="en-US" sz="2000" b="1" kern="1200">
            <a:latin typeface="+mn-lt"/>
          </a:endParaRPr>
        </a:p>
      </dsp:txBody>
      <dsp:txXfrm>
        <a:off x="3043828" y="232121"/>
        <a:ext cx="2029729" cy="1120778"/>
      </dsp:txXfrm>
    </dsp:sp>
    <dsp:sp modelId="{1A0B7362-586A-4C4E-82FC-0C1B4994F858}">
      <dsp:nvSpPr>
        <dsp:cNvPr id="17414" name=""/>
        <dsp:cNvSpPr/>
      </dsp:nvSpPr>
      <dsp:spPr>
        <a:xfrm>
          <a:off x="5097807" y="2080936"/>
          <a:ext cx="2660185" cy="1607463"/>
        </a:xfrm>
        <a:prstGeom prst="ellipse">
          <a:avLst/>
        </a:prstGeom>
        <a:solidFill>
          <a:schemeClr val="accent5">
            <a:alpha val="50000"/>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err="1">
              <a:solidFill>
                <a:schemeClr val="tx1"/>
              </a:solidFill>
              <a:latin typeface="+mn-lt"/>
              <a:cs typeface="Times New Roman" panose="02020603050405020304" pitchFamily="18" charset="0"/>
            </a:rPr>
            <a:t>Môi trường cần thay đổi thân thiện, tiếp cận với NKT</a:t>
          </a:r>
          <a:endParaRPr lang="en-US" sz="2000" b="1" kern="1200">
            <a:latin typeface="+mn-lt"/>
          </a:endParaRPr>
        </a:p>
      </dsp:txBody>
      <dsp:txXfrm>
        <a:off x="5487382" y="2316344"/>
        <a:ext cx="1881035" cy="1136648"/>
      </dsp:txXfrm>
    </dsp:sp>
    <dsp:sp modelId="{65D87E59-2DC1-433E-9E20-BDC26E2B5CD0}">
      <dsp:nvSpPr>
        <dsp:cNvPr id="17415" name=""/>
        <dsp:cNvSpPr/>
      </dsp:nvSpPr>
      <dsp:spPr>
        <a:xfrm>
          <a:off x="2507510" y="4049944"/>
          <a:ext cx="3073352" cy="1534425"/>
        </a:xfrm>
        <a:prstGeom prst="ellipse">
          <a:avLst/>
        </a:prstGeom>
        <a:solidFill>
          <a:schemeClr val="accent5">
            <a:alpha val="50000"/>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err="1">
              <a:latin typeface="+mn-lt"/>
            </a:rPr>
            <a:t>Môi trường thân thiện, tiếp cận dành cho mọi đối tượng, trong đó có NKT</a:t>
          </a:r>
        </a:p>
      </dsp:txBody>
      <dsp:txXfrm>
        <a:off x="2957592" y="4274655"/>
        <a:ext cx="2173188" cy="1085002"/>
      </dsp:txXfrm>
    </dsp:sp>
    <dsp:sp modelId="{0278E17F-202D-4A17-B870-99E275519444}">
      <dsp:nvSpPr>
        <dsp:cNvPr id="17416" name=""/>
        <dsp:cNvSpPr/>
      </dsp:nvSpPr>
      <dsp:spPr>
        <a:xfrm>
          <a:off x="511493" y="2079065"/>
          <a:ext cx="2530071" cy="1582166"/>
        </a:xfrm>
        <a:prstGeom prst="ellipse">
          <a:avLst/>
        </a:prstGeom>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a:solidFill>
                <a:schemeClr val="tx1"/>
              </a:solidFill>
              <a:latin typeface="+mn-lt"/>
              <a:cs typeface="Times New Roman" panose="02020603050405020304" pitchFamily="18" charset="0"/>
            </a:rPr>
            <a:t>NKT được quyết định và lựa chọn việc tham gia</a:t>
          </a:r>
          <a:endParaRPr lang="en-US" sz="2000" b="1" kern="1200">
            <a:latin typeface="+mn-lt"/>
          </a:endParaRPr>
        </a:p>
      </dsp:txBody>
      <dsp:txXfrm>
        <a:off x="882013" y="2310768"/>
        <a:ext cx="1789031" cy="1118760"/>
      </dsp:txXfrm>
    </dsp:sp>
  </dsp:spTree>
</dsp:drawing>
</file>

<file path=ppt/diagrams/drawing4.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7411" name=""/>
      <dsp:cNvGrpSpPr/>
    </dsp:nvGrpSpPr>
    <dsp:grpSpPr/>
    <dsp:sp modelId="{FF6F6F3B-15F8-4CD7-8705-1ACA4911B1BD}">
      <dsp:nvSpPr>
        <dsp:cNvPr id="17412" name=""/>
        <dsp:cNvSpPr/>
      </dsp:nvSpPr>
      <dsp:spPr>
        <a:xfrm>
          <a:off x="2896608" y="944523"/>
          <a:ext cx="2510672" cy="2510672"/>
        </a:xfrm>
        <a:prstGeom prst="ellipse">
          <a:avLst/>
        </a:prstGeom>
        <a:solidFill>
          <a:schemeClr val="accent5">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43180" tIns="43180" rIns="43180" bIns="43180" numCol="1" spcCol="1270" anchor="ctr" anchorCtr="0">
          <a:noAutofit/>
        </a:bodyPr>
        <a:lstStyle/>
        <a:p>
          <a:pPr marL="0" lvl="0" indent="0" algn="ctr" defTabSz="1511300">
            <a:lnSpc>
              <a:spcPct val="90000"/>
            </a:lnSpc>
            <a:spcBef>
              <a:spcPct val="0"/>
            </a:spcBef>
            <a:spcAft>
              <a:spcPct val="35000"/>
            </a:spcAft>
            <a:buNone/>
          </a:pPr>
          <a:r>
            <a:rPr lang="en-US" sz="3400" kern="1200"/>
            <a:t>NKT – CÔNG DÂN</a:t>
          </a:r>
        </a:p>
      </dsp:txBody>
      <dsp:txXfrm>
        <a:off x="3264287" y="1312202"/>
        <a:ext cx="1775313" cy="1775313"/>
      </dsp:txXfrm>
    </dsp:sp>
    <dsp:sp modelId="{0C51169F-6128-4896-8A9A-3FD8AC27AEFB}">
      <dsp:nvSpPr>
        <dsp:cNvPr id="17413" name=""/>
        <dsp:cNvSpPr/>
      </dsp:nvSpPr>
      <dsp:spPr>
        <a:xfrm>
          <a:off x="2849755" y="-62833"/>
          <a:ext cx="2513095" cy="1255336"/>
        </a:xfrm>
        <a:prstGeom prst="ellipse">
          <a:avLst/>
        </a:prstGeom>
        <a:solidFill>
          <a:schemeClr val="accent5">
            <a:alpha val="50000"/>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err="1">
              <a:solidFill>
                <a:schemeClr val="tx1"/>
              </a:solidFill>
              <a:latin typeface="+mn-lt"/>
              <a:cs typeface="Times New Roman" panose="02020603050405020304" pitchFamily="18" charset="0"/>
            </a:rPr>
            <a:t>Có quyền và nghĩa vụ của một công dân</a:t>
          </a:r>
          <a:endParaRPr lang="en-US" sz="2000" b="1" kern="1200">
            <a:latin typeface="+mn-lt"/>
          </a:endParaRPr>
        </a:p>
      </dsp:txBody>
      <dsp:txXfrm>
        <a:off x="3217789" y="121007"/>
        <a:ext cx="1777026" cy="887657"/>
      </dsp:txXfrm>
    </dsp:sp>
    <dsp:sp modelId="{1A0B7362-586A-4C4E-82FC-0C1B4994F858}">
      <dsp:nvSpPr>
        <dsp:cNvPr id="17414" name=""/>
        <dsp:cNvSpPr/>
      </dsp:nvSpPr>
      <dsp:spPr>
        <a:xfrm>
          <a:off x="4933529" y="1552283"/>
          <a:ext cx="2143687" cy="1318153"/>
        </a:xfrm>
        <a:prstGeom prst="ellipse">
          <a:avLst/>
        </a:prstGeom>
        <a:solidFill>
          <a:schemeClr val="accent5">
            <a:alpha val="50000"/>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err="1">
              <a:latin typeface="+mn-lt"/>
            </a:rPr>
            <a:t>Được sống độc lập và đối xử công bằng, bình đẳng</a:t>
          </a:r>
          <a:endParaRPr lang="en-US" sz="2000" b="1" kern="1200">
            <a:latin typeface="+mn-lt"/>
          </a:endParaRPr>
        </a:p>
      </dsp:txBody>
      <dsp:txXfrm>
        <a:off x="5247465" y="1745322"/>
        <a:ext cx="1515816" cy="932075"/>
      </dsp:txXfrm>
    </dsp:sp>
    <dsp:sp modelId="{65D87E59-2DC1-433E-9E20-BDC26E2B5CD0}">
      <dsp:nvSpPr>
        <dsp:cNvPr id="17415" name=""/>
        <dsp:cNvSpPr/>
      </dsp:nvSpPr>
      <dsp:spPr>
        <a:xfrm>
          <a:off x="2691929" y="2987660"/>
          <a:ext cx="2851082" cy="1508462"/>
        </a:xfrm>
        <a:prstGeom prst="ellipse">
          <a:avLst/>
        </a:prstGeom>
        <a:solidFill>
          <a:schemeClr val="accent5">
            <a:alpha val="50000"/>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err="1">
              <a:latin typeface="+mn-lt"/>
            </a:rPr>
            <a:t>Nhà nước, tổ chức, cá nhân có trách nhiệm đảm bảo việc thực hiện quyền của NKT</a:t>
          </a:r>
        </a:p>
      </dsp:txBody>
      <dsp:txXfrm>
        <a:off x="3109460" y="3208569"/>
        <a:ext cx="2016019" cy="1066644"/>
      </dsp:txXfrm>
    </dsp:sp>
    <dsp:sp modelId="{0278E17F-202D-4A17-B870-99E275519444}">
      <dsp:nvSpPr>
        <dsp:cNvPr id="17416" name=""/>
        <dsp:cNvSpPr/>
      </dsp:nvSpPr>
      <dsp:spPr>
        <a:xfrm>
          <a:off x="911225" y="1363081"/>
          <a:ext cx="2453015" cy="1594829"/>
        </a:xfrm>
        <a:prstGeom prst="ellipse">
          <a:avLst/>
        </a:prstGeom>
        <a:solidFill>
          <a:schemeClr val="accent5">
            <a:alpha val="50000"/>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n-US" sz="2000" b="1" kern="1200" err="1">
              <a:latin typeface="+mn-lt"/>
            </a:rPr>
            <a:t>Đảm bảo quyền của NKT liên quan chặt chẽ với yếu tố xã hội</a:t>
          </a:r>
          <a:endParaRPr lang="en-US" sz="2000" b="1" kern="1200">
            <a:latin typeface="+mn-lt"/>
          </a:endParaRPr>
        </a:p>
      </dsp:txBody>
      <dsp:txXfrm>
        <a:off x="1270461" y="1596638"/>
        <a:ext cx="1734544" cy="1127714"/>
      </dsp:txXfrm>
    </dsp:sp>
  </dsp:spTree>
</dsp:drawing>
</file>

<file path=ppt/diagrams/drawing5.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6" name=""/>
      <dsp:cNvGrpSpPr/>
    </dsp:nvGrpSpPr>
    <dsp:grpSpPr/>
    <dsp:sp modelId="{02D601F1-0831-4424-BC1F-71A672D76CCA}">
      <dsp:nvSpPr>
        <dsp:cNvPr id="7" name=""/>
        <dsp:cNvSpPr/>
      </dsp:nvSpPr>
      <dsp:spPr>
        <a:xfrm>
          <a:off x="3887" y="948056"/>
          <a:ext cx="1380186" cy="13801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err="1"/>
            <a:t>Khiếm khuyết</a:t>
          </a:r>
          <a:endParaRPr lang="en-US" sz="2500" kern="1200"/>
        </a:p>
      </dsp:txBody>
      <dsp:txXfrm>
        <a:off x="206011" y="1150180"/>
        <a:ext cx="975939" cy="975939"/>
      </dsp:txXfrm>
    </dsp:sp>
    <dsp:sp modelId="{63C08EBD-B777-40CD-8C38-55C97D0689D6}">
      <dsp:nvSpPr>
        <dsp:cNvPr id="8" name=""/>
        <dsp:cNvSpPr/>
      </dsp:nvSpPr>
      <dsp:spPr>
        <a:xfrm>
          <a:off x="293726" y="2440313"/>
          <a:ext cx="800507" cy="800507"/>
        </a:xfrm>
        <a:prstGeom prst="mathPlus">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99833" y="2746427"/>
        <a:ext cx="588293" cy="188279"/>
      </dsp:txXfrm>
    </dsp:sp>
    <dsp:sp modelId="{167FADB0-44F7-4632-A6F9-42D365AF12B0}">
      <dsp:nvSpPr>
        <dsp:cNvPr id="9" name=""/>
        <dsp:cNvSpPr/>
      </dsp:nvSpPr>
      <dsp:spPr>
        <a:xfrm>
          <a:off x="3887" y="3352892"/>
          <a:ext cx="1380186" cy="1380186"/>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r>
            <a:rPr lang="en-US" sz="2500" kern="1200" err="1"/>
            <a:t>Rào cản</a:t>
          </a:r>
          <a:endParaRPr lang="en-US" sz="2500" kern="1200"/>
        </a:p>
      </dsp:txBody>
      <dsp:txXfrm>
        <a:off x="206011" y="3555016"/>
        <a:ext cx="975939" cy="975939"/>
      </dsp:txXfrm>
    </dsp:sp>
    <dsp:sp modelId="{AF3FA86E-22E6-469C-945C-528DA7EB1443}">
      <dsp:nvSpPr>
        <dsp:cNvPr id="10" name=""/>
        <dsp:cNvSpPr/>
      </dsp:nvSpPr>
      <dsp:spPr>
        <a:xfrm>
          <a:off x="1591101" y="2583852"/>
          <a:ext cx="438899" cy="513429"/>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n-US" sz="2000" kern="1200"/>
        </a:p>
      </dsp:txBody>
      <dsp:txXfrm>
        <a:off x="1591101" y="2686538"/>
        <a:ext cx="307229" cy="308057"/>
      </dsp:txXfrm>
    </dsp:sp>
    <dsp:sp modelId="{5F67A6E4-CCB3-4686-8B9A-3370D1BF50B7}">
      <dsp:nvSpPr>
        <dsp:cNvPr id="11" name=""/>
        <dsp:cNvSpPr/>
      </dsp:nvSpPr>
      <dsp:spPr>
        <a:xfrm>
          <a:off x="2212185" y="1460381"/>
          <a:ext cx="2760372" cy="276037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0" tIns="63500" rIns="63500" bIns="63500" numCol="1" spcCol="1270" anchor="ctr" anchorCtr="0">
          <a:noAutofit/>
        </a:bodyPr>
        <a:lstStyle/>
        <a:p>
          <a:pPr marL="0" lvl="0" indent="0" algn="ctr" defTabSz="2222500">
            <a:lnSpc>
              <a:spcPct val="90000"/>
            </a:lnSpc>
            <a:spcBef>
              <a:spcPct val="0"/>
            </a:spcBef>
            <a:spcAft>
              <a:spcPct val="35000"/>
            </a:spcAft>
            <a:buNone/>
          </a:pPr>
          <a:r>
            <a:rPr lang="en-US" sz="5000" kern="1200" err="1"/>
            <a:t>Khuyết tật</a:t>
          </a:r>
          <a:endParaRPr lang="en-US" sz="5000" kern="1200"/>
        </a:p>
      </dsp:txBody>
      <dsp:txXfrm>
        <a:off x="2616432" y="1864628"/>
        <a:ext cx="1951878" cy="1951878"/>
      </dsp:txXfrm>
    </dsp:sp>
  </dsp:spTree>
</dsp:drawing>
</file>

<file path=ppt/diagrams/drawing6.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16" name=""/>
      <dsp:cNvGrpSpPr/>
    </dsp:nvGrpSpPr>
    <dsp:grpSpPr/>
    <dsp:sp modelId="{DDB86A09-3608-734F-8326-FF414959C934}">
      <dsp:nvSpPr>
        <dsp:cNvPr id="17" name=""/>
        <dsp:cNvSpPr/>
      </dsp:nvSpPr>
      <dsp:spPr>
        <a:xfrm>
          <a:off x="307345" y="1546"/>
          <a:ext cx="3222855" cy="193371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err="1"/>
            <a:t>Thay đổi </a:t>
          </a:r>
        </a:p>
        <a:p>
          <a:pPr marL="0" lvl="0" indent="0" algn="ctr" defTabSz="1333500">
            <a:lnSpc>
              <a:spcPct val="90000"/>
            </a:lnSpc>
            <a:spcBef>
              <a:spcPct val="0"/>
            </a:spcBef>
            <a:spcAft>
              <a:spcPct val="35000"/>
            </a:spcAft>
            <a:buNone/>
          </a:pPr>
          <a:r>
            <a:rPr lang="en-US" sz="3000" b="1" kern="1200" err="1"/>
            <a:t>Nhận thức </a:t>
          </a:r>
          <a:endParaRPr lang="en-US" sz="3000" kern="1200"/>
        </a:p>
      </dsp:txBody>
      <dsp:txXfrm>
        <a:off x="307345" y="1546"/>
        <a:ext cx="3222855" cy="1933713"/>
      </dsp:txXfrm>
    </dsp:sp>
    <dsp:sp modelId="{CEEEDB8A-0137-D14E-A8D2-12FA18B814A8}">
      <dsp:nvSpPr>
        <dsp:cNvPr id="18" name=""/>
        <dsp:cNvSpPr/>
      </dsp:nvSpPr>
      <dsp:spPr>
        <a:xfrm>
          <a:off x="3852486" y="1546"/>
          <a:ext cx="3222855" cy="193371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a:t>Sự tham gia của tổ chức của NKT/Chuyên gia NKT</a:t>
          </a:r>
          <a:endParaRPr lang="en-US" sz="3000" kern="1200"/>
        </a:p>
      </dsp:txBody>
      <dsp:txXfrm>
        <a:off x="3852486" y="1546"/>
        <a:ext cx="3222855" cy="1933713"/>
      </dsp:txXfrm>
    </dsp:sp>
    <dsp:sp modelId="{A6645432-F0A2-F048-92F3-79D79DC0D658}">
      <dsp:nvSpPr>
        <dsp:cNvPr id="19" name=""/>
        <dsp:cNvSpPr/>
      </dsp:nvSpPr>
      <dsp:spPr>
        <a:xfrm>
          <a:off x="7397627" y="1546"/>
          <a:ext cx="3222855" cy="1933713"/>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err="1"/>
            <a:t>Tiếp cận toàn diện </a:t>
          </a:r>
          <a:endParaRPr lang="en-US" sz="3000" kern="1200"/>
        </a:p>
      </dsp:txBody>
      <dsp:txXfrm>
        <a:off x="7397627" y="1546"/>
        <a:ext cx="3222855" cy="1933713"/>
      </dsp:txXfrm>
    </dsp:sp>
    <dsp:sp modelId="{53A6CDD2-FDA4-1645-9C79-A7EFF17E44BD}">
      <dsp:nvSpPr>
        <dsp:cNvPr id="20" name=""/>
        <dsp:cNvSpPr/>
      </dsp:nvSpPr>
      <dsp:spPr>
        <a:xfrm>
          <a:off x="3163794" y="2257545"/>
          <a:ext cx="4600239" cy="1933713"/>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b="1" kern="1200" err="1"/>
            <a:t>Tiếp cận hai hướng song song</a:t>
          </a:r>
          <a:endParaRPr lang="en-US" sz="3000" kern="1200"/>
        </a:p>
      </dsp:txBody>
      <dsp:txXfrm>
        <a:off x="3163794" y="2257545"/>
        <a:ext cx="4600239" cy="1933713"/>
      </dsp:txXfrm>
    </dsp:sp>
  </dsp:spTree>
</dsp:drawing>
</file>

<file path=ppt/diagrams/drawing7.xml><?xml version="1.0" encoding="utf-8"?>
<dsp:drawing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http://schemas.openxmlformats.org/presentationml/2006/main" xmlns:p14="http://schemas.microsoft.com/office/powerpoint/2010/main" xmlns:dsp="http://schemas.microsoft.com/office/drawing/2008/diagram">
  <dsp:spTree>
    <dsp:nvGrpSpPr>
      <dsp:cNvPr id="23" name=""/>
      <dsp:cNvGrpSpPr/>
    </dsp:nvGrpSpPr>
    <dsp:grpSpPr/>
    <dsp:sp modelId="{1B7198D7-0B62-3346-8D64-8E8ED4CB6513}">
      <dsp:nvSpPr>
        <dsp:cNvPr id="24" name=""/>
        <dsp:cNvSpPr/>
      </dsp:nvSpPr>
      <dsp:spPr>
        <a:xfrm>
          <a:off x="54" y="48962"/>
          <a:ext cx="5183804" cy="8064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Vì </a:t>
          </a:r>
        </a:p>
      </dsp:txBody>
      <dsp:txXfrm>
        <a:off x="54" y="48962"/>
        <a:ext cx="5183804" cy="806400"/>
      </dsp:txXfrm>
    </dsp:sp>
    <dsp:sp modelId="{8508F578-398B-AA4E-A664-F80A8D4D65BA}">
      <dsp:nvSpPr>
        <dsp:cNvPr id="25" name=""/>
        <dsp:cNvSpPr/>
      </dsp:nvSpPr>
      <dsp:spPr>
        <a:xfrm>
          <a:off x="54" y="855362"/>
          <a:ext cx="5183804" cy="3253339"/>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a:t>Khuyết tật từng bị che giấu và không được hiểu đầy đủ.</a:t>
          </a:r>
        </a:p>
        <a:p>
          <a:pPr marL="285750" lvl="1" indent="-285750" algn="l" defTabSz="1244600">
            <a:lnSpc>
              <a:spcPct val="90000"/>
            </a:lnSpc>
            <a:spcBef>
              <a:spcPct val="0"/>
            </a:spcBef>
            <a:spcAft>
              <a:spcPct val="15000"/>
            </a:spcAft>
            <a:buChar char="•"/>
          </a:pPr>
          <a:r>
            <a:rPr lang="en-US" sz="2800" kern="1200" err="1"/>
            <a:t>Người khuyết tật thiếu sự tham gia và ít có tiếng nói ở nhiều cấp độ trong xã hội. </a:t>
          </a:r>
        </a:p>
      </dsp:txBody>
      <dsp:txXfrm>
        <a:off x="54" y="855362"/>
        <a:ext cx="5183804" cy="3253339"/>
      </dsp:txXfrm>
    </dsp:sp>
    <dsp:sp modelId="{42529F3F-7CEB-D84F-9ECF-BE3276B40A28}">
      <dsp:nvSpPr>
        <dsp:cNvPr id="26" name=""/>
        <dsp:cNvSpPr/>
      </dsp:nvSpPr>
      <dsp:spPr>
        <a:xfrm>
          <a:off x="5909591" y="48962"/>
          <a:ext cx="5183804" cy="806400"/>
        </a:xfrm>
        <a:prstGeom prst="rect">
          <a:avLst/>
        </a:prstGeom>
        <a:solidFill>
          <a:schemeClr val="accent5">
            <a:hueOff val="-6758543"/>
            <a:satOff val="-17419"/>
            <a:lumOff val="-11765"/>
            <a:alphaOff val="0"/>
          </a:schemeClr>
        </a:solidFill>
        <a:ln w="12700" cap="flat" cmpd="sng" algn="ctr">
          <a:solidFill>
            <a:schemeClr val="accent5">
              <a:hueOff val="-6758543"/>
              <a:satOff val="-17419"/>
              <a:lumOff val="-11765"/>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9136" tIns="113792" rIns="199136" bIns="113792" numCol="1" spcCol="1270" anchor="ctr" anchorCtr="0">
          <a:noAutofit/>
        </a:bodyPr>
        <a:lstStyle/>
        <a:p>
          <a:pPr marL="0" lvl="0" indent="0" algn="ctr" defTabSz="1244600">
            <a:lnSpc>
              <a:spcPct val="90000"/>
            </a:lnSpc>
            <a:spcBef>
              <a:spcPct val="0"/>
            </a:spcBef>
            <a:spcAft>
              <a:spcPct val="35000"/>
            </a:spcAft>
            <a:buNone/>
          </a:pPr>
          <a:r>
            <a:rPr lang="en-US" sz="2800" kern="1200"/>
            <a:t>Nên cần thay đổi nhận thức để: </a:t>
          </a:r>
        </a:p>
      </dsp:txBody>
      <dsp:txXfrm>
        <a:off x="5909591" y="48962"/>
        <a:ext cx="5183804" cy="806400"/>
      </dsp:txXfrm>
    </dsp:sp>
    <dsp:sp modelId="{9B17B247-40EA-DF4A-A78A-4E63E5210CF5}">
      <dsp:nvSpPr>
        <dsp:cNvPr id="27" name=""/>
        <dsp:cNvSpPr/>
      </dsp:nvSpPr>
      <dsp:spPr>
        <a:xfrm>
          <a:off x="5909591" y="855362"/>
          <a:ext cx="5183804" cy="3253339"/>
        </a:xfrm>
        <a:prstGeom prst="rect">
          <a:avLst/>
        </a:prstGeom>
        <a:solidFill>
          <a:schemeClr val="accent5">
            <a:tint val="40000"/>
            <a:alpha val="90000"/>
            <a:hueOff val="-6739762"/>
            <a:satOff val="-22832"/>
            <a:lumOff val="-2928"/>
            <a:alphaOff val="0"/>
          </a:schemeClr>
        </a:solidFill>
        <a:ln w="12700" cap="flat" cmpd="sng" algn="ctr">
          <a:solidFill>
            <a:schemeClr val="accent5">
              <a:tint val="40000"/>
              <a:alpha val="90000"/>
              <a:hueOff val="-6739762"/>
              <a:satOff val="-22832"/>
              <a:lumOff val="-292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a:t>Xây dựng sự hiểu biết chung về vấn đề khuyết tật.</a:t>
          </a:r>
        </a:p>
        <a:p>
          <a:pPr marL="285750" lvl="1" indent="-285750" algn="l" defTabSz="1244600">
            <a:lnSpc>
              <a:spcPct val="90000"/>
            </a:lnSpc>
            <a:spcBef>
              <a:spcPct val="0"/>
            </a:spcBef>
            <a:spcAft>
              <a:spcPct val="15000"/>
            </a:spcAft>
            <a:buChar char="•"/>
          </a:pPr>
          <a:r>
            <a:rPr lang="en-US" sz="2800" kern="1200"/>
            <a:t>Nhận thức về các rào cản và có các giải pháp xóa bỏ rào cản hữu hiệu</a:t>
          </a:r>
        </a:p>
        <a:p>
          <a:pPr marL="285750" lvl="1" indent="-285750" algn="l" defTabSz="1244600">
            <a:lnSpc>
              <a:spcPct val="90000"/>
            </a:lnSpc>
            <a:spcBef>
              <a:spcPct val="0"/>
            </a:spcBef>
            <a:spcAft>
              <a:spcPct val="15000"/>
            </a:spcAft>
            <a:buChar char="•"/>
          </a:pPr>
          <a:r>
            <a:rPr lang="en-US" sz="2800" kern="1200"/>
            <a:t>Thay đổi nhận thức từ cả hai phía (NKT và cộng đồng)</a:t>
          </a:r>
        </a:p>
      </dsp:txBody>
      <dsp:txXfrm>
        <a:off x="5909591" y="855362"/>
        <a:ext cx="5183804" cy="3253339"/>
      </dsp:txXfrm>
    </dsp:sp>
  </dsp:spTree>
</dsp:drawing>
</file>

<file path=ppt/diagrams/layout1.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dgm:ruleLst>
        </dgm:layoutNode>
        <dgm:forEach name="Name7" axis="ch" ptType="node">
          <dgm:layoutNode name="node" styleLbl="vennNode1">
            <dgm:varLst>
              <dgm:bulletEnabled val="1"/>
            </dgm:varLst>
            <dgm:alg type="tx">
              <dgm:param type="txAnchorVertCh" val="mid"/>
            </dgm:alg>
            <dgm:shape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dgm:ruleLst>
          </dgm:layoutNode>
        </dgm:forEach>
      </dgm:forEach>
    </dgm:layoutNode>
  </dgm:layoutNode>
</dgm:layoutDef>
</file>

<file path=ppt/diagrams/layout2.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dgm:ruleLst>
        </dgm:layoutNode>
        <dgm:forEach name="Name7" axis="ch" ptType="node">
          <dgm:layoutNode name="node" styleLbl="vennNode1">
            <dgm:varLst>
              <dgm:bulletEnabled val="1"/>
            </dgm:varLst>
            <dgm:alg type="tx">
              <dgm:param type="txAnchorVertCh" val="mid"/>
            </dgm:alg>
            <dgm:shape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dgm:ruleLst>
          </dgm:layoutNode>
        </dgm:forEach>
      </dgm:forEach>
    </dgm:layoutNode>
  </dgm:layoutNode>
</dgm:layoutDef>
</file>

<file path=ppt/diagrams/layout3.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dgm:ruleLst>
        </dgm:layoutNode>
        <dgm:forEach name="Name7" axis="ch" ptType="node">
          <dgm:layoutNode name="node" styleLbl="vennNode1">
            <dgm:varLst>
              <dgm:bulletEnabled val="1"/>
            </dgm:varLst>
            <dgm:alg type="tx">
              <dgm:param type="txAnchorVertCh" val="mid"/>
            </dgm:alg>
            <dgm:shape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dgm:ruleLst>
          </dgm:layoutNode>
        </dgm:forEach>
      </dgm:forEach>
    </dgm:layoutNode>
  </dgm:layoutNode>
</dgm:layoutDef>
</file>

<file path=ppt/diagrams/layout4.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dgm:ruleLst>
        </dgm:layoutNode>
        <dgm:forEach name="Name7" axis="ch" ptType="node">
          <dgm:layoutNode name="node" styleLbl="vennNode1">
            <dgm:varLst>
              <dgm:bulletEnabled val="1"/>
            </dgm:varLst>
            <dgm:alg type="tx">
              <dgm:param type="txAnchorVertCh" val="mid"/>
            </dgm:alg>
            <dgm:shape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dgm:ruleLst>
          </dgm:layoutNode>
        </dgm:forEach>
      </dgm:forEach>
    </dgm:layoutNode>
  </dgm:layoutNode>
</dgm:layoutDef>
</file>

<file path=ppt/diagrams/layout5.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dgm:ruleLst>
                </dgm:layoutNode>
                <dgm:choose name="Name12">
                  <dgm:if name="Name13" axis="self" ptType="node" func="revPos" op="gt" val="2">
                    <dgm:forEach name="sibTransForEach" axis="followSib" ptType="sibTrans" cnt="1">
                      <dgm:layoutNode name="spacerT">
                        <dgm:alg type="sp"/>
                        <dgm:shape r:blip="">
                          <dgm:adjLst/>
                        </dgm:shape>
                        <dgm:presOf axis="self"/>
                        <dgm:constrLst/>
                        <dgm:ruleLst/>
                      </dgm:layoutNode>
                      <dgm:layoutNode name="sibTrans">
                        <dgm:alg type="tx"/>
                        <dgm:shape type="mathPlus" r:blip="">
                          <dgm:adjLst/>
                        </dgm:shape>
                        <dgm:presOf axis="self"/>
                        <dgm:constrLst>
                          <dgm:constr type="h" refType="w"/>
                          <dgm:constr type="lMarg"/>
                          <dgm:constr type="rMarg"/>
                          <dgm:constr type="tMarg"/>
                          <dgm:constr type="bMarg"/>
                        </dgm:constrLst>
                        <dgm:ruleLst>
                          <dgm:rule type="primFontSz" val="5"/>
                        </dgm:ruleLst>
                      </dgm:layoutNode>
                      <dgm:layoutNode name="spacerB">
                        <dgm:alg type="sp"/>
                        <dgm:shape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type="conn" r:blip="" hideGeom="1">
                  <dgm:adjLst/>
                </dgm:shape>
                <dgm:presOf axis="ch desOrSelf" ptType="sibTrans sibTrans" st="-1 1" cnt="1 0"/>
                <dgm:constrLst>
                  <dgm:constr type="lMarg"/>
                  <dgm:constr type="rMarg"/>
                  <dgm:constr type="tMarg"/>
                  <dgm:constr type="bMarg"/>
                </dgm:constrLst>
                <dgm:ruleLst>
                  <dgm:rule type="primFontSz" val="5"/>
                </dgm:ruleLst>
              </dgm:layoutNode>
            </dgm:layoutNode>
          </dgm:if>
          <dgm:else name="Name18"/>
        </dgm:choose>
        <dgm:layoutNode name="lastNode">
          <dgm:varLst>
            <dgm:bulletEnabled val="1"/>
          </dgm:varLst>
          <dgm:alg type="tx">
            <dgm:param type="txAnchorVertCh" val="mid"/>
          </dgm:alg>
          <dgm:shape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dgm:ruleLst>
        </dgm:layoutNode>
      </dgm:if>
      <dgm:else name="Name19"/>
    </dgm:choose>
  </dgm:layoutNode>
</dgm:layoutDef>
</file>

<file path=ppt/diagrams/layout6.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dgm:ruleLst>
      </dgm:layoutNode>
      <dgm:forEach name="Name4" axis="followSib" ptType="sibTrans" cnt="1">
        <dgm:layoutNode name="sibTrans">
          <dgm:alg type="sp"/>
          <dgm:shape r:blip="">
            <dgm:adjLst/>
          </dgm:shape>
          <dgm:presOf/>
          <dgm:constrLst/>
          <dgm:ruleLst/>
        </dgm:layoutNode>
      </dgm:forEach>
    </dgm:forEach>
  </dgm:layoutNode>
</dgm:layoutDef>
</file>

<file path=ppt/diagrams/layout7.xml><?xml version="1.0" encoding="utf-8"?>
<dgm:layoutDef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dgm="http://schemas.openxmlformats.org/drawingml/2006/diagram"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dgm:rule type="primFontSz" for="des" forName="parTx" val="5"/>
    </dgm:ruleLst>
    <dgm:forEach name="Name4" axis="ch" ptType="node">
      <dgm:layoutNode name="composite">
        <dgm:alg type="composite"/>
        <dgm:shape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dgm:ruleLst>
        <dgm:layoutNode name="parTx" styleLbl="alignNode1">
          <dgm:varLst>
            <dgm:chMax val="0"/>
            <dgm:chPref val="0"/>
            <dgm:bulletEnabled val="1"/>
          </dgm:varLst>
          <dgm:alg type="tx"/>
          <dgm:shape type="rect" r:blip="">
            <dgm:adjLst/>
          </dgm:shape>
          <dgm:presOf axis="self" ptType="node"/>
          <dgm:constrLst>
            <dgm:constr type="h" refType="w" op="lte" fact="0.4"/>
            <dgm:constr type="h"/>
            <dgm:constr type="tMarg" refType="primFontSz" fact="0.32"/>
            <dgm:constr type="bMarg" refType="primFontSz" fact="0.32"/>
          </dgm:constrLst>
          <dgm:ruleLst>
            <dgm:rule type="h" val="INF"/>
          </dgm:ruleLst>
        </dgm:layoutNode>
        <dgm:layoutNode name="desTx" styleLbl="alignAccFollowNode1">
          <dgm:varLst>
            <dgm:bulletEnabled val="1"/>
          </dgm:varLst>
          <dgm:alg type="tx">
            <dgm:param type="stBulletLvl" val="1"/>
          </dgm:alg>
          <dgm:shape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dgm:ruleLst>
        </dgm:layoutNode>
      </dgm:layoutNode>
      <dgm:forEach name="Name5" axis="followSib" ptType="sibTrans" cnt="1">
        <dgm:layoutNode name="space">
          <dgm:alg type="sp"/>
          <dgm:shape r:blip="">
            <dgm:adjLst/>
          </dgm:shape>
          <dgm:presOf/>
          <dgm:constrLst/>
          <dgm:ruleLst/>
        </dgm:layoutNode>
      </dgm:forEach>
    </dgm:forEach>
  </dgm:layoutNode>
</dgm:layoutDef>
</file>

<file path=ppt/diagrams/quickStyle1.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a="http://schemas.openxmlformats.org/drawingml/2006/main" xmlns:dgm="http://schemas.openxmlformats.org/drawingml/2006/diagram"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&#65279;<?xml version="1.0" encoding="utf-8" standalone="yes"?><Relationships xmlns="http://schemas.openxmlformats.org/package/2006/relationships"><Relationship Id="rId1" Type="http://schemas.openxmlformats.org/officeDocument/2006/relationships/theme" Target="../theme/theme9.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687F19-77A0-4D02-B978-043F6B60AE3D}" type="datetimeFigureOut">
              <a:rPr lang="vi-VN" smtClean="0"/>
              <a:t>11/07/2023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BB81DB-7C30-4283-84C0-21A40264460A}" type="slidenum">
              <a:rPr lang="vi-VN" smtClean="0"/>
              <a:t>‹#›</a:t>
            </a:fld>
            <a:endParaRPr lang="vi-VN"/>
          </a:p>
        </p:txBody>
      </p:sp>
    </p:spTree>
    <p:extLst>
      <p:ext uri="{BB962C8B-B14F-4D97-AF65-F5344CB8AC3E}">
        <p14:creationId xmlns:p14="http://schemas.microsoft.com/office/powerpoint/2010/main" val="240872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42.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43.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44.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46.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51.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58.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59.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60.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61.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62.xml" /><Relationship Id="rId2" Type="http://schemas.openxmlformats.org/officeDocument/2006/relationships/notesMaster" Target="../notesMasters/notesMaster1.xml" /></Relationships>
</file>

<file path=ppt/notesSlides/_rels/notesSlide35.xml.rels>&#65279;<?xml version="1.0" encoding="utf-8" standalone="yes"?><Relationships xmlns="http://schemas.openxmlformats.org/package/2006/relationships"><Relationship Id="rId1" Type="http://schemas.openxmlformats.org/officeDocument/2006/relationships/slide" Target="../slides/slide63.xml" /><Relationship Id="rId2" Type="http://schemas.openxmlformats.org/officeDocument/2006/relationships/notesMaster" Target="../notesMasters/notesMaster1.xml" /></Relationships>
</file>

<file path=ppt/notesSlides/_rels/notesSlide36.xml.rels>&#65279;<?xml version="1.0" encoding="utf-8" standalone="yes"?><Relationships xmlns="http://schemas.openxmlformats.org/package/2006/relationships"><Relationship Id="rId1" Type="http://schemas.openxmlformats.org/officeDocument/2006/relationships/slide" Target="../slides/slide64.xml" /><Relationship Id="rId2" Type="http://schemas.openxmlformats.org/officeDocument/2006/relationships/notesMaster" Target="../notesMasters/notesMaster1.xml" /></Relationships>
</file>

<file path=ppt/notesSlides/_rels/notesSlide37.xml.rels>&#65279;<?xml version="1.0" encoding="utf-8" standalone="yes"?><Relationships xmlns="http://schemas.openxmlformats.org/package/2006/relationships"><Relationship Id="rId1" Type="http://schemas.openxmlformats.org/officeDocument/2006/relationships/slide" Target="../slides/slide65.xml" /><Relationship Id="rId2" Type="http://schemas.openxmlformats.org/officeDocument/2006/relationships/notesMaster" Target="../notesMasters/notesMaster1.xml" /></Relationships>
</file>

<file path=ppt/notesSlides/_rels/notesSlide38.xml.rels>&#65279;<?xml version="1.0" encoding="utf-8" standalone="yes"?><Relationships xmlns="http://schemas.openxmlformats.org/package/2006/relationships"><Relationship Id="rId1" Type="http://schemas.openxmlformats.org/officeDocument/2006/relationships/slide" Target="../slides/slide66.xml" /><Relationship Id="rId2" Type="http://schemas.openxmlformats.org/officeDocument/2006/relationships/notesMaster" Target="../notesMasters/notesMaster1.xml" /></Relationships>
</file>

<file path=ppt/notesSlides/_rels/notesSlide39.xml.rels>&#65279;<?xml version="1.0" encoding="utf-8" standalone="yes"?><Relationships xmlns="http://schemas.openxmlformats.org/package/2006/relationships"><Relationship Id="rId1" Type="http://schemas.openxmlformats.org/officeDocument/2006/relationships/slide" Target="../slides/slide67.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40.xml.rels>&#65279;<?xml version="1.0" encoding="utf-8" standalone="yes"?><Relationships xmlns="http://schemas.openxmlformats.org/package/2006/relationships"><Relationship Id="rId1" Type="http://schemas.openxmlformats.org/officeDocument/2006/relationships/slide" Target="../slides/slide68.xml" /><Relationship Id="rId2" Type="http://schemas.openxmlformats.org/officeDocument/2006/relationships/notesMaster" Target="../notesMasters/notesMaster1.xml" /></Relationships>
</file>

<file path=ppt/notesSlides/_rels/notesSlide41.xml.rels>&#65279;<?xml version="1.0" encoding="utf-8" standalone="yes"?><Relationships xmlns="http://schemas.openxmlformats.org/package/2006/relationships"><Relationship Id="rId1" Type="http://schemas.openxmlformats.org/officeDocument/2006/relationships/slide" Target="../slides/slide69.xml" /><Relationship Id="rId2" Type="http://schemas.openxmlformats.org/officeDocument/2006/relationships/notesMaster" Target="../notesMasters/notesMaster1.xml" /></Relationships>
</file>

<file path=ppt/notesSlides/_rels/notesSlide42.xml.rels>&#65279;<?xml version="1.0" encoding="utf-8" standalone="yes"?><Relationships xmlns="http://schemas.openxmlformats.org/package/2006/relationships"><Relationship Id="rId1" Type="http://schemas.openxmlformats.org/officeDocument/2006/relationships/slide" Target="../slides/slide70.xml" /><Relationship Id="rId2" Type="http://schemas.openxmlformats.org/officeDocument/2006/relationships/notesMaster" Target="../notesMasters/notesMaster1.xml" /></Relationships>
</file>

<file path=ppt/notesSlides/_rels/notesSlide43.xml.rels>&#65279;<?xml version="1.0" encoding="utf-8" standalone="yes"?><Relationships xmlns="http://schemas.openxmlformats.org/package/2006/relationships"><Relationship Id="rId1" Type="http://schemas.openxmlformats.org/officeDocument/2006/relationships/slide" Target="../slides/slide71.xml" /><Relationship Id="rId2" Type="http://schemas.openxmlformats.org/officeDocument/2006/relationships/notesMaster" Target="../notesMasters/notesMaster1.xml" /></Relationships>
</file>

<file path=ppt/notesSlides/_rels/notesSlide44.xml.rels>&#65279;<?xml version="1.0" encoding="utf-8" standalone="yes"?><Relationships xmlns="http://schemas.openxmlformats.org/package/2006/relationships"><Relationship Id="rId1" Type="http://schemas.openxmlformats.org/officeDocument/2006/relationships/slide" Target="../slides/slide72.xml" /><Relationship Id="rId2" Type="http://schemas.openxmlformats.org/officeDocument/2006/relationships/notesMaster" Target="../notesMasters/notesMaster1.xml" /></Relationships>
</file>

<file path=ppt/notesSlides/_rels/notesSlide45.xml.rels>&#65279;<?xml version="1.0" encoding="utf-8" standalone="yes"?><Relationships xmlns="http://schemas.openxmlformats.org/package/2006/relationships"><Relationship Id="rId1" Type="http://schemas.openxmlformats.org/officeDocument/2006/relationships/slide" Target="../slides/slide73.xml" /><Relationship Id="rId2" Type="http://schemas.openxmlformats.org/officeDocument/2006/relationships/notesMaster" Target="../notesMasters/notesMaster1.xml" /></Relationships>
</file>

<file path=ppt/notesSlides/_rels/notesSlide46.xml.rels>&#65279;<?xml version="1.0" encoding="utf-8" standalone="yes"?><Relationships xmlns="http://schemas.openxmlformats.org/package/2006/relationships"><Relationship Id="rId1" Type="http://schemas.openxmlformats.org/officeDocument/2006/relationships/slide" Target="../slides/slide74.xml" /><Relationship Id="rId2" Type="http://schemas.openxmlformats.org/officeDocument/2006/relationships/notesMaster" Target="../notesMasters/notesMaster1.xml" /></Relationships>
</file>

<file path=ppt/notesSlides/_rels/notesSlide47.xml.rels>&#65279;<?xml version="1.0" encoding="utf-8" standalone="yes"?><Relationships xmlns="http://schemas.openxmlformats.org/package/2006/relationships"><Relationship Id="rId1" Type="http://schemas.openxmlformats.org/officeDocument/2006/relationships/slide" Target="../slides/slide75.xml" /><Relationship Id="rId2" Type="http://schemas.openxmlformats.org/officeDocument/2006/relationships/notesMaster" Target="../notesMasters/notesMaster1.xml" /></Relationships>
</file>

<file path=ppt/notesSlides/_rels/notesSlide48.xml.rels>&#65279;<?xml version="1.0" encoding="utf-8" standalone="yes"?><Relationships xmlns="http://schemas.openxmlformats.org/package/2006/relationships"><Relationship Id="rId1" Type="http://schemas.openxmlformats.org/officeDocument/2006/relationships/slide" Target="../slides/slide76.xml" /><Relationship Id="rId2" Type="http://schemas.openxmlformats.org/officeDocument/2006/relationships/notesMaster" Target="../notesMasters/notesMaster1.xml" /></Relationships>
</file>

<file path=ppt/notesSlides/_rels/notesSlide49.xml.rels>&#65279;<?xml version="1.0" encoding="utf-8" standalone="yes"?><Relationships xmlns="http://schemas.openxmlformats.org/package/2006/relationships"><Relationship Id="rId1" Type="http://schemas.openxmlformats.org/officeDocument/2006/relationships/slide" Target="../slides/slide77.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50.xml.rels>&#65279;<?xml version="1.0" encoding="utf-8" standalone="yes"?><Relationships xmlns="http://schemas.openxmlformats.org/package/2006/relationships"><Relationship Id="rId1" Type="http://schemas.openxmlformats.org/officeDocument/2006/relationships/slide" Target="../slides/slide78.xml" /><Relationship Id="rId2" Type="http://schemas.openxmlformats.org/officeDocument/2006/relationships/notesMaster" Target="../notesMasters/notesMaster1.xml" /></Relationships>
</file>

<file path=ppt/notesSlides/_rels/notesSlide51.xml.rels>&#65279;<?xml version="1.0" encoding="utf-8" standalone="yes"?><Relationships xmlns="http://schemas.openxmlformats.org/package/2006/relationships"><Relationship Id="rId1" Type="http://schemas.openxmlformats.org/officeDocument/2006/relationships/slide" Target="../slides/slide79.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90BB81DB-7C30-4283-84C0-21A40264460A}" type="slidenum">
              <a:rPr lang="vi-VN" smtClean="0"/>
              <a:t>3</a:t>
            </a:fld>
            <a:endParaRPr lang="vi-VN"/>
          </a:p>
        </p:txBody>
      </p:sp>
    </p:spTree>
    <p:extLst>
      <p:ext uri="{BB962C8B-B14F-4D97-AF65-F5344CB8AC3E}">
        <p14:creationId xmlns:p14="http://schemas.microsoft.com/office/powerpoint/2010/main" val="2970363659"/>
      </p:ext>
    </p:extLst>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AD770A-A3C9-4F73-9FE1-4CB7C099B84D}" type="slidenum">
              <a:rPr lang="en-US" smtClean="0"/>
              <a:t>16</a:t>
            </a:fld>
            <a:endParaRPr lang="en-US"/>
          </a:p>
        </p:txBody>
      </p:sp>
    </p:spTree>
    <p:extLst>
      <p:ext uri="{BB962C8B-B14F-4D97-AF65-F5344CB8AC3E}">
        <p14:creationId xmlns:p14="http://schemas.microsoft.com/office/powerpoint/2010/main" val="1703036480"/>
      </p:ext>
    </p:extLst>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0AD770A-A3C9-4F73-9FE1-4CB7C099B84D}" type="slidenum">
              <a:rPr lang="en-US" smtClean="0"/>
              <a:t>17</a:t>
            </a:fld>
            <a:endParaRPr lang="en-US"/>
          </a:p>
        </p:txBody>
      </p:sp>
    </p:spTree>
    <p:extLst>
      <p:ext uri="{BB962C8B-B14F-4D97-AF65-F5344CB8AC3E}">
        <p14:creationId xmlns:p14="http://schemas.microsoft.com/office/powerpoint/2010/main" val="1231984948"/>
      </p:ext>
    </p:extLst>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AU" baseline="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D025662-6941-4E01-82C6-4CC8B6F3FE3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18</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33651260"/>
      </p:ext>
    </p:extLst>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AU" baseline="0"/>
              <a:t>Explain the four types of barriers. Remind people about the Game of Life activity and the barriers they have been discussing. Remind people that attitudes can often be the biggest single barrier.</a:t>
            </a:r>
          </a:p>
          <a:p>
            <a:r>
              <a:rPr lang="en-AU"/>
              <a:t>Types of barriers</a:t>
            </a:r>
          </a:p>
          <a:p>
            <a:r>
              <a:rPr lang="en-AU" sz="1200" b="1"/>
              <a:t>Attitudinal</a:t>
            </a:r>
            <a:r>
              <a:rPr lang="en-AU" sz="1200"/>
              <a:t>: stigma, discrimination, negative assumptions, exclusion, teasing</a:t>
            </a:r>
          </a:p>
          <a:p>
            <a:r>
              <a:rPr lang="en-AU" sz="1200" b="1"/>
              <a:t>Physical</a:t>
            </a:r>
            <a:r>
              <a:rPr lang="en-AU" sz="1200"/>
              <a:t>: steps, uneven paths, narrow doorways, open drains, inaccessible buildings/ equipment/ vehicles, etc.</a:t>
            </a:r>
          </a:p>
          <a:p>
            <a:r>
              <a:rPr lang="en-AU" sz="1200" b="1"/>
              <a:t>Communication</a:t>
            </a:r>
            <a:r>
              <a:rPr lang="en-AU" sz="1200"/>
              <a:t>: Information only in written or audio format. Lack of interpreters/translation.</a:t>
            </a:r>
          </a:p>
          <a:p>
            <a:r>
              <a:rPr lang="en-AU" sz="1200" b="1"/>
              <a:t>Institutional/Policy</a:t>
            </a:r>
            <a:r>
              <a:rPr lang="en-AU" sz="1200"/>
              <a:t>: Discriminatory laws, policies, practices and procedures</a:t>
            </a:r>
          </a:p>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D025662-6941-4E01-82C6-4CC8B6F3FE3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21</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40881"/>
      </p:ext>
    </p:extLst>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E03DE167-1BDB-4526-AB7C-97659DBE592E}" type="slidenum">
              <a:rPr kumimoji="0" lang="vi-VN" sz="1200" b="0" i="0" u="none" strike="noStrike" kern="1200" cap="none" spc="0" normalizeH="0" baseline="0" noProof="0" smtClean="0">
                <a:ln>
                  <a:noFill/>
                </a:ln>
                <a:solidFill>
                  <a:prstClr val="black"/>
                </a:solidFill>
                <a:effectLst/>
                <a:uLnTx/>
                <a:uFillTx/>
                <a:latin typeface="Arial" pitchFamily="34" charset="0"/>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22</a:t>
            </a:fld>
            <a:endParaRPr kumimoji="0" lang="vi-VN" sz="1200" b="0" i="0" u="none" strike="noStrike" kern="1200" cap="none" spc="0" normalizeH="0" baseline="0" noProof="0">
              <a:ln>
                <a:noFill/>
              </a:ln>
              <a:solidFill>
                <a:prstClr val="black"/>
              </a:solidFill>
              <a:effectLst/>
              <a:uLnTx/>
              <a:uFillTx/>
              <a:latin typeface="Arial" pitchFamily="34" charset="0"/>
              <a:ea typeface="+mn-ea"/>
              <a:cs typeface="+mn-cs"/>
            </a:endParaRPr>
          </a:p>
        </p:txBody>
      </p:sp>
    </p:spTree>
    <p:extLst>
      <p:ext uri="{BB962C8B-B14F-4D97-AF65-F5344CB8AC3E}">
        <p14:creationId xmlns:p14="http://schemas.microsoft.com/office/powerpoint/2010/main" val="961301144"/>
      </p:ext>
    </p:extLst>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0BB81DB-7C30-4283-84C0-21A40264460A}" type="slidenum">
              <a:rPr lang="vi-VN" smtClean="0"/>
              <a:t>23</a:t>
            </a:fld>
            <a:endParaRPr lang="vi-VN"/>
          </a:p>
        </p:txBody>
      </p:sp>
    </p:spTree>
    <p:extLst>
      <p:ext uri="{BB962C8B-B14F-4D97-AF65-F5344CB8AC3E}">
        <p14:creationId xmlns:p14="http://schemas.microsoft.com/office/powerpoint/2010/main" val="1003791201"/>
      </p:ext>
    </p:extLst>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p:txBody>
      </p:sp>
      <p:sp>
        <p:nvSpPr>
          <p:cNvPr id="4" name="Slide Number Placeholder 3"/>
          <p:cNvSpPr>
            <a:spLocks noGrp="1"/>
          </p:cNvSpPr>
          <p:nvPr>
            <p:ph type="sldNum" sz="quarter" idx="10"/>
          </p:nvPr>
        </p:nvSpPr>
        <p:spPr/>
        <p:txBody>
          <a:bodyPr/>
          <a:lstStyle/>
          <a:p>
            <a:fld id="{6D025662-6941-4E01-82C6-4CC8B6F3FE3B}" type="slidenum">
              <a:rPr lang="en-AU" smtClean="0"/>
              <a:t>25</a:t>
            </a:fld>
            <a:endParaRPr lang="en-AU"/>
          </a:p>
        </p:txBody>
      </p:sp>
    </p:spTree>
    <p:extLst>
      <p:ext uri="{BB962C8B-B14F-4D97-AF65-F5344CB8AC3E}">
        <p14:creationId xmlns:p14="http://schemas.microsoft.com/office/powerpoint/2010/main" val="3570102828"/>
      </p:ext>
    </p:extLst>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164"/>
        <p:cNvGrpSpPr/>
        <p:nvPr/>
      </p:nvGrpSpPr>
      <p:grpSpPr>
        <a:xfrm>
          <a:off x="0" y="0"/>
          <a:ext cx="0" cy="0"/>
        </a:xfrm>
      </p:grpSpPr>
      <p:sp>
        <p:nvSpPr>
          <p:cNvPr id="165" name="Shape 165"/>
          <p:cNvSpPr>
            <a:spLocks noGrp="1" noRot="1" noChangeAspect="1"/>
          </p:cNvSpPr>
          <p:nvPr>
            <p:ph type="sldImg" idx="2"/>
          </p:nvPr>
        </p:nvSpPr>
        <p:spPr>
          <a:xfrm>
            <a:off x="93663" y="746125"/>
            <a:ext cx="6621462" cy="3725863"/>
          </a:xfrm>
          <a:custGeom>
            <a:rect l="0" t="0" r="0" b="0"/>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6" name="Shape 166"/>
          <p:cNvSpPr txBox="1">
            <a:spLocks noGrp="1"/>
          </p:cNvSpPr>
          <p:nvPr>
            <p:ph type="body" idx="1"/>
          </p:nvPr>
        </p:nvSpPr>
        <p:spPr>
          <a:xfrm>
            <a:off x="680721" y="4721186"/>
            <a:ext cx="5445760" cy="4472702"/>
          </a:xfrm>
          <a:prstGeom prst="rect">
            <a:avLst/>
          </a:prstGeom>
          <a:noFill/>
          <a:ln>
            <a:noFill/>
          </a:ln>
        </p:spPr>
        <p:txBody>
          <a:bodyPr spcFirstLastPara="1" wrap="square" lIns="91425" tIns="45700" rIns="91425" bIns="45700" anchor="t" anchorCtr="0">
            <a:noAutofit/>
          </a:bodyPr>
          <a:lstStyle/>
          <a:p>
            <a:pPr marL="171450" marR="0" lvl="0" indent="-171450" algn="l" rtl="0">
              <a:spcBef>
                <a:spcPct val="0"/>
              </a:spcBef>
              <a:spcAft>
                <a:spcPct val="0"/>
              </a:spcAft>
              <a:buClr>
                <a:schemeClr val="dk1"/>
              </a:buClr>
              <a:buSzPts val="1200"/>
              <a:buFont typeface="Arial"/>
              <a:buChar char="•"/>
            </a:pPr>
            <a:r>
              <a:rPr lang="en-US" sz="1200" b="0" i="0" u="none" strike="noStrike" cap="none">
                <a:solidFill>
                  <a:schemeClr val="dk1"/>
                </a:solidFill>
                <a:latin typeface="Calibri"/>
                <a:ea typeface="Calibri" panose="020f0502020204030204"/>
                <a:cs typeface="Calibri"/>
                <a:sym typeface="Calibri"/>
              </a:rPr>
              <a:t>These are some examples of people with certain characteristics that may be at risk of exclusion.</a:t>
            </a:r>
            <a:endParaRPr/>
          </a:p>
          <a:p>
            <a:pPr marL="171450" marR="0" lvl="0" indent="-171450" algn="l" rtl="0">
              <a:spcBef>
                <a:spcPct val="0"/>
              </a:spcBef>
              <a:spcAft>
                <a:spcPct val="0"/>
              </a:spcAft>
              <a:buClr>
                <a:schemeClr val="dk1"/>
              </a:buClr>
              <a:buSzPts val="1200"/>
              <a:buFont typeface="Arial"/>
              <a:buChar char="•"/>
            </a:pPr>
            <a:r>
              <a:rPr lang="en-US" sz="1200" b="0" i="0" u="none" strike="noStrike" cap="none">
                <a:solidFill>
                  <a:schemeClr val="dk1"/>
                </a:solidFill>
                <a:latin typeface="Calibri"/>
                <a:ea typeface="Calibri" panose="020f0502020204030204"/>
                <a:cs typeface="Calibri"/>
                <a:sym typeface="Calibri"/>
              </a:rPr>
              <a:t>Who is at risk will change depending on the local culture and context</a:t>
            </a:r>
            <a:endParaRPr/>
          </a:p>
          <a:p>
            <a:pPr marL="171450" marR="0" lvl="0" indent="-171450" algn="l" rtl="0">
              <a:spcBef>
                <a:spcPct val="0"/>
              </a:spcBef>
              <a:spcAft>
                <a:spcPct val="0"/>
              </a:spcAft>
              <a:buClr>
                <a:schemeClr val="dk1"/>
              </a:buClr>
              <a:buSzPts val="1200"/>
              <a:buFont typeface="Arial"/>
              <a:buChar char="•"/>
            </a:pPr>
            <a:r>
              <a:rPr lang="en-US" sz="1200" b="0" i="0" u="none" strike="noStrike" cap="none">
                <a:solidFill>
                  <a:schemeClr val="dk1"/>
                </a:solidFill>
                <a:latin typeface="Calibri"/>
                <a:ea typeface="Calibri" panose="020f0502020204030204"/>
                <a:cs typeface="Calibri"/>
                <a:sym typeface="Calibri"/>
              </a:rPr>
              <a:t>Some people may have multiple characteristics that place them at risk of exclusion. This means they may be more vulnerable.</a:t>
            </a:r>
            <a:endParaRPr/>
          </a:p>
          <a:p>
            <a:pPr marL="171450" marR="0" lvl="0" indent="-171450" algn="l" rtl="0">
              <a:spcBef>
                <a:spcPct val="0"/>
              </a:spcBef>
              <a:spcAft>
                <a:spcPct val="0"/>
              </a:spcAft>
              <a:buClr>
                <a:schemeClr val="dk1"/>
              </a:buClr>
              <a:buSzPts val="1200"/>
              <a:buFont typeface="Arial"/>
              <a:buChar char="•"/>
            </a:pPr>
            <a:r>
              <a:rPr lang="en-US" sz="1200" b="0" i="0" u="none" strike="noStrike" cap="none">
                <a:solidFill>
                  <a:schemeClr val="dk1"/>
                </a:solidFill>
                <a:latin typeface="Calibri"/>
                <a:ea typeface="Calibri" panose="020f0502020204030204"/>
                <a:cs typeface="Calibri"/>
                <a:sym typeface="Calibri"/>
              </a:rPr>
              <a:t>For example, a person may be a woman, have a disability, and live in a remote area. </a:t>
            </a:r>
          </a:p>
          <a:p>
            <a:pPr marL="171450" marR="0" lvl="0" indent="-171450" algn="l" rtl="0">
              <a:spcBef>
                <a:spcPct val="0"/>
              </a:spcBef>
              <a:spcAft>
                <a:spcPct val="0"/>
              </a:spcAft>
              <a:buClr>
                <a:schemeClr val="dk1"/>
              </a:buClr>
              <a:buSzPts val="1200"/>
              <a:buFont typeface="Arial"/>
              <a:buChar char="•"/>
            </a:pPr>
            <a:endParaRPr lang="en-US" sz="1200" b="0" i="0" u="none" strike="noStrike" cap="none">
              <a:solidFill>
                <a:schemeClr val="dk1"/>
              </a:solidFill>
              <a:latin typeface="Calibri"/>
              <a:ea typeface="Calibri" panose="020f0502020204030204"/>
              <a:cs typeface="Calibri"/>
              <a:sym typeface="Calibri"/>
            </a:endParaRPr>
          </a:p>
          <a:p>
            <a:pPr marL="171450" marR="0" lvl="0" indent="-171450" algn="l" rtl="0">
              <a:spcBef>
                <a:spcPct val="0"/>
              </a:spcBef>
              <a:spcAft>
                <a:spcPct val="0"/>
              </a:spcAft>
              <a:buClr>
                <a:schemeClr val="dk1"/>
              </a:buClr>
              <a:buSzPts val="1200"/>
              <a:buFont typeface="Arial"/>
              <a:buChar char="•"/>
            </a:pPr>
            <a:r>
              <a:rPr lang="en-AU">
                <a:sym typeface="Calibri"/>
              </a:rPr>
              <a:t>Some people at risk of exclusion</a:t>
            </a:r>
          </a:p>
          <a:p>
            <a:pPr marL="171450" marR="0" lvl="0" indent="-171450" algn="l" defTabSz="914400" rtl="0" eaLnBrk="1" fontAlgn="auto" latinLnBrk="0" hangingPunct="1">
              <a:lnSpc>
                <a:spcPct val="100000"/>
              </a:lnSpc>
              <a:spcBef>
                <a:spcPct val="0"/>
              </a:spcBef>
              <a:spcAft>
                <a:spcPct val="0"/>
              </a:spcAft>
              <a:buClr>
                <a:schemeClr val="dk1"/>
              </a:buClr>
              <a:buSzPts val="1200"/>
              <a:buFont typeface="Arial"/>
              <a:buChar char="•"/>
              <a:defRPr/>
            </a:pPr>
            <a:r>
              <a:rPr lang="en-US" sz="1200">
                <a:solidFill>
                  <a:schemeClr val="lt1"/>
                </a:solidFill>
                <a:latin typeface="+mn-lt"/>
                <a:ea typeface="Calibri" panose="020f0502020204030204"/>
                <a:cs typeface="Calibri"/>
                <a:sym typeface="Calibri"/>
              </a:rPr>
              <a:t>Women and girls - People with little or no education - People who are illiterate - People who have HIV/AIDS - People who are displaced - Young parents or child-headed households -People with disabilities - People who live in very remote areas - EM</a:t>
            </a:r>
            <a:endParaRPr lang="en-US"/>
          </a:p>
          <a:p>
            <a:pPr marL="171450" marR="0" lvl="0" indent="-171450" algn="l" defTabSz="914400" rtl="0" eaLnBrk="1" fontAlgn="auto" latinLnBrk="0" hangingPunct="1">
              <a:lnSpc>
                <a:spcPct val="100000"/>
              </a:lnSpc>
              <a:spcBef>
                <a:spcPct val="0"/>
              </a:spcBef>
              <a:spcAft>
                <a:spcPct val="0"/>
              </a:spcAft>
              <a:buClr>
                <a:schemeClr val="dk1"/>
              </a:buClr>
              <a:buSzPts val="1200"/>
              <a:buFont typeface="Arial"/>
              <a:buChar char="•"/>
              <a:defRPr/>
            </a:pPr>
            <a:endParaRPr lang="en-US" sz="1200">
              <a:solidFill>
                <a:schemeClr val="lt1"/>
              </a:solidFill>
              <a:latin typeface="+mn-lt"/>
              <a:ea typeface="Calibri" panose="020f0502020204030204"/>
              <a:cs typeface="Calibri"/>
              <a:sym typeface="Calibri"/>
            </a:endParaRPr>
          </a:p>
          <a:p>
            <a:pPr marL="171450" marR="0" lvl="0" indent="-171450" algn="l" defTabSz="914400" rtl="0" eaLnBrk="1" fontAlgn="auto" latinLnBrk="0" hangingPunct="1">
              <a:lnSpc>
                <a:spcPct val="100000"/>
              </a:lnSpc>
              <a:spcBef>
                <a:spcPct val="0"/>
              </a:spcBef>
              <a:spcAft>
                <a:spcPct val="0"/>
              </a:spcAft>
              <a:buClr>
                <a:schemeClr val="dk1"/>
              </a:buClr>
              <a:buSzPts val="1200"/>
              <a:buFont typeface="Arial"/>
              <a:buChar char="•"/>
              <a:defRPr/>
            </a:pPr>
            <a:endParaRPr lang="en-US"/>
          </a:p>
          <a:p>
            <a:pPr marL="171450" marR="0" lvl="0" indent="-171450" algn="l" defTabSz="914400" rtl="0" eaLnBrk="1" fontAlgn="auto" latinLnBrk="0" hangingPunct="1">
              <a:lnSpc>
                <a:spcPct val="100000"/>
              </a:lnSpc>
              <a:spcBef>
                <a:spcPct val="0"/>
              </a:spcBef>
              <a:spcAft>
                <a:spcPct val="0"/>
              </a:spcAft>
              <a:buClr>
                <a:schemeClr val="dk1"/>
              </a:buClr>
              <a:buSzPts val="1200"/>
              <a:buFont typeface="Arial"/>
              <a:buChar char="•"/>
              <a:defRPr/>
            </a:pPr>
            <a:endParaRPr lang="en-US"/>
          </a:p>
          <a:p>
            <a:pPr marL="171450" marR="0" lvl="0" indent="-171450" algn="l" defTabSz="914400" rtl="0" eaLnBrk="1" fontAlgn="auto" latinLnBrk="0" hangingPunct="1">
              <a:lnSpc>
                <a:spcPct val="100000"/>
              </a:lnSpc>
              <a:spcBef>
                <a:spcPct val="0"/>
              </a:spcBef>
              <a:spcAft>
                <a:spcPct val="0"/>
              </a:spcAft>
              <a:buClr>
                <a:schemeClr val="dk1"/>
              </a:buClr>
              <a:buSzPts val="1200"/>
              <a:buFont typeface="Arial"/>
              <a:buChar char="•"/>
              <a:defRPr/>
            </a:pPr>
            <a:endParaRPr lang="en-US"/>
          </a:p>
          <a:p>
            <a:pPr marL="171450" marR="0" lvl="0" indent="-171450" algn="l" defTabSz="914400" rtl="0" eaLnBrk="1" fontAlgn="auto" latinLnBrk="0" hangingPunct="1">
              <a:lnSpc>
                <a:spcPct val="100000"/>
              </a:lnSpc>
              <a:spcBef>
                <a:spcPct val="0"/>
              </a:spcBef>
              <a:spcAft>
                <a:spcPct val="0"/>
              </a:spcAft>
              <a:buClr>
                <a:schemeClr val="dk1"/>
              </a:buClr>
              <a:buSzPts val="1200"/>
              <a:buFont typeface="Arial"/>
              <a:buChar char="•"/>
              <a:defRPr/>
            </a:pPr>
            <a:endParaRPr lang="en-US"/>
          </a:p>
          <a:p>
            <a:pPr marL="171450" marR="0" lvl="0" indent="-171450" algn="l" defTabSz="914400" rtl="0" eaLnBrk="1" fontAlgn="auto" latinLnBrk="0" hangingPunct="1">
              <a:lnSpc>
                <a:spcPct val="100000"/>
              </a:lnSpc>
              <a:spcBef>
                <a:spcPct val="0"/>
              </a:spcBef>
              <a:spcAft>
                <a:spcPct val="0"/>
              </a:spcAft>
              <a:buClr>
                <a:schemeClr val="dk1"/>
              </a:buClr>
              <a:buSzPts val="1200"/>
              <a:buFont typeface="Arial"/>
              <a:buChar char="•"/>
              <a:defRPr/>
            </a:pPr>
            <a:endParaRPr lang="en-US"/>
          </a:p>
          <a:p>
            <a:pPr marL="171450" marR="0" lvl="0" indent="-171450" algn="l" defTabSz="914400" rtl="0" eaLnBrk="1" fontAlgn="auto" latinLnBrk="0" hangingPunct="1">
              <a:lnSpc>
                <a:spcPct val="100000"/>
              </a:lnSpc>
              <a:spcBef>
                <a:spcPct val="0"/>
              </a:spcBef>
              <a:spcAft>
                <a:spcPct val="0"/>
              </a:spcAft>
              <a:buClr>
                <a:schemeClr val="dk1"/>
              </a:buClr>
              <a:buSzPts val="1200"/>
              <a:buFont typeface="Arial"/>
              <a:buChar char="•"/>
              <a:defRPr/>
            </a:pPr>
            <a:endParaRPr lang="en-US" sz="1200">
              <a:solidFill>
                <a:schemeClr val="lt1"/>
              </a:solidFill>
              <a:latin typeface="+mn-lt"/>
              <a:ea typeface="Calibri" panose="020f0502020204030204"/>
              <a:cs typeface="Calibri"/>
              <a:sym typeface="Calibri"/>
            </a:endParaRPr>
          </a:p>
          <a:p>
            <a:pPr marL="171450" marR="0" lvl="0" indent="-171450" algn="l" rtl="0">
              <a:spcBef>
                <a:spcPct val="0"/>
              </a:spcBef>
              <a:spcAft>
                <a:spcPct val="0"/>
              </a:spcAft>
              <a:buClr>
                <a:schemeClr val="dk1"/>
              </a:buClr>
              <a:buSzPts val="1200"/>
              <a:buFont typeface="Arial"/>
              <a:buChar char="•"/>
            </a:pPr>
            <a:endParaRPr sz="1200" b="0" i="0" u="none" strike="noStrike" cap="none">
              <a:solidFill>
                <a:schemeClr val="dk1"/>
              </a:solidFill>
              <a:latin typeface="Calibri"/>
              <a:ea typeface="Calibri" panose="020f0502020204030204"/>
              <a:cs typeface="Calibri"/>
              <a:sym typeface="Calibri"/>
            </a:endParaRPr>
          </a:p>
        </p:txBody>
      </p:sp>
      <p:sp>
        <p:nvSpPr>
          <p:cNvPr id="167" name="Shape 167"/>
          <p:cNvSpPr txBox="1">
            <a:spLocks noGrp="1"/>
          </p:cNvSpPr>
          <p:nvPr>
            <p:ph type="sldNum" idx="12"/>
          </p:nvPr>
        </p:nvSpPr>
        <p:spPr>
          <a:xfrm>
            <a:off x="3855838" y="9440647"/>
            <a:ext cx="2949787" cy="496967"/>
          </a:xfrm>
          <a:prstGeom prst="rect">
            <a:avLst/>
          </a:prstGeom>
          <a:noFill/>
          <a:ln>
            <a:noFill/>
          </a:ln>
        </p:spPr>
        <p:txBody>
          <a:bodyPr spcFirstLastPara="1" wrap="square" lIns="91425" tIns="45700" rIns="91425" bIns="45700" anchor="b" anchorCtr="0">
            <a:noAutofit/>
          </a:bodyPr>
          <a:lstStyle/>
          <a:p>
            <a:pPr marL="0" marR="0" lvl="0" indent="0" algn="r" rtl="0">
              <a:spcBef>
                <a:spcPct val="0"/>
              </a:spcBef>
              <a:spcAft>
                <a:spcPct val="0"/>
              </a:spcAft>
              <a:buNone/>
            </a:pPr>
            <a:fld id="{00000000-1234-1234-1234-123412341234}" type="slidenum">
              <a:rPr lang="en-US" sz="1200" b="0" i="0" u="none" strike="noStrike" cap="none">
                <a:solidFill>
                  <a:schemeClr val="dk1"/>
                </a:solidFill>
                <a:latin typeface="Calibri"/>
                <a:ea typeface="Calibri" panose="020f0502020204030204"/>
                <a:cs typeface="Calibri"/>
                <a:sym typeface="Calibri"/>
              </a:rPr>
              <a:t>26</a:t>
            </a:fld>
            <a:endParaRPr sz="1200" b="0" i="0" u="none" strike="noStrike" cap="none">
              <a:solidFill>
                <a:schemeClr val="dk1"/>
              </a:solidFill>
              <a:latin typeface="Calibri"/>
              <a:ea typeface="Calibri" panose="020f0502020204030204"/>
              <a:cs typeface="Calibri"/>
              <a:sym typeface="Calibri"/>
            </a:endParaRPr>
          </a:p>
        </p:txBody>
      </p:sp>
    </p:spTree>
    <p:extLst>
      <p:ext uri="{BB962C8B-B14F-4D97-AF65-F5344CB8AC3E}">
        <p14:creationId xmlns:p14="http://schemas.microsoft.com/office/powerpoint/2010/main" val="2521255642"/>
      </p:ext>
    </p:extLst>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7650" name="Slide Image Placeholder 1">
            <a:extLst>
              <a:ext uri="{FF2B5EF4-FFF2-40B4-BE49-F238E27FC236}">
                <a16:creationId xmlns:a16="http://schemas.microsoft.com/office/drawing/2014/main" id="{4C80BF27-6046-0F3D-9D81-F9EEC06F4E55}"/>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7651" name="Notes Placeholder 2">
            <a:extLst>
              <a:ext uri="{FF2B5EF4-FFF2-40B4-BE49-F238E27FC236}">
                <a16:creationId xmlns:a16="http://schemas.microsoft.com/office/drawing/2014/main" id="{423B67FF-108B-D6C2-81BD-3C8233ECB9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FDB0FD1F-4236-F951-DD3B-F6441C00CAAF}"/>
              </a:ext>
            </a:extLst>
          </p:cNvPr>
          <p:cNvSpPr>
            <a:spLocks noGrp="1"/>
          </p:cNvSpPr>
          <p:nvPr>
            <p:ph type="dt" sz="quarter" idx="10"/>
          </p:nvPr>
        </p:nvSpPr>
        <p:spPr/>
        <p:txBody>
          <a:bodyPr/>
          <a:lstStyle/>
          <a:p>
            <a:pPr>
              <a:defRPr/>
            </a:pPr>
            <a:fld id="{0D6D70D6-5F91-464C-9744-8A624408EC73}" type="datetime1">
              <a:rPr lang="en-US"/>
              <a:pPr>
                <a:defRPr/>
              </a:pPr>
              <a:t>7/17/2023</a:t>
            </a:fld>
            <a:endParaRPr lang="en-US"/>
          </a:p>
        </p:txBody>
      </p:sp>
      <p:sp>
        <p:nvSpPr>
          <p:cNvPr id="3" name="Footer Placeholder 2">
            <a:extLst>
              <a:ext uri="{FF2B5EF4-FFF2-40B4-BE49-F238E27FC236}">
                <a16:creationId xmlns:a16="http://schemas.microsoft.com/office/drawing/2014/main" id="{8865C24C-5CF1-A725-5F1D-B70629D2445E}"/>
              </a:ext>
            </a:extLst>
          </p:cNvPr>
          <p:cNvSpPr>
            <a:spLocks noGrp="1"/>
          </p:cNvSpPr>
          <p:nvPr>
            <p:ph type="ftr" sz="quarter" idx="4"/>
          </p:nvPr>
        </p:nvSpPr>
        <p:spPr/>
        <p:txBody>
          <a:bodyPr/>
          <a:lstStyle/>
          <a:p>
            <a:pPr>
              <a:defRPr/>
            </a:pPr>
            <a:r>
              <a:rPr lang="en-GB"/>
              <a:t>copy rights: ACDC legal clinic</a:t>
            </a: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32770" name="Slide Image Placeholder 1">
            <a:extLst>
              <a:ext uri="{FF2B5EF4-FFF2-40B4-BE49-F238E27FC236}">
                <a16:creationId xmlns:a16="http://schemas.microsoft.com/office/drawing/2014/main" id="{36CBDCB6-5738-43F1-4D1F-1AA3BFA981F7}"/>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2771" name="Notes Placeholder 2">
            <a:extLst>
              <a:ext uri="{FF2B5EF4-FFF2-40B4-BE49-F238E27FC236}">
                <a16:creationId xmlns:a16="http://schemas.microsoft.com/office/drawing/2014/main" id="{957644C4-2ED0-D152-3F40-3F4B8FB117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Với ng</a:t>
            </a:r>
            <a:r>
              <a:rPr lang="vi-VN" altLang="en-US"/>
              <a:t>ười</a:t>
            </a:r>
            <a:r>
              <a:rPr lang="en-US" altLang="en-US"/>
              <a:t> khiếm thị họ </a:t>
            </a:r>
            <a:r>
              <a:rPr lang="vi-VN" altLang="en-US"/>
              <a:t>đặc</a:t>
            </a:r>
            <a:r>
              <a:rPr lang="en-US" altLang="en-US"/>
              <a:t> biệt thông minh trong nhận biết nội dung và âm thanh vì vậy khi </a:t>
            </a:r>
            <a:r>
              <a:rPr lang="vi-VN" altLang="en-US"/>
              <a:t>đã</a:t>
            </a:r>
            <a:r>
              <a:rPr lang="en-US" altLang="en-US"/>
              <a:t> </a:t>
            </a:r>
            <a:r>
              <a:rPr lang="vi-VN" altLang="en-US"/>
              <a:t>đọc</a:t>
            </a:r>
            <a:r>
              <a:rPr lang="en-US" altLang="en-US"/>
              <a:t> nội dung xong họ sẽ ghi nhớ lại ngay. Khi t</a:t>
            </a:r>
            <a:r>
              <a:rPr lang="vi-VN" altLang="en-US"/>
              <a:t>ư</a:t>
            </a:r>
            <a:r>
              <a:rPr lang="en-US" altLang="en-US"/>
              <a:t> vấn pháp luật cho họ thì không dùng </a:t>
            </a:r>
            <a:r>
              <a:rPr lang="vi-VN" altLang="en-US"/>
              <a:t>được</a:t>
            </a:r>
            <a:r>
              <a:rPr lang="en-US" altLang="en-US"/>
              <a:t> dụng cụ trực quan mà cần thiết kế bài thuyết trình có logic, nói dễ nghe, nếu </a:t>
            </a:r>
            <a:r>
              <a:rPr lang="vi-VN" altLang="en-US"/>
              <a:t>được</a:t>
            </a:r>
            <a:r>
              <a:rPr lang="en-US" altLang="en-US"/>
              <a:t> thì nên hỏi họ có email hoặc máy tính không? Chuyển file mềm tr</a:t>
            </a:r>
            <a:r>
              <a:rPr lang="vi-VN" altLang="en-US"/>
              <a:t>ước</a:t>
            </a:r>
            <a:r>
              <a:rPr lang="en-US" altLang="en-US"/>
              <a:t> cho họ </a:t>
            </a:r>
            <a:r>
              <a:rPr lang="vi-VN" altLang="en-US"/>
              <a:t>đọc</a:t>
            </a:r>
            <a:r>
              <a:rPr lang="en-US" altLang="en-US"/>
              <a:t> tham khảo.</a:t>
            </a:r>
          </a:p>
        </p:txBody>
      </p:sp>
      <p:sp>
        <p:nvSpPr>
          <p:cNvPr id="2" name="Date Placeholder 1">
            <a:extLst>
              <a:ext uri="{FF2B5EF4-FFF2-40B4-BE49-F238E27FC236}">
                <a16:creationId xmlns:a16="http://schemas.microsoft.com/office/drawing/2014/main" id="{9D7BC73A-3D9A-C1F8-A0AC-A355292C0BC9}"/>
              </a:ext>
            </a:extLst>
          </p:cNvPr>
          <p:cNvSpPr>
            <a:spLocks noGrp="1"/>
          </p:cNvSpPr>
          <p:nvPr>
            <p:ph type="dt" sz="quarter" idx="10"/>
          </p:nvPr>
        </p:nvSpPr>
        <p:spPr/>
        <p:txBody>
          <a:bodyPr/>
          <a:lstStyle/>
          <a:p>
            <a:pPr>
              <a:defRPr/>
            </a:pPr>
            <a:fld id="{042C010C-76DC-427B-9C13-EED8DDD15284}" type="datetime1">
              <a:rPr lang="en-US"/>
              <a:pPr>
                <a:defRPr/>
              </a:pPr>
              <a:t>7/17/2023</a:t>
            </a:fld>
            <a:endParaRPr lang="en-US"/>
          </a:p>
        </p:txBody>
      </p:sp>
      <p:sp>
        <p:nvSpPr>
          <p:cNvPr id="3" name="Footer Placeholder 2">
            <a:extLst>
              <a:ext uri="{FF2B5EF4-FFF2-40B4-BE49-F238E27FC236}">
                <a16:creationId xmlns:a16="http://schemas.microsoft.com/office/drawing/2014/main" id="{4B397856-2E09-79EE-263B-6004C271534E}"/>
              </a:ext>
            </a:extLst>
          </p:cNvPr>
          <p:cNvSpPr>
            <a:spLocks noGrp="1"/>
          </p:cNvSpPr>
          <p:nvPr>
            <p:ph type="ftr" sz="quarter" idx="4"/>
          </p:nvPr>
        </p:nvSpPr>
        <p:spPr/>
        <p:txBody>
          <a:bodyPr/>
          <a:lstStyle/>
          <a:p>
            <a:pPr>
              <a:defRPr/>
            </a:pPr>
            <a:r>
              <a:rPr lang="en-GB"/>
              <a:t>copy rights: ACDC legal clinic</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65"/>
        <p:cNvGrpSpPr/>
        <p:nvPr/>
      </p:nvGrpSpPr>
      <p:grpSpPr>
        <a:xfrm>
          <a:off x="0" y="0"/>
          <a:ext cx="0" cy="0"/>
        </a:xfrm>
      </p:grpSpPr>
      <p:sp>
        <p:nvSpPr>
          <p:cNvPr id="266" name="Shape 266"/>
          <p:cNvSpPr>
            <a:spLocks noGrp="1" noRot="1" noChangeAspect="1"/>
          </p:cNvSpPr>
          <p:nvPr>
            <p:ph type="sldImg" idx="2"/>
          </p:nvPr>
        </p:nvSpPr>
        <p:spPr>
          <a:xfrm>
            <a:off x="93663" y="746125"/>
            <a:ext cx="6621462" cy="3725863"/>
          </a:xfrm>
          <a:custGeom>
            <a:rect l="0" t="0" r="0" b="0"/>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Shape 267"/>
          <p:cNvSpPr txBox="1">
            <a:spLocks noGrp="1"/>
          </p:cNvSpPr>
          <p:nvPr>
            <p:ph type="body" idx="1"/>
          </p:nvPr>
        </p:nvSpPr>
        <p:spPr>
          <a:xfrm>
            <a:off x="680721" y="4721186"/>
            <a:ext cx="5445760" cy="4472702"/>
          </a:xfrm>
          <a:prstGeom prst="rect">
            <a:avLst/>
          </a:prstGeom>
          <a:noFill/>
          <a:ln>
            <a:noFill/>
          </a:ln>
        </p:spPr>
        <p:txBody>
          <a:bodyPr spcFirstLastPara="1" wrap="square" lIns="91425" tIns="45700" rIns="91425" bIns="45700" anchor="t" anchorCtr="0">
            <a:noAutofit/>
          </a:bodyPr>
          <a:lstStyle/>
          <a:p>
            <a:pPr marL="0" marR="0" lvl="0" indent="0" algn="l" rtl="0">
              <a:spcBef>
                <a:spcPct val="0"/>
              </a:spcBef>
              <a:spcAft>
                <a:spcPct val="0"/>
              </a:spcAft>
              <a:buNone/>
            </a:pPr>
            <a:endParaRPr sz="1200" b="0" i="0" u="none" strike="noStrike" cap="none">
              <a:solidFill>
                <a:schemeClr val="dk1"/>
              </a:solidFill>
              <a:latin typeface="Calibri"/>
              <a:ea typeface="Calibri" panose="020f0502020204030204"/>
              <a:cs typeface="Calibri"/>
              <a:sym typeface="Calibri"/>
            </a:endParaRPr>
          </a:p>
        </p:txBody>
      </p:sp>
      <p:sp>
        <p:nvSpPr>
          <p:cNvPr id="268" name="Shape 268"/>
          <p:cNvSpPr txBox="1">
            <a:spLocks noGrp="1"/>
          </p:cNvSpPr>
          <p:nvPr>
            <p:ph type="sldNum" idx="12"/>
          </p:nvPr>
        </p:nvSpPr>
        <p:spPr>
          <a:xfrm>
            <a:off x="3855838" y="9440647"/>
            <a:ext cx="2949787" cy="496967"/>
          </a:xfrm>
          <a:prstGeom prst="rect">
            <a:avLst/>
          </a:prstGeom>
          <a:noFill/>
          <a:ln>
            <a:noFill/>
          </a:ln>
        </p:spPr>
        <p:txBody>
          <a:bodyPr spcFirstLastPara="1" wrap="square" lIns="91425" tIns="45700" rIns="91425" bIns="45700" anchor="b" anchorCtr="0">
            <a:noAutofit/>
          </a:bodyPr>
          <a:lstStyle/>
          <a:p>
            <a:pPr marL="0" marR="0" lvl="0" indent="0" algn="r" rtl="0">
              <a:spcBef>
                <a:spcPct val="0"/>
              </a:spcBef>
              <a:spcAft>
                <a:spcPct val="0"/>
              </a:spcAft>
              <a:buNone/>
            </a:pPr>
            <a:fld id="{00000000-1234-1234-1234-123412341234}" type="slidenum">
              <a:rPr lang="en-US" sz="1200">
                <a:solidFill>
                  <a:schemeClr val="dk1"/>
                </a:solidFill>
                <a:latin typeface="Calibri"/>
                <a:ea typeface="Calibri" panose="020f0502020204030204"/>
                <a:cs typeface="Calibri"/>
                <a:sym typeface="Calibri"/>
              </a:rPr>
              <a:t>4</a:t>
            </a:fld>
            <a:endParaRPr sz="1200">
              <a:solidFill>
                <a:schemeClr val="dk1"/>
              </a:solidFill>
              <a:latin typeface="Calibri"/>
              <a:ea typeface="Calibri" panose="020f0502020204030204"/>
              <a:cs typeface="Calibri"/>
              <a:sym typeface="Calibri"/>
            </a:endParaRPr>
          </a:p>
        </p:txBody>
      </p:sp>
    </p:spTree>
    <p:extLst>
      <p:ext uri="{BB962C8B-B14F-4D97-AF65-F5344CB8AC3E}">
        <p14:creationId xmlns:p14="http://schemas.microsoft.com/office/powerpoint/2010/main" val="1046049696"/>
      </p:ext>
    </p:extLst>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34818" name="Slide Image Placeholder 1">
            <a:extLst>
              <a:ext uri="{FF2B5EF4-FFF2-40B4-BE49-F238E27FC236}">
                <a16:creationId xmlns:a16="http://schemas.microsoft.com/office/drawing/2014/main" id="{12129908-5557-C948-198C-2D76F0BF44FE}"/>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4819" name="Notes Placeholder 2">
            <a:extLst>
              <a:ext uri="{FF2B5EF4-FFF2-40B4-BE49-F238E27FC236}">
                <a16:creationId xmlns:a16="http://schemas.microsoft.com/office/drawing/2014/main" id="{A46F4400-20A5-42CA-7BC0-3E58754616A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Nếu cần trợ giúp trong cách hoạt </a:t>
            </a:r>
            <a:r>
              <a:rPr lang="vi-VN" altLang="en-US"/>
              <a:t>động</a:t>
            </a:r>
            <a:r>
              <a:rPr lang="en-US" altLang="en-US"/>
              <a:t> tố tụng thì cần thiết phải làm việc với ng</a:t>
            </a:r>
            <a:r>
              <a:rPr lang="vi-VN" altLang="en-US"/>
              <a:t>ười</a:t>
            </a:r>
            <a:r>
              <a:rPr lang="en-US" altLang="en-US"/>
              <a:t> phiên dịch ngôn ngữ ký hiệu tr</a:t>
            </a:r>
            <a:r>
              <a:rPr lang="vi-VN" altLang="en-US"/>
              <a:t>ước</a:t>
            </a:r>
            <a:r>
              <a:rPr lang="en-US" altLang="en-US"/>
              <a:t>. Nên là ng</a:t>
            </a:r>
            <a:r>
              <a:rPr lang="vi-VN" altLang="en-US"/>
              <a:t>ười</a:t>
            </a:r>
            <a:r>
              <a:rPr lang="en-US" altLang="en-US"/>
              <a:t> phiên dịch ngôn ngữ ký hiệu của chính Hội ng</a:t>
            </a:r>
            <a:r>
              <a:rPr lang="vi-VN" altLang="en-US"/>
              <a:t>ười</a:t>
            </a:r>
            <a:r>
              <a:rPr lang="en-US" altLang="en-US"/>
              <a:t> khiếm thính tại </a:t>
            </a:r>
            <a:r>
              <a:rPr lang="vi-VN" altLang="en-US"/>
              <a:t>địa</a:t>
            </a:r>
            <a:r>
              <a:rPr lang="en-US" altLang="en-US"/>
              <a:t> ph</a:t>
            </a:r>
            <a:r>
              <a:rPr lang="vi-VN" altLang="en-US"/>
              <a:t>ươ</a:t>
            </a:r>
            <a:r>
              <a:rPr lang="en-US" altLang="en-US"/>
              <a:t>ng </a:t>
            </a:r>
            <a:r>
              <a:rPr lang="vi-VN" altLang="en-US"/>
              <a:t>đó</a:t>
            </a:r>
            <a:r>
              <a:rPr lang="en-US" altLang="en-US"/>
              <a:t> vì họ sẽ dễ hiểu nhau h</a:t>
            </a:r>
            <a:r>
              <a:rPr lang="vi-VN" altLang="en-US"/>
              <a:t>ơ</a:t>
            </a:r>
            <a:r>
              <a:rPr lang="en-US" altLang="en-US"/>
              <a:t>n.</a:t>
            </a:r>
          </a:p>
        </p:txBody>
      </p:sp>
      <p:sp>
        <p:nvSpPr>
          <p:cNvPr id="2" name="Date Placeholder 1">
            <a:extLst>
              <a:ext uri="{FF2B5EF4-FFF2-40B4-BE49-F238E27FC236}">
                <a16:creationId xmlns:a16="http://schemas.microsoft.com/office/drawing/2014/main" id="{111A8D5F-9D5E-55C5-1333-0653D17B8017}"/>
              </a:ext>
            </a:extLst>
          </p:cNvPr>
          <p:cNvSpPr>
            <a:spLocks noGrp="1"/>
          </p:cNvSpPr>
          <p:nvPr>
            <p:ph type="dt" sz="quarter" idx="10"/>
          </p:nvPr>
        </p:nvSpPr>
        <p:spPr/>
        <p:txBody>
          <a:bodyPr/>
          <a:lstStyle/>
          <a:p>
            <a:pPr>
              <a:defRPr/>
            </a:pPr>
            <a:fld id="{BE3AA282-E333-46F2-8BC4-19AA8B269FCB}" type="datetime1">
              <a:rPr lang="en-US"/>
              <a:pPr>
                <a:defRPr/>
              </a:pPr>
              <a:t>7/17/2023</a:t>
            </a:fld>
            <a:endParaRPr lang="en-US"/>
          </a:p>
        </p:txBody>
      </p:sp>
      <p:sp>
        <p:nvSpPr>
          <p:cNvPr id="3" name="Footer Placeholder 2">
            <a:extLst>
              <a:ext uri="{FF2B5EF4-FFF2-40B4-BE49-F238E27FC236}">
                <a16:creationId xmlns:a16="http://schemas.microsoft.com/office/drawing/2014/main" id="{2B658F57-405C-978A-D52F-61FD41B4A9B5}"/>
              </a:ext>
            </a:extLst>
          </p:cNvPr>
          <p:cNvSpPr>
            <a:spLocks noGrp="1"/>
          </p:cNvSpPr>
          <p:nvPr>
            <p:ph type="ftr" sz="quarter" idx="4"/>
          </p:nvPr>
        </p:nvSpPr>
        <p:spPr/>
        <p:txBody>
          <a:bodyPr/>
          <a:lstStyle/>
          <a:p>
            <a:pPr>
              <a:defRPr/>
            </a:pPr>
            <a:r>
              <a:rPr lang="en-GB"/>
              <a:t>copy rights: ACDC legal clinic</a:t>
            </a: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36866" name="Slide Image Placeholder 1">
            <a:extLst>
              <a:ext uri="{FF2B5EF4-FFF2-40B4-BE49-F238E27FC236}">
                <a16:creationId xmlns:a16="http://schemas.microsoft.com/office/drawing/2014/main" id="{FCCA51B6-655D-DE37-11BD-3DBAFBBF888D}"/>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6867" name="Notes Placeholder 2">
            <a:extLst>
              <a:ext uri="{FF2B5EF4-FFF2-40B4-BE49-F238E27FC236}">
                <a16:creationId xmlns:a16="http://schemas.microsoft.com/office/drawing/2014/main" id="{C5B235E2-25AA-EC98-0C24-20A9FD24F7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Nếu ng</a:t>
            </a:r>
            <a:r>
              <a:rPr lang="vi-VN" altLang="en-US"/>
              <a:t>ười</a:t>
            </a:r>
            <a:r>
              <a:rPr lang="en-US" altLang="en-US"/>
              <a:t> </a:t>
            </a:r>
            <a:r>
              <a:rPr lang="vi-VN" altLang="en-US"/>
              <a:t>đó</a:t>
            </a:r>
            <a:r>
              <a:rPr lang="en-US" altLang="en-US"/>
              <a:t> khuyết tật nặng thì nên có ng</a:t>
            </a:r>
            <a:r>
              <a:rPr lang="vi-VN" altLang="en-US"/>
              <a:t>ười</a:t>
            </a:r>
            <a:r>
              <a:rPr lang="en-US" altLang="en-US"/>
              <a:t> bảo trợ trực tiếp của họ tham gia quá trình trợ giúp pháp lý.</a:t>
            </a:r>
          </a:p>
        </p:txBody>
      </p:sp>
      <p:sp>
        <p:nvSpPr>
          <p:cNvPr id="2" name="Date Placeholder 1">
            <a:extLst>
              <a:ext uri="{FF2B5EF4-FFF2-40B4-BE49-F238E27FC236}">
                <a16:creationId xmlns:a16="http://schemas.microsoft.com/office/drawing/2014/main" id="{E75E3232-5753-46AA-C536-E342FC74890A}"/>
              </a:ext>
            </a:extLst>
          </p:cNvPr>
          <p:cNvSpPr>
            <a:spLocks noGrp="1"/>
          </p:cNvSpPr>
          <p:nvPr>
            <p:ph type="dt" sz="quarter" idx="10"/>
          </p:nvPr>
        </p:nvSpPr>
        <p:spPr/>
        <p:txBody>
          <a:bodyPr/>
          <a:lstStyle/>
          <a:p>
            <a:pPr>
              <a:defRPr/>
            </a:pPr>
            <a:fld id="{CA1D4199-77C2-431C-B79A-E3CD891DC338}" type="datetime1">
              <a:rPr lang="en-US"/>
              <a:pPr>
                <a:defRPr/>
              </a:pPr>
              <a:t>7/17/2023</a:t>
            </a:fld>
            <a:endParaRPr lang="en-US"/>
          </a:p>
        </p:txBody>
      </p:sp>
      <p:sp>
        <p:nvSpPr>
          <p:cNvPr id="3" name="Footer Placeholder 2">
            <a:extLst>
              <a:ext uri="{FF2B5EF4-FFF2-40B4-BE49-F238E27FC236}">
                <a16:creationId xmlns:a16="http://schemas.microsoft.com/office/drawing/2014/main" id="{A9FC851D-244D-289F-51A2-4D7502B66C6E}"/>
              </a:ext>
            </a:extLst>
          </p:cNvPr>
          <p:cNvSpPr>
            <a:spLocks noGrp="1"/>
          </p:cNvSpPr>
          <p:nvPr>
            <p:ph type="ftr" sz="quarter" idx="4"/>
          </p:nvPr>
        </p:nvSpPr>
        <p:spPr/>
        <p:txBody>
          <a:bodyPr/>
          <a:lstStyle/>
          <a:p>
            <a:pPr>
              <a:defRPr/>
            </a:pPr>
            <a:r>
              <a:rPr lang="en-GB"/>
              <a:t>copy rights: ACDC legal clinic</a:t>
            </a:r>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38914" name="Slide Image Placeholder 1">
            <a:extLst>
              <a:ext uri="{FF2B5EF4-FFF2-40B4-BE49-F238E27FC236}">
                <a16:creationId xmlns:a16="http://schemas.microsoft.com/office/drawing/2014/main" id="{3F42FC43-2B34-FF4A-A2CD-14717B12A8BF}"/>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38915" name="Notes Placeholder 2">
            <a:extLst>
              <a:ext uri="{FF2B5EF4-FFF2-40B4-BE49-F238E27FC236}">
                <a16:creationId xmlns:a16="http://schemas.microsoft.com/office/drawing/2014/main" id="{EEDCC00A-4707-1C4B-4D11-A20DEC5F91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t>Nếu thấy cần thiết thì nên có ng</a:t>
            </a:r>
            <a:r>
              <a:rPr lang="vi-VN" altLang="en-US"/>
              <a:t>ười</a:t>
            </a:r>
            <a:r>
              <a:rPr lang="en-US" altLang="en-US"/>
              <a:t> bảo trợ là ng</a:t>
            </a:r>
            <a:r>
              <a:rPr lang="vi-VN" altLang="en-US"/>
              <a:t>ười</a:t>
            </a:r>
            <a:r>
              <a:rPr lang="en-US" altLang="en-US"/>
              <a:t> thân của ng</a:t>
            </a:r>
            <a:r>
              <a:rPr lang="vi-VN" altLang="en-US"/>
              <a:t>ười</a:t>
            </a:r>
            <a:r>
              <a:rPr lang="en-US" altLang="en-US"/>
              <a:t> khuyết tật trong các hoạt </a:t>
            </a:r>
            <a:r>
              <a:rPr lang="vi-VN" altLang="en-US"/>
              <a:t>động</a:t>
            </a:r>
            <a:r>
              <a:rPr lang="en-US" altLang="en-US"/>
              <a:t> t</a:t>
            </a:r>
            <a:r>
              <a:rPr lang="vi-VN" altLang="en-US"/>
              <a:t>ư</a:t>
            </a:r>
            <a:r>
              <a:rPr lang="en-US" altLang="en-US"/>
              <a:t> vấn pháp lý. Có những ng</a:t>
            </a:r>
            <a:r>
              <a:rPr lang="vi-VN" altLang="en-US"/>
              <a:t>ười</a:t>
            </a:r>
            <a:r>
              <a:rPr lang="en-US" altLang="en-US"/>
              <a:t> khuyết tật dạng này có thể nói hoặc thuyết trình câu chuyện không </a:t>
            </a:r>
            <a:r>
              <a:rPr lang="vi-VN" altLang="en-US"/>
              <a:t>đúng</a:t>
            </a:r>
            <a:r>
              <a:rPr lang="en-US" altLang="en-US"/>
              <a:t> với thực tế thì cần xác minh với gia </a:t>
            </a:r>
            <a:r>
              <a:rPr lang="vi-VN" altLang="en-US"/>
              <a:t>đình</a:t>
            </a:r>
            <a:r>
              <a:rPr lang="en-US" altLang="en-US"/>
              <a:t>, ng</a:t>
            </a:r>
            <a:r>
              <a:rPr lang="vi-VN" altLang="en-US"/>
              <a:t>ười</a:t>
            </a:r>
            <a:r>
              <a:rPr lang="en-US" altLang="en-US"/>
              <a:t> thân của mình.</a:t>
            </a:r>
          </a:p>
        </p:txBody>
      </p:sp>
      <p:sp>
        <p:nvSpPr>
          <p:cNvPr id="2" name="Date Placeholder 1">
            <a:extLst>
              <a:ext uri="{FF2B5EF4-FFF2-40B4-BE49-F238E27FC236}">
                <a16:creationId xmlns:a16="http://schemas.microsoft.com/office/drawing/2014/main" id="{0BE35A19-001B-C33E-12D8-2149585ED63B}"/>
              </a:ext>
            </a:extLst>
          </p:cNvPr>
          <p:cNvSpPr>
            <a:spLocks noGrp="1"/>
          </p:cNvSpPr>
          <p:nvPr>
            <p:ph type="dt" sz="quarter" idx="10"/>
          </p:nvPr>
        </p:nvSpPr>
        <p:spPr/>
        <p:txBody>
          <a:bodyPr/>
          <a:lstStyle/>
          <a:p>
            <a:pPr>
              <a:defRPr/>
            </a:pPr>
            <a:fld id="{0F619BD5-4B3E-4635-B985-EFC002927D5A}" type="datetime1">
              <a:rPr lang="en-US"/>
              <a:pPr>
                <a:defRPr/>
              </a:pPr>
              <a:t>7/17/2023</a:t>
            </a:fld>
            <a:endParaRPr lang="en-US"/>
          </a:p>
        </p:txBody>
      </p:sp>
      <p:sp>
        <p:nvSpPr>
          <p:cNvPr id="3" name="Footer Placeholder 2">
            <a:extLst>
              <a:ext uri="{FF2B5EF4-FFF2-40B4-BE49-F238E27FC236}">
                <a16:creationId xmlns:a16="http://schemas.microsoft.com/office/drawing/2014/main" id="{C052E207-37D0-9F87-1473-EDB51F54C31D}"/>
              </a:ext>
            </a:extLst>
          </p:cNvPr>
          <p:cNvSpPr>
            <a:spLocks noGrp="1"/>
          </p:cNvSpPr>
          <p:nvPr>
            <p:ph type="ftr" sz="quarter" idx="4"/>
          </p:nvPr>
        </p:nvSpPr>
        <p:spPr/>
        <p:txBody>
          <a:bodyPr/>
          <a:lstStyle/>
          <a:p>
            <a:pPr>
              <a:defRPr/>
            </a:pPr>
            <a:r>
              <a:rPr lang="en-GB"/>
              <a:t>copy rights: ACDC legal clinic</a:t>
            </a:r>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40962" name="Slide Image Placeholder 1">
            <a:extLst>
              <a:ext uri="{FF2B5EF4-FFF2-40B4-BE49-F238E27FC236}">
                <a16:creationId xmlns:a16="http://schemas.microsoft.com/office/drawing/2014/main" id="{31EAEAE3-733D-35E0-146A-DE21CEE30F7B}"/>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0963" name="Notes Placeholder 2">
            <a:extLst>
              <a:ext uri="{FF2B5EF4-FFF2-40B4-BE49-F238E27FC236}">
                <a16:creationId xmlns:a16="http://schemas.microsoft.com/office/drawing/2014/main" id="{500F3C97-8DCA-9B23-1DEA-EE2FAB3C13F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E5516ED5-C0C6-AA45-A8C0-E3E057AC70D5}"/>
              </a:ext>
            </a:extLst>
          </p:cNvPr>
          <p:cNvSpPr>
            <a:spLocks noGrp="1"/>
          </p:cNvSpPr>
          <p:nvPr>
            <p:ph type="dt" sz="quarter" idx="10"/>
          </p:nvPr>
        </p:nvSpPr>
        <p:spPr/>
        <p:txBody>
          <a:bodyPr/>
          <a:lstStyle/>
          <a:p>
            <a:pPr>
              <a:defRPr/>
            </a:pPr>
            <a:fld id="{06F1EDC5-3006-42CA-900A-D005E553810E}" type="datetime1">
              <a:rPr lang="en-US"/>
              <a:pPr>
                <a:defRPr/>
              </a:pPr>
              <a:t>7/17/2023</a:t>
            </a:fld>
            <a:endParaRPr lang="en-US"/>
          </a:p>
        </p:txBody>
      </p:sp>
      <p:sp>
        <p:nvSpPr>
          <p:cNvPr id="3" name="Footer Placeholder 2">
            <a:extLst>
              <a:ext uri="{FF2B5EF4-FFF2-40B4-BE49-F238E27FC236}">
                <a16:creationId xmlns:a16="http://schemas.microsoft.com/office/drawing/2014/main" id="{894E3864-12E1-EEED-F711-A856C4964AE4}"/>
              </a:ext>
            </a:extLst>
          </p:cNvPr>
          <p:cNvSpPr>
            <a:spLocks noGrp="1"/>
          </p:cNvSpPr>
          <p:nvPr>
            <p:ph type="ftr" sz="quarter" idx="4"/>
          </p:nvPr>
        </p:nvSpPr>
        <p:spPr/>
        <p:txBody>
          <a:bodyPr/>
          <a:lstStyle/>
          <a:p>
            <a:pPr>
              <a:defRPr/>
            </a:pPr>
            <a:r>
              <a:rPr lang="en-GB"/>
              <a:t>copy rights: ACDC legal clinic</a:t>
            </a:r>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43010" name="Slide Image Placeholder 1">
            <a:extLst>
              <a:ext uri="{FF2B5EF4-FFF2-40B4-BE49-F238E27FC236}">
                <a16:creationId xmlns:a16="http://schemas.microsoft.com/office/drawing/2014/main" id="{95104A69-AA06-8D68-7B8A-90977AC1AB12}"/>
              </a:ext>
            </a:extLst>
          </p:cNvPr>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Notes Placeholder 2">
            <a:extLst>
              <a:ext uri="{FF2B5EF4-FFF2-40B4-BE49-F238E27FC236}">
                <a16:creationId xmlns:a16="http://schemas.microsoft.com/office/drawing/2014/main" id="{C0999F02-C82D-1472-529C-7EE39D31AAD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2" name="Date Placeholder 1">
            <a:extLst>
              <a:ext uri="{FF2B5EF4-FFF2-40B4-BE49-F238E27FC236}">
                <a16:creationId xmlns:a16="http://schemas.microsoft.com/office/drawing/2014/main" id="{9750B8F9-6604-6018-8B2D-081B2E5DAC29}"/>
              </a:ext>
            </a:extLst>
          </p:cNvPr>
          <p:cNvSpPr>
            <a:spLocks noGrp="1"/>
          </p:cNvSpPr>
          <p:nvPr>
            <p:ph type="dt" sz="quarter" idx="10"/>
          </p:nvPr>
        </p:nvSpPr>
        <p:spPr/>
        <p:txBody>
          <a:bodyPr/>
          <a:lstStyle/>
          <a:p>
            <a:pPr>
              <a:defRPr/>
            </a:pPr>
            <a:fld id="{F4D98B45-2F61-4FDC-8F23-6376E62A2F4B}" type="datetime1">
              <a:rPr lang="en-US"/>
              <a:pPr>
                <a:defRPr/>
              </a:pPr>
              <a:t>7/17/2023</a:t>
            </a:fld>
            <a:endParaRPr lang="en-US"/>
          </a:p>
        </p:txBody>
      </p:sp>
      <p:sp>
        <p:nvSpPr>
          <p:cNvPr id="3" name="Footer Placeholder 2">
            <a:extLst>
              <a:ext uri="{FF2B5EF4-FFF2-40B4-BE49-F238E27FC236}">
                <a16:creationId xmlns:a16="http://schemas.microsoft.com/office/drawing/2014/main" id="{2A924100-16ED-62C5-DCA5-F27583FBC6B3}"/>
              </a:ext>
            </a:extLst>
          </p:cNvPr>
          <p:cNvSpPr>
            <a:spLocks noGrp="1"/>
          </p:cNvSpPr>
          <p:nvPr>
            <p:ph type="ftr" sz="quarter" idx="4"/>
          </p:nvPr>
        </p:nvSpPr>
        <p:spPr/>
        <p:txBody>
          <a:bodyPr/>
          <a:lstStyle/>
          <a:p>
            <a:pPr>
              <a:defRPr/>
            </a:pPr>
            <a:r>
              <a:rPr lang="en-GB"/>
              <a:t>copy rights: ACDC legal clinic</a:t>
            </a:r>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a:t>What is Disability Inclusive development?</a:t>
            </a:r>
          </a:p>
          <a:p>
            <a:pPr marL="0" indent="0">
              <a:buNone/>
            </a:pPr>
            <a:r>
              <a:rPr lang="en-AU"/>
              <a:t>Disability inclusive development…</a:t>
            </a:r>
          </a:p>
          <a:p>
            <a:r>
              <a:rPr lang="en-AU"/>
              <a:t>Is a </a:t>
            </a:r>
            <a:r>
              <a:rPr lang="en-AU" u="sng"/>
              <a:t>process</a:t>
            </a:r>
            <a:r>
              <a:rPr lang="en-AU"/>
              <a:t> of making sure people with disabilities are able to participate and are included in decision-making.</a:t>
            </a:r>
          </a:p>
          <a:p>
            <a:r>
              <a:rPr lang="en-AU"/>
              <a:t>Is an </a:t>
            </a:r>
            <a:r>
              <a:rPr lang="en-AU" u="sng"/>
              <a:t>outcome</a:t>
            </a:r>
            <a:r>
              <a:rPr lang="en-AU"/>
              <a:t> which is achieved when all community members, including people with disabilities, benefit equally from a project or service.</a:t>
            </a:r>
          </a:p>
          <a:p>
            <a:endParaRPr lang="en-AU"/>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6D025662-6941-4E01-82C6-4CC8B6F3FE3B}" type="slidenum">
              <a:rPr kumimoji="0" lang="en-AU"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42</a:t>
            </a:fld>
            <a:endParaRPr kumimoji="0" lang="en-AU"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671342391"/>
      </p:ext>
    </p:extLst>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Nhận</a:t>
            </a:r>
            <a:r>
              <a:rPr lang="en-US" baseline="0"/>
              <a:t> thức: Khuyến khích việc xác định phạm vi ảnh hưởng, thể loại và tác động của khuyết tật với cộng đồng.</a:t>
            </a:r>
          </a:p>
          <a:p>
            <a:r>
              <a:rPr lang="en-US" baseline="0" err="1"/>
              <a:t>Sự tham gia: thúc đẩy cộng đồng tiếp cận với các đóng góp giá trị của NKT trong quá trình phát triển.</a:t>
            </a:r>
          </a:p>
          <a:p>
            <a:r>
              <a:rPr lang="en-US" baseline="0" err="1"/>
              <a:t>Tiếp cận toàn diện: đảm bảo gỡ bỏ được các rào cản gây ra khuyết tật về mặt xã hội.</a:t>
            </a:r>
          </a:p>
          <a:p>
            <a:r>
              <a:rPr lang="en-US" baseline="0" err="1"/>
              <a:t>Tiếp cận song song: khuyến khích cùng thực hiện lồng ghép hòa nhập với các sáng kiến cụ thể về các dạng tật khác nhau.</a:t>
            </a:r>
            <a:endParaRPr lang="en-US"/>
          </a:p>
        </p:txBody>
      </p:sp>
      <p:sp>
        <p:nvSpPr>
          <p:cNvPr id="4" name="Slide Number Placeholder 3"/>
          <p:cNvSpPr>
            <a:spLocks noGrp="1"/>
          </p:cNvSpPr>
          <p:nvPr>
            <p:ph type="sldNum" sz="quarter" idx="10"/>
          </p:nvPr>
        </p:nvSpPr>
        <p:spPr/>
        <p:txBody>
          <a:bodyPr/>
          <a:lstStyle/>
          <a:p>
            <a:fld id="{B0531B6F-3280-4E61-A120-3F68990D2CD2}" type="slidenum">
              <a:rPr lang="en-US" smtClean="0"/>
              <a:t>43</a:t>
            </a:fld>
            <a:endParaRPr lang="en-US"/>
          </a:p>
        </p:txBody>
      </p:sp>
    </p:spTree>
    <p:extLst>
      <p:ext uri="{BB962C8B-B14F-4D97-AF65-F5344CB8AC3E}">
        <p14:creationId xmlns:p14="http://schemas.microsoft.com/office/powerpoint/2010/main" val="4172895153"/>
      </p:ext>
    </p:extLst>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Đưa</a:t>
            </a:r>
            <a:r>
              <a:rPr lang="en-US" baseline="0"/>
              <a:t> ví dụ về thay đổi nhận thức về NKT 10 năm trước và hiện tại. Liệt kê các rào cản vật chất và tinh thần làm hạn chế sự tham gia của NKT. Làm việc theo nhóm.</a:t>
            </a:r>
            <a:endParaRPr lang="en-US"/>
          </a:p>
        </p:txBody>
      </p:sp>
      <p:sp>
        <p:nvSpPr>
          <p:cNvPr id="4" name="Slide Number Placeholder 3"/>
          <p:cNvSpPr>
            <a:spLocks noGrp="1"/>
          </p:cNvSpPr>
          <p:nvPr>
            <p:ph type="sldNum" sz="quarter" idx="10"/>
          </p:nvPr>
        </p:nvSpPr>
        <p:spPr/>
        <p:txBody>
          <a:bodyPr/>
          <a:lstStyle/>
          <a:p>
            <a:fld id="{B0531B6F-3280-4E61-A120-3F68990D2CD2}" type="slidenum">
              <a:rPr lang="en-US" smtClean="0"/>
              <a:t>44</a:t>
            </a:fld>
            <a:endParaRPr lang="en-US"/>
          </a:p>
        </p:txBody>
      </p:sp>
    </p:spTree>
    <p:extLst>
      <p:ext uri="{BB962C8B-B14F-4D97-AF65-F5344CB8AC3E}">
        <p14:creationId xmlns:p14="http://schemas.microsoft.com/office/powerpoint/2010/main" val="957670792"/>
      </p:ext>
    </p:extLst>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err="1"/>
              <a:t>Lấy</a:t>
            </a:r>
            <a:r>
              <a:rPr lang="en-US" baseline="0"/>
              <a:t> ví dụ về sự tham gia thực sự của NKT vào đời sống công việc; học tập và đời sống xã hội. Làm việc theo nhóm</a:t>
            </a:r>
            <a:endParaRPr lang="en-US"/>
          </a:p>
        </p:txBody>
      </p:sp>
      <p:sp>
        <p:nvSpPr>
          <p:cNvPr id="4" name="Slide Number Placeholder 3"/>
          <p:cNvSpPr>
            <a:spLocks noGrp="1"/>
          </p:cNvSpPr>
          <p:nvPr>
            <p:ph type="sldNum" sz="quarter" idx="10"/>
          </p:nvPr>
        </p:nvSpPr>
        <p:spPr/>
        <p:txBody>
          <a:bodyPr/>
          <a:lstStyle/>
          <a:p>
            <a:fld id="{B0531B6F-3280-4E61-A120-3F68990D2CD2}" type="slidenum">
              <a:rPr lang="en-US" smtClean="0"/>
              <a:t>46</a:t>
            </a:fld>
            <a:endParaRPr lang="en-US"/>
          </a:p>
        </p:txBody>
      </p:sp>
    </p:spTree>
    <p:extLst>
      <p:ext uri="{BB962C8B-B14F-4D97-AF65-F5344CB8AC3E}">
        <p14:creationId xmlns:p14="http://schemas.microsoft.com/office/powerpoint/2010/main" val="408395831"/>
      </p:ext>
    </p:extLst>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0531B6F-3280-4E61-A120-3F68990D2CD2}" type="slidenum">
              <a:rPr lang="en-US" smtClean="0"/>
              <a:t>51</a:t>
            </a:fld>
            <a:endParaRPr lang="en-US"/>
          </a:p>
        </p:txBody>
      </p:sp>
    </p:spTree>
    <p:extLst>
      <p:ext uri="{BB962C8B-B14F-4D97-AF65-F5344CB8AC3E}">
        <p14:creationId xmlns:p14="http://schemas.microsoft.com/office/powerpoint/2010/main" val="4218699655"/>
      </p:ext>
    </p:extLst>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1638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0ED257DA-9391-446A-BE6F-C1C3A041CE6E}" type="slidenum">
              <a:rPr lang="en-US" altLang="en-US" smtClean="0"/>
              <a:t>5</a:t>
            </a:fld>
            <a:endParaRPr lang="en-US" altLang="en-US"/>
          </a:p>
        </p:txBody>
      </p:sp>
      <p:sp>
        <p:nvSpPr>
          <p:cNvPr id="16387"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638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Tx/>
              <a:buNone/>
            </a:pPr>
            <a:endParaRPr lang="en-US" altLang="en-US"/>
          </a:p>
        </p:txBody>
      </p:sp>
    </p:spTree>
    <p:extLst>
      <p:ext uri="{BB962C8B-B14F-4D97-AF65-F5344CB8AC3E}">
        <p14:creationId xmlns:p14="http://schemas.microsoft.com/office/powerpoint/2010/main" val="326106735"/>
      </p:ext>
    </p:extLst>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96"/>
        <p:cNvGrpSpPr/>
        <p:nvPr/>
      </p:nvGrpSpPr>
      <p:grpSpPr>
        <a:xfrm>
          <a:off x="0" y="0"/>
          <a:ext cx="0" cy="0"/>
        </a:xfrm>
      </p:grpSpPr>
      <p:sp>
        <p:nvSpPr>
          <p:cNvPr id="97" name="Google Shape;97;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98" name="Google Shape;98;p1: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103"/>
        <p:cNvGrpSpPr/>
        <p:nvPr/>
      </p:nvGrpSpPr>
      <p:grpSpPr>
        <a:xfrm>
          <a:off x="0" y="0"/>
          <a:ext cx="0" cy="0"/>
        </a:xfrm>
      </p:grpSpPr>
      <p:sp>
        <p:nvSpPr>
          <p:cNvPr id="104" name="Google Shape;10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05" name="Google Shape;105;p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117"/>
        <p:cNvGrpSpPr/>
        <p:nvPr/>
      </p:nvGrpSpPr>
      <p:grpSpPr>
        <a:xfrm>
          <a:off x="0" y="0"/>
          <a:ext cx="0" cy="0"/>
        </a:xfrm>
      </p:grpSpPr>
      <p:sp>
        <p:nvSpPr>
          <p:cNvPr id="118" name="Google Shape;118;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19" name="Google Shape;119;p3: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128"/>
        <p:cNvGrpSpPr/>
        <p:nvPr/>
      </p:nvGrpSpPr>
      <p:grpSpPr>
        <a:xfrm>
          <a:off x="0" y="0"/>
          <a:ext cx="0" cy="0"/>
        </a:xfrm>
      </p:grpSpPr>
      <p:sp>
        <p:nvSpPr>
          <p:cNvPr id="129" name="Google Shape;129;p4: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0" name="Google Shape;130;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en-US" b="0" i="0">
                <a:solidFill>
                  <a:srgbClr val="333333"/>
                </a:solidFill>
                <a:latin typeface="times new roman"/>
                <a:ea typeface="times new roman"/>
                <a:cs typeface="times new roman"/>
                <a:sym typeface="times new roman"/>
              </a:rPr>
              <a:t>Việt Nam có khoảng 6.2 triệu người khuyết tật từ 2 tuổi trở lên, chiếm 7,06% dân số trong đó có hơn khoảng 663 nghìn trẻ em khuyết tật từ 2-17 tuổi</a:t>
            </a:r>
            <a:endParaRPr/>
          </a:p>
        </p:txBody>
      </p:sp>
      <p:sp>
        <p:nvSpPr>
          <p:cNvPr id="131" name="Google Shape;131;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ct val="0"/>
              </a:spcBef>
              <a:spcAft>
                <a:spcPct val="0"/>
              </a:spcAft>
              <a:buNone/>
            </a:pPr>
            <a:fld id="{00000000-1234-1234-1234-123412341234}" type="slidenum">
              <a:rPr lang="en-US"/>
              <a:t>61</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140"/>
        <p:cNvGrpSpPr/>
        <p:nvPr/>
      </p:nvGrpSpPr>
      <p:grpSpPr>
        <a:xfrm>
          <a:off x="0" y="0"/>
          <a:ext cx="0" cy="0"/>
        </a:xfrm>
      </p:grpSpPr>
      <p:sp>
        <p:nvSpPr>
          <p:cNvPr id="141" name="Google Shape;141;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142" name="Google Shape;142;p5: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16"/>
        <p:cNvGrpSpPr/>
        <p:nvPr/>
      </p:nvGrpSpPr>
      <p:grpSpPr>
        <a:xfrm>
          <a:off x="0" y="0"/>
          <a:ext cx="0" cy="0"/>
        </a:xfrm>
      </p:grpSpPr>
      <p:sp>
        <p:nvSpPr>
          <p:cNvPr id="217" name="Google Shape;217;p6: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18" name="Google Shape;21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r>
              <a:rPr lang="en-US"/>
              <a:t>Định nghĩa theo mô hình y tế.</a:t>
            </a:r>
            <a:endParaRPr/>
          </a:p>
        </p:txBody>
      </p:sp>
      <p:sp>
        <p:nvSpPr>
          <p:cNvPr id="219" name="Google Shape;219;p6:notes"/>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p>
            <a:pPr marL="0" lvl="0" indent="0" algn="r" rtl="0">
              <a:spcBef>
                <a:spcPct val="0"/>
              </a:spcBef>
              <a:spcAft>
                <a:spcPct val="0"/>
              </a:spcAft>
              <a:buNone/>
            </a:pPr>
            <a:r>
              <a:rPr lang="en-US"/>
              <a:t>5/26/23</a:t>
            </a:r>
            <a:endParaRPr/>
          </a:p>
        </p:txBody>
      </p:sp>
      <p:sp>
        <p:nvSpPr>
          <p:cNvPr id="220" name="Google Shape;220;p6:notes"/>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p>
            <a:pPr marL="0" lvl="0" indent="0" algn="l" rtl="0">
              <a:spcBef>
                <a:spcPct val="0"/>
              </a:spcBef>
              <a:spcAft>
                <a:spcPct val="0"/>
              </a:spcAft>
              <a:buNone/>
            </a:pPr>
            <a:r>
              <a:rPr lang="en-US"/>
              <a:t>copy rights: ACDC legal clinic</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29"/>
        <p:cNvGrpSpPr/>
        <p:nvPr/>
      </p:nvGrpSpPr>
      <p:grpSpPr>
        <a:xfrm>
          <a:off x="0" y="0"/>
          <a:ext cx="0" cy="0"/>
        </a:xfrm>
      </p:grpSpPr>
      <p:sp>
        <p:nvSpPr>
          <p:cNvPr id="230" name="Google Shape;23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31" name="Google Shape;231;p7: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40"/>
        <p:cNvGrpSpPr/>
        <p:nvPr/>
      </p:nvGrpSpPr>
      <p:grpSpPr>
        <a:xfrm>
          <a:off x="0" y="0"/>
          <a:ext cx="0" cy="0"/>
        </a:xfrm>
      </p:grpSpPr>
      <p:sp>
        <p:nvSpPr>
          <p:cNvPr id="241" name="Google Shape;241;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42" name="Google Shape;242;p8: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58"/>
        <p:cNvGrpSpPr/>
        <p:nvPr/>
      </p:nvGrpSpPr>
      <p:grpSpPr>
        <a:xfrm>
          <a:off x="0" y="0"/>
          <a:ext cx="0" cy="0"/>
        </a:xfrm>
      </p:grpSpPr>
      <p:sp>
        <p:nvSpPr>
          <p:cNvPr id="259" name="Google Shape;259;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60" name="Google Shape;260;p9: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72"/>
        <p:cNvGrpSpPr/>
        <p:nvPr/>
      </p:nvGrpSpPr>
      <p:grpSpPr>
        <a:xfrm>
          <a:off x="0" y="0"/>
          <a:ext cx="0" cy="0"/>
        </a:xfrm>
      </p:grpSpPr>
      <p:sp>
        <p:nvSpPr>
          <p:cNvPr id="273" name="Google Shape;27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74" name="Google Shape;274;p10: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1945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6EA511CC-CF79-46FC-BF3C-09CC68E0E943}" type="slidenum">
              <a:rPr lang="en-US" altLang="en-US" smtClean="0"/>
              <a:t>7</a:t>
            </a:fld>
            <a:endParaRPr lang="en-US" altLang="en-US"/>
          </a:p>
        </p:txBody>
      </p:sp>
      <p:sp>
        <p:nvSpPr>
          <p:cNvPr id="19459"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1946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3981073312"/>
      </p:ext>
    </p:extLst>
  </p:cSld>
  <p:clrMapOvr>
    <a:masterClrMapping/>
  </p:clrMapOvr>
</p:notes>
</file>

<file path=ppt/notesSlides/notesSlide4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285"/>
        <p:cNvGrpSpPr/>
        <p:nvPr/>
      </p:nvGrpSpPr>
      <p:grpSpPr>
        <a:xfrm>
          <a:off x="0" y="0"/>
          <a:ext cx="0" cy="0"/>
        </a:xfrm>
      </p:grpSpPr>
      <p:sp>
        <p:nvSpPr>
          <p:cNvPr id="286" name="Google Shape;28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287" name="Google Shape;287;p11: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300"/>
        <p:cNvGrpSpPr/>
        <p:nvPr/>
      </p:nvGrpSpPr>
      <p:grpSpPr>
        <a:xfrm>
          <a:off x="0" y="0"/>
          <a:ext cx="0" cy="0"/>
        </a:xfrm>
      </p:grpSpPr>
      <p:sp>
        <p:nvSpPr>
          <p:cNvPr id="301" name="Google Shape;301;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02" name="Google Shape;302;p12: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326"/>
        <p:cNvGrpSpPr/>
        <p:nvPr/>
      </p:nvGrpSpPr>
      <p:grpSpPr>
        <a:xfrm>
          <a:off x="0" y="0"/>
          <a:ext cx="0" cy="0"/>
        </a:xfrm>
      </p:grpSpPr>
      <p:sp>
        <p:nvSpPr>
          <p:cNvPr id="327" name="Google Shape;327;p1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28" name="Google Shape;328;p13: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348"/>
        <p:cNvGrpSpPr/>
        <p:nvPr/>
      </p:nvGrpSpPr>
      <p:grpSpPr>
        <a:xfrm>
          <a:off x="0" y="0"/>
          <a:ext cx="0" cy="0"/>
        </a:xfrm>
      </p:grpSpPr>
      <p:sp>
        <p:nvSpPr>
          <p:cNvPr id="349" name="Google Shape;349;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50" name="Google Shape;350;p14: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355"/>
        <p:cNvGrpSpPr/>
        <p:nvPr/>
      </p:nvGrpSpPr>
      <p:grpSpPr>
        <a:xfrm>
          <a:off x="0" y="0"/>
          <a:ext cx="0" cy="0"/>
        </a:xfrm>
      </p:grpSpPr>
      <p:sp>
        <p:nvSpPr>
          <p:cNvPr id="356" name="Google Shape;356;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ct val="0"/>
              </a:spcBef>
              <a:spcAft>
                <a:spcPct val="0"/>
              </a:spcAft>
              <a:buNone/>
            </a:pPr>
            <a:fld id="{00000000-1234-1234-1234-123412341234}" type="slidenum">
              <a:rPr lang="en-US" sz="1200" b="0" i="0" u="none" strike="noStrike" cap="none">
                <a:solidFill>
                  <a:schemeClr val="dk1"/>
                </a:solidFill>
                <a:latin typeface="Arial"/>
                <a:ea typeface="Arial"/>
                <a:cs typeface="Arial"/>
                <a:sym typeface="Arial"/>
              </a:rPr>
              <a:t>72</a:t>
            </a:fld>
            <a:endParaRPr sz="1200" b="0" i="0" u="none" strike="noStrike" cap="none">
              <a:solidFill>
                <a:schemeClr val="dk1"/>
              </a:solidFill>
              <a:latin typeface="Arial"/>
              <a:ea typeface="Arial"/>
              <a:cs typeface="Arial"/>
              <a:sym typeface="Arial"/>
            </a:endParaRPr>
          </a:p>
        </p:txBody>
      </p:sp>
      <p:sp>
        <p:nvSpPr>
          <p:cNvPr id="357" name="Google Shape;357;p15: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a:noFill/>
          <a:ln>
            <a:noFill/>
          </a:ln>
        </p:spPr>
      </p:sp>
      <p:sp>
        <p:nvSpPr>
          <p:cNvPr id="358" name="Google Shape;35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ct val="0"/>
              </a:spcBef>
              <a:spcAft>
                <a:spcPct val="0"/>
              </a:spcAft>
              <a:buNone/>
            </a:pP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showMasterSp="0" showMasterPhAnim="0">
  <p:cSld>
    <p:spTree>
      <p:nvGrpSpPr>
        <p:cNvPr id="1" name="Shape 365"/>
        <p:cNvGrpSpPr/>
        <p:nvPr/>
      </p:nvGrpSpPr>
      <p:grpSpPr>
        <a:xfrm>
          <a:off x="0" y="0"/>
          <a:ext cx="0" cy="0"/>
        </a:xfrm>
      </p:grpSpPr>
      <p:sp>
        <p:nvSpPr>
          <p:cNvPr id="366" name="Google Shape;366;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ct val="0"/>
              </a:spcBef>
              <a:spcAft>
                <a:spcPct val="0"/>
              </a:spcAft>
              <a:buNone/>
            </a:pPr>
            <a:endParaRPr/>
          </a:p>
        </p:txBody>
      </p:sp>
      <p:sp>
        <p:nvSpPr>
          <p:cNvPr id="367" name="Google Shape;367;p16:notes"/>
          <p:cNvSpPr>
            <a:spLocks noGrp="1" noRot="1" noChangeAspect="1"/>
          </p:cNvSpPr>
          <p:nvPr>
            <p:ph type="sldImg" idx="2"/>
          </p:nvPr>
        </p:nvSpPr>
        <p:spPr>
          <a:xfrm>
            <a:off x="685800" y="1143000"/>
            <a:ext cx="5486400" cy="3086100"/>
          </a:xfrm>
          <a:custGeom>
            <a:rect l="l" t="t" r="r" b="b"/>
            <a:pathLst>
              <a:path w="119999" h="119999"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b="1" u="sng"/>
              <a:t>Angie</a:t>
            </a:r>
          </a:p>
        </p:txBody>
      </p:sp>
      <p:sp>
        <p:nvSpPr>
          <p:cNvPr id="4" name="Espace réservé du numéro de diapositive 3"/>
          <p:cNvSpPr>
            <a:spLocks noGrp="1"/>
          </p:cNvSpPr>
          <p:nvPr>
            <p:ph type="sldNum" sz="quarter" idx="10"/>
          </p:nvPr>
        </p:nvSpPr>
        <p:spPr/>
        <p:txBody>
          <a:bodyPr/>
          <a:lstStyle/>
          <a:p>
            <a:fld id="{3E5095B1-5DC1-46A1-A7AA-5AFC918C7CFA}" type="slidenum">
              <a:rPr lang="en-GB" smtClean="0"/>
              <a:t>74</a:t>
            </a:fld>
            <a:endParaRPr lang="en-GB"/>
          </a:p>
        </p:txBody>
      </p:sp>
    </p:spTree>
    <p:extLst>
      <p:ext uri="{BB962C8B-B14F-4D97-AF65-F5344CB8AC3E}">
        <p14:creationId xmlns:p14="http://schemas.microsoft.com/office/powerpoint/2010/main" val="558186838"/>
      </p:ext>
    </p:extLst>
  </p:cSld>
  <p:clrMapOvr>
    <a:masterClrMapping/>
  </p:clrMapOvr>
</p:notes>
</file>

<file path=ppt/notesSlides/notesSlide4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States are obliged to:</a:t>
            </a:r>
          </a:p>
          <a:p>
            <a:r>
              <a:rPr lang="en-US" b="1"/>
              <a:t>Respect: </a:t>
            </a:r>
            <a:r>
              <a:rPr lang="en-US"/>
              <a:t>Do no harm and do not prevent people to exercise and enjoy their rights</a:t>
            </a:r>
          </a:p>
          <a:p>
            <a:r>
              <a:rPr lang="en-US" b="1"/>
              <a:t>Protect:</a:t>
            </a:r>
            <a:r>
              <a:rPr lang="en-US"/>
              <a:t> Ensure that non state actor do no harm and do not prevent exercise and enjoyment of rights</a:t>
            </a:r>
          </a:p>
          <a:p>
            <a:r>
              <a:rPr lang="en-US" b="1"/>
              <a:t>Fulfill:</a:t>
            </a:r>
            <a:r>
              <a:rPr lang="en-US"/>
              <a:t> Do whatever possible so that people exercise and enjoy fully their human rights and fundamental freedoms</a:t>
            </a:r>
            <a:endParaRPr lang="en-GB"/>
          </a:p>
          <a:p>
            <a:endParaRPr lang="en-GB"/>
          </a:p>
        </p:txBody>
      </p:sp>
      <p:sp>
        <p:nvSpPr>
          <p:cNvPr id="4" name="Slide Number Placeholder 3"/>
          <p:cNvSpPr>
            <a:spLocks noGrp="1"/>
          </p:cNvSpPr>
          <p:nvPr>
            <p:ph type="sldNum" sz="quarter" idx="10"/>
          </p:nvPr>
        </p:nvSpPr>
        <p:spPr/>
        <p:txBody>
          <a:bodyPr/>
          <a:lstStyle/>
          <a:p>
            <a:fld id="{8A937BCF-3FB5-4C0F-837C-6E122D945D32}" type="slidenum">
              <a:rPr lang="en-GB" smtClean="0"/>
              <a:t>75</a:t>
            </a:fld>
            <a:endParaRPr lang="en-GB"/>
          </a:p>
        </p:txBody>
      </p:sp>
    </p:spTree>
    <p:extLst>
      <p:ext uri="{BB962C8B-B14F-4D97-AF65-F5344CB8AC3E}">
        <p14:creationId xmlns:p14="http://schemas.microsoft.com/office/powerpoint/2010/main" val="4174249082"/>
      </p:ext>
    </p:extLst>
  </p:cSld>
  <p:clrMapOvr>
    <a:masterClrMapping/>
  </p:clrMapOvr>
</p:notes>
</file>

<file path=ppt/notesSlides/notesSlide4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2. Equality, Non-discrimination and Inclusion</a:t>
            </a:r>
          </a:p>
          <a:p>
            <a:pPr marL="0" lvl="0">
              <a:lnSpc>
                <a:spcPct val="115000"/>
              </a:lnSpc>
              <a:spcBef>
                <a:spcPct val="0"/>
              </a:spcBef>
              <a:spcAft>
                <a:spcPts val="1000"/>
              </a:spcAft>
            </a:pPr>
            <a:r>
              <a:rPr lang="en-US" sz="1200">
                <a:solidFill>
                  <a:srgbClr val="000000"/>
                </a:solidFill>
              </a:rPr>
              <a:t>This means </a:t>
            </a:r>
            <a:r>
              <a:rPr lang="en-US" sz="1200" b="1">
                <a:solidFill>
                  <a:srgbClr val="000000"/>
                </a:solidFill>
              </a:rPr>
              <a:t>all rights</a:t>
            </a:r>
            <a:r>
              <a:rPr lang="en-US" sz="1200">
                <a:solidFill>
                  <a:srgbClr val="000000"/>
                </a:solidFill>
              </a:rPr>
              <a:t> of </a:t>
            </a:r>
            <a:r>
              <a:rPr lang="en-US" sz="1200" b="1">
                <a:solidFill>
                  <a:srgbClr val="000000"/>
                </a:solidFill>
              </a:rPr>
              <a:t>all people: </a:t>
            </a:r>
            <a:r>
              <a:rPr lang="en-US" sz="1200">
                <a:solidFill>
                  <a:srgbClr val="000000"/>
                </a:solidFill>
              </a:rPr>
              <a:t>wo</a:t>
            </a:r>
            <a:r>
              <a:rPr lang="en-GB" sz="1200">
                <a:solidFill>
                  <a:srgbClr val="000000"/>
                </a:solidFill>
                <a:ea typeface="Times New Roman"/>
                <a:cs typeface="Times New Roman"/>
              </a:rPr>
              <a:t>men, men, children and older people, </a:t>
            </a:r>
            <a:r>
              <a:rPr lang="en-US" sz="1200">
                <a:solidFill>
                  <a:srgbClr val="000000"/>
                </a:solidFill>
                <a:ea typeface="Times New Roman"/>
                <a:cs typeface="Times New Roman"/>
              </a:rPr>
              <a:t>persons with disabilities, migrant workers, ethnic minorities regardless of identity or any characteristics</a:t>
            </a:r>
          </a:p>
          <a:p>
            <a:pPr marL="0" lvl="0">
              <a:lnSpc>
                <a:spcPct val="115000"/>
              </a:lnSpc>
              <a:spcBef>
                <a:spcPct val="0"/>
              </a:spcBef>
              <a:spcAft>
                <a:spcPts val="1000"/>
              </a:spcAft>
            </a:pPr>
            <a:r>
              <a:rPr lang="en-GB" sz="1200">
                <a:solidFill>
                  <a:srgbClr val="000000"/>
                </a:solidFill>
                <a:latin typeface="+mn-lt"/>
                <a:ea typeface="Times New Roman"/>
                <a:cs typeface="Times New Roman"/>
              </a:rPr>
              <a:t>Ensure that </a:t>
            </a:r>
            <a:r>
              <a:rPr lang="en-GB" sz="1200" b="1">
                <a:solidFill>
                  <a:srgbClr val="000000"/>
                </a:solidFill>
                <a:latin typeface="+mn-lt"/>
                <a:ea typeface="Times New Roman"/>
                <a:cs typeface="Times New Roman"/>
              </a:rPr>
              <a:t>state and non-state actors do not discriminate</a:t>
            </a:r>
            <a:r>
              <a:rPr lang="en-GB" sz="1200">
                <a:solidFill>
                  <a:srgbClr val="000000"/>
                </a:solidFill>
                <a:latin typeface="+mn-lt"/>
                <a:ea typeface="Times New Roman"/>
                <a:cs typeface="Times New Roman"/>
              </a:rPr>
              <a:t> any given groups on any grounds in a direct or indirect manner</a:t>
            </a:r>
          </a:p>
          <a:p>
            <a:pPr marL="0" lvl="0">
              <a:lnSpc>
                <a:spcPct val="115000"/>
              </a:lnSpc>
              <a:spcBef>
                <a:spcPct val="0"/>
              </a:spcBef>
              <a:spcAft>
                <a:spcPts val="1000"/>
              </a:spcAft>
            </a:pPr>
            <a:r>
              <a:rPr lang="en-GB" sz="1200">
                <a:solidFill>
                  <a:srgbClr val="000000"/>
                </a:solidFill>
                <a:latin typeface="+mn-lt"/>
                <a:ea typeface="Times New Roman"/>
                <a:cs typeface="Times New Roman"/>
              </a:rPr>
              <a:t>That efforts are made to take into consideration issues and challenges of all groups and </a:t>
            </a:r>
            <a:r>
              <a:rPr lang="en-GB" sz="1200" b="1">
                <a:solidFill>
                  <a:srgbClr val="000000"/>
                </a:solidFill>
                <a:latin typeface="+mn-lt"/>
                <a:ea typeface="Times New Roman"/>
                <a:cs typeface="Times New Roman"/>
              </a:rPr>
              <a:t>attention should be paid to groups who are marginalised. </a:t>
            </a:r>
          </a:p>
          <a:p>
            <a:pPr marL="0" lvl="0">
              <a:lnSpc>
                <a:spcPct val="115000"/>
              </a:lnSpc>
              <a:spcBef>
                <a:spcPct val="0"/>
              </a:spcBef>
              <a:spcAft>
                <a:spcPts val="1000"/>
              </a:spcAft>
            </a:pPr>
            <a:endParaRPr lang="en-GB">
              <a:solidFill>
                <a:srgbClr val="000000"/>
              </a:solidFill>
              <a:ea typeface="Times New Roman"/>
              <a:cs typeface="Times New Roman"/>
            </a:endParaRPr>
          </a:p>
          <a:p>
            <a:endParaRPr lang="en-GB"/>
          </a:p>
        </p:txBody>
      </p:sp>
      <p:sp>
        <p:nvSpPr>
          <p:cNvPr id="4" name="Slide Number Placeholder 3"/>
          <p:cNvSpPr>
            <a:spLocks noGrp="1"/>
          </p:cNvSpPr>
          <p:nvPr>
            <p:ph type="sldNum" sz="quarter" idx="10"/>
          </p:nvPr>
        </p:nvSpPr>
        <p:spPr/>
        <p:txBody>
          <a:bodyPr/>
          <a:lstStyle/>
          <a:p>
            <a:fld id="{8A937BCF-3FB5-4C0F-837C-6E122D945D32}" type="slidenum">
              <a:rPr lang="en-GB" smtClean="0"/>
              <a:t>76</a:t>
            </a:fld>
            <a:endParaRPr lang="en-GB"/>
          </a:p>
        </p:txBody>
      </p:sp>
    </p:spTree>
    <p:extLst>
      <p:ext uri="{BB962C8B-B14F-4D97-AF65-F5344CB8AC3E}">
        <p14:creationId xmlns:p14="http://schemas.microsoft.com/office/powerpoint/2010/main" val="2944213205"/>
      </p:ext>
    </p:extLst>
  </p:cSld>
  <p:clrMapOvr>
    <a:masterClrMapping/>
  </p:clrMapOvr>
</p:notes>
</file>

<file path=ppt/notesSlides/notesSlide4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3. Empowerment</a:t>
            </a:r>
          </a:p>
          <a:p>
            <a:pPr marL="0" marR="0" indent="0" algn="l" defTabSz="914400" rtl="0" eaLnBrk="1" fontAlgn="auto" latinLnBrk="0" hangingPunct="1">
              <a:lnSpc>
                <a:spcPct val="100000"/>
              </a:lnSpc>
              <a:spcBef>
                <a:spcPct val="0"/>
              </a:spcBef>
              <a:spcAft>
                <a:spcPct val="0"/>
              </a:spcAft>
              <a:buClrTx/>
              <a:buSzTx/>
              <a:buFontTx/>
              <a:buNone/>
              <a:defRPr/>
            </a:pPr>
            <a:r>
              <a:rPr lang="en-GB" b="1">
                <a:latin typeface="+mn-lt"/>
                <a:ea typeface="Times New Roman"/>
                <a:cs typeface="Times New Roman"/>
              </a:rPr>
              <a:t>Enable</a:t>
            </a:r>
            <a:r>
              <a:rPr lang="en-GB">
                <a:effectLst/>
                <a:latin typeface="+mn-lt"/>
                <a:ea typeface="Times New Roman"/>
                <a:cs typeface="Times New Roman"/>
              </a:rPr>
              <a:t> every group, particularly those who are marginalised, who appear to be hard to reach and easy to forget, to take </a:t>
            </a:r>
            <a:r>
              <a:rPr lang="en-GB" b="1">
                <a:effectLst/>
                <a:latin typeface="+mn-lt"/>
                <a:ea typeface="Times New Roman"/>
                <a:cs typeface="Times New Roman"/>
              </a:rPr>
              <a:t>active meaningful part in any decisions, policies and programs that affect their lives</a:t>
            </a:r>
            <a:r>
              <a:rPr lang="en-GB">
                <a:effectLst/>
                <a:latin typeface="+mn-lt"/>
                <a:ea typeface="Times New Roman"/>
                <a:cs typeface="Times New Roman"/>
              </a:rPr>
              <a:t>.</a:t>
            </a:r>
          </a:p>
          <a:p>
            <a:endParaRPr lang="en-GB"/>
          </a:p>
          <a:p>
            <a:endParaRPr lang="en-GB"/>
          </a:p>
        </p:txBody>
      </p:sp>
      <p:sp>
        <p:nvSpPr>
          <p:cNvPr id="4" name="Slide Number Placeholder 3"/>
          <p:cNvSpPr>
            <a:spLocks noGrp="1"/>
          </p:cNvSpPr>
          <p:nvPr>
            <p:ph type="sldNum" sz="quarter" idx="10"/>
          </p:nvPr>
        </p:nvSpPr>
        <p:spPr/>
        <p:txBody>
          <a:bodyPr/>
          <a:lstStyle/>
          <a:p>
            <a:fld id="{8A937BCF-3FB5-4C0F-837C-6E122D945D32}" type="slidenum">
              <a:rPr lang="en-GB" smtClean="0"/>
              <a:t>77</a:t>
            </a:fld>
            <a:endParaRPr lang="en-GB"/>
          </a:p>
        </p:txBody>
      </p:sp>
    </p:spTree>
    <p:extLst>
      <p:ext uri="{BB962C8B-B14F-4D97-AF65-F5344CB8AC3E}">
        <p14:creationId xmlns:p14="http://schemas.microsoft.com/office/powerpoint/2010/main" val="3663792756"/>
      </p:ext>
    </p:extLst>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1506"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a:p>
            <a:endParaRPr lang="en-US"/>
          </a:p>
        </p:txBody>
      </p:sp>
      <p:sp>
        <p:nvSpPr>
          <p:cNvPr id="215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21F4F8AE-C077-48BB-B2C8-723000BE8246}" type="slidenum">
              <a:rPr lang="en-US" altLang="en-US" smtClean="0"/>
              <a:t>9</a:t>
            </a:fld>
            <a:endParaRPr lang="en-US" altLang="en-US"/>
          </a:p>
        </p:txBody>
      </p:sp>
    </p:spTree>
    <p:extLst>
      <p:ext uri="{BB962C8B-B14F-4D97-AF65-F5344CB8AC3E}">
        <p14:creationId xmlns:p14="http://schemas.microsoft.com/office/powerpoint/2010/main" val="3578055616"/>
      </p:ext>
    </p:extLst>
  </p:cSld>
  <p:clrMapOvr>
    <a:masterClrMapping/>
  </p:clrMapOvr>
</p:notes>
</file>

<file path=ppt/notesSlides/notesSlide5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Participation and Inclusion</a:t>
            </a:r>
          </a:p>
          <a:p>
            <a:r>
              <a:rPr lang="en-GB"/>
              <a:t>All people have the right to </a:t>
            </a:r>
            <a:r>
              <a:rPr lang="en-GB" b="1"/>
              <a:t>participate in and access information</a:t>
            </a:r>
            <a:r>
              <a:rPr lang="en-GB"/>
              <a:t> relating to the decision-making processes that affect their lives and well-being. </a:t>
            </a:r>
          </a:p>
          <a:p>
            <a:r>
              <a:rPr lang="en-GB"/>
              <a:t>Rights-based approaches require a </a:t>
            </a:r>
            <a:r>
              <a:rPr lang="en-GB" b="1"/>
              <a:t>high degree of participation</a:t>
            </a:r>
            <a:r>
              <a:rPr lang="en-GB"/>
              <a:t> by communities, civil society, minorities, women, young people, indigenous peoples and other identified groups.</a:t>
            </a:r>
            <a:endParaRPr lang="en-GB">
              <a:latin typeface="+mn-lt"/>
              <a:ea typeface="Times New Roman"/>
              <a:cs typeface="Times New Roman"/>
            </a:endParaRPr>
          </a:p>
          <a:p>
            <a:r>
              <a:rPr lang="en-GB">
                <a:latin typeface="+mn-lt"/>
                <a:ea typeface="Times New Roman"/>
                <a:cs typeface="Times New Roman"/>
              </a:rPr>
              <a:t>And require </a:t>
            </a:r>
            <a:r>
              <a:rPr lang="en-GB" b="1">
                <a:latin typeface="+mn-lt"/>
                <a:ea typeface="Times New Roman"/>
                <a:cs typeface="Times New Roman"/>
              </a:rPr>
              <a:t>Prior, free and informed consent </a:t>
            </a:r>
            <a:r>
              <a:rPr lang="en-GB">
                <a:effectLst/>
                <a:latin typeface="+mn-lt"/>
                <a:ea typeface="Times New Roman"/>
                <a:cs typeface="Times New Roman"/>
              </a:rPr>
              <a:t>for Civil Society Organisations and individuals take a meaningful part in the design implementation and monitoring of policies and programmes</a:t>
            </a:r>
          </a:p>
          <a:p>
            <a:endParaRPr lang="en-GB"/>
          </a:p>
        </p:txBody>
      </p:sp>
      <p:sp>
        <p:nvSpPr>
          <p:cNvPr id="4" name="Slide Number Placeholder 3"/>
          <p:cNvSpPr>
            <a:spLocks noGrp="1"/>
          </p:cNvSpPr>
          <p:nvPr>
            <p:ph type="sldNum" sz="quarter" idx="10"/>
          </p:nvPr>
        </p:nvSpPr>
        <p:spPr/>
        <p:txBody>
          <a:bodyPr/>
          <a:lstStyle/>
          <a:p>
            <a:fld id="{8A937BCF-3FB5-4C0F-837C-6E122D945D32}" type="slidenum">
              <a:rPr lang="en-GB" smtClean="0"/>
              <a:t>78</a:t>
            </a:fld>
            <a:endParaRPr lang="en-GB"/>
          </a:p>
        </p:txBody>
      </p:sp>
    </p:spTree>
    <p:extLst>
      <p:ext uri="{BB962C8B-B14F-4D97-AF65-F5344CB8AC3E}">
        <p14:creationId xmlns:p14="http://schemas.microsoft.com/office/powerpoint/2010/main" val="3723801449"/>
      </p:ext>
    </p:extLst>
  </p:cSld>
  <p:clrMapOvr>
    <a:masterClrMapping/>
  </p:clrMapOvr>
</p:notes>
</file>

<file path=ppt/notesSlides/notesSlide5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Accountable</a:t>
            </a:r>
          </a:p>
          <a:p>
            <a:pPr lvl="0" eaLnBrk="1" hangingPunct="1">
              <a:lnSpc>
                <a:spcPct val="90000"/>
              </a:lnSpc>
              <a:buClr>
                <a:srgbClr val="330066"/>
              </a:buClr>
              <a:buSzPct val="70000"/>
              <a:buFont typeface="Wingdings" pitchFamily="2" charset="2"/>
              <a:buChar char="l"/>
            </a:pPr>
            <a:r>
              <a:rPr lang="en-GB" sz="3000" b="1">
                <a:solidFill>
                  <a:srgbClr val="000000"/>
                </a:solidFill>
                <a:cs typeface="Arial"/>
              </a:rPr>
              <a:t>Transparency:</a:t>
            </a:r>
            <a:r>
              <a:rPr lang="en-GB" sz="3000">
                <a:solidFill>
                  <a:srgbClr val="000000"/>
                </a:solidFill>
                <a:cs typeface="Arial"/>
              </a:rPr>
              <a:t>  Decisions are taken openly and information is available</a:t>
            </a:r>
          </a:p>
          <a:p>
            <a:pPr lvl="0" eaLnBrk="1" hangingPunct="1">
              <a:lnSpc>
                <a:spcPct val="90000"/>
              </a:lnSpc>
              <a:buClr>
                <a:srgbClr val="330066"/>
              </a:buClr>
              <a:buSzPct val="70000"/>
              <a:buFont typeface="Wingdings" pitchFamily="2" charset="2"/>
              <a:buChar char="l"/>
            </a:pPr>
            <a:endParaRPr lang="en-GB" sz="3000">
              <a:solidFill>
                <a:srgbClr val="000000"/>
              </a:solidFill>
              <a:cs typeface="Arial"/>
            </a:endParaRPr>
          </a:p>
          <a:p>
            <a:pPr lvl="0" eaLnBrk="1" hangingPunct="1">
              <a:lnSpc>
                <a:spcPct val="90000"/>
              </a:lnSpc>
              <a:buClr>
                <a:srgbClr val="330066"/>
              </a:buClr>
              <a:buSzPct val="70000"/>
              <a:buFont typeface="Wingdings" pitchFamily="2" charset="2"/>
              <a:buChar char="l"/>
            </a:pPr>
            <a:r>
              <a:rPr lang="en-GB" sz="3000" b="1">
                <a:solidFill>
                  <a:srgbClr val="000000"/>
                </a:solidFill>
                <a:cs typeface="Arial"/>
              </a:rPr>
              <a:t>Answerable :</a:t>
            </a:r>
            <a:r>
              <a:rPr lang="en-GB" sz="3000">
                <a:solidFill>
                  <a:srgbClr val="000000"/>
                </a:solidFill>
                <a:cs typeface="Arial"/>
              </a:rPr>
              <a:t>  Decision-makers have to comply with the rule of law and be answerable for their actions. They have to publicly justify their decisions </a:t>
            </a:r>
          </a:p>
          <a:p>
            <a:pPr lvl="0" eaLnBrk="1" hangingPunct="1">
              <a:lnSpc>
                <a:spcPct val="90000"/>
              </a:lnSpc>
              <a:buClr>
                <a:srgbClr val="330066"/>
              </a:buClr>
              <a:buSzPct val="70000"/>
              <a:buFont typeface="Wingdings" pitchFamily="2" charset="2"/>
              <a:buChar char="l"/>
            </a:pPr>
            <a:endParaRPr lang="en-GB" sz="3000" b="1">
              <a:solidFill>
                <a:srgbClr val="000000"/>
              </a:solidFill>
              <a:cs typeface="Arial"/>
            </a:endParaRPr>
          </a:p>
          <a:p>
            <a:pPr lvl="0" eaLnBrk="1" hangingPunct="1">
              <a:lnSpc>
                <a:spcPct val="90000"/>
              </a:lnSpc>
              <a:buClr>
                <a:srgbClr val="330066"/>
              </a:buClr>
              <a:buSzPct val="70000"/>
              <a:buFont typeface="Wingdings" pitchFamily="2" charset="2"/>
              <a:buChar char="l"/>
            </a:pPr>
            <a:r>
              <a:rPr lang="en-GB" sz="3000" b="1">
                <a:solidFill>
                  <a:srgbClr val="000000"/>
                </a:solidFill>
                <a:cs typeface="Arial"/>
              </a:rPr>
              <a:t>Enforceability:  </a:t>
            </a:r>
            <a:r>
              <a:rPr lang="en-GB" sz="3000">
                <a:solidFill>
                  <a:srgbClr val="000000"/>
                </a:solidFill>
                <a:cs typeface="Arial"/>
              </a:rPr>
              <a:t>Mechanisms and sanctions exist to hold to account those in power – these could be </a:t>
            </a:r>
          </a:p>
          <a:p>
            <a:pPr marL="692150" lvl="1" indent="-347663" eaLnBrk="1" hangingPunct="1">
              <a:lnSpc>
                <a:spcPct val="90000"/>
              </a:lnSpc>
              <a:buClr>
                <a:srgbClr val="669999"/>
              </a:buClr>
              <a:buSzPct val="70000"/>
              <a:buFont typeface="Wingdings" pitchFamily="2" charset="2"/>
              <a:buChar char="l"/>
            </a:pPr>
            <a:r>
              <a:rPr lang="en-GB" sz="2600">
                <a:solidFill>
                  <a:srgbClr val="000000"/>
                </a:solidFill>
                <a:cs typeface="Arial"/>
              </a:rPr>
              <a:t>Formal controls (Audit offices, Justice system) </a:t>
            </a:r>
          </a:p>
          <a:p>
            <a:pPr marL="692150" lvl="1" indent="-347663" eaLnBrk="1" hangingPunct="1">
              <a:lnSpc>
                <a:spcPct val="90000"/>
              </a:lnSpc>
              <a:buClr>
                <a:srgbClr val="669999"/>
              </a:buClr>
              <a:buSzPct val="70000"/>
              <a:buFont typeface="Wingdings" pitchFamily="2" charset="2"/>
              <a:buChar char="l"/>
            </a:pPr>
            <a:r>
              <a:rPr lang="en-GB" sz="2600">
                <a:solidFill>
                  <a:srgbClr val="000000"/>
                </a:solidFill>
                <a:cs typeface="Arial"/>
              </a:rPr>
              <a:t>and informal ….such as public shaming (media and civil society campaigns)</a:t>
            </a:r>
          </a:p>
          <a:p>
            <a:endParaRPr lang="en-GB"/>
          </a:p>
        </p:txBody>
      </p:sp>
      <p:sp>
        <p:nvSpPr>
          <p:cNvPr id="4" name="Slide Number Placeholder 3"/>
          <p:cNvSpPr>
            <a:spLocks noGrp="1"/>
          </p:cNvSpPr>
          <p:nvPr>
            <p:ph type="sldNum" sz="quarter" idx="10"/>
          </p:nvPr>
        </p:nvSpPr>
        <p:spPr/>
        <p:txBody>
          <a:bodyPr/>
          <a:lstStyle/>
          <a:p>
            <a:fld id="{8A937BCF-3FB5-4C0F-837C-6E122D945D32}" type="slidenum">
              <a:rPr lang="en-GB" smtClean="0"/>
              <a:t>79</a:t>
            </a:fld>
            <a:endParaRPr lang="en-GB"/>
          </a:p>
        </p:txBody>
      </p:sp>
    </p:spTree>
    <p:extLst>
      <p:ext uri="{BB962C8B-B14F-4D97-AF65-F5344CB8AC3E}">
        <p14:creationId xmlns:p14="http://schemas.microsoft.com/office/powerpoint/2010/main" val="1467308130"/>
      </p:ext>
    </p:extLst>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35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fld id="{3F2CA998-7C21-45C7-8D99-0D8A57D79C83}" type="slidenum">
              <a:rPr lang="en-US" altLang="en-US" smtClean="0"/>
              <a:t>11</a:t>
            </a:fld>
            <a:endParaRPr lang="en-US" altLang="en-US"/>
          </a:p>
        </p:txBody>
      </p:sp>
      <p:sp>
        <p:nvSpPr>
          <p:cNvPr id="23555" name="Rectangle 2"/>
          <p:cNvSpPr>
            <a:spLocks noGrp="1" noRot="1" noChangeAspect="1" noChangeArrowheads="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Tree>
    <p:extLst>
      <p:ext uri="{BB962C8B-B14F-4D97-AF65-F5344CB8AC3E}">
        <p14:creationId xmlns:p14="http://schemas.microsoft.com/office/powerpoint/2010/main" val="1546213546"/>
      </p:ext>
    </p:extLst>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43010" name="Slide Image Placeholder 1"/>
          <p:cNvSpPr>
            <a:spLocks noGrp="1" noRot="1" noChangeAspect="1" noTextEdit="1"/>
          </p:cNvSpPr>
          <p:nvPr>
            <p:ph type="sldImg"/>
          </p:nvPr>
        </p:nvSpPr>
        <p:spPr bwMode="auto">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430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p>
        </p:txBody>
      </p:sp>
      <p:sp>
        <p:nvSpPr>
          <p:cNvPr id="430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a:ea typeface="ＭＳ Ｐゴシック" pitchFamily="34" charset="-128"/>
              </a:defRPr>
            </a:lvl1pPr>
            <a:lvl2pPr marL="742950" indent="-285750" eaLnBrk="0" hangingPunct="0">
              <a:defRPr>
                <a:solidFill>
                  <a:schemeClr val="tx1"/>
                </a:solidFill>
                <a:latin typeface="Arial"/>
                <a:ea typeface="ＭＳ Ｐゴシック" pitchFamily="34" charset="-128"/>
              </a:defRPr>
            </a:lvl2pPr>
            <a:lvl3pPr marL="1143000" indent="-228600" eaLnBrk="0" hangingPunct="0">
              <a:defRPr>
                <a:solidFill>
                  <a:schemeClr val="tx1"/>
                </a:solidFill>
                <a:latin typeface="Arial"/>
                <a:ea typeface="ＭＳ Ｐゴシック" pitchFamily="34" charset="-128"/>
              </a:defRPr>
            </a:lvl3pPr>
            <a:lvl4pPr marL="1600200" indent="-228600" eaLnBrk="0" hangingPunct="0">
              <a:defRPr>
                <a:solidFill>
                  <a:schemeClr val="tx1"/>
                </a:solidFill>
                <a:latin typeface="Arial"/>
                <a:ea typeface="ＭＳ Ｐゴシック" pitchFamily="34" charset="-128"/>
              </a:defRPr>
            </a:lvl4pPr>
            <a:lvl5pPr marL="2057400" indent="-228600" eaLnBrk="0" hangingPunct="0">
              <a:defRPr>
                <a:solidFill>
                  <a:schemeClr val="tx1"/>
                </a:solidFill>
                <a:latin typeface="Arial"/>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a:ea typeface="ＭＳ Ｐゴシック" pitchFamily="34" charset="-128"/>
              </a:defRPr>
            </a:lvl9pPr>
          </a:lstStyle>
          <a:p>
            <a:pPr marL="0" marR="0" lvl="0" indent="0" algn="r" defTabSz="914400" rtl="0" eaLnBrk="1" fontAlgn="auto" latinLnBrk="0" hangingPunct="1">
              <a:lnSpc>
                <a:spcPct val="100000"/>
              </a:lnSpc>
              <a:spcBef>
                <a:spcPct val="0"/>
              </a:spcBef>
              <a:spcAft>
                <a:spcPct val="0"/>
              </a:spcAft>
              <a:buClrTx/>
              <a:buSzTx/>
              <a:buFontTx/>
              <a:buNone/>
              <a:defRPr/>
            </a:pPr>
            <a:fld id="{5A89205F-E253-4DEF-B92D-2ADF64F3DE88}" type="slidenum">
              <a:rPr kumimoji="0" lang="pt-BR" sz="1200" b="0" i="0" u="none" strike="noStrike" kern="1200" cap="none" spc="0" normalizeH="0" baseline="0" noProof="0" smtClean="0">
                <a:ln>
                  <a:noFill/>
                </a:ln>
                <a:solidFill>
                  <a:prstClr val="black"/>
                </a:solidFill>
                <a:effectLst/>
                <a:uLnTx/>
                <a:uFillTx/>
                <a:latin typeface="Arial"/>
                <a:ea typeface="ＭＳ Ｐゴシック" pitchFamily="34" charset="-128"/>
                <a:cs typeface="+mn-cs"/>
              </a:rPr>
              <a:pPr marL="0" marR="0" lvl="0" indent="0" algn="r" defTabSz="914400" rtl="0" eaLnBrk="1" fontAlgn="auto" latinLnBrk="0" hangingPunct="1">
                <a:lnSpc>
                  <a:spcPct val="100000"/>
                </a:lnSpc>
                <a:spcBef>
                  <a:spcPct val="0"/>
                </a:spcBef>
                <a:spcAft>
                  <a:spcPct val="0"/>
                </a:spcAft>
                <a:buClrTx/>
                <a:buSzTx/>
                <a:buFontTx/>
                <a:buNone/>
                <a:defRPr/>
              </a:pPr>
              <a:t>12</a:t>
            </a:fld>
            <a:endParaRPr kumimoji="0" lang="pt-BR" sz="1200" b="0" i="0" u="none" strike="noStrike" kern="1200" cap="none" spc="0" normalizeH="0" baseline="0" noProof="0">
              <a:ln>
                <a:noFill/>
              </a:ln>
              <a:solidFill>
                <a:prstClr val="black"/>
              </a:solidFill>
              <a:effectLst/>
              <a:uLnTx/>
              <a:uFillTx/>
              <a:latin typeface="Arial"/>
              <a:ea typeface="ＭＳ Ｐゴシック" pitchFamily="34" charset="-128"/>
              <a:cs typeface="+mn-cs"/>
            </a:endParaRPr>
          </a:p>
        </p:txBody>
      </p:sp>
    </p:spTree>
    <p:extLst>
      <p:ext uri="{BB962C8B-B14F-4D97-AF65-F5344CB8AC3E}">
        <p14:creationId xmlns:p14="http://schemas.microsoft.com/office/powerpoint/2010/main" val="3353361389"/>
      </p:ext>
    </p:extLst>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E1ABA9-311B-48A5-8270-2BEE53114B2D}" type="slidenum">
              <a:rPr lang="en-AU" smtClean="0"/>
              <a:t>14</a:t>
            </a:fld>
            <a:endParaRPr lang="en-AU"/>
          </a:p>
        </p:txBody>
      </p:sp>
    </p:spTree>
    <p:extLst>
      <p:ext uri="{BB962C8B-B14F-4D97-AF65-F5344CB8AC3E}">
        <p14:creationId xmlns:p14="http://schemas.microsoft.com/office/powerpoint/2010/main" val="648208375"/>
      </p:ext>
    </p:extLst>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8E1ABA9-311B-48A5-8270-2BEE53114B2D}" type="slidenum">
              <a:rPr lang="en-AU" smtClean="0"/>
              <a:t>15</a:t>
            </a:fld>
            <a:endParaRPr lang="en-AU"/>
          </a:p>
        </p:txBody>
      </p:sp>
    </p:spTree>
    <p:extLst>
      <p:ext uri="{BB962C8B-B14F-4D97-AF65-F5344CB8AC3E}">
        <p14:creationId xmlns:p14="http://schemas.microsoft.com/office/powerpoint/2010/main" val="2621706184"/>
      </p:ext>
    </p:extLst>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image" Target="../media/image1.png" /><Relationship Id="rId2" Type="http://schemas.openxmlformats.org/officeDocument/2006/relationships/slideMaster" Target="../slideMasters/slideMaster2.xml" /></Relationships>
</file>

<file path=ppt/slideLayouts/_rels/slideLayout13.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2.xml" /></Relationships>
</file>

<file path=ppt/slideLayouts/_rels/slideLayout14.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2.xml" /></Relationships>
</file>

<file path=ppt/slideLayouts/_rels/slideLayout15.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2.xml" /></Relationships>
</file>

<file path=ppt/slideLayouts/_rels/slideLayout16.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2.xml" /></Relationships>
</file>

<file path=ppt/slideLayouts/_rels/slideLayout17.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2.xml" /></Relationships>
</file>

<file path=ppt/slideLayouts/_rels/slideLayout28.xml.rels>&#65279;<?xml version="1.0" encoding="utf-8" standalone="yes"?><Relationships xmlns="http://schemas.openxmlformats.org/package/2006/relationships"><Relationship Id="rId1" Type="http://schemas.openxmlformats.org/officeDocument/2006/relationships/image" Target="../media/image2.png" /><Relationship Id="rId2" Type="http://schemas.openxmlformats.org/officeDocument/2006/relationships/slideMaster" Target="../slideMasters/slideMaster2.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51.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2.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3.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4.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6.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7.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8.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9.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0.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61.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62.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3.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4.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5.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7.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8.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9.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0.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71.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72.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73.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4.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75.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76.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77.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78.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79.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0.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1.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2.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3.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4.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title=""/>
        <p:cNvGrpSpPr/>
        <p:nvPr/>
      </p:nvGrpSpPr>
      <p:grpSpPr>
        <a:xfrm>
          <a:off x="0" y="0"/>
          <a:ext cx="0" cy="0"/>
        </a:xfrm>
      </p:grpSpPr>
      <p:sp>
        <p:nvSpPr>
          <p:cNvPr id="2" name="Title 1" title=""/>
          <p:cNvSpPr>
            <a:spLocks noGrp="1"/>
          </p:cNvSpPr>
          <p:nvPr>
            <p:ph type="ctrTitle"/>
          </p:nvPr>
        </p:nvSpPr>
        <p:spPr/>
        <p:txBody>
          <a:bodyPr/>
          <a:lstStyle/>
          <a:p>
            <a:r>
              <a:rPr lang="en-US" smtClean="0"/>
              <a:t>Click to edit Master title style</a:t>
            </a:r>
            <a:endParaRPr lang="en-US"/>
          </a:p>
        </p:txBody>
      </p:sp>
      <p:sp>
        <p:nvSpPr>
          <p:cNvPr id="3" name="Subtitle 2" title=""/>
          <p:cNvSpPr>
            <a:spLocks noGrp="1"/>
          </p:cNvSpPr>
          <p:nvPr>
            <p:ph type="subTitle" idx="1"/>
          </p:nvPr>
        </p:nvSpPr>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title=""/>
          <p:cNvSpPr>
            <a:spLocks noGrp="1"/>
          </p:cNvSpPr>
          <p:nvPr>
            <p:ph type="dt" sz="half" idx="2"/>
          </p:nvPr>
        </p:nvSpPr>
        <p:spPr/>
        <p:txBody>
          <a:bodyPr/>
          <a:lstStyle/>
          <a:p>
            <a:fld id="{A1F25C5A-C219-47D0-A676-1DBB25945337}"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Vertical Text Placeholder 2" title=""/>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p:txBody>
          <a:bodyPr/>
          <a:lstStyle/>
          <a:p>
            <a:fld id="{018C33D3-8412-46FD-9A34-0BD13CEEE457}"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title=""/>
        <p:cNvGrpSpPr/>
        <p:nvPr/>
      </p:nvGrpSpPr>
      <p:grpSpPr>
        <a:xfrm>
          <a:off x="0" y="0"/>
          <a:ext cx="0" cy="0"/>
        </a:xfrm>
      </p:grpSpPr>
      <p:sp>
        <p:nvSpPr>
          <p:cNvPr id="2" name="Vertical Title 1" title=""/>
          <p:cNvSpPr>
            <a:spLocks noGrp="1"/>
          </p:cNvSpPr>
          <p:nvPr>
            <p:ph type="title" orient="vert"/>
          </p:nvPr>
        </p:nvSpPr>
        <p:spPr/>
        <p:txBody>
          <a:bodyPr vert="eaVert"/>
          <a:lstStyle/>
          <a:p>
            <a:r>
              <a:rPr lang="en-US" smtClean="0"/>
              <a:t>Click to edit Master title style</a:t>
            </a:r>
            <a:endParaRPr lang="en-US"/>
          </a:p>
        </p:txBody>
      </p:sp>
      <p:sp>
        <p:nvSpPr>
          <p:cNvPr id="3" name="Vertical Text Placeholder 2" title=""/>
          <p:cNvSpPr>
            <a:spLocks noGrp="1"/>
          </p:cNvSpPr>
          <p:nvPr>
            <p:ph type="body" orient="vert" idx="1"/>
          </p:nvPr>
        </p:nvSpPr>
        <p:spPr/>
        <p:txBody>
          <a:bodyPr vert="eaVert"/>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p:txBody>
          <a:bodyPr/>
          <a:lstStyle/>
          <a:p>
            <a:fld id="{AFC02D0D-FE6C-4976-9525-CABDBB22B7FC}"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pic>
        <p:nvPicPr>
          <p:cNvPr id="7" name="Picture 6" descr="Droplets-HD-Title-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ctrTitle"/>
          </p:nvPr>
        </p:nvSpPr>
        <p:spPr>
          <a:xfrm>
            <a:off x="1751012" y="1300785"/>
            <a:ext cx="8689976" cy="2509213"/>
          </a:xfrm>
        </p:spPr>
        <p:txBody>
          <a:bodyPr anchor="b">
            <a:normAutofit/>
          </a:bodyPr>
          <a:lstStyle>
            <a:lvl1pPr algn="ctr">
              <a:defRPr sz="4800"/>
            </a:lvl1pPr>
          </a:lstStyle>
          <a:p>
            <a:r>
              <a:rPr lang="en-US"/>
              <a:t>Click to edit Master title style</a:t>
            </a:r>
            <a:endParaRPr lang="en-US"/>
          </a:p>
        </p:txBody>
      </p:sp>
      <p:sp>
        <p:nvSpPr>
          <p:cNvPr id="3" name="Subtitle 2"/>
          <p:cNvSpPr>
            <a:spLocks noGrp="1"/>
          </p:cNvSpPr>
          <p:nvPr>
            <p:ph type="subTitle" idx="1"/>
          </p:nvPr>
        </p:nvSpPr>
        <p:spPr>
          <a:xfrm>
            <a:off x="1751012" y="3886200"/>
            <a:ext cx="8689976" cy="1371599"/>
          </a:xfrm>
        </p:spPr>
        <p:txBody>
          <a:bodyPr>
            <a:normAutofit/>
          </a:bodyPr>
          <a:lstStyle>
            <a:lvl1pPr marL="0" indent="0" algn="ctr">
              <a:buNone/>
              <a:defRPr sz="2200">
                <a:solidFill>
                  <a:schemeClr val="bg1">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4CAAA1C7-DBB1-4841-ABB2-A7BC7E58E149}"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3957151057"/>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pic>
        <p:nvPicPr>
          <p:cNvPr id="3" name="Picture 2" descr="Droplets-HD-Content-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a:p>
        </p:txBody>
      </p:sp>
      <p:sp>
        <p:nvSpPr>
          <p:cNvPr id="12" name="Content Placeholder 2"/>
          <p:cNvSpPr>
            <a:spLocks noGrp="1"/>
          </p:cNvSpPr>
          <p:nvPr>
            <p:ph sz="quarter" idx="13"/>
          </p:nvPr>
        </p:nvSpPr>
        <p:spPr>
          <a:xfrm>
            <a:off x="913774" y="2367092"/>
            <a:ext cx="103638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4CAAA1C7-DBB1-4841-ABB2-A7BC7E58E149}"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3560602986"/>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pic>
        <p:nvPicPr>
          <p:cNvPr id="9" name="Picture 8" descr="Droplets-HD-Content-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828563"/>
            <a:ext cx="10351752" cy="2736819"/>
          </a:xfrm>
        </p:spPr>
        <p:txBody>
          <a:bodyPr anchor="b">
            <a:normAutofit/>
          </a:bodyPr>
          <a:lstStyle>
            <a:lvl1pPr>
              <a:defRPr sz="4000"/>
            </a:lvl1pPr>
          </a:lstStyle>
          <a:p>
            <a:r>
              <a:rPr lang="en-US"/>
              <a:t>Click to edit Master title style</a:t>
            </a:r>
            <a:endParaRPr lang="en-US"/>
          </a:p>
        </p:txBody>
      </p:sp>
      <p:sp>
        <p:nvSpPr>
          <p:cNvPr id="3" name="Text Placeholder 2"/>
          <p:cNvSpPr>
            <a:spLocks noGrp="1"/>
          </p:cNvSpPr>
          <p:nvPr>
            <p:ph type="body" idx="1"/>
          </p:nvPr>
        </p:nvSpPr>
        <p:spPr>
          <a:xfrm>
            <a:off x="913774" y="3657457"/>
            <a:ext cx="10351752" cy="1368183"/>
          </a:xfrm>
        </p:spPr>
        <p:txBody>
          <a:bodyPr>
            <a:normAutofit/>
          </a:bodyPr>
          <a:lstStyle>
            <a:lvl1pPr marL="0" indent="0" algn="ctr">
              <a:buNone/>
              <a:defRPr sz="2000">
                <a:solidFill>
                  <a:schemeClr val="bg1">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AAA1C7-DBB1-4841-ABB2-A7BC7E58E149}"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544862696"/>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pic>
        <p:nvPicPr>
          <p:cNvPr id="10" name="Picture 9" descr="Droplets-HD-Content-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a:p>
        </p:txBody>
      </p:sp>
      <p:sp>
        <p:nvSpPr>
          <p:cNvPr id="12" name="Content Placeholder 2"/>
          <p:cNvSpPr>
            <a:spLocks noGrp="1"/>
          </p:cNvSpPr>
          <p:nvPr>
            <p:ph sz="quarter" idx="13"/>
          </p:nvPr>
        </p:nvSpPr>
        <p:spPr>
          <a:xfrm>
            <a:off x="913774" y="2367092"/>
            <a:ext cx="5106026"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13" name="Content Placeholder 3"/>
          <p:cNvSpPr>
            <a:spLocks noGrp="1"/>
          </p:cNvSpPr>
          <p:nvPr>
            <p:ph sz="quarter" idx="14"/>
          </p:nvPr>
        </p:nvSpPr>
        <p:spPr>
          <a:xfrm>
            <a:off x="6172200" y="2367092"/>
            <a:ext cx="5105400" cy="342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Date Placeholder 4"/>
          <p:cNvSpPr>
            <a:spLocks noGrp="1"/>
          </p:cNvSpPr>
          <p:nvPr>
            <p:ph type="dt" sz="half" idx="10"/>
          </p:nvPr>
        </p:nvSpPr>
        <p:spPr/>
        <p:txBody>
          <a:bodyPr/>
          <a:lstStyle/>
          <a:p>
            <a:fld id="{4CAAA1C7-DBB1-4841-ABB2-A7BC7E58E149}"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2589435820"/>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pic>
        <p:nvPicPr>
          <p:cNvPr id="15" name="Picture 14" descr="Droplets-HD-Content-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4" name="Title 1"/>
          <p:cNvSpPr>
            <a:spLocks noGrp="1"/>
          </p:cNvSpPr>
          <p:nvPr>
            <p:ph type="title"/>
          </p:nvPr>
        </p:nvSpPr>
        <p:spPr>
          <a:xfrm>
            <a:off x="913775" y="618517"/>
            <a:ext cx="10364451" cy="1596177"/>
          </a:xfrm>
        </p:spPr>
        <p:txBody>
          <a:bodyPr/>
          <a:lstStyle/>
          <a:p>
            <a:r>
              <a:rPr lang="en-US"/>
              <a:t>Click to edit Master title style</a:t>
            </a:r>
            <a:endParaRPr lang="en-US"/>
          </a:p>
        </p:txBody>
      </p:sp>
      <p:sp>
        <p:nvSpPr>
          <p:cNvPr id="3" name="Text Placeholder 2"/>
          <p:cNvSpPr>
            <a:spLocks noGrp="1"/>
          </p:cNvSpPr>
          <p:nvPr>
            <p:ph type="body" idx="1"/>
          </p:nvPr>
        </p:nvSpPr>
        <p:spPr>
          <a:xfrm>
            <a:off x="1146328" y="2371018"/>
            <a:ext cx="487347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Content Placeholder 3"/>
          <p:cNvSpPr>
            <a:spLocks noGrp="1"/>
          </p:cNvSpPr>
          <p:nvPr>
            <p:ph sz="quarter" idx="13"/>
          </p:nvPr>
        </p:nvSpPr>
        <p:spPr>
          <a:xfrm>
            <a:off x="913774" y="3051012"/>
            <a:ext cx="5106027"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5" name="Text Placeholder 4"/>
          <p:cNvSpPr>
            <a:spLocks noGrp="1"/>
          </p:cNvSpPr>
          <p:nvPr>
            <p:ph type="body" sz="quarter" idx="3"/>
          </p:nvPr>
        </p:nvSpPr>
        <p:spPr>
          <a:xfrm>
            <a:off x="6396423" y="2371018"/>
            <a:ext cx="4881804" cy="679994"/>
          </a:xfrm>
        </p:spPr>
        <p:txBody>
          <a:bodyPr anchor="b">
            <a:noAutofit/>
          </a:bodyPr>
          <a:lstStyle>
            <a:lvl1pPr marL="0" indent="0">
              <a:lnSpc>
                <a:spcPct val="85000"/>
              </a:lnSpc>
              <a:buNone/>
              <a:defRPr sz="26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Content Placeholder 5"/>
          <p:cNvSpPr>
            <a:spLocks noGrp="1"/>
          </p:cNvSpPr>
          <p:nvPr>
            <p:ph sz="quarter" idx="14"/>
          </p:nvPr>
        </p:nvSpPr>
        <p:spPr>
          <a:xfrm>
            <a:off x="6172200" y="3051012"/>
            <a:ext cx="5105401" cy="27401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7" name="Date Placeholder 6"/>
          <p:cNvSpPr>
            <a:spLocks noGrp="1"/>
          </p:cNvSpPr>
          <p:nvPr>
            <p:ph type="dt" sz="half" idx="10"/>
          </p:nvPr>
        </p:nvSpPr>
        <p:spPr/>
        <p:txBody>
          <a:bodyPr/>
          <a:lstStyle/>
          <a:p>
            <a:fld id="{4CAAA1C7-DBB1-4841-ABB2-A7BC7E58E149}" type="datetimeFigureOut">
              <a:rPr lang="en-US" smtClean="0"/>
              <a:t>7/11/23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3848026282"/>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pic>
        <p:nvPicPr>
          <p:cNvPr id="8" name="Picture 7" descr="Droplets-HD-Content-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4CAAA1C7-DBB1-4841-ABB2-A7BC7E58E149}" type="datetimeFigureOut">
              <a:rPr lang="en-US" smtClean="0"/>
              <a:t>7/11/23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4156976197"/>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pic>
        <p:nvPicPr>
          <p:cNvPr id="7" name="Picture 6" descr="Droplets-HD-Content-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Date Placeholder 1"/>
          <p:cNvSpPr>
            <a:spLocks noGrp="1"/>
          </p:cNvSpPr>
          <p:nvPr>
            <p:ph type="dt" sz="half" idx="10"/>
          </p:nvPr>
        </p:nvSpPr>
        <p:spPr/>
        <p:txBody>
          <a:bodyPr/>
          <a:lstStyle/>
          <a:p>
            <a:fld id="{4CAAA1C7-DBB1-4841-ABB2-A7BC7E58E149}" type="datetimeFigureOut">
              <a:rPr lang="en-US" smtClean="0"/>
              <a:t>7/11/23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1664885687"/>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pic>
        <p:nvPicPr>
          <p:cNvPr id="11" name="Picture 10" descr="Droplets-HD-Content-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609600"/>
            <a:ext cx="3935688" cy="2023252"/>
          </a:xfrm>
        </p:spPr>
        <p:txBody>
          <a:bodyPr anchor="b"/>
          <a:lstStyle>
            <a:lvl1pPr algn="ctr">
              <a:defRPr sz="3200"/>
            </a:lvl1pPr>
          </a:lstStyle>
          <a:p>
            <a:r>
              <a:rPr lang="en-US"/>
              <a:t>Click to edit Master title style</a:t>
            </a:r>
            <a:endParaRPr lang="en-US"/>
          </a:p>
        </p:txBody>
      </p:sp>
      <p:sp>
        <p:nvSpPr>
          <p:cNvPr id="10" name="Content Placeholder 2"/>
          <p:cNvSpPr>
            <a:spLocks noGrp="1"/>
          </p:cNvSpPr>
          <p:nvPr>
            <p:ph sz="quarter" idx="13"/>
          </p:nvPr>
        </p:nvSpPr>
        <p:spPr>
          <a:xfrm>
            <a:off x="5078062" y="609600"/>
            <a:ext cx="6200163" cy="518159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Text Placeholder 3"/>
          <p:cNvSpPr>
            <a:spLocks noGrp="1"/>
          </p:cNvSpPr>
          <p:nvPr>
            <p:ph type="body" sz="half" idx="2"/>
          </p:nvPr>
        </p:nvSpPr>
        <p:spPr>
          <a:xfrm>
            <a:off x="913774" y="2632852"/>
            <a:ext cx="3935689" cy="3158348"/>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AAA1C7-DBB1-4841-ABB2-A7BC7E58E149}"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2170015127"/>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Content Placeholder 2" title=""/>
          <p:cNvSpPr>
            <a:spLocks noGrp="1"/>
          </p:cNvSpPr>
          <p:nvPr>
            <p:ph idx="1"/>
          </p:nvPr>
        </p:nvSpPr>
        <p:spPr/>
        <p:txBody>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p:txBody>
          <a:bodyPr/>
          <a:lstStyle/>
          <a:p>
            <a:fld id="{0483FBBF-8771-4635-99D4-A6A6B91E6F4D}"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pic>
        <p:nvPicPr>
          <p:cNvPr id="10" name="Picture 9" descr="Droplets-HD-Content-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600"/>
            <a:ext cx="5934969" cy="2023254"/>
          </a:xfrm>
        </p:spPr>
        <p:txBody>
          <a:bodyPr anchor="b"/>
          <a:lstStyle>
            <a:lvl1pPr algn="ctr">
              <a:defRPr sz="3200"/>
            </a:lvl1pPr>
          </a:lstStyle>
          <a:p>
            <a:r>
              <a:rPr lang="en-US"/>
              <a:t>Click to edit Master title style</a:t>
            </a:r>
            <a:endParaRPr lang="en-US"/>
          </a:p>
        </p:txBody>
      </p:sp>
      <p:sp>
        <p:nvSpPr>
          <p:cNvPr id="3" name="Picture Placeholder 2"/>
          <p:cNvSpPr>
            <a:spLocks noGrp="1" noChangeAspect="1"/>
          </p:cNvSpPr>
          <p:nvPr>
            <p:ph type="pic" idx="1"/>
          </p:nvPr>
        </p:nvSpPr>
        <p:spPr>
          <a:xfrm>
            <a:off x="7424803" y="609601"/>
            <a:ext cx="3255358" cy="5181600"/>
          </a:xfrm>
          <a:prstGeom prst="roundRect">
            <a:avLst>
              <a:gd name="adj" fmla="val 494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a:p>
        </p:txBody>
      </p:sp>
      <p:sp>
        <p:nvSpPr>
          <p:cNvPr id="4" name="Text Placeholder 3"/>
          <p:cNvSpPr>
            <a:spLocks noGrp="1"/>
          </p:cNvSpPr>
          <p:nvPr>
            <p:ph type="body" sz="half" idx="2"/>
          </p:nvPr>
        </p:nvSpPr>
        <p:spPr>
          <a:xfrm>
            <a:off x="913794" y="2632852"/>
            <a:ext cx="5934949" cy="3158347"/>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AAA1C7-DBB1-4841-ABB2-A7BC7E58E149}"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4257042052"/>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Panoramic Picture with Caption">
    <p:spTree>
      <p:nvGrpSpPr>
        <p:cNvPr id="1" name=""/>
        <p:cNvGrpSpPr/>
        <p:nvPr/>
      </p:nvGrpSpPr>
      <p:grpSpPr>
        <a:xfrm>
          <a:off x="0" y="0"/>
          <a:ext cx="0" cy="0"/>
        </a:xfrm>
      </p:grpSpPr>
      <p:pic>
        <p:nvPicPr>
          <p:cNvPr id="10" name="Picture 9" descr="Droplets-HD-Content-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94" y="4289374"/>
            <a:ext cx="10364432" cy="811610"/>
          </a:xfrm>
        </p:spPr>
        <p:txBody>
          <a:bodyPr anchor="b"/>
          <a:lstStyle>
            <a:lvl1pPr>
              <a:defRPr sz="3200"/>
            </a:lvl1pPr>
          </a:lstStyle>
          <a:p>
            <a:r>
              <a:rPr lang="en-US"/>
              <a:t>Click to edit Master title style</a:t>
            </a:r>
            <a:endParaRPr lang="en-US"/>
          </a:p>
        </p:txBody>
      </p:sp>
      <p:sp>
        <p:nvSpPr>
          <p:cNvPr id="3" name="Picture Placeholder 2"/>
          <p:cNvSpPr>
            <a:spLocks noGrp="1" noChangeAspect="1"/>
          </p:cNvSpPr>
          <p:nvPr>
            <p:ph type="pic" idx="1"/>
          </p:nvPr>
        </p:nvSpPr>
        <p:spPr>
          <a:xfrm>
            <a:off x="1184744" y="698261"/>
            <a:ext cx="9822532" cy="3214136"/>
          </a:xfrm>
          <a:prstGeom prst="roundRect">
            <a:avLst>
              <a:gd name="adj" fmla="val 4944"/>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a:p>
        </p:txBody>
      </p:sp>
      <p:sp>
        <p:nvSpPr>
          <p:cNvPr id="4" name="Text Placeholder 3"/>
          <p:cNvSpPr>
            <a:spLocks noGrp="1"/>
          </p:cNvSpPr>
          <p:nvPr>
            <p:ph type="body" sz="half" idx="2"/>
          </p:nvPr>
        </p:nvSpPr>
        <p:spPr>
          <a:xfrm>
            <a:off x="913774" y="5108728"/>
            <a:ext cx="10364452" cy="682472"/>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AAA1C7-DBB1-4841-ABB2-A7BC7E58E149}"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146201943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Title and Caption">
    <p:spTree>
      <p:nvGrpSpPr>
        <p:cNvPr id="1" name=""/>
        <p:cNvGrpSpPr/>
        <p:nvPr/>
      </p:nvGrpSpPr>
      <p:grpSpPr>
        <a:xfrm>
          <a:off x="0" y="0"/>
          <a:ext cx="0" cy="0"/>
        </a:xfrm>
      </p:grpSpPr>
      <p:pic>
        <p:nvPicPr>
          <p:cNvPr id="8" name="Picture 7" descr="Droplets-HD-Content-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4" y="609599"/>
            <a:ext cx="10364452" cy="3427245"/>
          </a:xfrm>
        </p:spPr>
        <p:txBody>
          <a:bodyPr anchor="ctr"/>
          <a:lstStyle>
            <a:lvl1pPr algn="ctr">
              <a:defRPr sz="3200"/>
            </a:lvl1pPr>
          </a:lstStyle>
          <a:p>
            <a:r>
              <a:rPr lang="en-US"/>
              <a:t>Click to edit Master title style</a:t>
            </a:r>
            <a:endParaRPr lang="en-US"/>
          </a:p>
        </p:txBody>
      </p:sp>
      <p:sp>
        <p:nvSpPr>
          <p:cNvPr id="4" name="Text Placeholder 3"/>
          <p:cNvSpPr>
            <a:spLocks noGrp="1"/>
          </p:cNvSpPr>
          <p:nvPr>
            <p:ph type="body" sz="half" idx="2"/>
          </p:nvPr>
        </p:nvSpPr>
        <p:spPr>
          <a:xfrm>
            <a:off x="913775" y="4204821"/>
            <a:ext cx="10364452" cy="1586380"/>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AAA1C7-DBB1-4841-ABB2-A7BC7E58E149}"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3850044980"/>
      </p:ext>
    </p:extLst>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Quote with Caption">
    <p:spTree>
      <p:nvGrpSpPr>
        <p:cNvPr id="1" name=""/>
        <p:cNvGrpSpPr/>
        <p:nvPr/>
      </p:nvGrpSpPr>
      <p:grpSpPr>
        <a:xfrm>
          <a:off x="0" y="0"/>
          <a:ext cx="0" cy="0"/>
        </a:xfrm>
      </p:grpSpPr>
      <p:pic>
        <p:nvPicPr>
          <p:cNvPr id="11" name="Picture 10" descr="Droplets-HD-Content-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a:p>
        </p:txBody>
      </p:sp>
      <p:sp>
        <p:nvSpPr>
          <p:cNvPr id="12" name="Text Placeholder 3"/>
          <p:cNvSpPr>
            <a:spLocks noGrp="1"/>
          </p:cNvSpPr>
          <p:nvPr>
            <p:ph type="body" sz="half" idx="13"/>
          </p:nvPr>
        </p:nvSpPr>
        <p:spPr>
          <a:xfrm>
            <a:off x="1720644" y="3610032"/>
            <a:ext cx="8752299" cy="59478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74" y="4372796"/>
            <a:ext cx="10364452" cy="1421053"/>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AAA1C7-DBB1-4841-ABB2-A7BC7E58E149}"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0C8BE-230C-469F-B8D0-FEB26F68D789}" type="slidenum">
              <a:rPr lang="en-US" smtClean="0"/>
              <a:t>‹#›</a:t>
            </a:fld>
            <a:endParaRPr lang="en-US"/>
          </a:p>
        </p:txBody>
      </p:sp>
      <p:sp>
        <p:nvSpPr>
          <p:cNvPr id="13" name="TextBox 12"/>
          <p:cNvSpPr txBox="1"/>
          <p:nvPr/>
        </p:nvSpPr>
        <p:spPr>
          <a:xfrm>
            <a:off x="1001488" y="754166"/>
            <a:ext cx="609600" cy="584776"/>
          </a:xfrm>
          <a:prstGeom prst="rect">
            <a:avLst/>
          </a:prstGeom>
        </p:spPr>
        <p:txBody>
          <a:bodyPr vert="horz" lIns="91440" tIns="45720" rIns="91440" bIns="45720" rtlCol="0" anchor="ctr">
            <a:noAutofit/>
          </a:bodyPr>
          <a:lstStyle>
            <a:defPPr>
              <a:defRPr lang="vi-VN"/>
            </a:defPPr>
            <a:lvl1pPr marL="0" algn="l" defTabSz="914400" rtl="0" eaLnBrk="1" latinLnBrk="0" hangingPunct="1">
              <a:spcBef>
                <a:spcPct val="0"/>
              </a:spcBef>
              <a:buNone/>
              <a:defRPr sz="3200" b="0" kern="1200" cap="all">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latin typeface="+mn-lt"/>
                <a:ea typeface="+mn-ea"/>
                <a:cs typeface="+mn-cs"/>
              </a:defRPr>
            </a:lvl1pPr>
            <a:lvl2pPr marL="457200" algn="l" defTabSz="914400" rtl="0" eaLnBrk="1" latinLnBrk="0" hangingPunct="1">
              <a:defRPr sz="1800" kern="1200">
                <a:solidFill>
                  <a:schemeClr val="tx2"/>
                </a:solidFill>
                <a:latin typeface="+mn-lt"/>
                <a:ea typeface="+mn-ea"/>
                <a:cs typeface="+mn-cs"/>
              </a:defRPr>
            </a:lvl2pPr>
            <a:lvl3pPr marL="914400" algn="l" defTabSz="914400" rtl="0" eaLnBrk="1" latinLnBrk="0" hangingPunct="1">
              <a:defRPr sz="1800" kern="1200">
                <a:solidFill>
                  <a:schemeClr val="tx2"/>
                </a:solidFill>
                <a:latin typeface="+mn-lt"/>
                <a:ea typeface="+mn-ea"/>
                <a:cs typeface="+mn-cs"/>
              </a:defRPr>
            </a:lvl3pPr>
            <a:lvl4pPr marL="1371600" algn="l" defTabSz="914400" rtl="0" eaLnBrk="1" latinLnBrk="0" hangingPunct="1">
              <a:defRPr sz="1800" kern="1200">
                <a:solidFill>
                  <a:schemeClr val="tx2"/>
                </a:solidFill>
                <a:latin typeface="+mn-lt"/>
                <a:ea typeface="+mn-ea"/>
                <a:cs typeface="+mn-cs"/>
              </a:defRPr>
            </a:lvl4pPr>
            <a:lvl5pPr marL="1828800" algn="l" defTabSz="914400" rtl="0" eaLnBrk="1" latinLnBrk="0" hangingPunct="1">
              <a:defRPr sz="1800" kern="1200">
                <a:solidFill>
                  <a:schemeClr val="tx2"/>
                </a:solidFill>
                <a:latin typeface="+mn-lt"/>
                <a:ea typeface="+mn-ea"/>
                <a:cs typeface="+mn-cs"/>
              </a:defRPr>
            </a:lvl5pPr>
            <a:lvl6pPr marL="2286000" algn="l" defTabSz="914400" rtl="0" eaLnBrk="1" latinLnBrk="0" hangingPunct="1">
              <a:defRPr sz="1800" kern="1200">
                <a:solidFill>
                  <a:schemeClr val="tx2"/>
                </a:solidFill>
                <a:latin typeface="+mn-lt"/>
                <a:ea typeface="+mn-ea"/>
                <a:cs typeface="+mn-cs"/>
              </a:defRPr>
            </a:lvl6pPr>
            <a:lvl7pPr marL="2743200" algn="l" defTabSz="914400" rtl="0" eaLnBrk="1" latinLnBrk="0" hangingPunct="1">
              <a:defRPr sz="1800" kern="1200">
                <a:solidFill>
                  <a:schemeClr val="tx2"/>
                </a:solidFill>
                <a:latin typeface="+mn-lt"/>
                <a:ea typeface="+mn-ea"/>
                <a:cs typeface="+mn-cs"/>
              </a:defRPr>
            </a:lvl7pPr>
            <a:lvl8pPr marL="3200400" algn="l" defTabSz="914400" rtl="0" eaLnBrk="1" latinLnBrk="0" hangingPunct="1">
              <a:defRPr sz="1800" kern="1200">
                <a:solidFill>
                  <a:schemeClr val="tx2"/>
                </a:solidFill>
                <a:latin typeface="+mn-lt"/>
                <a:ea typeface="+mn-ea"/>
                <a:cs typeface="+mn-cs"/>
              </a:defRPr>
            </a:lvl8pPr>
            <a:lvl9pPr marL="3657600" algn="l" defTabSz="914400" rtl="0" eaLnBrk="1" latinLnBrk="0" hangingPunct="1">
              <a:defRPr sz="1800" kern="1200">
                <a:solidFill>
                  <a:schemeClr val="tx2"/>
                </a:solidFill>
                <a:latin typeface="+mn-lt"/>
                <a:ea typeface="+mn-ea"/>
                <a:cs typeface="+mn-cs"/>
              </a:defRPr>
            </a:lvl9pPr>
          </a:lstStyle>
          <a:p>
            <a:pPr lvl="0"/>
            <a:r>
              <a:rPr lang="en-US" sz="8000">
                <a:solidFill>
                  <a:schemeClr val="tx1"/>
                </a:solidFill>
                <a:effectLst/>
              </a:rPr>
              <a:t>“</a:t>
            </a:r>
          </a:p>
        </p:txBody>
      </p:sp>
      <p:sp>
        <p:nvSpPr>
          <p:cNvPr id="14" name="TextBox 13"/>
          <p:cNvSpPr txBox="1"/>
          <p:nvPr/>
        </p:nvSpPr>
        <p:spPr>
          <a:xfrm>
            <a:off x="10557558" y="2993578"/>
            <a:ext cx="609600" cy="584776"/>
          </a:xfrm>
          <a:prstGeom prst="rect">
            <a:avLst/>
          </a:prstGeom>
        </p:spPr>
        <p:txBody>
          <a:bodyPr vert="horz" lIns="91440" tIns="45720" rIns="91440" bIns="45720" rtlCol="0" anchor="ctr">
            <a:noAutofit/>
          </a:bodyPr>
          <a:lstStyle>
            <a:defPPr>
              <a:defRPr lang="vi-VN"/>
            </a:defPPr>
            <a:lvl1pPr marL="0" algn="l" defTabSz="914400" rtl="0" eaLnBrk="1" latinLnBrk="0" hangingPunct="1">
              <a:spcBef>
                <a:spcPct val="0"/>
              </a:spcBef>
              <a:buNone/>
              <a:defRPr sz="3200" b="0" kern="1200" cap="all">
                <a:ln w="3175" cmpd="sng">
                  <a:noFill/>
                </a:ln>
                <a:solidFill>
                  <a:schemeClr val="tx1"/>
                </a:solidFill>
                <a:effectLst>
                  <a:glow rad="38100">
                    <a:schemeClr val="bg1">
                      <a:lumMod val="65000"/>
                      <a:lumOff val="35000"/>
                      <a:alpha val="40000"/>
                    </a:schemeClr>
                  </a:glow>
                  <a:outerShdw blurRad="28575" dist="38100" dir="14040000" algn="tl" rotWithShape="0">
                    <a:srgbClr val="000000">
                      <a:alpha val="25000"/>
                    </a:srgbClr>
                  </a:outerShdw>
                </a:effectLst>
                <a:latin typeface="+mn-lt"/>
                <a:ea typeface="+mn-ea"/>
                <a:cs typeface="+mn-cs"/>
              </a:defRPr>
            </a:lvl1pPr>
            <a:lvl2pPr marL="457200" algn="l" defTabSz="914400" rtl="0" eaLnBrk="1" latinLnBrk="0" hangingPunct="1">
              <a:defRPr sz="1800" kern="1200">
                <a:solidFill>
                  <a:schemeClr val="tx2"/>
                </a:solidFill>
                <a:latin typeface="+mn-lt"/>
                <a:ea typeface="+mn-ea"/>
                <a:cs typeface="+mn-cs"/>
              </a:defRPr>
            </a:lvl2pPr>
            <a:lvl3pPr marL="914400" algn="l" defTabSz="914400" rtl="0" eaLnBrk="1" latinLnBrk="0" hangingPunct="1">
              <a:defRPr sz="1800" kern="1200">
                <a:solidFill>
                  <a:schemeClr val="tx2"/>
                </a:solidFill>
                <a:latin typeface="+mn-lt"/>
                <a:ea typeface="+mn-ea"/>
                <a:cs typeface="+mn-cs"/>
              </a:defRPr>
            </a:lvl3pPr>
            <a:lvl4pPr marL="1371600" algn="l" defTabSz="914400" rtl="0" eaLnBrk="1" latinLnBrk="0" hangingPunct="1">
              <a:defRPr sz="1800" kern="1200">
                <a:solidFill>
                  <a:schemeClr val="tx2"/>
                </a:solidFill>
                <a:latin typeface="+mn-lt"/>
                <a:ea typeface="+mn-ea"/>
                <a:cs typeface="+mn-cs"/>
              </a:defRPr>
            </a:lvl4pPr>
            <a:lvl5pPr marL="1828800" algn="l" defTabSz="914400" rtl="0" eaLnBrk="1" latinLnBrk="0" hangingPunct="1">
              <a:defRPr sz="1800" kern="1200">
                <a:solidFill>
                  <a:schemeClr val="tx2"/>
                </a:solidFill>
                <a:latin typeface="+mn-lt"/>
                <a:ea typeface="+mn-ea"/>
                <a:cs typeface="+mn-cs"/>
              </a:defRPr>
            </a:lvl5pPr>
            <a:lvl6pPr marL="2286000" algn="l" defTabSz="914400" rtl="0" eaLnBrk="1" latinLnBrk="0" hangingPunct="1">
              <a:defRPr sz="1800" kern="1200">
                <a:solidFill>
                  <a:schemeClr val="tx2"/>
                </a:solidFill>
                <a:latin typeface="+mn-lt"/>
                <a:ea typeface="+mn-ea"/>
                <a:cs typeface="+mn-cs"/>
              </a:defRPr>
            </a:lvl6pPr>
            <a:lvl7pPr marL="2743200" algn="l" defTabSz="914400" rtl="0" eaLnBrk="1" latinLnBrk="0" hangingPunct="1">
              <a:defRPr sz="1800" kern="1200">
                <a:solidFill>
                  <a:schemeClr val="tx2"/>
                </a:solidFill>
                <a:latin typeface="+mn-lt"/>
                <a:ea typeface="+mn-ea"/>
                <a:cs typeface="+mn-cs"/>
              </a:defRPr>
            </a:lvl7pPr>
            <a:lvl8pPr marL="3200400" algn="l" defTabSz="914400" rtl="0" eaLnBrk="1" latinLnBrk="0" hangingPunct="1">
              <a:defRPr sz="1800" kern="1200">
                <a:solidFill>
                  <a:schemeClr val="tx2"/>
                </a:solidFill>
                <a:latin typeface="+mn-lt"/>
                <a:ea typeface="+mn-ea"/>
                <a:cs typeface="+mn-cs"/>
              </a:defRPr>
            </a:lvl8pPr>
            <a:lvl9pPr marL="3657600" algn="l" defTabSz="914400" rtl="0" eaLnBrk="1" latinLnBrk="0" hangingPunct="1">
              <a:defRPr sz="1800" kern="1200">
                <a:solidFill>
                  <a:schemeClr val="tx2"/>
                </a:solidFill>
                <a:latin typeface="+mn-lt"/>
                <a:ea typeface="+mn-ea"/>
                <a:cs typeface="+mn-cs"/>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3379667870"/>
      </p:ext>
    </p:extLst>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Name Card">
    <p:spTree>
      <p:nvGrpSpPr>
        <p:cNvPr id="1" name=""/>
        <p:cNvGrpSpPr/>
        <p:nvPr/>
      </p:nvGrpSpPr>
      <p:grpSpPr>
        <a:xfrm>
          <a:off x="0" y="0"/>
          <a:ext cx="0" cy="0"/>
        </a:xfrm>
      </p:grpSpPr>
      <p:pic>
        <p:nvPicPr>
          <p:cNvPr id="8" name="Picture 7" descr="Droplets-HD-Content-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a:xfrm>
            <a:off x="913775" y="2138721"/>
            <a:ext cx="10364452" cy="2511835"/>
          </a:xfrm>
        </p:spPr>
        <p:txBody>
          <a:bodyPr anchor="b"/>
          <a:lstStyle>
            <a:lvl1pPr algn="ctr">
              <a:defRPr sz="3200"/>
            </a:lvl1pPr>
          </a:lstStyle>
          <a:p>
            <a:r>
              <a:rPr lang="en-US"/>
              <a:t>Click to edit Master title style</a:t>
            </a:r>
            <a:endParaRPr lang="en-US"/>
          </a:p>
        </p:txBody>
      </p:sp>
      <p:sp>
        <p:nvSpPr>
          <p:cNvPr id="4" name="Text Placeholder 3"/>
          <p:cNvSpPr>
            <a:spLocks noGrp="1"/>
          </p:cNvSpPr>
          <p:nvPr>
            <p:ph type="body" sz="half" idx="2"/>
          </p:nvPr>
        </p:nvSpPr>
        <p:spPr>
          <a:xfrm>
            <a:off x="913775" y="4662335"/>
            <a:ext cx="10364452"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AAA1C7-DBB1-4841-ABB2-A7BC7E58E149}"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1776031336"/>
      </p:ext>
    </p:extLst>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3 Column">
    <p:spTree>
      <p:nvGrpSpPr>
        <p:cNvPr id="1" name=""/>
        <p:cNvGrpSpPr/>
        <p:nvPr/>
      </p:nvGrpSpPr>
      <p:grpSpPr>
        <a:xfrm>
          <a:off x="0" y="0"/>
          <a:ext cx="0" cy="0"/>
        </a:xfrm>
      </p:grpSpPr>
      <p:pic>
        <p:nvPicPr>
          <p:cNvPr id="13" name="Picture 12" descr="Droplets-HD-Content-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5" name="Title 1"/>
          <p:cNvSpPr>
            <a:spLocks noGrp="1"/>
          </p:cNvSpPr>
          <p:nvPr>
            <p:ph type="title"/>
          </p:nvPr>
        </p:nvSpPr>
        <p:spPr>
          <a:xfrm>
            <a:off x="913774" y="609600"/>
            <a:ext cx="10364452" cy="1605094"/>
          </a:xfrm>
        </p:spPr>
        <p:txBody>
          <a:bodyPr/>
          <a:lstStyle/>
          <a:p>
            <a:r>
              <a:rPr lang="en-US"/>
              <a:t>Click to edit Master title style</a:t>
            </a:r>
            <a:endParaRPr lang="en-US"/>
          </a:p>
        </p:txBody>
      </p:sp>
      <p:sp>
        <p:nvSpPr>
          <p:cNvPr id="7" name="Text Placeholder 2"/>
          <p:cNvSpPr>
            <a:spLocks noGrp="1"/>
          </p:cNvSpPr>
          <p:nvPr>
            <p:ph type="body" idx="1"/>
          </p:nvPr>
        </p:nvSpPr>
        <p:spPr>
          <a:xfrm>
            <a:off x="913774" y="2367093"/>
            <a:ext cx="3298976"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74" y="2943355"/>
            <a:ext cx="3298976"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52389" y="2367093"/>
            <a:ext cx="3291521"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348" y="2943355"/>
            <a:ext cx="3303351"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367093"/>
            <a:ext cx="3304928" cy="576262"/>
          </a:xfrm>
        </p:spPr>
        <p:txBody>
          <a:bodyPr anchor="b">
            <a:noAutofit/>
          </a:bodyPr>
          <a:lstStyle>
            <a:lvl1pPr marL="0" indent="0" algn="ctr">
              <a:lnSpc>
                <a:spcPct val="85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3298" y="2943355"/>
            <a:ext cx="3304928" cy="284784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CAAA1C7-DBB1-4841-ABB2-A7BC7E58E149}" type="datetimeFigureOut">
              <a:rPr lang="en-US" smtClean="0"/>
              <a:t>7/11/23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1673864602"/>
      </p:ext>
    </p:extLst>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p:cSld name="3 Picture Column">
    <p:spTree>
      <p:nvGrpSpPr>
        <p:cNvPr id="1" name=""/>
        <p:cNvGrpSpPr/>
        <p:nvPr/>
      </p:nvGrpSpPr>
      <p:grpSpPr>
        <a:xfrm>
          <a:off x="0" y="0"/>
          <a:ext cx="0" cy="0"/>
        </a:xfrm>
      </p:grpSpPr>
      <p:pic>
        <p:nvPicPr>
          <p:cNvPr id="16" name="Picture 15" descr="Droplets-HD-Content-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0" name="Title 1"/>
          <p:cNvSpPr>
            <a:spLocks noGrp="1"/>
          </p:cNvSpPr>
          <p:nvPr>
            <p:ph type="title"/>
          </p:nvPr>
        </p:nvSpPr>
        <p:spPr>
          <a:xfrm>
            <a:off x="913774" y="610772"/>
            <a:ext cx="10364452" cy="1603922"/>
          </a:xfrm>
        </p:spPr>
        <p:txBody>
          <a:bodyPr/>
          <a:lstStyle/>
          <a:p>
            <a:r>
              <a:rPr lang="en-US"/>
              <a:t>Click to edit Master title style</a:t>
            </a:r>
            <a:endParaRPr lang="en-US"/>
          </a:p>
        </p:txBody>
      </p:sp>
      <p:sp>
        <p:nvSpPr>
          <p:cNvPr id="19" name="Text Placeholder 2"/>
          <p:cNvSpPr>
            <a:spLocks noGrp="1"/>
          </p:cNvSpPr>
          <p:nvPr>
            <p:ph type="body" idx="1"/>
          </p:nvPr>
        </p:nvSpPr>
        <p:spPr>
          <a:xfrm>
            <a:off x="913774" y="4204820"/>
            <a:ext cx="3296409"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913774" y="2367093"/>
            <a:ext cx="3296409" cy="1524000"/>
          </a:xfrm>
          <a:prstGeom prst="roundRect">
            <a:avLst>
              <a:gd name="adj" fmla="val 9363"/>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a:p>
        </p:txBody>
      </p:sp>
      <p:sp>
        <p:nvSpPr>
          <p:cNvPr id="21" name="Text Placeholder 3"/>
          <p:cNvSpPr>
            <a:spLocks noGrp="1"/>
          </p:cNvSpPr>
          <p:nvPr>
            <p:ph type="body" sz="half" idx="18"/>
          </p:nvPr>
        </p:nvSpPr>
        <p:spPr>
          <a:xfrm>
            <a:off x="913774" y="4781082"/>
            <a:ext cx="3296409" cy="101011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59" y="4204820"/>
            <a:ext cx="3301828"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441348" y="2367093"/>
            <a:ext cx="3303352"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a:p>
        </p:txBody>
      </p:sp>
      <p:sp>
        <p:nvSpPr>
          <p:cNvPr id="24" name="Text Placeholder 3"/>
          <p:cNvSpPr>
            <a:spLocks noGrp="1"/>
          </p:cNvSpPr>
          <p:nvPr>
            <p:ph type="body" sz="half" idx="19"/>
          </p:nvPr>
        </p:nvSpPr>
        <p:spPr>
          <a:xfrm>
            <a:off x="4441348" y="4781080"/>
            <a:ext cx="3303352" cy="1010119"/>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298" y="4204820"/>
            <a:ext cx="3300681" cy="576262"/>
          </a:xfrm>
        </p:spPr>
        <p:txBody>
          <a:bodyPr anchor="b">
            <a:noAutofit/>
          </a:bodyPr>
          <a:lstStyle>
            <a:lvl1pPr marL="0" indent="0" algn="ctr">
              <a:lnSpc>
                <a:spcPct val="85000"/>
              </a:lnSpc>
              <a:buNone/>
              <a:defRPr sz="22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973298" y="2367093"/>
            <a:ext cx="3304928" cy="1524000"/>
          </a:xfrm>
          <a:prstGeom prst="roundRect">
            <a:avLst>
              <a:gd name="adj" fmla="val 8841"/>
            </a:avLst>
          </a:prstGeom>
          <a:noFill/>
          <a:ln w="8255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a:p>
        </p:txBody>
      </p:sp>
      <p:sp>
        <p:nvSpPr>
          <p:cNvPr id="27" name="Text Placeholder 3"/>
          <p:cNvSpPr>
            <a:spLocks noGrp="1"/>
          </p:cNvSpPr>
          <p:nvPr>
            <p:ph type="body" sz="half" idx="20"/>
          </p:nvPr>
        </p:nvSpPr>
        <p:spPr>
          <a:xfrm>
            <a:off x="7973173" y="4781078"/>
            <a:ext cx="3305053" cy="1010121"/>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CAAA1C7-DBB1-4841-ABB2-A7BC7E58E149}" type="datetimeFigureOut">
              <a:rPr lang="en-US" smtClean="0"/>
              <a:t>7/11/23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3751456333"/>
      </p:ext>
    </p:extLst>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pic>
        <p:nvPicPr>
          <p:cNvPr id="8" name="Picture 7" descr="Droplets-HD-Content-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p:cNvSpPr>
            <a:spLocks noGrp="1"/>
          </p:cNvSpPr>
          <p:nvPr>
            <p:ph type="title"/>
          </p:nvPr>
        </p:nvSpPr>
        <p:spPr/>
        <p:txBody>
          <a:bodyPr/>
          <a:lstStyle/>
          <a:p>
            <a:r>
              <a:rPr lang="en-US"/>
              <a:t>Click to edit Master title style</a:t>
            </a:r>
            <a:endParaRPr lang="en-US"/>
          </a:p>
        </p:txBody>
      </p:sp>
      <p:sp>
        <p:nvSpPr>
          <p:cNvPr id="11" name="Vertical Text Placeholder 2"/>
          <p:cNvSpPr>
            <a:spLocks noGrp="1"/>
          </p:cNvSpPr>
          <p:nvPr>
            <p:ph type="body" orient="vert" sz="quarter" idx="13"/>
          </p:nvPr>
        </p:nvSpPr>
        <p:spPr>
          <a:xfrm>
            <a:off x="913775" y="2367093"/>
            <a:ext cx="10364452" cy="342410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4CAAA1C7-DBB1-4841-ABB2-A7BC7E58E149}"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3671975158"/>
      </p:ext>
    </p:extLst>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pic>
        <p:nvPicPr>
          <p:cNvPr id="9" name="Picture 8" descr="Droplets-HD-Content-R1d.png"/>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Vertical Title 1"/>
          <p:cNvSpPr>
            <a:spLocks noGrp="1"/>
          </p:cNvSpPr>
          <p:nvPr>
            <p:ph type="title" orient="vert"/>
          </p:nvPr>
        </p:nvSpPr>
        <p:spPr>
          <a:xfrm>
            <a:off x="8724900" y="609601"/>
            <a:ext cx="2553326" cy="5181599"/>
          </a:xfrm>
        </p:spPr>
        <p:txBody>
          <a:bodyPr vert="eaVert"/>
          <a:lstStyle>
            <a:lvl1pPr algn="l">
              <a:defRPr/>
            </a:lvl1pPr>
          </a:lstStyle>
          <a:p>
            <a:r>
              <a:rPr lang="en-US"/>
              <a:t>Click to edit Master title style</a:t>
            </a:r>
            <a:endParaRPr lang="en-US"/>
          </a:p>
        </p:txBody>
      </p:sp>
      <p:sp>
        <p:nvSpPr>
          <p:cNvPr id="8" name="Vertical Text Placeholder 2"/>
          <p:cNvSpPr>
            <a:spLocks noGrp="1"/>
          </p:cNvSpPr>
          <p:nvPr>
            <p:ph type="body" orient="vert" sz="quarter" idx="13"/>
          </p:nvPr>
        </p:nvSpPr>
        <p:spPr>
          <a:xfrm>
            <a:off x="913775" y="609601"/>
            <a:ext cx="7658724" cy="51815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10"/>
          </p:nvPr>
        </p:nvSpPr>
        <p:spPr/>
        <p:txBody>
          <a:bodyPr/>
          <a:lstStyle/>
          <a:p>
            <a:fld id="{4CAAA1C7-DBB1-4841-ABB2-A7BC7E58E149}"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3468372608"/>
      </p:ext>
    </p:extLst>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CAAA1C7-DBB1-4841-ABB2-A7BC7E58E149}"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2270215781"/>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title=""/>
        <p:cNvGrpSpPr/>
        <p:nvPr/>
      </p:nvGrpSpPr>
      <p:grpSpPr>
        <a:xfrm>
          <a:off x="0" y="0"/>
          <a:ext cx="0" cy="0"/>
        </a:xfrm>
      </p:grpSpPr>
      <p:sp>
        <p:nvSpPr>
          <p:cNvPr id="2" name="Title 1" title=""/>
          <p:cNvSpPr>
            <a:spLocks noGrp="1"/>
          </p:cNvSpPr>
          <p:nvPr>
            <p:ph type="title"/>
          </p:nvPr>
        </p:nvSpPr>
        <p:spPr/>
        <p:txBody>
          <a:bodyPr anchor="t"/>
          <a:lstStyle>
            <a:lvl1pPr algn="l">
              <a:defRPr sz="4000" b="1" cap="all"/>
            </a:lvl1pPr>
          </a:lstStyle>
          <a:p>
            <a:r>
              <a:rPr lang="en-US" smtClean="0"/>
              <a:t>Click to edit Master title style</a:t>
            </a:r>
            <a:endParaRPr lang="en-US"/>
          </a:p>
        </p:txBody>
      </p:sp>
      <p:sp>
        <p:nvSpPr>
          <p:cNvPr id="3" name="Text Placeholder 2" title=""/>
          <p:cNvSpPr>
            <a:spLocks noGrp="1"/>
          </p:cNvSpPr>
          <p:nvPr>
            <p:ph type="body" idx="1"/>
          </p:nvPr>
        </p:nvSpPr>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smtClean="0"/>
              <a:t>Click to edit Master text styles</a:t>
            </a:r>
          </a:p>
        </p:txBody>
      </p:sp>
      <p:sp>
        <p:nvSpPr>
          <p:cNvPr id="4" name="Date Placeholder 3" title=""/>
          <p:cNvSpPr>
            <a:spLocks noGrp="1"/>
          </p:cNvSpPr>
          <p:nvPr>
            <p:ph type="dt" sz="half" idx="2"/>
          </p:nvPr>
        </p:nvSpPr>
        <p:spPr/>
        <p:txBody>
          <a:bodyPr/>
          <a:lstStyle/>
          <a:p>
            <a:fld id="{EC922A94-928B-45BF-9A47-8B52CA4F77A3}" type="datetimeFigureOut">
              <a:rPr lang="en-US" smtClean="0"/>
              <a:t>11/7/2009</a:t>
            </a:fld>
            <a:endParaRPr lang="en-US"/>
          </a:p>
        </p:txBody>
      </p:sp>
      <p:sp>
        <p:nvSpPr>
          <p:cNvPr id="5" name="Footer Placeholder 4" title=""/>
          <p:cNvSpPr>
            <a:spLocks noGrp="1"/>
          </p:cNvSpPr>
          <p:nvPr>
            <p:ph type="ftr" sz="quarter" idx="3"/>
          </p:nvPr>
        </p:nvSpPr>
        <p:spPr/>
        <p:txBody>
          <a:bodyPr/>
          <a:lstStyle/>
          <a:p>
            <a:endParaRPr lang="en-US"/>
          </a:p>
        </p:txBody>
      </p:sp>
      <p:sp>
        <p:nvSpPr>
          <p:cNvPr id="6" name="Slide Number Placeholder 5" title=""/>
          <p:cNvSpPr>
            <a:spLocks noGrp="1"/>
          </p:cNvSpPr>
          <p:nvPr>
            <p:ph type="sldNum" sz="quarter" idx="4"/>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AAA1C7-DBB1-4841-ABB2-A7BC7E58E149}"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620233344"/>
      </p:ext>
    </p:extLst>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AAA1C7-DBB1-4841-ABB2-A7BC7E58E149}"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1234320339"/>
      </p:ext>
    </p:extLst>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AAA1C7-DBB1-4841-ABB2-A7BC7E58E149}"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942675762"/>
      </p:ext>
    </p:extLst>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AAA1C7-DBB1-4841-ABB2-A7BC7E58E149}" type="datetimeFigureOut">
              <a:rPr lang="en-US" smtClean="0"/>
              <a:t>7/11/23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488006586"/>
      </p:ext>
    </p:extLst>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AAA1C7-DBB1-4841-ABB2-A7BC7E58E149}" type="datetimeFigureOut">
              <a:rPr lang="en-US" smtClean="0"/>
              <a:t>7/11/23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2587135346"/>
      </p:ext>
    </p:extLst>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4CAAA1C7-DBB1-4841-ABB2-A7BC7E58E149}" type="datetimeFigureOut">
              <a:rPr lang="en-US" smtClean="0"/>
              <a:t>7/11/23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2818639537"/>
      </p:ext>
    </p:extLst>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AAA1C7-DBB1-4841-ABB2-A7BC7E58E149}"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4281317453"/>
      </p:ext>
    </p:extLst>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AAA1C7-DBB1-4841-ABB2-A7BC7E58E149}" type="datetimeFigureOut">
              <a:rPr lang="en-US" smtClean="0"/>
              <a:t>7/11/23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1487075996"/>
      </p:ext>
    </p:extLst>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AAA1C7-DBB1-4841-ABB2-A7BC7E58E149}"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2435681713"/>
      </p:ext>
    </p:extLst>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AAA1C7-DBB1-4841-ABB2-A7BC7E58E149}" type="datetimeFigureOut">
              <a:rPr lang="en-US" smtClean="0"/>
              <a:t>7/11/23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1726358692"/>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Content Placeholder 2" title=""/>
          <p:cNvSpPr>
            <a:spLocks noGrp="1"/>
          </p:cNvSpPr>
          <p:nvPr>
            <p:ph sz="half" idx="1"/>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title=""/>
          <p:cNvSpPr>
            <a:spLocks noGrp="1"/>
          </p:cNvSpPr>
          <p:nvPr>
            <p:ph sz="half" idx="2"/>
          </p:nvPr>
        </p:nvSpPr>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title=""/>
          <p:cNvSpPr>
            <a:spLocks noGrp="1"/>
          </p:cNvSpPr>
          <p:nvPr>
            <p:ph type="dt" sz="half" idx="3"/>
          </p:nvPr>
        </p:nvSpPr>
        <p:spPr/>
        <p:txBody>
          <a:bodyPr/>
          <a:lstStyle/>
          <a:p>
            <a:fld id="{A31F74B9-CCD1-47BC-BC3A-732035C9E4A0}" type="datetimeFigureOut">
              <a:rPr lang="en-US" smtClean="0"/>
              <a:t>11/7/2009</a:t>
            </a:fld>
            <a:endParaRPr lang="en-US"/>
          </a:p>
        </p:txBody>
      </p:sp>
      <p:sp>
        <p:nvSpPr>
          <p:cNvPr id="6" name="Footer Placeholder 5" title=""/>
          <p:cNvSpPr>
            <a:spLocks noGrp="1"/>
          </p:cNvSpPr>
          <p:nvPr>
            <p:ph type="ftr" sz="quarter" idx="4"/>
          </p:nvPr>
        </p:nvSpPr>
        <p:spPr/>
        <p:txBody>
          <a:bodyPr/>
          <a:lstStyle/>
          <a:p>
            <a:endParaRPr lang="en-US"/>
          </a:p>
        </p:txBody>
      </p:sp>
      <p:sp>
        <p:nvSpPr>
          <p:cNvPr id="7" name="Slide Number Placeholder 6" title=""/>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A7614DF6-9463-3BB0-2855-913C0C0E341A}"/>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VN"/>
          </a:p>
        </p:txBody>
      </p:sp>
      <p:sp>
        <p:nvSpPr>
          <p:cNvPr id="3" name="Subtitle 2">
            <a:extLst>
              <a:ext uri="{FF2B5EF4-FFF2-40B4-BE49-F238E27FC236}">
                <a16:creationId xmlns:a16="http://schemas.microsoft.com/office/drawing/2014/main" id="{68E3D5D0-094B-45F6-9691-F30731597EEB}"/>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33BF9B0B-CD2A-8BF7-9DCC-7C44EC25F580}"/>
              </a:ext>
            </a:extLst>
          </p:cNvPr>
          <p:cNvSpPr>
            <a:spLocks noGrp="1"/>
          </p:cNvSpPr>
          <p:nvPr>
            <p:ph type="dt" sz="half" idx="10"/>
          </p:nvPr>
        </p:nvSpPr>
        <p:spPr/>
        <p:txBody>
          <a:bodyPr/>
          <a:lstStyle/>
          <a:p>
            <a:pPr>
              <a:defRPr/>
            </a:pPr>
            <a:fld id="{E0751440-F9FC-3F4E-89C0-241A1E1DB0CE}" type="datetime1">
              <a:rPr lang="en-US" smtClean="0"/>
              <a:pPr>
                <a:defRPr/>
              </a:pPr>
              <a:t>7/11/23</a:t>
            </a:fld>
            <a:endParaRPr lang="en-US"/>
          </a:p>
        </p:txBody>
      </p:sp>
      <p:sp>
        <p:nvSpPr>
          <p:cNvPr id="5" name="Footer Placeholder 4">
            <a:extLst>
              <a:ext uri="{FF2B5EF4-FFF2-40B4-BE49-F238E27FC236}">
                <a16:creationId xmlns:a16="http://schemas.microsoft.com/office/drawing/2014/main" id="{1CC68DFE-1612-A6FC-F4C9-D941DA43F88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4CDE0232-DA24-6921-E364-017CA3853F2F}"/>
              </a:ext>
            </a:extLst>
          </p:cNvPr>
          <p:cNvSpPr>
            <a:spLocks noGrp="1"/>
          </p:cNvSpPr>
          <p:nvPr>
            <p:ph type="sldNum" sz="quarter" idx="12"/>
          </p:nvPr>
        </p:nvSpPr>
        <p:spPr/>
        <p:txBody>
          <a:bodyPr/>
          <a:lstStyle/>
          <a:p>
            <a:fld id="{ABFC29FC-E42B-AF42-B7EB-740F068BE9C0}" type="slidenum">
              <a:rPr lang="en-US" altLang="en-US" smtClean="0"/>
              <a:t>‹#›</a:t>
            </a:fld>
            <a:endParaRPr lang="en-US" altLang="en-US"/>
          </a:p>
        </p:txBody>
      </p:sp>
    </p:spTree>
    <p:extLst>
      <p:ext uri="{BB962C8B-B14F-4D97-AF65-F5344CB8AC3E}">
        <p14:creationId xmlns:p14="http://schemas.microsoft.com/office/powerpoint/2010/main" val="3981272942"/>
      </p:ext>
    </p:extLst>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DDE93331-A569-A4EC-C0B2-138E941C8540}"/>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4016D85D-A6D3-4245-CA79-C987FE37C3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EAE9F5FC-CE6E-028A-0464-E15B2AAE593B}"/>
              </a:ext>
            </a:extLst>
          </p:cNvPr>
          <p:cNvSpPr>
            <a:spLocks noGrp="1"/>
          </p:cNvSpPr>
          <p:nvPr>
            <p:ph type="dt" sz="half" idx="10"/>
          </p:nvPr>
        </p:nvSpPr>
        <p:spPr/>
        <p:txBody>
          <a:bodyPr/>
          <a:lstStyle/>
          <a:p>
            <a:pPr>
              <a:defRPr/>
            </a:pPr>
            <a:fld id="{0C00312E-7AA2-CE42-BA54-5EE7C0DD369F}" type="datetime1">
              <a:rPr lang="en-US" smtClean="0"/>
              <a:pPr>
                <a:defRPr/>
              </a:pPr>
              <a:t>7/11/23</a:t>
            </a:fld>
            <a:endParaRPr lang="en-US"/>
          </a:p>
        </p:txBody>
      </p:sp>
      <p:sp>
        <p:nvSpPr>
          <p:cNvPr id="5" name="Footer Placeholder 4">
            <a:extLst>
              <a:ext uri="{FF2B5EF4-FFF2-40B4-BE49-F238E27FC236}">
                <a16:creationId xmlns:a16="http://schemas.microsoft.com/office/drawing/2014/main" id="{1C2450F0-63C0-C746-1803-54612E6CC69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D9F7ADB-3431-1E27-B3F9-1B91B3AFB996}"/>
              </a:ext>
            </a:extLst>
          </p:cNvPr>
          <p:cNvSpPr>
            <a:spLocks noGrp="1"/>
          </p:cNvSpPr>
          <p:nvPr>
            <p:ph type="sldNum" sz="quarter" idx="12"/>
          </p:nvPr>
        </p:nvSpPr>
        <p:spPr/>
        <p:txBody>
          <a:bodyPr/>
          <a:lstStyle/>
          <a:p>
            <a:fld id="{8E3529E4-E941-1D41-BD51-D9B4D2357072}" type="slidenum">
              <a:rPr lang="en-US" altLang="en-US" smtClean="0"/>
              <a:t>‹#›</a:t>
            </a:fld>
            <a:endParaRPr lang="en-US" altLang="en-US"/>
          </a:p>
        </p:txBody>
      </p:sp>
    </p:spTree>
    <p:extLst>
      <p:ext uri="{BB962C8B-B14F-4D97-AF65-F5344CB8AC3E}">
        <p14:creationId xmlns:p14="http://schemas.microsoft.com/office/powerpoint/2010/main" val="260076809"/>
      </p:ext>
    </p:extLst>
  </p:cSld>
  <p:clrMapOvr>
    <a:masterClrMapping/>
  </p:clrMapOvr>
  <p:transition/>
  <p:timing/>
  <p:hf sldNum="0" hdr="0" ftr="0"/>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a:extLst>
              <a:ext uri="{FF2B5EF4-FFF2-40B4-BE49-F238E27FC236}">
                <a16:creationId xmlns:a16="http://schemas.microsoft.com/office/drawing/2014/main" id="{3A521C3E-5CC7-1A0C-2C56-BCA4B912E95E}"/>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8A1DF49F-DBF8-1AF8-587A-09EF8E55760C}"/>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04B55C9-C1D9-7E44-C9B4-F559D4D37137}"/>
              </a:ext>
            </a:extLst>
          </p:cNvPr>
          <p:cNvSpPr>
            <a:spLocks noGrp="1"/>
          </p:cNvSpPr>
          <p:nvPr>
            <p:ph type="dt" sz="half" idx="10"/>
          </p:nvPr>
        </p:nvSpPr>
        <p:spPr/>
        <p:txBody>
          <a:bodyPr/>
          <a:lstStyle/>
          <a:p>
            <a:pPr>
              <a:defRPr/>
            </a:pPr>
            <a:fld id="{B0889554-9638-2549-9C3B-4EB5C3306616}" type="datetime1">
              <a:rPr lang="en-US" smtClean="0"/>
              <a:pPr>
                <a:defRPr/>
              </a:pPr>
              <a:t>7/11/23</a:t>
            </a:fld>
            <a:endParaRPr lang="en-US"/>
          </a:p>
        </p:txBody>
      </p:sp>
      <p:sp>
        <p:nvSpPr>
          <p:cNvPr id="5" name="Footer Placeholder 4">
            <a:extLst>
              <a:ext uri="{FF2B5EF4-FFF2-40B4-BE49-F238E27FC236}">
                <a16:creationId xmlns:a16="http://schemas.microsoft.com/office/drawing/2014/main" id="{D7516FAC-2E1E-4E2B-8EF8-904D2FECD1CD}"/>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A65E198B-99AA-C653-382D-696F5337FDE0}"/>
              </a:ext>
            </a:extLst>
          </p:cNvPr>
          <p:cNvSpPr>
            <a:spLocks noGrp="1"/>
          </p:cNvSpPr>
          <p:nvPr>
            <p:ph type="sldNum" sz="quarter" idx="12"/>
          </p:nvPr>
        </p:nvSpPr>
        <p:spPr/>
        <p:txBody>
          <a:bodyPr/>
          <a:lstStyle/>
          <a:p>
            <a:fld id="{CE5C1510-19F9-4E49-B681-7BBF803EAEB9}" type="slidenum">
              <a:rPr lang="en-US" altLang="en-US" smtClean="0"/>
              <a:t>‹#›</a:t>
            </a:fld>
            <a:endParaRPr lang="en-US" altLang="en-US"/>
          </a:p>
        </p:txBody>
      </p:sp>
    </p:spTree>
    <p:extLst>
      <p:ext uri="{BB962C8B-B14F-4D97-AF65-F5344CB8AC3E}">
        <p14:creationId xmlns:p14="http://schemas.microsoft.com/office/powerpoint/2010/main" val="3372379231"/>
      </p:ext>
    </p:extLst>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78E4C520-8643-1BC3-7FA9-BF86F92B7101}"/>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ABD56AF4-BA0E-5B98-B567-6358FE796F38}"/>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569121B3-C4DF-8C62-735E-D3B91B924167}"/>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C01B8587-ED3B-8A72-A34C-6188AB655BE3}"/>
              </a:ext>
            </a:extLst>
          </p:cNvPr>
          <p:cNvSpPr>
            <a:spLocks noGrp="1"/>
          </p:cNvSpPr>
          <p:nvPr>
            <p:ph type="dt" sz="half" idx="10"/>
          </p:nvPr>
        </p:nvSpPr>
        <p:spPr/>
        <p:txBody>
          <a:bodyPr/>
          <a:lstStyle/>
          <a:p>
            <a:pPr>
              <a:defRPr/>
            </a:pPr>
            <a:fld id="{0C00312E-7AA2-CE42-BA54-5EE7C0DD369F}" type="datetime1">
              <a:rPr lang="en-US" smtClean="0"/>
              <a:pPr>
                <a:defRPr/>
              </a:pPr>
              <a:t>7/11/23</a:t>
            </a:fld>
            <a:endParaRPr lang="en-US"/>
          </a:p>
        </p:txBody>
      </p:sp>
      <p:sp>
        <p:nvSpPr>
          <p:cNvPr id="6" name="Footer Placeholder 5">
            <a:extLst>
              <a:ext uri="{FF2B5EF4-FFF2-40B4-BE49-F238E27FC236}">
                <a16:creationId xmlns:a16="http://schemas.microsoft.com/office/drawing/2014/main" id="{43D0901E-EA4C-3226-1B98-CBC0073A160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C1FA0A3C-907A-9F28-3AC9-D6F265E74848}"/>
              </a:ext>
            </a:extLst>
          </p:cNvPr>
          <p:cNvSpPr>
            <a:spLocks noGrp="1"/>
          </p:cNvSpPr>
          <p:nvPr>
            <p:ph type="sldNum" sz="quarter" idx="12"/>
          </p:nvPr>
        </p:nvSpPr>
        <p:spPr/>
        <p:txBody>
          <a:bodyPr/>
          <a:lstStyle/>
          <a:p>
            <a:fld id="{8E3529E4-E941-1D41-BD51-D9B4D2357072}" type="slidenum">
              <a:rPr lang="en-US" altLang="en-US" smtClean="0"/>
              <a:t>‹#›</a:t>
            </a:fld>
            <a:endParaRPr lang="en-US" altLang="en-US"/>
          </a:p>
        </p:txBody>
      </p:sp>
    </p:spTree>
    <p:extLst>
      <p:ext uri="{BB962C8B-B14F-4D97-AF65-F5344CB8AC3E}">
        <p14:creationId xmlns:p14="http://schemas.microsoft.com/office/powerpoint/2010/main" val="4042961774"/>
      </p:ext>
    </p:extLst>
  </p:cSld>
  <p:clrMapOvr>
    <a:masterClrMapping/>
  </p:clrMapOvr>
  <p:transition/>
  <p:timing/>
  <p:hf sldNum="0" hdr="0" ftr="0"/>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0605388C-AA2C-175F-D598-003D582818A8}"/>
              </a:ext>
            </a:extLst>
          </p:cNvPr>
          <p:cNvSpPr>
            <a:spLocks noGrp="1"/>
          </p:cNvSpPr>
          <p:nvPr>
            <p:ph type="title"/>
          </p:nvPr>
        </p:nvSpPr>
        <p:spPr>
          <a:xfrm>
            <a:off x="629841" y="365126"/>
            <a:ext cx="78867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7A9C1BE8-B21D-2E05-979A-16CE23E0D675}"/>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CDD5752C-B8B7-44E0-9E9D-B92D6B23B2B5}"/>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1AF78349-7144-5A6B-B6E1-DC690E9C2A4D}"/>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84E7FC6C-0F1A-2E07-206D-B3CFF35A53FD}"/>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A269150C-9562-9133-513A-E40363967BFF}"/>
              </a:ext>
            </a:extLst>
          </p:cNvPr>
          <p:cNvSpPr>
            <a:spLocks noGrp="1"/>
          </p:cNvSpPr>
          <p:nvPr>
            <p:ph type="dt" sz="half" idx="10"/>
          </p:nvPr>
        </p:nvSpPr>
        <p:spPr/>
        <p:txBody>
          <a:bodyPr/>
          <a:lstStyle/>
          <a:p>
            <a:pPr>
              <a:defRPr/>
            </a:pPr>
            <a:fld id="{0C00312E-7AA2-CE42-BA54-5EE7C0DD369F}" type="datetime1">
              <a:rPr lang="en-US" smtClean="0"/>
              <a:pPr>
                <a:defRPr/>
              </a:pPr>
              <a:t>7/11/23</a:t>
            </a:fld>
            <a:endParaRPr lang="en-US"/>
          </a:p>
        </p:txBody>
      </p:sp>
      <p:sp>
        <p:nvSpPr>
          <p:cNvPr id="8" name="Footer Placeholder 7">
            <a:extLst>
              <a:ext uri="{FF2B5EF4-FFF2-40B4-BE49-F238E27FC236}">
                <a16:creationId xmlns:a16="http://schemas.microsoft.com/office/drawing/2014/main" id="{B98982EC-4062-9BE4-9379-6BC4B70429CA}"/>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10CFA74D-5433-248F-3DFF-A8CD75594A6D}"/>
              </a:ext>
            </a:extLst>
          </p:cNvPr>
          <p:cNvSpPr>
            <a:spLocks noGrp="1"/>
          </p:cNvSpPr>
          <p:nvPr>
            <p:ph type="sldNum" sz="quarter" idx="12"/>
          </p:nvPr>
        </p:nvSpPr>
        <p:spPr/>
        <p:txBody>
          <a:bodyPr/>
          <a:lstStyle/>
          <a:p>
            <a:fld id="{8E3529E4-E941-1D41-BD51-D9B4D2357072}" type="slidenum">
              <a:rPr lang="en-US" altLang="en-US" smtClean="0"/>
              <a:t>‹#›</a:t>
            </a:fld>
            <a:endParaRPr lang="en-US" altLang="en-US"/>
          </a:p>
        </p:txBody>
      </p:sp>
    </p:spTree>
    <p:extLst>
      <p:ext uri="{BB962C8B-B14F-4D97-AF65-F5344CB8AC3E}">
        <p14:creationId xmlns:p14="http://schemas.microsoft.com/office/powerpoint/2010/main" val="2804932431"/>
      </p:ext>
    </p:extLst>
  </p:cSld>
  <p:clrMapOvr>
    <a:masterClrMapping/>
  </p:clrMapOvr>
  <p:transition/>
  <p:timing/>
  <p:hf sldNum="0" hdr="0" ftr="0"/>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AD44C715-F1E4-2E70-B19A-A9FB6EA24849}"/>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44C7FFA9-936C-54C6-4203-9F822D1BA411}"/>
              </a:ext>
            </a:extLst>
          </p:cNvPr>
          <p:cNvSpPr>
            <a:spLocks noGrp="1"/>
          </p:cNvSpPr>
          <p:nvPr>
            <p:ph type="dt" sz="half" idx="10"/>
          </p:nvPr>
        </p:nvSpPr>
        <p:spPr/>
        <p:txBody>
          <a:bodyPr/>
          <a:lstStyle/>
          <a:p>
            <a:pPr>
              <a:defRPr/>
            </a:pPr>
            <a:fld id="{064B1531-1717-C34B-91C4-706E1DF9B4DA}" type="datetime1">
              <a:rPr lang="en-US" smtClean="0"/>
              <a:pPr>
                <a:defRPr/>
              </a:pPr>
              <a:t>7/11/23</a:t>
            </a:fld>
            <a:endParaRPr lang="en-US"/>
          </a:p>
        </p:txBody>
      </p:sp>
      <p:sp>
        <p:nvSpPr>
          <p:cNvPr id="4" name="Footer Placeholder 3">
            <a:extLst>
              <a:ext uri="{FF2B5EF4-FFF2-40B4-BE49-F238E27FC236}">
                <a16:creationId xmlns:a16="http://schemas.microsoft.com/office/drawing/2014/main" id="{2289F56E-D692-5325-57B7-B9B868321496}"/>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9E5129C3-3143-E7E4-01FA-E30B6C752FFA}"/>
              </a:ext>
            </a:extLst>
          </p:cNvPr>
          <p:cNvSpPr>
            <a:spLocks noGrp="1"/>
          </p:cNvSpPr>
          <p:nvPr>
            <p:ph type="sldNum" sz="quarter" idx="12"/>
          </p:nvPr>
        </p:nvSpPr>
        <p:spPr/>
        <p:txBody>
          <a:bodyPr/>
          <a:lstStyle/>
          <a:p>
            <a:fld id="{3139D8EE-7DB3-8642-8072-B573EB5278C3}" type="slidenum">
              <a:rPr lang="en-US" altLang="en-US" smtClean="0"/>
              <a:t>‹#›</a:t>
            </a:fld>
            <a:endParaRPr lang="en-US" altLang="en-US"/>
          </a:p>
        </p:txBody>
      </p:sp>
    </p:spTree>
    <p:extLst>
      <p:ext uri="{BB962C8B-B14F-4D97-AF65-F5344CB8AC3E}">
        <p14:creationId xmlns:p14="http://schemas.microsoft.com/office/powerpoint/2010/main" val="1475525104"/>
      </p:ext>
    </p:extLst>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0CBAB34D-D34A-86F1-9A47-03E8FDF07AA0}"/>
              </a:ext>
            </a:extLst>
          </p:cNvPr>
          <p:cNvSpPr>
            <a:spLocks noGrp="1"/>
          </p:cNvSpPr>
          <p:nvPr>
            <p:ph type="dt" sz="half" idx="10"/>
          </p:nvPr>
        </p:nvSpPr>
        <p:spPr/>
        <p:txBody>
          <a:bodyPr/>
          <a:lstStyle/>
          <a:p>
            <a:pPr>
              <a:defRPr/>
            </a:pPr>
            <a:fld id="{B738905B-97AE-C74D-9CD8-5604A6F9E1DB}" type="datetime1">
              <a:rPr lang="en-US" smtClean="0"/>
              <a:pPr>
                <a:defRPr/>
              </a:pPr>
              <a:t>7/11/23</a:t>
            </a:fld>
            <a:endParaRPr lang="en-US"/>
          </a:p>
        </p:txBody>
      </p:sp>
      <p:sp>
        <p:nvSpPr>
          <p:cNvPr id="3" name="Footer Placeholder 2">
            <a:extLst>
              <a:ext uri="{FF2B5EF4-FFF2-40B4-BE49-F238E27FC236}">
                <a16:creationId xmlns:a16="http://schemas.microsoft.com/office/drawing/2014/main" id="{A2FAA225-094B-D4DD-15C0-AF7B45CC61FA}"/>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298058FA-74D8-65E9-3A3C-EAE3E4E581AC}"/>
              </a:ext>
            </a:extLst>
          </p:cNvPr>
          <p:cNvSpPr>
            <a:spLocks noGrp="1"/>
          </p:cNvSpPr>
          <p:nvPr>
            <p:ph type="sldNum" sz="quarter" idx="12"/>
          </p:nvPr>
        </p:nvSpPr>
        <p:spPr/>
        <p:txBody>
          <a:bodyPr/>
          <a:lstStyle/>
          <a:p>
            <a:fld id="{CF2F3B7B-0AD5-CE48-AE82-F3888F04DFF3}" type="slidenum">
              <a:rPr lang="en-US" altLang="en-US" smtClean="0"/>
              <a:t>‹#›</a:t>
            </a:fld>
            <a:endParaRPr lang="en-US" altLang="en-US"/>
          </a:p>
        </p:txBody>
      </p:sp>
    </p:spTree>
    <p:extLst>
      <p:ext uri="{BB962C8B-B14F-4D97-AF65-F5344CB8AC3E}">
        <p14:creationId xmlns:p14="http://schemas.microsoft.com/office/powerpoint/2010/main" val="1057164657"/>
      </p:ext>
    </p:extLst>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A6518BC8-63AC-0C7D-C72D-6F7E81CB40C2}"/>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181A05F2-D125-37AD-9859-3EC98D913B8D}"/>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DD199918-814C-74CD-F2DD-7E24A2894DC6}"/>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906B9C8-8657-1226-28D9-3CEB448EBE24}"/>
              </a:ext>
            </a:extLst>
          </p:cNvPr>
          <p:cNvSpPr>
            <a:spLocks noGrp="1"/>
          </p:cNvSpPr>
          <p:nvPr>
            <p:ph type="dt" sz="half" idx="10"/>
          </p:nvPr>
        </p:nvSpPr>
        <p:spPr/>
        <p:txBody>
          <a:bodyPr/>
          <a:lstStyle/>
          <a:p>
            <a:pPr>
              <a:defRPr/>
            </a:pPr>
            <a:fld id="{0C00312E-7AA2-CE42-BA54-5EE7C0DD369F}" type="datetime1">
              <a:rPr lang="en-US" smtClean="0"/>
              <a:pPr>
                <a:defRPr/>
              </a:pPr>
              <a:t>7/11/23</a:t>
            </a:fld>
            <a:endParaRPr lang="en-US"/>
          </a:p>
        </p:txBody>
      </p:sp>
      <p:sp>
        <p:nvSpPr>
          <p:cNvPr id="6" name="Footer Placeholder 5">
            <a:extLst>
              <a:ext uri="{FF2B5EF4-FFF2-40B4-BE49-F238E27FC236}">
                <a16:creationId xmlns:a16="http://schemas.microsoft.com/office/drawing/2014/main" id="{1570D26D-D2AD-D3F5-0202-46CF8AE983A0}"/>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4E73E44A-FD57-455E-7D5B-80DB700A39EF}"/>
              </a:ext>
            </a:extLst>
          </p:cNvPr>
          <p:cNvSpPr>
            <a:spLocks noGrp="1"/>
          </p:cNvSpPr>
          <p:nvPr>
            <p:ph type="sldNum" sz="quarter" idx="12"/>
          </p:nvPr>
        </p:nvSpPr>
        <p:spPr/>
        <p:txBody>
          <a:bodyPr/>
          <a:lstStyle/>
          <a:p>
            <a:fld id="{8E3529E4-E941-1D41-BD51-D9B4D2357072}" type="slidenum">
              <a:rPr lang="en-US" altLang="en-US" smtClean="0"/>
              <a:t>‹#›</a:t>
            </a:fld>
            <a:endParaRPr lang="en-US" altLang="en-US"/>
          </a:p>
        </p:txBody>
      </p:sp>
    </p:spTree>
    <p:extLst>
      <p:ext uri="{BB962C8B-B14F-4D97-AF65-F5344CB8AC3E}">
        <p14:creationId xmlns:p14="http://schemas.microsoft.com/office/powerpoint/2010/main" val="3979072013"/>
      </p:ext>
    </p:extLst>
  </p:cSld>
  <p:clrMapOvr>
    <a:masterClrMapping/>
  </p:clrMapOvr>
  <p:transition/>
  <p:timing/>
  <p:hf sldNum="0" hdr="0" ftr="0"/>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22CD5621-FC38-7E21-3A0E-B0F0F5103FE3}"/>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C68DEDA2-E1EB-1E53-B394-F5A62AF3617E}"/>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VN"/>
          </a:p>
        </p:txBody>
      </p:sp>
      <p:sp>
        <p:nvSpPr>
          <p:cNvPr id="4" name="Text Placeholder 3">
            <a:extLst>
              <a:ext uri="{FF2B5EF4-FFF2-40B4-BE49-F238E27FC236}">
                <a16:creationId xmlns:a16="http://schemas.microsoft.com/office/drawing/2014/main" id="{0102850E-263F-0F6F-85E5-281E1D071048}"/>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045ADE90-B94F-568D-76C8-349AD942172F}"/>
              </a:ext>
            </a:extLst>
          </p:cNvPr>
          <p:cNvSpPr>
            <a:spLocks noGrp="1"/>
          </p:cNvSpPr>
          <p:nvPr>
            <p:ph type="dt" sz="half" idx="10"/>
          </p:nvPr>
        </p:nvSpPr>
        <p:spPr/>
        <p:txBody>
          <a:bodyPr/>
          <a:lstStyle/>
          <a:p>
            <a:pPr>
              <a:defRPr/>
            </a:pPr>
            <a:fld id="{B6885C85-E4CA-3A46-AC86-D4675585A02B}" type="datetime1">
              <a:rPr lang="en-US" smtClean="0"/>
              <a:pPr>
                <a:defRPr/>
              </a:pPr>
              <a:t>7/11/23</a:t>
            </a:fld>
            <a:endParaRPr lang="en-US"/>
          </a:p>
        </p:txBody>
      </p:sp>
      <p:sp>
        <p:nvSpPr>
          <p:cNvPr id="6" name="Footer Placeholder 5">
            <a:extLst>
              <a:ext uri="{FF2B5EF4-FFF2-40B4-BE49-F238E27FC236}">
                <a16:creationId xmlns:a16="http://schemas.microsoft.com/office/drawing/2014/main" id="{00895720-3FDF-D12A-EAF1-AEA9348BB2EE}"/>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0D86097B-1FBA-6DBC-0BEE-D8FFEA671E35}"/>
              </a:ext>
            </a:extLst>
          </p:cNvPr>
          <p:cNvSpPr>
            <a:spLocks noGrp="1"/>
          </p:cNvSpPr>
          <p:nvPr>
            <p:ph type="sldNum" sz="quarter" idx="12"/>
          </p:nvPr>
        </p:nvSpPr>
        <p:spPr/>
        <p:txBody>
          <a:bodyPr/>
          <a:lstStyle/>
          <a:p>
            <a:fld id="{28EA5FD1-509D-2C49-B71B-AE21F7DCCC58}" type="slidenum">
              <a:rPr lang="en-US" altLang="en-US" smtClean="0"/>
              <a:t>‹#›</a:t>
            </a:fld>
            <a:endParaRPr lang="en-US" altLang="en-US"/>
          </a:p>
        </p:txBody>
      </p:sp>
    </p:spTree>
    <p:extLst>
      <p:ext uri="{BB962C8B-B14F-4D97-AF65-F5344CB8AC3E}">
        <p14:creationId xmlns:p14="http://schemas.microsoft.com/office/powerpoint/2010/main" val="1518149997"/>
      </p:ext>
    </p:extLst>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4534E839-149C-2A9D-3450-E871B5D03257}"/>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88853F6D-7F4D-33E9-FF46-196687B6F69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EF1F4512-82DD-5481-C108-BF6D97362184}"/>
              </a:ext>
            </a:extLst>
          </p:cNvPr>
          <p:cNvSpPr>
            <a:spLocks noGrp="1"/>
          </p:cNvSpPr>
          <p:nvPr>
            <p:ph type="dt" sz="half" idx="10"/>
          </p:nvPr>
        </p:nvSpPr>
        <p:spPr/>
        <p:txBody>
          <a:bodyPr/>
          <a:lstStyle/>
          <a:p>
            <a:pPr>
              <a:defRPr/>
            </a:pPr>
            <a:fld id="{0C00312E-7AA2-CE42-BA54-5EE7C0DD369F}" type="datetime1">
              <a:rPr lang="en-US" smtClean="0"/>
              <a:pPr>
                <a:defRPr/>
              </a:pPr>
              <a:t>7/11/23</a:t>
            </a:fld>
            <a:endParaRPr lang="en-US"/>
          </a:p>
        </p:txBody>
      </p:sp>
      <p:sp>
        <p:nvSpPr>
          <p:cNvPr id="5" name="Footer Placeholder 4">
            <a:extLst>
              <a:ext uri="{FF2B5EF4-FFF2-40B4-BE49-F238E27FC236}">
                <a16:creationId xmlns:a16="http://schemas.microsoft.com/office/drawing/2014/main" id="{3F6B8834-5ACE-ED66-B7BF-0B3E9900598F}"/>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674856A7-A0A0-0444-2765-42FBD4ACFF08}"/>
              </a:ext>
            </a:extLst>
          </p:cNvPr>
          <p:cNvSpPr>
            <a:spLocks noGrp="1"/>
          </p:cNvSpPr>
          <p:nvPr>
            <p:ph type="sldNum" sz="quarter" idx="12"/>
          </p:nvPr>
        </p:nvSpPr>
        <p:spPr/>
        <p:txBody>
          <a:bodyPr/>
          <a:lstStyle/>
          <a:p>
            <a:fld id="{8E3529E4-E941-1D41-BD51-D9B4D2357072}" type="slidenum">
              <a:rPr lang="en-US" altLang="en-US" smtClean="0"/>
              <a:t>‹#›</a:t>
            </a:fld>
            <a:endParaRPr lang="en-US" altLang="en-US"/>
          </a:p>
        </p:txBody>
      </p:sp>
    </p:spTree>
    <p:extLst>
      <p:ext uri="{BB962C8B-B14F-4D97-AF65-F5344CB8AC3E}">
        <p14:creationId xmlns:p14="http://schemas.microsoft.com/office/powerpoint/2010/main" val="1893277797"/>
      </p:ext>
    </p:extLst>
  </p:cSld>
  <p:clrMapOvr>
    <a:masterClrMapping/>
  </p:clrMapOvr>
  <p:transition/>
  <p:timing/>
  <p:hf sldNum="0" hdr="0" ftr="0"/>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Text Placeholder 2" title=""/>
          <p:cNvSpPr>
            <a:spLocks noGrp="1"/>
          </p:cNvSpPr>
          <p:nvPr>
            <p:ph type="body" idx="1"/>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4" name="Content Placeholder 3" title=""/>
          <p:cNvSpPr>
            <a:spLocks noGrp="1"/>
          </p:cNvSpPr>
          <p:nvPr>
            <p:ph sz="half" idx="2"/>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title=""/>
          <p:cNvSpPr>
            <a:spLocks noGrp="1"/>
          </p:cNvSpPr>
          <p:nvPr>
            <p:ph type="body" sz="quarter" idx="3"/>
          </p:nvPr>
        </p:nvSpPr>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r>
              <a:rPr lang="en-US" smtClean="0"/>
              <a:t>Click to edit Master text styles</a:t>
            </a:r>
          </a:p>
        </p:txBody>
      </p:sp>
      <p:sp>
        <p:nvSpPr>
          <p:cNvPr id="6" name="Content Placeholder 5" title=""/>
          <p:cNvSpPr>
            <a:spLocks noGrp="1"/>
          </p:cNvSpPr>
          <p:nvPr>
            <p:ph sz="quarter" idx="4"/>
          </p:nvPr>
        </p:nvSpPr>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title=""/>
          <p:cNvSpPr>
            <a:spLocks noGrp="1"/>
          </p:cNvSpPr>
          <p:nvPr>
            <p:ph type="dt" sz="half" idx="5"/>
          </p:nvPr>
        </p:nvSpPr>
        <p:spPr/>
        <p:txBody>
          <a:bodyPr/>
          <a:lstStyle/>
          <a:p>
            <a:fld id="{9209EC8E-A098-43DD-81ED-935DE9C7069F}" type="datetimeFigureOut">
              <a:rPr lang="en-US" smtClean="0"/>
              <a:t>11/7/2009</a:t>
            </a:fld>
            <a:endParaRPr lang="en-US"/>
          </a:p>
        </p:txBody>
      </p:sp>
      <p:sp>
        <p:nvSpPr>
          <p:cNvPr id="8" name="Footer Placeholder 7" title=""/>
          <p:cNvSpPr>
            <a:spLocks noGrp="1"/>
          </p:cNvSpPr>
          <p:nvPr>
            <p:ph type="ftr" sz="quarter" idx="6"/>
          </p:nvPr>
        </p:nvSpPr>
        <p:spPr/>
        <p:txBody>
          <a:bodyPr/>
          <a:lstStyle/>
          <a:p>
            <a:endParaRPr lang="en-US"/>
          </a:p>
        </p:txBody>
      </p:sp>
      <p:sp>
        <p:nvSpPr>
          <p:cNvPr id="9" name="Slide Number Placeholder 8" title=""/>
          <p:cNvSpPr>
            <a:spLocks noGrp="1"/>
          </p:cNvSpPr>
          <p:nvPr>
            <p:ph type="sldNum" sz="quarter" idx="7"/>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BCA8BCA1-FA5E-6E57-F925-1DFC9767869A}"/>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9C15428E-AD55-4495-7CCB-AB86D79BEF82}"/>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C60B373F-D6B4-483A-2135-51EEA65A1D50}"/>
              </a:ext>
            </a:extLst>
          </p:cNvPr>
          <p:cNvSpPr>
            <a:spLocks noGrp="1"/>
          </p:cNvSpPr>
          <p:nvPr>
            <p:ph type="dt" sz="half" idx="10"/>
          </p:nvPr>
        </p:nvSpPr>
        <p:spPr/>
        <p:txBody>
          <a:bodyPr/>
          <a:lstStyle/>
          <a:p>
            <a:pPr>
              <a:defRPr/>
            </a:pPr>
            <a:fld id="{0C00312E-7AA2-CE42-BA54-5EE7C0DD369F}" type="datetime1">
              <a:rPr lang="en-US" smtClean="0"/>
              <a:pPr>
                <a:defRPr/>
              </a:pPr>
              <a:t>7/11/23</a:t>
            </a:fld>
            <a:endParaRPr lang="en-US"/>
          </a:p>
        </p:txBody>
      </p:sp>
      <p:sp>
        <p:nvSpPr>
          <p:cNvPr id="5" name="Footer Placeholder 4">
            <a:extLst>
              <a:ext uri="{FF2B5EF4-FFF2-40B4-BE49-F238E27FC236}">
                <a16:creationId xmlns:a16="http://schemas.microsoft.com/office/drawing/2014/main" id="{F305274E-D0EB-A5BE-55B2-07F86E8B3FEA}"/>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ECA1435F-EA30-4401-69BA-5E17ED575161}"/>
              </a:ext>
            </a:extLst>
          </p:cNvPr>
          <p:cNvSpPr>
            <a:spLocks noGrp="1"/>
          </p:cNvSpPr>
          <p:nvPr>
            <p:ph type="sldNum" sz="quarter" idx="12"/>
          </p:nvPr>
        </p:nvSpPr>
        <p:spPr/>
        <p:txBody>
          <a:bodyPr/>
          <a:lstStyle/>
          <a:p>
            <a:fld id="{8E3529E4-E941-1D41-BD51-D9B4D2357072}" type="slidenum">
              <a:rPr lang="en-US" altLang="en-US" smtClean="0"/>
              <a:t>‹#›</a:t>
            </a:fld>
            <a:endParaRPr lang="en-US" altLang="en-US"/>
          </a:p>
        </p:txBody>
      </p:sp>
    </p:spTree>
    <p:extLst>
      <p:ext uri="{BB962C8B-B14F-4D97-AF65-F5344CB8AC3E}">
        <p14:creationId xmlns:p14="http://schemas.microsoft.com/office/powerpoint/2010/main" val="2626710509"/>
      </p:ext>
    </p:extLst>
  </p:cSld>
  <p:clrMapOvr>
    <a:masterClrMapping/>
  </p:clrMapOvr>
  <p:transition/>
  <p:timing/>
  <p:hf sldNum="0" hdr="0" ftr="0"/>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a:extLst>
              <a:ext uri="{FF2B5EF4-FFF2-40B4-BE49-F238E27FC236}">
                <a16:creationId xmlns:a16="http://schemas.microsoft.com/office/drawing/2014/main" id="{2502FA48-E559-B9A3-0F09-C6301E4CB8B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VN"/>
          </a:p>
        </p:txBody>
      </p:sp>
      <p:sp>
        <p:nvSpPr>
          <p:cNvPr id="3" name="Subtitle 2">
            <a:extLst>
              <a:ext uri="{FF2B5EF4-FFF2-40B4-BE49-F238E27FC236}">
                <a16:creationId xmlns:a16="http://schemas.microsoft.com/office/drawing/2014/main" id="{50A2AC9E-051E-108A-028F-6C455CA3471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VN"/>
          </a:p>
        </p:txBody>
      </p:sp>
      <p:sp>
        <p:nvSpPr>
          <p:cNvPr id="4" name="Date Placeholder 3">
            <a:extLst>
              <a:ext uri="{FF2B5EF4-FFF2-40B4-BE49-F238E27FC236}">
                <a16:creationId xmlns:a16="http://schemas.microsoft.com/office/drawing/2014/main" id="{9C775127-6635-3603-9952-1802512EE898}"/>
              </a:ext>
            </a:extLst>
          </p:cNvPr>
          <p:cNvSpPr>
            <a:spLocks noGrp="1"/>
          </p:cNvSpPr>
          <p:nvPr>
            <p:ph type="dt" sz="half" idx="10"/>
          </p:nvPr>
        </p:nvSpPr>
        <p:spPr/>
        <p:txBody>
          <a:bodyPr/>
          <a:lstStyle/>
          <a:p>
            <a:fld id="{76A4E036-44EE-4A18-B5B2-495BBF761DB0}" type="datetimeFigureOut">
              <a:rPr lang="en-US" smtClean="0"/>
              <a:t>5/26/23</a:t>
            </a:fld>
            <a:endParaRPr lang="en-US"/>
          </a:p>
        </p:txBody>
      </p:sp>
      <p:sp>
        <p:nvSpPr>
          <p:cNvPr id="5" name="Footer Placeholder 4">
            <a:extLst>
              <a:ext uri="{FF2B5EF4-FFF2-40B4-BE49-F238E27FC236}">
                <a16:creationId xmlns:a16="http://schemas.microsoft.com/office/drawing/2014/main" id="{B5852F12-79AC-CF88-3712-ECD430B7DD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A2E737-5B25-4769-7758-DFDA82487EB0}"/>
              </a:ext>
            </a:extLst>
          </p:cNvPr>
          <p:cNvSpPr>
            <a:spLocks noGrp="1"/>
          </p:cNvSpPr>
          <p:nvPr>
            <p:ph type="sldNum" sz="quarter" idx="12"/>
          </p:nvPr>
        </p:nvSpPr>
        <p:spPr/>
        <p:txBody>
          <a:bodyPr/>
          <a:lstStyle/>
          <a:p>
            <a:fld id="{59FDB9C2-F1A4-49D4-B917-1F1BE4841858}" type="slidenum">
              <a:rPr lang="en-US" smtClean="0"/>
              <a:t>‹#›</a:t>
            </a:fld>
            <a:endParaRPr lang="en-US"/>
          </a:p>
        </p:txBody>
      </p:sp>
    </p:spTree>
    <p:extLst>
      <p:ext uri="{BB962C8B-B14F-4D97-AF65-F5344CB8AC3E}">
        <p14:creationId xmlns:p14="http://schemas.microsoft.com/office/powerpoint/2010/main" val="3815307435"/>
      </p:ext>
    </p:extLst>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1296BA1F-D152-7F0D-817C-3E951103C9E3}"/>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DCF0C2A9-13B7-E7CF-4E96-FD0880D0EF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49B922A6-0AFF-6BBE-C8C5-6E7E20EF7C3D}"/>
              </a:ext>
            </a:extLst>
          </p:cNvPr>
          <p:cNvSpPr>
            <a:spLocks noGrp="1"/>
          </p:cNvSpPr>
          <p:nvPr>
            <p:ph type="dt" sz="half" idx="10"/>
          </p:nvPr>
        </p:nvSpPr>
        <p:spPr/>
        <p:txBody>
          <a:bodyPr/>
          <a:lstStyle/>
          <a:p>
            <a:fld id="{76A4E036-44EE-4A18-B5B2-495BBF761DB0}" type="datetimeFigureOut">
              <a:rPr lang="en-US" smtClean="0"/>
              <a:t>5/26/23</a:t>
            </a:fld>
            <a:endParaRPr lang="en-US"/>
          </a:p>
        </p:txBody>
      </p:sp>
      <p:sp>
        <p:nvSpPr>
          <p:cNvPr id="5" name="Footer Placeholder 4">
            <a:extLst>
              <a:ext uri="{FF2B5EF4-FFF2-40B4-BE49-F238E27FC236}">
                <a16:creationId xmlns:a16="http://schemas.microsoft.com/office/drawing/2014/main" id="{84CA63DE-21B4-9BDC-4272-C7AB50B648B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400A9B-6694-272E-B8D7-74777DC93E71}"/>
              </a:ext>
            </a:extLst>
          </p:cNvPr>
          <p:cNvSpPr>
            <a:spLocks noGrp="1"/>
          </p:cNvSpPr>
          <p:nvPr>
            <p:ph type="sldNum" sz="quarter" idx="12"/>
          </p:nvPr>
        </p:nvSpPr>
        <p:spPr/>
        <p:txBody>
          <a:bodyPr/>
          <a:lstStyle/>
          <a:p>
            <a:fld id="{59FDB9C2-F1A4-49D4-B917-1F1BE4841858}" type="slidenum">
              <a:rPr lang="en-US" smtClean="0"/>
              <a:t>‹#›</a:t>
            </a:fld>
            <a:endParaRPr lang="en-US"/>
          </a:p>
        </p:txBody>
      </p:sp>
    </p:spTree>
    <p:extLst>
      <p:ext uri="{BB962C8B-B14F-4D97-AF65-F5344CB8AC3E}">
        <p14:creationId xmlns:p14="http://schemas.microsoft.com/office/powerpoint/2010/main" val="131771788"/>
      </p:ext>
    </p:extLst>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a:extLst>
              <a:ext uri="{FF2B5EF4-FFF2-40B4-BE49-F238E27FC236}">
                <a16:creationId xmlns:a16="http://schemas.microsoft.com/office/drawing/2014/main" id="{0198DC0D-A642-C393-5A36-3E6BD9886D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VN"/>
          </a:p>
        </p:txBody>
      </p:sp>
      <p:sp>
        <p:nvSpPr>
          <p:cNvPr id="3" name="Text Placeholder 2">
            <a:extLst>
              <a:ext uri="{FF2B5EF4-FFF2-40B4-BE49-F238E27FC236}">
                <a16:creationId xmlns:a16="http://schemas.microsoft.com/office/drawing/2014/main" id="{76667625-5854-051D-C083-68A572E5A2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9D49374-4926-2021-5BF2-4761FB38C54F}"/>
              </a:ext>
            </a:extLst>
          </p:cNvPr>
          <p:cNvSpPr>
            <a:spLocks noGrp="1"/>
          </p:cNvSpPr>
          <p:nvPr>
            <p:ph type="dt" sz="half" idx="10"/>
          </p:nvPr>
        </p:nvSpPr>
        <p:spPr/>
        <p:txBody>
          <a:bodyPr/>
          <a:lstStyle/>
          <a:p>
            <a:fld id="{76A4E036-44EE-4A18-B5B2-495BBF761DB0}" type="datetimeFigureOut">
              <a:rPr lang="en-US" smtClean="0"/>
              <a:t>5/26/23</a:t>
            </a:fld>
            <a:endParaRPr lang="en-US"/>
          </a:p>
        </p:txBody>
      </p:sp>
      <p:sp>
        <p:nvSpPr>
          <p:cNvPr id="5" name="Footer Placeholder 4">
            <a:extLst>
              <a:ext uri="{FF2B5EF4-FFF2-40B4-BE49-F238E27FC236}">
                <a16:creationId xmlns:a16="http://schemas.microsoft.com/office/drawing/2014/main" id="{6EBA857C-F289-2829-E38E-3682CA7DA1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92AE74-C9FC-9BAE-896D-9C00B96B384C}"/>
              </a:ext>
            </a:extLst>
          </p:cNvPr>
          <p:cNvSpPr>
            <a:spLocks noGrp="1"/>
          </p:cNvSpPr>
          <p:nvPr>
            <p:ph type="sldNum" sz="quarter" idx="12"/>
          </p:nvPr>
        </p:nvSpPr>
        <p:spPr/>
        <p:txBody>
          <a:bodyPr/>
          <a:lstStyle/>
          <a:p>
            <a:fld id="{59FDB9C2-F1A4-49D4-B917-1F1BE4841858}" type="slidenum">
              <a:rPr lang="en-US" smtClean="0"/>
              <a:t>‹#›</a:t>
            </a:fld>
            <a:endParaRPr lang="en-US"/>
          </a:p>
        </p:txBody>
      </p:sp>
    </p:spTree>
    <p:extLst>
      <p:ext uri="{BB962C8B-B14F-4D97-AF65-F5344CB8AC3E}">
        <p14:creationId xmlns:p14="http://schemas.microsoft.com/office/powerpoint/2010/main" val="756364366"/>
      </p:ext>
    </p:extLst>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a:extLst>
              <a:ext uri="{FF2B5EF4-FFF2-40B4-BE49-F238E27FC236}">
                <a16:creationId xmlns:a16="http://schemas.microsoft.com/office/drawing/2014/main" id="{AE1A4349-2B64-E83D-9BC4-C6C384BA4388}"/>
              </a:ext>
            </a:extLst>
          </p:cNvPr>
          <p:cNvSpPr>
            <a:spLocks noGrp="1"/>
          </p:cNvSpPr>
          <p:nvPr>
            <p:ph type="title"/>
          </p:nvPr>
        </p:nvSpPr>
        <p:spPr/>
        <p:txBody>
          <a:bodyPr/>
          <a:lstStyle/>
          <a:p>
            <a:r>
              <a:rPr lang="en-US"/>
              <a:t>Click to edit Master title style</a:t>
            </a:r>
            <a:endParaRPr lang="en-VN"/>
          </a:p>
        </p:txBody>
      </p:sp>
      <p:sp>
        <p:nvSpPr>
          <p:cNvPr id="3" name="Content Placeholder 2">
            <a:extLst>
              <a:ext uri="{FF2B5EF4-FFF2-40B4-BE49-F238E27FC236}">
                <a16:creationId xmlns:a16="http://schemas.microsoft.com/office/drawing/2014/main" id="{4A1361A8-4269-27AB-ACF6-A24F4129BD1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Content Placeholder 3">
            <a:extLst>
              <a:ext uri="{FF2B5EF4-FFF2-40B4-BE49-F238E27FC236}">
                <a16:creationId xmlns:a16="http://schemas.microsoft.com/office/drawing/2014/main" id="{7189E0AC-E051-4DDB-0473-6B9DD75ADDB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Date Placeholder 4">
            <a:extLst>
              <a:ext uri="{FF2B5EF4-FFF2-40B4-BE49-F238E27FC236}">
                <a16:creationId xmlns:a16="http://schemas.microsoft.com/office/drawing/2014/main" id="{9973574F-F92B-E643-B445-40FF78B32F48}"/>
              </a:ext>
            </a:extLst>
          </p:cNvPr>
          <p:cNvSpPr>
            <a:spLocks noGrp="1"/>
          </p:cNvSpPr>
          <p:nvPr>
            <p:ph type="dt" sz="half" idx="10"/>
          </p:nvPr>
        </p:nvSpPr>
        <p:spPr/>
        <p:txBody>
          <a:bodyPr/>
          <a:lstStyle/>
          <a:p>
            <a:fld id="{76A4E036-44EE-4A18-B5B2-495BBF761DB0}" type="datetimeFigureOut">
              <a:rPr lang="en-US" smtClean="0"/>
              <a:t>5/26/23</a:t>
            </a:fld>
            <a:endParaRPr lang="en-US"/>
          </a:p>
        </p:txBody>
      </p:sp>
      <p:sp>
        <p:nvSpPr>
          <p:cNvPr id="6" name="Footer Placeholder 5">
            <a:extLst>
              <a:ext uri="{FF2B5EF4-FFF2-40B4-BE49-F238E27FC236}">
                <a16:creationId xmlns:a16="http://schemas.microsoft.com/office/drawing/2014/main" id="{F165BB60-5057-C4E0-0700-C7709FAF850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DAA69A0-0E2E-5E12-7706-749120A5968B}"/>
              </a:ext>
            </a:extLst>
          </p:cNvPr>
          <p:cNvSpPr>
            <a:spLocks noGrp="1"/>
          </p:cNvSpPr>
          <p:nvPr>
            <p:ph type="sldNum" sz="quarter" idx="12"/>
          </p:nvPr>
        </p:nvSpPr>
        <p:spPr/>
        <p:txBody>
          <a:bodyPr/>
          <a:lstStyle/>
          <a:p>
            <a:fld id="{59FDB9C2-F1A4-49D4-B917-1F1BE4841858}" type="slidenum">
              <a:rPr lang="en-US" smtClean="0"/>
              <a:t>‹#›</a:t>
            </a:fld>
            <a:endParaRPr lang="en-US"/>
          </a:p>
        </p:txBody>
      </p:sp>
    </p:spTree>
    <p:extLst>
      <p:ext uri="{BB962C8B-B14F-4D97-AF65-F5344CB8AC3E}">
        <p14:creationId xmlns:p14="http://schemas.microsoft.com/office/powerpoint/2010/main" val="944396485"/>
      </p:ext>
    </p:extLst>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a:extLst>
              <a:ext uri="{FF2B5EF4-FFF2-40B4-BE49-F238E27FC236}">
                <a16:creationId xmlns:a16="http://schemas.microsoft.com/office/drawing/2014/main" id="{26D43679-C68C-0905-BABB-526D263010D8}"/>
              </a:ext>
            </a:extLst>
          </p:cNvPr>
          <p:cNvSpPr>
            <a:spLocks noGrp="1"/>
          </p:cNvSpPr>
          <p:nvPr>
            <p:ph type="title"/>
          </p:nvPr>
        </p:nvSpPr>
        <p:spPr>
          <a:xfrm>
            <a:off x="839788" y="365125"/>
            <a:ext cx="10515600" cy="1325563"/>
          </a:xfrm>
        </p:spPr>
        <p:txBody>
          <a:bodyPr/>
          <a:lstStyle/>
          <a:p>
            <a:r>
              <a:rPr lang="en-US"/>
              <a:t>Click to edit Master title style</a:t>
            </a:r>
            <a:endParaRPr lang="en-VN"/>
          </a:p>
        </p:txBody>
      </p:sp>
      <p:sp>
        <p:nvSpPr>
          <p:cNvPr id="3" name="Text Placeholder 2">
            <a:extLst>
              <a:ext uri="{FF2B5EF4-FFF2-40B4-BE49-F238E27FC236}">
                <a16:creationId xmlns:a16="http://schemas.microsoft.com/office/drawing/2014/main" id="{5AD17AA6-E15B-5584-E403-CC49B9A8F17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A43F49-64E7-EE44-6E04-604C2732576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5" name="Text Placeholder 4">
            <a:extLst>
              <a:ext uri="{FF2B5EF4-FFF2-40B4-BE49-F238E27FC236}">
                <a16:creationId xmlns:a16="http://schemas.microsoft.com/office/drawing/2014/main" id="{2A76C932-6D9E-DD75-BF32-2E2DCC15BB5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68CC39-1D14-A611-8030-45D8CA9B57D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7" name="Date Placeholder 6">
            <a:extLst>
              <a:ext uri="{FF2B5EF4-FFF2-40B4-BE49-F238E27FC236}">
                <a16:creationId xmlns:a16="http://schemas.microsoft.com/office/drawing/2014/main" id="{E62BF0F7-FEA7-0A5E-B04A-0C3DD52B3EE5}"/>
              </a:ext>
            </a:extLst>
          </p:cNvPr>
          <p:cNvSpPr>
            <a:spLocks noGrp="1"/>
          </p:cNvSpPr>
          <p:nvPr>
            <p:ph type="dt" sz="half" idx="10"/>
          </p:nvPr>
        </p:nvSpPr>
        <p:spPr/>
        <p:txBody>
          <a:bodyPr/>
          <a:lstStyle/>
          <a:p>
            <a:fld id="{76A4E036-44EE-4A18-B5B2-495BBF761DB0}" type="datetimeFigureOut">
              <a:rPr lang="en-US" smtClean="0"/>
              <a:t>5/26/23</a:t>
            </a:fld>
            <a:endParaRPr lang="en-US"/>
          </a:p>
        </p:txBody>
      </p:sp>
      <p:sp>
        <p:nvSpPr>
          <p:cNvPr id="8" name="Footer Placeholder 7">
            <a:extLst>
              <a:ext uri="{FF2B5EF4-FFF2-40B4-BE49-F238E27FC236}">
                <a16:creationId xmlns:a16="http://schemas.microsoft.com/office/drawing/2014/main" id="{F73BD0DF-BEA1-0B85-E7BF-EC2B866F701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B3775CC-CB28-A829-F62B-CADA22241021}"/>
              </a:ext>
            </a:extLst>
          </p:cNvPr>
          <p:cNvSpPr>
            <a:spLocks noGrp="1"/>
          </p:cNvSpPr>
          <p:nvPr>
            <p:ph type="sldNum" sz="quarter" idx="12"/>
          </p:nvPr>
        </p:nvSpPr>
        <p:spPr/>
        <p:txBody>
          <a:bodyPr/>
          <a:lstStyle/>
          <a:p>
            <a:fld id="{59FDB9C2-F1A4-49D4-B917-1F1BE4841858}" type="slidenum">
              <a:rPr lang="en-US" smtClean="0"/>
              <a:t>‹#›</a:t>
            </a:fld>
            <a:endParaRPr lang="en-US"/>
          </a:p>
        </p:txBody>
      </p:sp>
    </p:spTree>
    <p:extLst>
      <p:ext uri="{BB962C8B-B14F-4D97-AF65-F5344CB8AC3E}">
        <p14:creationId xmlns:p14="http://schemas.microsoft.com/office/powerpoint/2010/main" val="39594374"/>
      </p:ext>
    </p:extLst>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a:extLst>
              <a:ext uri="{FF2B5EF4-FFF2-40B4-BE49-F238E27FC236}">
                <a16:creationId xmlns:a16="http://schemas.microsoft.com/office/drawing/2014/main" id="{67EFF0C6-40C1-DF12-5831-939C1EBFE57A}"/>
              </a:ext>
            </a:extLst>
          </p:cNvPr>
          <p:cNvSpPr>
            <a:spLocks noGrp="1"/>
          </p:cNvSpPr>
          <p:nvPr>
            <p:ph type="title"/>
          </p:nvPr>
        </p:nvSpPr>
        <p:spPr/>
        <p:txBody>
          <a:bodyPr/>
          <a:lstStyle/>
          <a:p>
            <a:r>
              <a:rPr lang="en-US"/>
              <a:t>Click to edit Master title style</a:t>
            </a:r>
            <a:endParaRPr lang="en-VN"/>
          </a:p>
        </p:txBody>
      </p:sp>
      <p:sp>
        <p:nvSpPr>
          <p:cNvPr id="3" name="Date Placeholder 2">
            <a:extLst>
              <a:ext uri="{FF2B5EF4-FFF2-40B4-BE49-F238E27FC236}">
                <a16:creationId xmlns:a16="http://schemas.microsoft.com/office/drawing/2014/main" id="{602C5CDC-93DE-8904-750F-D3A4BDA375D1}"/>
              </a:ext>
            </a:extLst>
          </p:cNvPr>
          <p:cNvSpPr>
            <a:spLocks noGrp="1"/>
          </p:cNvSpPr>
          <p:nvPr>
            <p:ph type="dt" sz="half" idx="10"/>
          </p:nvPr>
        </p:nvSpPr>
        <p:spPr/>
        <p:txBody>
          <a:bodyPr/>
          <a:lstStyle/>
          <a:p>
            <a:fld id="{76A4E036-44EE-4A18-B5B2-495BBF761DB0}" type="datetimeFigureOut">
              <a:rPr lang="en-US" smtClean="0"/>
              <a:t>5/26/23</a:t>
            </a:fld>
            <a:endParaRPr lang="en-US"/>
          </a:p>
        </p:txBody>
      </p:sp>
      <p:sp>
        <p:nvSpPr>
          <p:cNvPr id="4" name="Footer Placeholder 3">
            <a:extLst>
              <a:ext uri="{FF2B5EF4-FFF2-40B4-BE49-F238E27FC236}">
                <a16:creationId xmlns:a16="http://schemas.microsoft.com/office/drawing/2014/main" id="{1FF5CB5C-63EC-1FF1-8F3C-2F54A6C94C9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FB009FC-4F8B-A251-B830-CC38964A42BC}"/>
              </a:ext>
            </a:extLst>
          </p:cNvPr>
          <p:cNvSpPr>
            <a:spLocks noGrp="1"/>
          </p:cNvSpPr>
          <p:nvPr>
            <p:ph type="sldNum" sz="quarter" idx="12"/>
          </p:nvPr>
        </p:nvSpPr>
        <p:spPr/>
        <p:txBody>
          <a:bodyPr/>
          <a:lstStyle/>
          <a:p>
            <a:fld id="{59FDB9C2-F1A4-49D4-B917-1F1BE4841858}" type="slidenum">
              <a:rPr lang="en-US" smtClean="0"/>
              <a:t>‹#›</a:t>
            </a:fld>
            <a:endParaRPr lang="en-US"/>
          </a:p>
        </p:txBody>
      </p:sp>
    </p:spTree>
    <p:extLst>
      <p:ext uri="{BB962C8B-B14F-4D97-AF65-F5344CB8AC3E}">
        <p14:creationId xmlns:p14="http://schemas.microsoft.com/office/powerpoint/2010/main" val="2461439010"/>
      </p:ext>
    </p:extLst>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a:extLst>
              <a:ext uri="{FF2B5EF4-FFF2-40B4-BE49-F238E27FC236}">
                <a16:creationId xmlns:a16="http://schemas.microsoft.com/office/drawing/2014/main" id="{BCF0965C-6B6F-4285-A210-ABECDDDA53FF}"/>
              </a:ext>
            </a:extLst>
          </p:cNvPr>
          <p:cNvSpPr>
            <a:spLocks noGrp="1"/>
          </p:cNvSpPr>
          <p:nvPr>
            <p:ph type="dt" sz="half" idx="10"/>
          </p:nvPr>
        </p:nvSpPr>
        <p:spPr/>
        <p:txBody>
          <a:bodyPr/>
          <a:lstStyle/>
          <a:p>
            <a:fld id="{76A4E036-44EE-4A18-B5B2-495BBF761DB0}" type="datetimeFigureOut">
              <a:rPr lang="en-US" smtClean="0"/>
              <a:t>5/26/23</a:t>
            </a:fld>
            <a:endParaRPr lang="en-US"/>
          </a:p>
        </p:txBody>
      </p:sp>
      <p:sp>
        <p:nvSpPr>
          <p:cNvPr id="3" name="Footer Placeholder 2">
            <a:extLst>
              <a:ext uri="{FF2B5EF4-FFF2-40B4-BE49-F238E27FC236}">
                <a16:creationId xmlns:a16="http://schemas.microsoft.com/office/drawing/2014/main" id="{8058D17D-0413-5A86-C3E5-6AEB2FCDD81E}"/>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393D2E-B506-892A-D947-8BFCE2984040}"/>
              </a:ext>
            </a:extLst>
          </p:cNvPr>
          <p:cNvSpPr>
            <a:spLocks noGrp="1"/>
          </p:cNvSpPr>
          <p:nvPr>
            <p:ph type="sldNum" sz="quarter" idx="12"/>
          </p:nvPr>
        </p:nvSpPr>
        <p:spPr/>
        <p:txBody>
          <a:bodyPr/>
          <a:lstStyle/>
          <a:p>
            <a:fld id="{59FDB9C2-F1A4-49D4-B917-1F1BE4841858}" type="slidenum">
              <a:rPr lang="en-US" smtClean="0"/>
              <a:t>‹#›</a:t>
            </a:fld>
            <a:endParaRPr lang="en-US"/>
          </a:p>
        </p:txBody>
      </p:sp>
    </p:spTree>
    <p:extLst>
      <p:ext uri="{BB962C8B-B14F-4D97-AF65-F5344CB8AC3E}">
        <p14:creationId xmlns:p14="http://schemas.microsoft.com/office/powerpoint/2010/main" val="3343974155"/>
      </p:ext>
    </p:extLst>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1542E34D-89CB-606A-0CB3-8BD8B6505F1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Content Placeholder 2">
            <a:extLst>
              <a:ext uri="{FF2B5EF4-FFF2-40B4-BE49-F238E27FC236}">
                <a16:creationId xmlns:a16="http://schemas.microsoft.com/office/drawing/2014/main" id="{DA0B2DEC-0E91-3BDF-D65C-753729114B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Text Placeholder 3">
            <a:extLst>
              <a:ext uri="{FF2B5EF4-FFF2-40B4-BE49-F238E27FC236}">
                <a16:creationId xmlns:a16="http://schemas.microsoft.com/office/drawing/2014/main" id="{F5A6F24F-A9BC-5319-949D-6FABA7159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3881CDD-9613-7225-BF80-965CBCE3EE85}"/>
              </a:ext>
            </a:extLst>
          </p:cNvPr>
          <p:cNvSpPr>
            <a:spLocks noGrp="1"/>
          </p:cNvSpPr>
          <p:nvPr>
            <p:ph type="dt" sz="half" idx="10"/>
          </p:nvPr>
        </p:nvSpPr>
        <p:spPr/>
        <p:txBody>
          <a:bodyPr/>
          <a:lstStyle/>
          <a:p>
            <a:fld id="{76A4E036-44EE-4A18-B5B2-495BBF761DB0}" type="datetimeFigureOut">
              <a:rPr lang="en-US" smtClean="0"/>
              <a:t>5/26/23</a:t>
            </a:fld>
            <a:endParaRPr lang="en-US"/>
          </a:p>
        </p:txBody>
      </p:sp>
      <p:sp>
        <p:nvSpPr>
          <p:cNvPr id="6" name="Footer Placeholder 5">
            <a:extLst>
              <a:ext uri="{FF2B5EF4-FFF2-40B4-BE49-F238E27FC236}">
                <a16:creationId xmlns:a16="http://schemas.microsoft.com/office/drawing/2014/main" id="{FD683F78-C414-C30F-4BA9-4E1F0DE07C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EE4AE4-9A03-5A58-CF18-FC9ECA7EBE27}"/>
              </a:ext>
            </a:extLst>
          </p:cNvPr>
          <p:cNvSpPr>
            <a:spLocks noGrp="1"/>
          </p:cNvSpPr>
          <p:nvPr>
            <p:ph type="sldNum" sz="quarter" idx="12"/>
          </p:nvPr>
        </p:nvSpPr>
        <p:spPr/>
        <p:txBody>
          <a:bodyPr/>
          <a:lstStyle/>
          <a:p>
            <a:fld id="{59FDB9C2-F1A4-49D4-B917-1F1BE4841858}" type="slidenum">
              <a:rPr lang="en-US" smtClean="0"/>
              <a:t>‹#›</a:t>
            </a:fld>
            <a:endParaRPr lang="en-US"/>
          </a:p>
        </p:txBody>
      </p:sp>
    </p:spTree>
    <p:extLst>
      <p:ext uri="{BB962C8B-B14F-4D97-AF65-F5344CB8AC3E}">
        <p14:creationId xmlns:p14="http://schemas.microsoft.com/office/powerpoint/2010/main" val="2962652975"/>
      </p:ext>
    </p:extLst>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a:extLst>
              <a:ext uri="{FF2B5EF4-FFF2-40B4-BE49-F238E27FC236}">
                <a16:creationId xmlns:a16="http://schemas.microsoft.com/office/drawing/2014/main" id="{B93E0F1D-73A7-CCEF-1806-6B9B298E56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VN"/>
          </a:p>
        </p:txBody>
      </p:sp>
      <p:sp>
        <p:nvSpPr>
          <p:cNvPr id="3" name="Picture Placeholder 2">
            <a:extLst>
              <a:ext uri="{FF2B5EF4-FFF2-40B4-BE49-F238E27FC236}">
                <a16:creationId xmlns:a16="http://schemas.microsoft.com/office/drawing/2014/main" id="{54684CC8-6EDA-C6F7-D2D0-1600A741DC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VN"/>
          </a:p>
        </p:txBody>
      </p:sp>
      <p:sp>
        <p:nvSpPr>
          <p:cNvPr id="4" name="Text Placeholder 3">
            <a:extLst>
              <a:ext uri="{FF2B5EF4-FFF2-40B4-BE49-F238E27FC236}">
                <a16:creationId xmlns:a16="http://schemas.microsoft.com/office/drawing/2014/main" id="{AFCE3438-1143-D224-946C-1242F2453E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AD602EE-C2A2-D091-74CF-1848CB6C371C}"/>
              </a:ext>
            </a:extLst>
          </p:cNvPr>
          <p:cNvSpPr>
            <a:spLocks noGrp="1"/>
          </p:cNvSpPr>
          <p:nvPr>
            <p:ph type="dt" sz="half" idx="10"/>
          </p:nvPr>
        </p:nvSpPr>
        <p:spPr/>
        <p:txBody>
          <a:bodyPr/>
          <a:lstStyle/>
          <a:p>
            <a:fld id="{76A4E036-44EE-4A18-B5B2-495BBF761DB0}" type="datetimeFigureOut">
              <a:rPr lang="en-US" smtClean="0"/>
              <a:t>5/26/23</a:t>
            </a:fld>
            <a:endParaRPr lang="en-US"/>
          </a:p>
        </p:txBody>
      </p:sp>
      <p:sp>
        <p:nvSpPr>
          <p:cNvPr id="6" name="Footer Placeholder 5">
            <a:extLst>
              <a:ext uri="{FF2B5EF4-FFF2-40B4-BE49-F238E27FC236}">
                <a16:creationId xmlns:a16="http://schemas.microsoft.com/office/drawing/2014/main" id="{EDD048B3-5F41-4763-EAB6-6730B39C696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738912-3A23-CF2A-CCBD-44CA3A95A500}"/>
              </a:ext>
            </a:extLst>
          </p:cNvPr>
          <p:cNvSpPr>
            <a:spLocks noGrp="1"/>
          </p:cNvSpPr>
          <p:nvPr>
            <p:ph type="sldNum" sz="quarter" idx="12"/>
          </p:nvPr>
        </p:nvSpPr>
        <p:spPr/>
        <p:txBody>
          <a:bodyPr/>
          <a:lstStyle/>
          <a:p>
            <a:fld id="{59FDB9C2-F1A4-49D4-B917-1F1BE4841858}" type="slidenum">
              <a:rPr lang="en-US" smtClean="0"/>
              <a:t>‹#›</a:t>
            </a:fld>
            <a:endParaRPr lang="en-US"/>
          </a:p>
        </p:txBody>
      </p:sp>
    </p:spTree>
    <p:extLst>
      <p:ext uri="{BB962C8B-B14F-4D97-AF65-F5344CB8AC3E}">
        <p14:creationId xmlns:p14="http://schemas.microsoft.com/office/powerpoint/2010/main" val="2955082447"/>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title=""/>
        <p:cNvGrpSpPr/>
        <p:nvPr/>
      </p:nvGrpSpPr>
      <p:grpSpPr>
        <a:xfrm>
          <a:off x="0" y="0"/>
          <a:ext cx="0" cy="0"/>
        </a:xfrm>
      </p:grpSpPr>
      <p:sp>
        <p:nvSpPr>
          <p:cNvPr id="2" name="Title 1" title=""/>
          <p:cNvSpPr>
            <a:spLocks noGrp="1"/>
          </p:cNvSpPr>
          <p:nvPr>
            <p:ph type="title"/>
          </p:nvPr>
        </p:nvSpPr>
        <p:spPr/>
        <p:txBody>
          <a:bodyPr/>
          <a:lstStyle/>
          <a:p>
            <a:r>
              <a:rPr lang="en-US" smtClean="0"/>
              <a:t>Click to edit Master title style</a:t>
            </a:r>
            <a:endParaRPr lang="en-US"/>
          </a:p>
        </p:txBody>
      </p:sp>
      <p:sp>
        <p:nvSpPr>
          <p:cNvPr id="3" name="Date Placeholder 2" title=""/>
          <p:cNvSpPr>
            <a:spLocks noGrp="1"/>
          </p:cNvSpPr>
          <p:nvPr>
            <p:ph type="dt" sz="half" idx="1"/>
          </p:nvPr>
        </p:nvSpPr>
        <p:spPr/>
        <p:txBody>
          <a:bodyPr/>
          <a:lstStyle/>
          <a:p>
            <a:fld id="{568F505C-ED55-4D9B-828F-3D5154C6733E}" type="datetimeFigureOut">
              <a:rPr lang="en-US" smtClean="0"/>
              <a:t>11/7/2009</a:t>
            </a:fld>
            <a:endParaRPr lang="en-US"/>
          </a:p>
        </p:txBody>
      </p:sp>
      <p:sp>
        <p:nvSpPr>
          <p:cNvPr id="4" name="Footer Placeholder 3" title=""/>
          <p:cNvSpPr>
            <a:spLocks noGrp="1"/>
          </p:cNvSpPr>
          <p:nvPr>
            <p:ph type="ftr" sz="quarter" idx="2"/>
          </p:nvPr>
        </p:nvSpPr>
        <p:spPr/>
        <p:txBody>
          <a:bodyPr/>
          <a:lstStyle/>
          <a:p>
            <a:endParaRPr lang="en-US"/>
          </a:p>
        </p:txBody>
      </p:sp>
      <p:sp>
        <p:nvSpPr>
          <p:cNvPr id="5" name="Slide Number Placeholder 4" title=""/>
          <p:cNvSpPr>
            <a:spLocks noGrp="1"/>
          </p:cNvSpPr>
          <p:nvPr>
            <p:ph type="sldNum" sz="quarter" idx="3"/>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a:extLst>
              <a:ext uri="{FF2B5EF4-FFF2-40B4-BE49-F238E27FC236}">
                <a16:creationId xmlns:a16="http://schemas.microsoft.com/office/drawing/2014/main" id="{B55255A0-666B-5BA8-7CE9-F880771C6D3C}"/>
              </a:ext>
            </a:extLst>
          </p:cNvPr>
          <p:cNvSpPr>
            <a:spLocks noGrp="1"/>
          </p:cNvSpPr>
          <p:nvPr>
            <p:ph type="title"/>
          </p:nvPr>
        </p:nvSpPr>
        <p:spPr/>
        <p:txBody>
          <a:bodyPr/>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EFA9B5C1-3E10-DE3B-727F-AF46357DDF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B2FE3944-7C11-4391-D564-CEE92029500C}"/>
              </a:ext>
            </a:extLst>
          </p:cNvPr>
          <p:cNvSpPr>
            <a:spLocks noGrp="1"/>
          </p:cNvSpPr>
          <p:nvPr>
            <p:ph type="dt" sz="half" idx="10"/>
          </p:nvPr>
        </p:nvSpPr>
        <p:spPr/>
        <p:txBody>
          <a:bodyPr/>
          <a:lstStyle/>
          <a:p>
            <a:fld id="{76A4E036-44EE-4A18-B5B2-495BBF761DB0}" type="datetimeFigureOut">
              <a:rPr lang="en-US" smtClean="0"/>
              <a:t>5/26/23</a:t>
            </a:fld>
            <a:endParaRPr lang="en-US"/>
          </a:p>
        </p:txBody>
      </p:sp>
      <p:sp>
        <p:nvSpPr>
          <p:cNvPr id="5" name="Footer Placeholder 4">
            <a:extLst>
              <a:ext uri="{FF2B5EF4-FFF2-40B4-BE49-F238E27FC236}">
                <a16:creationId xmlns:a16="http://schemas.microsoft.com/office/drawing/2014/main" id="{F7202A69-EF59-0079-8793-FFC6CC98D1C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008E27-03FC-2E49-5986-2DB8E41F488E}"/>
              </a:ext>
            </a:extLst>
          </p:cNvPr>
          <p:cNvSpPr>
            <a:spLocks noGrp="1"/>
          </p:cNvSpPr>
          <p:nvPr>
            <p:ph type="sldNum" sz="quarter" idx="12"/>
          </p:nvPr>
        </p:nvSpPr>
        <p:spPr/>
        <p:txBody>
          <a:bodyPr/>
          <a:lstStyle/>
          <a:p>
            <a:fld id="{59FDB9C2-F1A4-49D4-B917-1F1BE4841858}" type="slidenum">
              <a:rPr lang="en-US" smtClean="0"/>
              <a:t>‹#›</a:t>
            </a:fld>
            <a:endParaRPr lang="en-US"/>
          </a:p>
        </p:txBody>
      </p:sp>
    </p:spTree>
    <p:extLst>
      <p:ext uri="{BB962C8B-B14F-4D97-AF65-F5344CB8AC3E}">
        <p14:creationId xmlns:p14="http://schemas.microsoft.com/office/powerpoint/2010/main" val="3708690830"/>
      </p:ext>
    </p:extLst>
  </p:cSld>
  <p:clrMapOvr>
    <a:masterClrMapping/>
  </p:clrMapOvr>
  <p:transition/>
  <p:timing/>
</p:sldLayout>
</file>

<file path=ppt/slideLayouts/slideLayout6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a:extLst>
              <a:ext uri="{FF2B5EF4-FFF2-40B4-BE49-F238E27FC236}">
                <a16:creationId xmlns:a16="http://schemas.microsoft.com/office/drawing/2014/main" id="{07FF8F21-B96E-756C-BF27-771415F6D530}"/>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VN"/>
          </a:p>
        </p:txBody>
      </p:sp>
      <p:sp>
        <p:nvSpPr>
          <p:cNvPr id="3" name="Vertical Text Placeholder 2">
            <a:extLst>
              <a:ext uri="{FF2B5EF4-FFF2-40B4-BE49-F238E27FC236}">
                <a16:creationId xmlns:a16="http://schemas.microsoft.com/office/drawing/2014/main" id="{6FF541EA-AA95-B32A-D9F5-B7C5B6622E2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4544348D-F3A0-04E6-2049-6E1912264595}"/>
              </a:ext>
            </a:extLst>
          </p:cNvPr>
          <p:cNvSpPr>
            <a:spLocks noGrp="1"/>
          </p:cNvSpPr>
          <p:nvPr>
            <p:ph type="dt" sz="half" idx="10"/>
          </p:nvPr>
        </p:nvSpPr>
        <p:spPr/>
        <p:txBody>
          <a:bodyPr/>
          <a:lstStyle/>
          <a:p>
            <a:fld id="{76A4E036-44EE-4A18-B5B2-495BBF761DB0}" type="datetimeFigureOut">
              <a:rPr lang="en-US" smtClean="0"/>
              <a:t>5/26/23</a:t>
            </a:fld>
            <a:endParaRPr lang="en-US"/>
          </a:p>
        </p:txBody>
      </p:sp>
      <p:sp>
        <p:nvSpPr>
          <p:cNvPr id="5" name="Footer Placeholder 4">
            <a:extLst>
              <a:ext uri="{FF2B5EF4-FFF2-40B4-BE49-F238E27FC236}">
                <a16:creationId xmlns:a16="http://schemas.microsoft.com/office/drawing/2014/main" id="{E10D02EC-6664-7FCA-C3E3-F9A618C2807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EF308D-56AF-B781-772B-B4AE71EC2102}"/>
              </a:ext>
            </a:extLst>
          </p:cNvPr>
          <p:cNvSpPr>
            <a:spLocks noGrp="1"/>
          </p:cNvSpPr>
          <p:nvPr>
            <p:ph type="sldNum" sz="quarter" idx="12"/>
          </p:nvPr>
        </p:nvSpPr>
        <p:spPr/>
        <p:txBody>
          <a:bodyPr/>
          <a:lstStyle/>
          <a:p>
            <a:fld id="{59FDB9C2-F1A4-49D4-B917-1F1BE4841858}" type="slidenum">
              <a:rPr lang="en-US" smtClean="0"/>
              <a:t>‹#›</a:t>
            </a:fld>
            <a:endParaRPr lang="en-US"/>
          </a:p>
        </p:txBody>
      </p:sp>
    </p:spTree>
    <p:extLst>
      <p:ext uri="{BB962C8B-B14F-4D97-AF65-F5344CB8AC3E}">
        <p14:creationId xmlns:p14="http://schemas.microsoft.com/office/powerpoint/2010/main" val="2680559798"/>
      </p:ext>
    </p:extLst>
  </p:cSld>
  <p:clrMapOvr>
    <a:masterClrMapping/>
  </p:clrMapOvr>
  <p:transition/>
  <p:timing/>
</p:sldLayout>
</file>

<file path=ppt/slideLayouts/slideLayout6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Title Slide">
    <p:spTree>
      <p:nvGrpSpPr>
        <p:cNvPr id="1" name=""/>
        <p:cNvGrpSpPr/>
        <p:nvPr/>
      </p:nvGrpSpPr>
      <p:grpSpPr>
        <a:xfrm>
          <a:off x="0" y="0"/>
          <a: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CAAA1C7-DBB1-4841-ABB2-A7BC7E58E149}"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2270215781"/>
      </p:ext>
    </p:extLst>
  </p:cSld>
  <p:clrMapOvr>
    <a:masterClrMapping/>
  </p:clrMapOvr>
  <p:transition/>
  <p:timing/>
</p:sldLayout>
</file>

<file path=ppt/slideLayouts/slideLayout6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Title and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AAA1C7-DBB1-4841-ABB2-A7BC7E58E149}"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620233344"/>
      </p:ext>
    </p:extLst>
  </p:cSld>
  <p:clrMapOvr>
    <a:masterClrMapping/>
  </p:clrMapOvr>
  <p:transition/>
  <p:timing/>
</p:sldLayout>
</file>

<file path=ppt/slideLayouts/slideLayout6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Section Header">
    <p:spTree>
      <p:nvGrpSpPr>
        <p:cNvPr id="1" name=""/>
        <p:cNvGrpSpPr/>
        <p:nvPr/>
      </p:nvGrpSpPr>
      <p:grpSpPr>
        <a:xfrm>
          <a:off x="0" y="0"/>
          <a: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CAAA1C7-DBB1-4841-ABB2-A7BC7E58E149}"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1234320339"/>
      </p:ext>
    </p:extLst>
  </p:cSld>
  <p:clrMapOvr>
    <a:masterClrMapping/>
  </p:clrMapOvr>
  <p:transition/>
  <p:timing/>
</p:sldLayout>
</file>

<file path=ppt/slideLayouts/slideLayout6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Two Conten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CAAA1C7-DBB1-4841-ABB2-A7BC7E58E149}"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942675762"/>
      </p:ext>
    </p:extLst>
  </p:cSld>
  <p:clrMapOvr>
    <a:masterClrMapping/>
  </p:clrMapOvr>
  <p:transition/>
  <p:timing/>
</p:sldLayout>
</file>

<file path=ppt/slideLayouts/slideLayout6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Comparison">
    <p:spTree>
      <p:nvGrpSpPr>
        <p:cNvPr id="1" name=""/>
        <p:cNvGrpSpPr/>
        <p:nvPr/>
      </p:nvGrpSpPr>
      <p:grpSpPr>
        <a:xfrm>
          <a:off x="0" y="0"/>
          <a: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CAAA1C7-DBB1-4841-ABB2-A7BC7E58E149}" type="datetimeFigureOut">
              <a:rPr lang="en-US" smtClean="0"/>
              <a:t>7/11/2023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488006586"/>
      </p:ext>
    </p:extLst>
  </p:cSld>
  <p:clrMapOvr>
    <a:masterClrMapping/>
  </p:clrMapOvr>
  <p:transition/>
  <p:timing/>
</p:sldLayout>
</file>

<file path=ppt/slideLayouts/slideLayout6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Title Only">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CAAA1C7-DBB1-4841-ABB2-A7BC7E58E149}" type="datetimeFigureOut">
              <a:rPr lang="en-US" smtClean="0"/>
              <a:t>7/11/2023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2587135346"/>
      </p:ext>
    </p:extLst>
  </p:cSld>
  <p:clrMapOvr>
    <a:masterClrMapping/>
  </p:clrMapOvr>
  <p:transition/>
  <p:timing/>
</p:sldLayout>
</file>

<file path=ppt/slideLayouts/slideLayout6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4CAAA1C7-DBB1-4841-ABB2-A7BC7E58E149}" type="datetimeFigureOut">
              <a:rPr lang="en-US" smtClean="0"/>
              <a:t>7/11/2023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2818639537"/>
      </p:ext>
    </p:extLst>
  </p:cSld>
  <p:clrMapOvr>
    <a:masterClrMapping/>
  </p:clrMapOvr>
  <p:transition/>
  <p:timing/>
</p:sldLayout>
</file>

<file path=ppt/slideLayouts/slideLayout6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AAA1C7-DBB1-4841-ABB2-A7BC7E58E149}"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4281317453"/>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Blank">
    <p:spTree>
      <p:nvGrpSpPr>
        <p:cNvPr id="1" name="" title=""/>
        <p:cNvGrpSpPr/>
        <p:nvPr/>
      </p:nvGrpSpPr>
      <p:grpSpPr>
        <a:xfrm>
          <a:off x="0" y="0"/>
          <a:ext cx="0" cy="0"/>
        </a:xfrm>
      </p:grpSpPr>
      <p:sp>
        <p:nvSpPr>
          <p:cNvPr id="2" name="Date Placeholder 1" title=""/>
          <p:cNvSpPr>
            <a:spLocks noGrp="1"/>
          </p:cNvSpPr>
          <p:nvPr>
            <p:ph type="dt" sz="half"/>
          </p:nvPr>
        </p:nvSpPr>
        <p:spPr/>
        <p:txBody>
          <a:bodyPr/>
          <a:lstStyle/>
          <a:p>
            <a:fld id="{6EF25118-C03E-4097-807E-6B74821C7704}" type="datetimeFigureOut">
              <a:rPr lang="en-US" smtClean="0"/>
              <a:t>11/7/2009</a:t>
            </a:fld>
            <a:endParaRPr lang="en-US"/>
          </a:p>
        </p:txBody>
      </p:sp>
      <p:sp>
        <p:nvSpPr>
          <p:cNvPr id="3" name="Footer Placeholder 2" title=""/>
          <p:cNvSpPr>
            <a:spLocks noGrp="1"/>
          </p:cNvSpPr>
          <p:nvPr>
            <p:ph type="ftr" sz="quarter" idx="1"/>
          </p:nvPr>
        </p:nvSpPr>
        <p:spPr/>
        <p:txBody>
          <a:bodyPr/>
          <a:lstStyle/>
          <a:p>
            <a:endParaRPr lang="en-US"/>
          </a:p>
        </p:txBody>
      </p:sp>
      <p:sp>
        <p:nvSpPr>
          <p:cNvPr id="4" name="Slide Number Placeholder 3" title=""/>
          <p:cNvSpPr>
            <a:spLocks noGrp="1"/>
          </p:cNvSpPr>
          <p:nvPr>
            <p:ph type="sldNum" sz="quarter" idx="2"/>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7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p:cNvGrpSpPr/>
        <p:nvPr/>
      </p:nvGrpSpPr>
      <p:grpSpPr>
        <a:xfrm>
          <a:off x="0" y="0"/>
          <a: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CAAA1C7-DBB1-4841-ABB2-A7BC7E58E149}" type="datetimeFigureOut">
              <a:rPr lang="en-US" smtClean="0"/>
              <a:t>7/11/2023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1487075996"/>
      </p:ext>
    </p:extLst>
  </p:cSld>
  <p:clrMapOvr>
    <a:masterClrMapping/>
  </p:clrMapOvr>
  <p:transition/>
  <p:timing/>
</p:sldLayout>
</file>

<file path=ppt/slideLayouts/slideLayout7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Title and Vertical Text">
    <p:spTree>
      <p:nvGrpSpPr>
        <p:cNvPr id="1" name=""/>
        <p:cNvGrpSpPr/>
        <p:nvPr/>
      </p:nvGrpSpPr>
      <p:grpSpPr>
        <a:xfrm>
          <a:off x="0" y="0"/>
          <a: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AAA1C7-DBB1-4841-ABB2-A7BC7E58E149}"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2435681713"/>
      </p:ext>
    </p:extLst>
  </p:cSld>
  <p:clrMapOvr>
    <a:masterClrMapping/>
  </p:clrMapOvr>
  <p:transition/>
  <p:timing/>
</p:sldLayout>
</file>

<file path=ppt/slideLayouts/slideLayout7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Vertical Title and Text">
    <p:spTree>
      <p:nvGrpSpPr>
        <p:cNvPr id="1" name=""/>
        <p:cNvGrpSpPr/>
        <p:nvPr/>
      </p:nvGrpSpPr>
      <p:grpSpPr>
        <a:xfrm>
          <a:off x="0" y="0"/>
          <a: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CAAA1C7-DBB1-4841-ABB2-A7BC7E58E149}" type="datetimeFigureOut">
              <a:rPr lang="en-US" smtClean="0"/>
              <a:t>7/11/2023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350C8BE-230C-469F-B8D0-FEB26F68D789}" type="slidenum">
              <a:rPr lang="en-US" smtClean="0"/>
              <a:t>‹#›</a:t>
            </a:fld>
            <a:endParaRPr lang="en-US"/>
          </a:p>
        </p:txBody>
      </p:sp>
    </p:spTree>
    <p:extLst>
      <p:ext uri="{BB962C8B-B14F-4D97-AF65-F5344CB8AC3E}">
        <p14:creationId xmlns:p14="http://schemas.microsoft.com/office/powerpoint/2010/main" val="1726358692"/>
      </p:ext>
    </p:extLst>
  </p:cSld>
  <p:clrMapOvr>
    <a:masterClrMapping/>
  </p:clrMapOvr>
  <p:transition/>
  <p:timing/>
</p:sldLayout>
</file>

<file path=ppt/slideLayouts/slideLayout7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Title Slide" type="title">
  <p:cSld name="TITLE">
    <p:spTree>
      <p:nvGrpSpPr>
        <p:cNvPr id="1" name="Shape 15"/>
        <p:cNvGrpSpPr/>
        <p:nvPr/>
      </p:nvGrpSpPr>
      <p:grpSpPr>
        <a:xfrm>
          <a:off x="0" y="0"/>
          <a:ext cx="0" cy="0"/>
        </a:xfrm>
      </p:grpSpPr>
      <p:sp>
        <p:nvSpPr>
          <p:cNvPr id="16" name="Google Shape;16;p2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ct val="0"/>
              </a:spcBef>
              <a:spcAft>
                <a:spcPct val="0"/>
              </a:spcAft>
              <a:buClr>
                <a:schemeClr val="lt1"/>
              </a:buClr>
              <a:buSzPts val="6000"/>
              <a:buFont typeface="Calibri"/>
              <a:buNone/>
              <a:defRPr sz="6000"/>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17" name="Google Shape;17;p2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ct val="0"/>
              </a:spcAft>
              <a:buClr>
                <a:schemeClr val="lt1"/>
              </a:buClr>
              <a:buSzPts val="2400"/>
              <a:buNone/>
              <a:defRPr sz="2400"/>
            </a:lvl1pPr>
            <a:lvl2pPr lvl="1" algn="ctr">
              <a:lnSpc>
                <a:spcPct val="90000"/>
              </a:lnSpc>
              <a:spcBef>
                <a:spcPts val="500"/>
              </a:spcBef>
              <a:spcAft>
                <a:spcPct val="0"/>
              </a:spcAft>
              <a:buClr>
                <a:schemeClr val="lt1"/>
              </a:buClr>
              <a:buSzPts val="2000"/>
              <a:buNone/>
              <a:defRPr sz="2000"/>
            </a:lvl2pPr>
            <a:lvl3pPr lvl="2" algn="ctr">
              <a:lnSpc>
                <a:spcPct val="90000"/>
              </a:lnSpc>
              <a:spcBef>
                <a:spcPts val="500"/>
              </a:spcBef>
              <a:spcAft>
                <a:spcPct val="0"/>
              </a:spcAft>
              <a:buClr>
                <a:schemeClr val="lt1"/>
              </a:buClr>
              <a:buSzPts val="1800"/>
              <a:buNone/>
              <a:defRPr sz="1800"/>
            </a:lvl3pPr>
            <a:lvl4pPr lvl="3" algn="ctr">
              <a:lnSpc>
                <a:spcPct val="90000"/>
              </a:lnSpc>
              <a:spcBef>
                <a:spcPts val="500"/>
              </a:spcBef>
              <a:spcAft>
                <a:spcPct val="0"/>
              </a:spcAft>
              <a:buClr>
                <a:schemeClr val="lt1"/>
              </a:buClr>
              <a:buSzPts val="1600"/>
              <a:buNone/>
              <a:defRPr sz="1600"/>
            </a:lvl4pPr>
            <a:lvl5pPr lvl="4" algn="ctr">
              <a:lnSpc>
                <a:spcPct val="90000"/>
              </a:lnSpc>
              <a:spcBef>
                <a:spcPts val="500"/>
              </a:spcBef>
              <a:spcAft>
                <a:spcPct val="0"/>
              </a:spcAft>
              <a:buClr>
                <a:schemeClr val="lt1"/>
              </a:buClr>
              <a:buSzPts val="1600"/>
              <a:buNone/>
              <a:defRPr sz="1600"/>
            </a:lvl5pPr>
            <a:lvl6pPr lvl="5" algn="ctr">
              <a:lnSpc>
                <a:spcPct val="90000"/>
              </a:lnSpc>
              <a:spcBef>
                <a:spcPts val="500"/>
              </a:spcBef>
              <a:spcAft>
                <a:spcPct val="0"/>
              </a:spcAft>
              <a:buClr>
                <a:schemeClr val="lt1"/>
              </a:buClr>
              <a:buSzPts val="1600"/>
              <a:buNone/>
              <a:defRPr sz="1600"/>
            </a:lvl6pPr>
            <a:lvl7pPr lvl="6" algn="ctr">
              <a:lnSpc>
                <a:spcPct val="90000"/>
              </a:lnSpc>
              <a:spcBef>
                <a:spcPts val="500"/>
              </a:spcBef>
              <a:spcAft>
                <a:spcPct val="0"/>
              </a:spcAft>
              <a:buClr>
                <a:schemeClr val="lt1"/>
              </a:buClr>
              <a:buSzPts val="1600"/>
              <a:buNone/>
              <a:defRPr sz="1600"/>
            </a:lvl7pPr>
            <a:lvl8pPr lvl="7" algn="ctr">
              <a:lnSpc>
                <a:spcPct val="90000"/>
              </a:lnSpc>
              <a:spcBef>
                <a:spcPts val="500"/>
              </a:spcBef>
              <a:spcAft>
                <a:spcPct val="0"/>
              </a:spcAft>
              <a:buClr>
                <a:schemeClr val="lt1"/>
              </a:buClr>
              <a:buSzPts val="1600"/>
              <a:buNone/>
              <a:defRPr sz="1600"/>
            </a:lvl8pPr>
            <a:lvl9pPr lvl="8" algn="ctr">
              <a:lnSpc>
                <a:spcPct val="90000"/>
              </a:lnSpc>
              <a:spcBef>
                <a:spcPts val="500"/>
              </a:spcBef>
              <a:spcAft>
                <a:spcPct val="0"/>
              </a:spcAft>
              <a:buClr>
                <a:schemeClr val="lt1"/>
              </a:buClr>
              <a:buSzPts val="1600"/>
              <a:buNone/>
              <a:defRPr sz="1600"/>
            </a:lvl9pPr>
          </a:lstStyle>
          <a:p>
            <a:endParaRPr/>
          </a:p>
        </p:txBody>
      </p:sp>
      <p:sp>
        <p:nvSpPr>
          <p:cNvPr id="18" name="Google Shape;18;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19" name="Google Shape;19;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20" name="Google Shape;20;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timing/>
</p:sldLayout>
</file>

<file path=ppt/slideLayouts/slideLayout7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Title and Content" type="obj">
  <p:cSld name="OBJECT">
    <p:spTree>
      <p:nvGrpSpPr>
        <p:cNvPr id="1" name="Shape 27"/>
        <p:cNvGrpSpPr/>
        <p:nvPr/>
      </p:nvGrpSpPr>
      <p:grpSpPr>
        <a:xfrm>
          <a:off x="0" y="0"/>
          <a:ext cx="0" cy="0"/>
        </a:xfrm>
      </p:grpSpPr>
      <p:sp>
        <p:nvSpPr>
          <p:cNvPr id="28" name="Google Shape;28;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29" name="Google Shape;29;p2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30" name="Google Shape;3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31" name="Google Shape;3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32" name="Google Shape;3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timing/>
</p:sldLayout>
</file>

<file path=ppt/slideLayouts/slideLayout7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Blank" type="blank">
  <p:cSld name="BLANK">
    <p:spTree>
      <p:nvGrpSpPr>
        <p:cNvPr id="1" name="Shape 33"/>
        <p:cNvGrpSpPr/>
        <p:nvPr/>
      </p:nvGrpSpPr>
      <p:grpSpPr>
        <a:xfrm>
          <a:off x="0" y="0"/>
          <a:ext cx="0" cy="0"/>
        </a:xfrm>
      </p:grpSpPr>
      <p:sp>
        <p:nvSpPr>
          <p:cNvPr id="34" name="Google Shape;34;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35" name="Google Shape;35;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36" name="Google Shape;36;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timing/>
</p:sldLayout>
</file>

<file path=ppt/slideLayouts/slideLayout7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Two Content" type="twoObj">
  <p:cSld name="TWO_OBJECTS">
    <p:spTree>
      <p:nvGrpSpPr>
        <p:cNvPr id="1" name="Shape 37"/>
        <p:cNvGrpSpPr/>
        <p:nvPr/>
      </p:nvGrpSpPr>
      <p:grpSpPr>
        <a:xfrm>
          <a:off x="0" y="0"/>
          <a:ext cx="0" cy="0"/>
        </a:xfrm>
      </p:grpSpPr>
      <p:sp>
        <p:nvSpPr>
          <p:cNvPr id="38" name="Google Shape;38;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39" name="Google Shape;39;p2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40" name="Google Shape;40;p2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41" name="Google Shape;41;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42" name="Google Shape;42;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43" name="Google Shape;43;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timing/>
</p:sldLayout>
</file>

<file path=ppt/slideLayouts/slideLayout7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Title Only" type="titleOnly">
  <p:cSld name="TITLE_ONLY">
    <p:spTree>
      <p:nvGrpSpPr>
        <p:cNvPr id="1" name="Shape 44"/>
        <p:cNvGrpSpPr/>
        <p:nvPr/>
      </p:nvGrpSpPr>
      <p:grpSpPr>
        <a:xfrm>
          <a:off x="0" y="0"/>
          <a:ext cx="0" cy="0"/>
        </a:xfrm>
      </p:grpSpPr>
      <p:sp>
        <p:nvSpPr>
          <p:cNvPr id="45" name="Google Shape;45;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46" name="Google Shape;46;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47" name="Google Shape;47;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48" name="Google Shape;48;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timing/>
</p:sldLayout>
</file>

<file path=ppt/slideLayouts/slideLayout7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Title Slide" type="title">
  <p:cSld name="TITLE">
    <p:spTree>
      <p:nvGrpSpPr>
        <p:cNvPr id="1" name="Shape 49"/>
        <p:cNvGrpSpPr/>
        <p:nvPr/>
      </p:nvGrpSpPr>
      <p:grpSpPr>
        <a:xfrm>
          <a:off x="0" y="0"/>
          <a:ext cx="0" cy="0"/>
        </a:xfrm>
      </p:grpSpPr>
      <p:sp>
        <p:nvSpPr>
          <p:cNvPr id="50" name="Google Shape;50;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ct val="0"/>
              </a:spcBef>
              <a:spcAft>
                <a:spcPct val="0"/>
              </a:spcAft>
              <a:buClr>
                <a:schemeClr val="dk1"/>
              </a:buClr>
              <a:buSzPts val="6000"/>
              <a:buFont typeface="Calibri"/>
              <a:buNone/>
              <a:defRPr sz="6000"/>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51" name="Google Shape;51;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ct val="0"/>
              </a:spcAft>
              <a:buClr>
                <a:schemeClr val="dk1"/>
              </a:buClr>
              <a:buSzPts val="2400"/>
              <a:buNone/>
              <a:defRPr sz="2400"/>
            </a:lvl1pPr>
            <a:lvl2pPr lvl="1" algn="ctr">
              <a:lnSpc>
                <a:spcPct val="90000"/>
              </a:lnSpc>
              <a:spcBef>
                <a:spcPts val="500"/>
              </a:spcBef>
              <a:spcAft>
                <a:spcPct val="0"/>
              </a:spcAft>
              <a:buClr>
                <a:schemeClr val="dk1"/>
              </a:buClr>
              <a:buSzPts val="2000"/>
              <a:buNone/>
              <a:defRPr sz="2000"/>
            </a:lvl2pPr>
            <a:lvl3pPr lvl="2" algn="ctr">
              <a:lnSpc>
                <a:spcPct val="90000"/>
              </a:lnSpc>
              <a:spcBef>
                <a:spcPts val="500"/>
              </a:spcBef>
              <a:spcAft>
                <a:spcPct val="0"/>
              </a:spcAft>
              <a:buClr>
                <a:schemeClr val="dk1"/>
              </a:buClr>
              <a:buSzPts val="1800"/>
              <a:buNone/>
              <a:defRPr sz="1800"/>
            </a:lvl3pPr>
            <a:lvl4pPr lvl="3" algn="ctr">
              <a:lnSpc>
                <a:spcPct val="90000"/>
              </a:lnSpc>
              <a:spcBef>
                <a:spcPts val="500"/>
              </a:spcBef>
              <a:spcAft>
                <a:spcPct val="0"/>
              </a:spcAft>
              <a:buClr>
                <a:schemeClr val="dk1"/>
              </a:buClr>
              <a:buSzPts val="1600"/>
              <a:buNone/>
              <a:defRPr sz="1600"/>
            </a:lvl4pPr>
            <a:lvl5pPr lvl="4" algn="ctr">
              <a:lnSpc>
                <a:spcPct val="90000"/>
              </a:lnSpc>
              <a:spcBef>
                <a:spcPts val="500"/>
              </a:spcBef>
              <a:spcAft>
                <a:spcPct val="0"/>
              </a:spcAft>
              <a:buClr>
                <a:schemeClr val="dk1"/>
              </a:buClr>
              <a:buSzPts val="1600"/>
              <a:buNone/>
              <a:defRPr sz="1600"/>
            </a:lvl5pPr>
            <a:lvl6pPr lvl="5" algn="ctr">
              <a:lnSpc>
                <a:spcPct val="90000"/>
              </a:lnSpc>
              <a:spcBef>
                <a:spcPts val="500"/>
              </a:spcBef>
              <a:spcAft>
                <a:spcPct val="0"/>
              </a:spcAft>
              <a:buClr>
                <a:schemeClr val="dk1"/>
              </a:buClr>
              <a:buSzPts val="1600"/>
              <a:buNone/>
              <a:defRPr sz="1600"/>
            </a:lvl6pPr>
            <a:lvl7pPr lvl="6" algn="ctr">
              <a:lnSpc>
                <a:spcPct val="90000"/>
              </a:lnSpc>
              <a:spcBef>
                <a:spcPts val="500"/>
              </a:spcBef>
              <a:spcAft>
                <a:spcPct val="0"/>
              </a:spcAft>
              <a:buClr>
                <a:schemeClr val="dk1"/>
              </a:buClr>
              <a:buSzPts val="1600"/>
              <a:buNone/>
              <a:defRPr sz="1600"/>
            </a:lvl7pPr>
            <a:lvl8pPr lvl="7" algn="ctr">
              <a:lnSpc>
                <a:spcPct val="90000"/>
              </a:lnSpc>
              <a:spcBef>
                <a:spcPts val="500"/>
              </a:spcBef>
              <a:spcAft>
                <a:spcPct val="0"/>
              </a:spcAft>
              <a:buClr>
                <a:schemeClr val="dk1"/>
              </a:buClr>
              <a:buSzPts val="1600"/>
              <a:buNone/>
              <a:defRPr sz="1600"/>
            </a:lvl8pPr>
            <a:lvl9pPr lvl="8" algn="ctr">
              <a:lnSpc>
                <a:spcPct val="90000"/>
              </a:lnSpc>
              <a:spcBef>
                <a:spcPts val="500"/>
              </a:spcBef>
              <a:spcAft>
                <a:spcPct val="0"/>
              </a:spcAft>
              <a:buClr>
                <a:schemeClr val="dk1"/>
              </a:buClr>
              <a:buSzPts val="1600"/>
              <a:buNone/>
              <a:defRPr sz="1600"/>
            </a:lvl9pPr>
          </a:lstStyle>
          <a:p>
            <a:endParaRPr/>
          </a:p>
        </p:txBody>
      </p:sp>
      <p:sp>
        <p:nvSpPr>
          <p:cNvPr id="52" name="Google Shape;52;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53" name="Google Shape;53;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54" name="Google Shape;54;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timing/>
</p:sldLayout>
</file>

<file path=ppt/slideLayouts/slideLayout7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Section Header" type="secHead">
  <p:cSld name="SECTION_HEADER">
    <p:spTree>
      <p:nvGrpSpPr>
        <p:cNvPr id="1" name="Shape 55"/>
        <p:cNvGrpSpPr/>
        <p:nvPr/>
      </p:nvGrpSpPr>
      <p:grpSpPr>
        <a:xfrm>
          <a:off x="0" y="0"/>
          <a:ext cx="0" cy="0"/>
        </a:xfrm>
      </p:grpSpPr>
      <p:sp>
        <p:nvSpPr>
          <p:cNvPr id="56" name="Google Shape;56;p27"/>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ct val="0"/>
              </a:spcBef>
              <a:spcAft>
                <a:spcPct val="0"/>
              </a:spcAft>
              <a:buClr>
                <a:schemeClr val="dk1"/>
              </a:buClr>
              <a:buSzPts val="6000"/>
              <a:buFont typeface="Calibri"/>
              <a:buNone/>
              <a:defRPr sz="6000"/>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57" name="Google Shape;57;p27"/>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rgbClr val="888888"/>
              </a:buClr>
              <a:buSzPts val="2400"/>
              <a:buNone/>
              <a:defRPr sz="2400">
                <a:solidFill>
                  <a:srgbClr val="888888"/>
                </a:solidFill>
              </a:defRPr>
            </a:lvl1pPr>
            <a:lvl2pPr marL="914400" lvl="1" indent="-228600" algn="l">
              <a:lnSpc>
                <a:spcPct val="90000"/>
              </a:lnSpc>
              <a:spcBef>
                <a:spcPts val="500"/>
              </a:spcBef>
              <a:spcAft>
                <a:spcPct val="0"/>
              </a:spcAft>
              <a:buClr>
                <a:srgbClr val="888888"/>
              </a:buClr>
              <a:buSzPts val="2000"/>
              <a:buNone/>
              <a:defRPr sz="2000">
                <a:solidFill>
                  <a:srgbClr val="888888"/>
                </a:solidFill>
              </a:defRPr>
            </a:lvl2pPr>
            <a:lvl3pPr marL="1371600" lvl="2" indent="-228600" algn="l">
              <a:lnSpc>
                <a:spcPct val="90000"/>
              </a:lnSpc>
              <a:spcBef>
                <a:spcPts val="500"/>
              </a:spcBef>
              <a:spcAft>
                <a:spcPct val="0"/>
              </a:spcAft>
              <a:buClr>
                <a:srgbClr val="888888"/>
              </a:buClr>
              <a:buSzPts val="1800"/>
              <a:buNone/>
              <a:defRPr sz="1800">
                <a:solidFill>
                  <a:srgbClr val="888888"/>
                </a:solidFill>
              </a:defRPr>
            </a:lvl3pPr>
            <a:lvl4pPr marL="1828800" lvl="3" indent="-228600" algn="l">
              <a:lnSpc>
                <a:spcPct val="90000"/>
              </a:lnSpc>
              <a:spcBef>
                <a:spcPts val="500"/>
              </a:spcBef>
              <a:spcAft>
                <a:spcPct val="0"/>
              </a:spcAft>
              <a:buClr>
                <a:srgbClr val="888888"/>
              </a:buClr>
              <a:buSzPts val="1600"/>
              <a:buNone/>
              <a:defRPr sz="1600">
                <a:solidFill>
                  <a:srgbClr val="888888"/>
                </a:solidFill>
              </a:defRPr>
            </a:lvl4pPr>
            <a:lvl5pPr marL="2286000" lvl="4" indent="-228600" algn="l">
              <a:lnSpc>
                <a:spcPct val="90000"/>
              </a:lnSpc>
              <a:spcBef>
                <a:spcPts val="500"/>
              </a:spcBef>
              <a:spcAft>
                <a:spcPct val="0"/>
              </a:spcAft>
              <a:buClr>
                <a:srgbClr val="888888"/>
              </a:buClr>
              <a:buSzPts val="1600"/>
              <a:buNone/>
              <a:defRPr sz="1600">
                <a:solidFill>
                  <a:srgbClr val="888888"/>
                </a:solidFill>
              </a:defRPr>
            </a:lvl5pPr>
            <a:lvl6pPr marL="2743200" lvl="5" indent="-228600" algn="l">
              <a:lnSpc>
                <a:spcPct val="90000"/>
              </a:lnSpc>
              <a:spcBef>
                <a:spcPts val="500"/>
              </a:spcBef>
              <a:spcAft>
                <a:spcPct val="0"/>
              </a:spcAft>
              <a:buClr>
                <a:srgbClr val="888888"/>
              </a:buClr>
              <a:buSzPts val="1600"/>
              <a:buNone/>
              <a:defRPr sz="1600">
                <a:solidFill>
                  <a:srgbClr val="888888"/>
                </a:solidFill>
              </a:defRPr>
            </a:lvl6pPr>
            <a:lvl7pPr marL="3200400" lvl="6" indent="-228600" algn="l">
              <a:lnSpc>
                <a:spcPct val="90000"/>
              </a:lnSpc>
              <a:spcBef>
                <a:spcPts val="500"/>
              </a:spcBef>
              <a:spcAft>
                <a:spcPct val="0"/>
              </a:spcAft>
              <a:buClr>
                <a:srgbClr val="888888"/>
              </a:buClr>
              <a:buSzPts val="1600"/>
              <a:buNone/>
              <a:defRPr sz="1600">
                <a:solidFill>
                  <a:srgbClr val="888888"/>
                </a:solidFill>
              </a:defRPr>
            </a:lvl7pPr>
            <a:lvl8pPr marL="3657600" lvl="7" indent="-228600" algn="l">
              <a:lnSpc>
                <a:spcPct val="90000"/>
              </a:lnSpc>
              <a:spcBef>
                <a:spcPts val="500"/>
              </a:spcBef>
              <a:spcAft>
                <a:spcPct val="0"/>
              </a:spcAft>
              <a:buClr>
                <a:srgbClr val="888888"/>
              </a:buClr>
              <a:buSzPts val="1600"/>
              <a:buNone/>
              <a:defRPr sz="1600">
                <a:solidFill>
                  <a:srgbClr val="888888"/>
                </a:solidFill>
              </a:defRPr>
            </a:lvl8pPr>
            <a:lvl9pPr marL="4114800" lvl="8" indent="-228600" algn="l">
              <a:lnSpc>
                <a:spcPct val="90000"/>
              </a:lnSpc>
              <a:spcBef>
                <a:spcPts val="500"/>
              </a:spcBef>
              <a:spcAft>
                <a:spcPct val="0"/>
              </a:spcAft>
              <a:buClr>
                <a:srgbClr val="888888"/>
              </a:buClr>
              <a:buSzPts val="1600"/>
              <a:buNone/>
              <a:defRPr sz="1600">
                <a:solidFill>
                  <a:srgbClr val="888888"/>
                </a:solidFill>
              </a:defRPr>
            </a:lvl9pPr>
          </a:lstStyle>
          <a:p>
            <a:endParaRPr/>
          </a:p>
        </p:txBody>
      </p:sp>
      <p:sp>
        <p:nvSpPr>
          <p:cNvPr id="58" name="Google Shape;58;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59" name="Google Shape;59;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60" name="Google Shape;60;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Content with Caption">
    <p:spTree>
      <p:nvGrpSpPr>
        <p:cNvPr id="1" name="" title=""/>
        <p:cNvGrpSpPr/>
        <p:nvPr/>
      </p:nvGrpSpPr>
      <p:grpSpPr>
        <a:xfrm>
          <a:off x="0" y="0"/>
          <a:ext cx="0" cy="0"/>
        </a:xfrm>
      </p:grpSpPr>
      <p:sp>
        <p:nvSpPr>
          <p:cNvPr id="2" name="Title 1" title=""/>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Content Placeholder 2" title=""/>
          <p:cNvSpPr>
            <a:spLocks noGrp="1"/>
          </p:cNvSpPr>
          <p:nvPr>
            <p:ph idx="1"/>
          </p:nvPr>
        </p:nvSpPr>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title=""/>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title=""/>
          <p:cNvSpPr>
            <a:spLocks noGrp="1"/>
          </p:cNvSpPr>
          <p:nvPr>
            <p:ph type="dt" sz="half" idx="3"/>
          </p:nvPr>
        </p:nvSpPr>
        <p:spPr/>
        <p:txBody>
          <a:bodyPr/>
          <a:lstStyle/>
          <a:p>
            <a:fld id="{1D7F9E38-2B7C-40D0-AFB7-753C2A1CCC73}" type="datetimeFigureOut">
              <a:rPr lang="en-US" smtClean="0"/>
              <a:t>11/7/2009</a:t>
            </a:fld>
            <a:endParaRPr lang="en-US"/>
          </a:p>
        </p:txBody>
      </p:sp>
      <p:sp>
        <p:nvSpPr>
          <p:cNvPr id="6" name="Footer Placeholder 5" title=""/>
          <p:cNvSpPr>
            <a:spLocks noGrp="1"/>
          </p:cNvSpPr>
          <p:nvPr>
            <p:ph type="ftr" sz="quarter" idx="4"/>
          </p:nvPr>
        </p:nvSpPr>
        <p:spPr/>
        <p:txBody>
          <a:bodyPr/>
          <a:lstStyle/>
          <a:p>
            <a:endParaRPr lang="en-US"/>
          </a:p>
        </p:txBody>
      </p:sp>
      <p:sp>
        <p:nvSpPr>
          <p:cNvPr id="7" name="Slide Number Placeholder 6" title=""/>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Layouts/slideLayout8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Comparison" type="twoTxTwoObj">
  <p:cSld name="TWO_OBJECTS_WITH_TEXT">
    <p:spTree>
      <p:nvGrpSpPr>
        <p:cNvPr id="1" name="Shape 61"/>
        <p:cNvGrpSpPr/>
        <p:nvPr/>
      </p:nvGrpSpPr>
      <p:grpSpPr>
        <a:xfrm>
          <a:off x="0" y="0"/>
          <a:ext cx="0" cy="0"/>
        </a:xfrm>
      </p:grpSpPr>
      <p:sp>
        <p:nvSpPr>
          <p:cNvPr id="62" name="Google Shape;62;p28"/>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63" name="Google Shape;63;p28"/>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ct val="0"/>
              </a:spcAft>
              <a:buClr>
                <a:schemeClr val="dk1"/>
              </a:buClr>
              <a:buSzPts val="2400"/>
              <a:buNone/>
              <a:defRPr sz="2400" b="1"/>
            </a:lvl1pPr>
            <a:lvl2pPr marL="914400" lvl="1" indent="-228600" algn="l">
              <a:lnSpc>
                <a:spcPct val="90000"/>
              </a:lnSpc>
              <a:spcBef>
                <a:spcPts val="500"/>
              </a:spcBef>
              <a:spcAft>
                <a:spcPct val="0"/>
              </a:spcAft>
              <a:buClr>
                <a:schemeClr val="dk1"/>
              </a:buClr>
              <a:buSzPts val="2000"/>
              <a:buNone/>
              <a:defRPr sz="2000" b="1"/>
            </a:lvl2pPr>
            <a:lvl3pPr marL="1371600" lvl="2" indent="-228600" algn="l">
              <a:lnSpc>
                <a:spcPct val="90000"/>
              </a:lnSpc>
              <a:spcBef>
                <a:spcPts val="500"/>
              </a:spcBef>
              <a:spcAft>
                <a:spcPct val="0"/>
              </a:spcAft>
              <a:buClr>
                <a:schemeClr val="dk1"/>
              </a:buClr>
              <a:buSzPts val="1800"/>
              <a:buNone/>
              <a:defRPr sz="1800" b="1"/>
            </a:lvl3pPr>
            <a:lvl4pPr marL="1828800" lvl="3" indent="-228600" algn="l">
              <a:lnSpc>
                <a:spcPct val="90000"/>
              </a:lnSpc>
              <a:spcBef>
                <a:spcPts val="500"/>
              </a:spcBef>
              <a:spcAft>
                <a:spcPct val="0"/>
              </a:spcAft>
              <a:buClr>
                <a:schemeClr val="dk1"/>
              </a:buClr>
              <a:buSzPts val="1600"/>
              <a:buNone/>
              <a:defRPr sz="1600" b="1"/>
            </a:lvl4pPr>
            <a:lvl5pPr marL="2286000" lvl="4" indent="-228600" algn="l">
              <a:lnSpc>
                <a:spcPct val="90000"/>
              </a:lnSpc>
              <a:spcBef>
                <a:spcPts val="500"/>
              </a:spcBef>
              <a:spcAft>
                <a:spcPct val="0"/>
              </a:spcAft>
              <a:buClr>
                <a:schemeClr val="dk1"/>
              </a:buClr>
              <a:buSzPts val="1600"/>
              <a:buNone/>
              <a:defRPr sz="1600" b="1"/>
            </a:lvl5pPr>
            <a:lvl6pPr marL="2743200" lvl="5" indent="-228600" algn="l">
              <a:lnSpc>
                <a:spcPct val="90000"/>
              </a:lnSpc>
              <a:spcBef>
                <a:spcPts val="500"/>
              </a:spcBef>
              <a:spcAft>
                <a:spcPct val="0"/>
              </a:spcAft>
              <a:buClr>
                <a:schemeClr val="dk1"/>
              </a:buClr>
              <a:buSzPts val="1600"/>
              <a:buNone/>
              <a:defRPr sz="1600" b="1"/>
            </a:lvl6pPr>
            <a:lvl7pPr marL="3200400" lvl="6" indent="-228600" algn="l">
              <a:lnSpc>
                <a:spcPct val="90000"/>
              </a:lnSpc>
              <a:spcBef>
                <a:spcPts val="500"/>
              </a:spcBef>
              <a:spcAft>
                <a:spcPct val="0"/>
              </a:spcAft>
              <a:buClr>
                <a:schemeClr val="dk1"/>
              </a:buClr>
              <a:buSzPts val="1600"/>
              <a:buNone/>
              <a:defRPr sz="1600" b="1"/>
            </a:lvl7pPr>
            <a:lvl8pPr marL="3657600" lvl="7" indent="-228600" algn="l">
              <a:lnSpc>
                <a:spcPct val="90000"/>
              </a:lnSpc>
              <a:spcBef>
                <a:spcPts val="500"/>
              </a:spcBef>
              <a:spcAft>
                <a:spcPct val="0"/>
              </a:spcAft>
              <a:buClr>
                <a:schemeClr val="dk1"/>
              </a:buClr>
              <a:buSzPts val="1600"/>
              <a:buNone/>
              <a:defRPr sz="1600" b="1"/>
            </a:lvl8pPr>
            <a:lvl9pPr marL="4114800" lvl="8" indent="-228600" algn="l">
              <a:lnSpc>
                <a:spcPct val="90000"/>
              </a:lnSpc>
              <a:spcBef>
                <a:spcPts val="500"/>
              </a:spcBef>
              <a:spcAft>
                <a:spcPct val="0"/>
              </a:spcAft>
              <a:buClr>
                <a:schemeClr val="dk1"/>
              </a:buClr>
              <a:buSzPts val="1600"/>
              <a:buNone/>
              <a:defRPr sz="1600" b="1"/>
            </a:lvl9pPr>
          </a:lstStyle>
          <a:p>
            <a:endParaRPr/>
          </a:p>
        </p:txBody>
      </p:sp>
      <p:sp>
        <p:nvSpPr>
          <p:cNvPr id="64" name="Google Shape;64;p28"/>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65" name="Google Shape;65;p28"/>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ct val="0"/>
              </a:spcAft>
              <a:buClr>
                <a:schemeClr val="dk1"/>
              </a:buClr>
              <a:buSzPts val="2400"/>
              <a:buNone/>
              <a:defRPr sz="2400" b="1"/>
            </a:lvl1pPr>
            <a:lvl2pPr marL="914400" lvl="1" indent="-228600" algn="l">
              <a:lnSpc>
                <a:spcPct val="90000"/>
              </a:lnSpc>
              <a:spcBef>
                <a:spcPts val="500"/>
              </a:spcBef>
              <a:spcAft>
                <a:spcPct val="0"/>
              </a:spcAft>
              <a:buClr>
                <a:schemeClr val="dk1"/>
              </a:buClr>
              <a:buSzPts val="2000"/>
              <a:buNone/>
              <a:defRPr sz="2000" b="1"/>
            </a:lvl2pPr>
            <a:lvl3pPr marL="1371600" lvl="2" indent="-228600" algn="l">
              <a:lnSpc>
                <a:spcPct val="90000"/>
              </a:lnSpc>
              <a:spcBef>
                <a:spcPts val="500"/>
              </a:spcBef>
              <a:spcAft>
                <a:spcPct val="0"/>
              </a:spcAft>
              <a:buClr>
                <a:schemeClr val="dk1"/>
              </a:buClr>
              <a:buSzPts val="1800"/>
              <a:buNone/>
              <a:defRPr sz="1800" b="1"/>
            </a:lvl3pPr>
            <a:lvl4pPr marL="1828800" lvl="3" indent="-228600" algn="l">
              <a:lnSpc>
                <a:spcPct val="90000"/>
              </a:lnSpc>
              <a:spcBef>
                <a:spcPts val="500"/>
              </a:spcBef>
              <a:spcAft>
                <a:spcPct val="0"/>
              </a:spcAft>
              <a:buClr>
                <a:schemeClr val="dk1"/>
              </a:buClr>
              <a:buSzPts val="1600"/>
              <a:buNone/>
              <a:defRPr sz="1600" b="1"/>
            </a:lvl4pPr>
            <a:lvl5pPr marL="2286000" lvl="4" indent="-228600" algn="l">
              <a:lnSpc>
                <a:spcPct val="90000"/>
              </a:lnSpc>
              <a:spcBef>
                <a:spcPts val="500"/>
              </a:spcBef>
              <a:spcAft>
                <a:spcPct val="0"/>
              </a:spcAft>
              <a:buClr>
                <a:schemeClr val="dk1"/>
              </a:buClr>
              <a:buSzPts val="1600"/>
              <a:buNone/>
              <a:defRPr sz="1600" b="1"/>
            </a:lvl5pPr>
            <a:lvl6pPr marL="2743200" lvl="5" indent="-228600" algn="l">
              <a:lnSpc>
                <a:spcPct val="90000"/>
              </a:lnSpc>
              <a:spcBef>
                <a:spcPts val="500"/>
              </a:spcBef>
              <a:spcAft>
                <a:spcPct val="0"/>
              </a:spcAft>
              <a:buClr>
                <a:schemeClr val="dk1"/>
              </a:buClr>
              <a:buSzPts val="1600"/>
              <a:buNone/>
              <a:defRPr sz="1600" b="1"/>
            </a:lvl6pPr>
            <a:lvl7pPr marL="3200400" lvl="6" indent="-228600" algn="l">
              <a:lnSpc>
                <a:spcPct val="90000"/>
              </a:lnSpc>
              <a:spcBef>
                <a:spcPts val="500"/>
              </a:spcBef>
              <a:spcAft>
                <a:spcPct val="0"/>
              </a:spcAft>
              <a:buClr>
                <a:schemeClr val="dk1"/>
              </a:buClr>
              <a:buSzPts val="1600"/>
              <a:buNone/>
              <a:defRPr sz="1600" b="1"/>
            </a:lvl7pPr>
            <a:lvl8pPr marL="3657600" lvl="7" indent="-228600" algn="l">
              <a:lnSpc>
                <a:spcPct val="90000"/>
              </a:lnSpc>
              <a:spcBef>
                <a:spcPts val="500"/>
              </a:spcBef>
              <a:spcAft>
                <a:spcPct val="0"/>
              </a:spcAft>
              <a:buClr>
                <a:schemeClr val="dk1"/>
              </a:buClr>
              <a:buSzPts val="1600"/>
              <a:buNone/>
              <a:defRPr sz="1600" b="1"/>
            </a:lvl8pPr>
            <a:lvl9pPr marL="4114800" lvl="8" indent="-228600" algn="l">
              <a:lnSpc>
                <a:spcPct val="90000"/>
              </a:lnSpc>
              <a:spcBef>
                <a:spcPts val="500"/>
              </a:spcBef>
              <a:spcAft>
                <a:spcPct val="0"/>
              </a:spcAft>
              <a:buClr>
                <a:schemeClr val="dk1"/>
              </a:buClr>
              <a:buSzPts val="1600"/>
              <a:buNone/>
              <a:defRPr sz="1600" b="1"/>
            </a:lvl9pPr>
          </a:lstStyle>
          <a:p>
            <a:endParaRPr/>
          </a:p>
        </p:txBody>
      </p:sp>
      <p:sp>
        <p:nvSpPr>
          <p:cNvPr id="66" name="Google Shape;66;p28"/>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67" name="Google Shape;67;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68" name="Google Shape;68;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69" name="Google Shape;69;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timing/>
</p:sldLayout>
</file>

<file path=ppt/slideLayouts/slideLayout8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Content with Caption" type="objTx">
  <p:cSld name="OBJECT_WITH_CAPTION_TEXT">
    <p:spTree>
      <p:nvGrpSpPr>
        <p:cNvPr id="1" name="Shape 70"/>
        <p:cNvGrpSpPr/>
        <p:nvPr/>
      </p:nvGrpSpPr>
      <p:grpSpPr>
        <a:xfrm>
          <a:off x="0" y="0"/>
          <a:ext cx="0" cy="0"/>
        </a:xfrm>
      </p:grpSpPr>
      <p:sp>
        <p:nvSpPr>
          <p:cNvPr id="71" name="Google Shape;71;p29"/>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ct val="0"/>
              </a:spcBef>
              <a:spcAft>
                <a:spcPct val="0"/>
              </a:spcAft>
              <a:buClr>
                <a:schemeClr val="dk1"/>
              </a:buClr>
              <a:buSzPts val="3200"/>
              <a:buFont typeface="Calibri"/>
              <a:buNone/>
              <a:defRPr sz="3200"/>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72" name="Google Shape;72;p29"/>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ct val="0"/>
              </a:spcAft>
              <a:buClr>
                <a:schemeClr val="dk1"/>
              </a:buClr>
              <a:buSzPts val="3200"/>
              <a:buChar char="•"/>
              <a:defRPr sz="3200"/>
            </a:lvl1pPr>
            <a:lvl2pPr marL="914400" lvl="1" indent="-406400" algn="l">
              <a:lnSpc>
                <a:spcPct val="90000"/>
              </a:lnSpc>
              <a:spcBef>
                <a:spcPts val="500"/>
              </a:spcBef>
              <a:spcAft>
                <a:spcPct val="0"/>
              </a:spcAft>
              <a:buClr>
                <a:schemeClr val="dk1"/>
              </a:buClr>
              <a:buSzPts val="2800"/>
              <a:buChar char="•"/>
              <a:defRPr sz="2800"/>
            </a:lvl2pPr>
            <a:lvl3pPr marL="1371600" lvl="2" indent="-381000" algn="l">
              <a:lnSpc>
                <a:spcPct val="90000"/>
              </a:lnSpc>
              <a:spcBef>
                <a:spcPts val="500"/>
              </a:spcBef>
              <a:spcAft>
                <a:spcPct val="0"/>
              </a:spcAft>
              <a:buClr>
                <a:schemeClr val="dk1"/>
              </a:buClr>
              <a:buSzPts val="2400"/>
              <a:buChar char="•"/>
              <a:defRPr sz="2400"/>
            </a:lvl3pPr>
            <a:lvl4pPr marL="1828800" lvl="3" indent="-355600" algn="l">
              <a:lnSpc>
                <a:spcPct val="90000"/>
              </a:lnSpc>
              <a:spcBef>
                <a:spcPts val="500"/>
              </a:spcBef>
              <a:spcAft>
                <a:spcPct val="0"/>
              </a:spcAft>
              <a:buClr>
                <a:schemeClr val="dk1"/>
              </a:buClr>
              <a:buSzPts val="2000"/>
              <a:buChar char="•"/>
              <a:defRPr sz="2000"/>
            </a:lvl4pPr>
            <a:lvl5pPr marL="2286000" lvl="4" indent="-355600" algn="l">
              <a:lnSpc>
                <a:spcPct val="90000"/>
              </a:lnSpc>
              <a:spcBef>
                <a:spcPts val="500"/>
              </a:spcBef>
              <a:spcAft>
                <a:spcPct val="0"/>
              </a:spcAft>
              <a:buClr>
                <a:schemeClr val="dk1"/>
              </a:buClr>
              <a:buSzPts val="2000"/>
              <a:buChar char="•"/>
              <a:defRPr sz="2000"/>
            </a:lvl5pPr>
            <a:lvl6pPr marL="2743200" lvl="5" indent="-355600" algn="l">
              <a:lnSpc>
                <a:spcPct val="90000"/>
              </a:lnSpc>
              <a:spcBef>
                <a:spcPts val="500"/>
              </a:spcBef>
              <a:spcAft>
                <a:spcPct val="0"/>
              </a:spcAft>
              <a:buClr>
                <a:schemeClr val="dk1"/>
              </a:buClr>
              <a:buSzPts val="2000"/>
              <a:buChar char="•"/>
              <a:defRPr sz="2000"/>
            </a:lvl6pPr>
            <a:lvl7pPr marL="3200400" lvl="6" indent="-355600" algn="l">
              <a:lnSpc>
                <a:spcPct val="90000"/>
              </a:lnSpc>
              <a:spcBef>
                <a:spcPts val="500"/>
              </a:spcBef>
              <a:spcAft>
                <a:spcPct val="0"/>
              </a:spcAft>
              <a:buClr>
                <a:schemeClr val="dk1"/>
              </a:buClr>
              <a:buSzPts val="2000"/>
              <a:buChar char="•"/>
              <a:defRPr sz="2000"/>
            </a:lvl7pPr>
            <a:lvl8pPr marL="3657600" lvl="7" indent="-355600" algn="l">
              <a:lnSpc>
                <a:spcPct val="90000"/>
              </a:lnSpc>
              <a:spcBef>
                <a:spcPts val="500"/>
              </a:spcBef>
              <a:spcAft>
                <a:spcPct val="0"/>
              </a:spcAft>
              <a:buClr>
                <a:schemeClr val="dk1"/>
              </a:buClr>
              <a:buSzPts val="2000"/>
              <a:buChar char="•"/>
              <a:defRPr sz="2000"/>
            </a:lvl8pPr>
            <a:lvl9pPr marL="4114800" lvl="8" indent="-355600" algn="l">
              <a:lnSpc>
                <a:spcPct val="90000"/>
              </a:lnSpc>
              <a:spcBef>
                <a:spcPts val="500"/>
              </a:spcBef>
              <a:spcAft>
                <a:spcPct val="0"/>
              </a:spcAft>
              <a:buClr>
                <a:schemeClr val="dk1"/>
              </a:buClr>
              <a:buSzPts val="2000"/>
              <a:buChar char="•"/>
              <a:defRPr sz="2000"/>
            </a:lvl9pPr>
          </a:lstStyle>
          <a:p>
            <a:endParaRPr/>
          </a:p>
        </p:txBody>
      </p:sp>
      <p:sp>
        <p:nvSpPr>
          <p:cNvPr id="73" name="Google Shape;73;p29"/>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dk1"/>
              </a:buClr>
              <a:buSzPts val="1600"/>
              <a:buNone/>
              <a:defRPr sz="1600"/>
            </a:lvl1pPr>
            <a:lvl2pPr marL="914400" lvl="1" indent="-228600" algn="l">
              <a:lnSpc>
                <a:spcPct val="90000"/>
              </a:lnSpc>
              <a:spcBef>
                <a:spcPts val="500"/>
              </a:spcBef>
              <a:spcAft>
                <a:spcPct val="0"/>
              </a:spcAft>
              <a:buClr>
                <a:schemeClr val="dk1"/>
              </a:buClr>
              <a:buSzPts val="1400"/>
              <a:buNone/>
              <a:defRPr sz="1400"/>
            </a:lvl2pPr>
            <a:lvl3pPr marL="1371600" lvl="2" indent="-228600" algn="l">
              <a:lnSpc>
                <a:spcPct val="90000"/>
              </a:lnSpc>
              <a:spcBef>
                <a:spcPts val="500"/>
              </a:spcBef>
              <a:spcAft>
                <a:spcPct val="0"/>
              </a:spcAft>
              <a:buClr>
                <a:schemeClr val="dk1"/>
              </a:buClr>
              <a:buSzPts val="1200"/>
              <a:buNone/>
              <a:defRPr sz="1200"/>
            </a:lvl3pPr>
            <a:lvl4pPr marL="1828800" lvl="3" indent="-228600" algn="l">
              <a:lnSpc>
                <a:spcPct val="90000"/>
              </a:lnSpc>
              <a:spcBef>
                <a:spcPts val="500"/>
              </a:spcBef>
              <a:spcAft>
                <a:spcPct val="0"/>
              </a:spcAft>
              <a:buClr>
                <a:schemeClr val="dk1"/>
              </a:buClr>
              <a:buSzPts val="1000"/>
              <a:buNone/>
              <a:defRPr sz="1000"/>
            </a:lvl4pPr>
            <a:lvl5pPr marL="2286000" lvl="4" indent="-228600" algn="l">
              <a:lnSpc>
                <a:spcPct val="90000"/>
              </a:lnSpc>
              <a:spcBef>
                <a:spcPts val="500"/>
              </a:spcBef>
              <a:spcAft>
                <a:spcPct val="0"/>
              </a:spcAft>
              <a:buClr>
                <a:schemeClr val="dk1"/>
              </a:buClr>
              <a:buSzPts val="1000"/>
              <a:buNone/>
              <a:defRPr sz="1000"/>
            </a:lvl5pPr>
            <a:lvl6pPr marL="2743200" lvl="5" indent="-228600" algn="l">
              <a:lnSpc>
                <a:spcPct val="90000"/>
              </a:lnSpc>
              <a:spcBef>
                <a:spcPts val="500"/>
              </a:spcBef>
              <a:spcAft>
                <a:spcPct val="0"/>
              </a:spcAft>
              <a:buClr>
                <a:schemeClr val="dk1"/>
              </a:buClr>
              <a:buSzPts val="1000"/>
              <a:buNone/>
              <a:defRPr sz="1000"/>
            </a:lvl6pPr>
            <a:lvl7pPr marL="3200400" lvl="6" indent="-228600" algn="l">
              <a:lnSpc>
                <a:spcPct val="90000"/>
              </a:lnSpc>
              <a:spcBef>
                <a:spcPts val="500"/>
              </a:spcBef>
              <a:spcAft>
                <a:spcPct val="0"/>
              </a:spcAft>
              <a:buClr>
                <a:schemeClr val="dk1"/>
              </a:buClr>
              <a:buSzPts val="1000"/>
              <a:buNone/>
              <a:defRPr sz="1000"/>
            </a:lvl7pPr>
            <a:lvl8pPr marL="3657600" lvl="7" indent="-228600" algn="l">
              <a:lnSpc>
                <a:spcPct val="90000"/>
              </a:lnSpc>
              <a:spcBef>
                <a:spcPts val="500"/>
              </a:spcBef>
              <a:spcAft>
                <a:spcPct val="0"/>
              </a:spcAft>
              <a:buClr>
                <a:schemeClr val="dk1"/>
              </a:buClr>
              <a:buSzPts val="1000"/>
              <a:buNone/>
              <a:defRPr sz="1000"/>
            </a:lvl8pPr>
            <a:lvl9pPr marL="4114800" lvl="8" indent="-228600" algn="l">
              <a:lnSpc>
                <a:spcPct val="90000"/>
              </a:lnSpc>
              <a:spcBef>
                <a:spcPts val="500"/>
              </a:spcBef>
              <a:spcAft>
                <a:spcPct val="0"/>
              </a:spcAft>
              <a:buClr>
                <a:schemeClr val="dk1"/>
              </a:buClr>
              <a:buSzPts val="1000"/>
              <a:buNone/>
              <a:defRPr sz="1000"/>
            </a:lvl9pPr>
          </a:lstStyle>
          <a:p>
            <a:endParaRPr/>
          </a:p>
        </p:txBody>
      </p:sp>
      <p:sp>
        <p:nvSpPr>
          <p:cNvPr id="74" name="Google Shape;74;p2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75" name="Google Shape;75;p2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76" name="Google Shape;76;p2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timing/>
</p:sldLayout>
</file>

<file path=ppt/slideLayouts/slideLayout8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Picture with Caption" type="picTx">
  <p:cSld name="PICTURE_WITH_CAPTION_TEXT">
    <p:spTree>
      <p:nvGrpSpPr>
        <p:cNvPr id="1" name="Shape 77"/>
        <p:cNvGrpSpPr/>
        <p:nvPr/>
      </p:nvGrpSpPr>
      <p:grpSpPr>
        <a:xfrm>
          <a:off x="0" y="0"/>
          <a:ext cx="0" cy="0"/>
        </a:xfrm>
      </p:grpSpPr>
      <p:sp>
        <p:nvSpPr>
          <p:cNvPr id="78" name="Google Shape;78;p3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ct val="0"/>
              </a:spcBef>
              <a:spcAft>
                <a:spcPct val="0"/>
              </a:spcAft>
              <a:buClr>
                <a:schemeClr val="dk1"/>
              </a:buClr>
              <a:buSzPts val="3200"/>
              <a:buFont typeface="Calibri"/>
              <a:buNone/>
              <a:defRPr sz="3200"/>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79" name="Google Shape;79;p30"/>
          <p:cNvSpPr>
            <a:spLocks noGrp="1"/>
          </p:cNvSpPr>
          <p:nvPr>
            <p:ph type="pic" idx="2"/>
          </p:nvPr>
        </p:nvSpPr>
        <p:spPr>
          <a:xfrm>
            <a:off x="5183188" y="987425"/>
            <a:ext cx="6172200" cy="4873625"/>
          </a:xfrm>
          <a:prstGeom prst="rect">
            <a:avLst/>
          </a:prstGeom>
          <a:noFill/>
          <a:ln>
            <a:noFill/>
          </a:ln>
        </p:spPr>
        <p:txBody>
          <a:bodyPr/>
          <a:lstStyle/>
          <a:p/>
        </p:txBody>
      </p:sp>
      <p:sp>
        <p:nvSpPr>
          <p:cNvPr id="80" name="Google Shape;80;p3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ct val="0"/>
              </a:spcAft>
              <a:buClr>
                <a:schemeClr val="dk1"/>
              </a:buClr>
              <a:buSzPts val="1600"/>
              <a:buNone/>
              <a:defRPr sz="1600"/>
            </a:lvl1pPr>
            <a:lvl2pPr marL="914400" lvl="1" indent="-228600" algn="l">
              <a:lnSpc>
                <a:spcPct val="90000"/>
              </a:lnSpc>
              <a:spcBef>
                <a:spcPts val="500"/>
              </a:spcBef>
              <a:spcAft>
                <a:spcPct val="0"/>
              </a:spcAft>
              <a:buClr>
                <a:schemeClr val="dk1"/>
              </a:buClr>
              <a:buSzPts val="1400"/>
              <a:buNone/>
              <a:defRPr sz="1400"/>
            </a:lvl2pPr>
            <a:lvl3pPr marL="1371600" lvl="2" indent="-228600" algn="l">
              <a:lnSpc>
                <a:spcPct val="90000"/>
              </a:lnSpc>
              <a:spcBef>
                <a:spcPts val="500"/>
              </a:spcBef>
              <a:spcAft>
                <a:spcPct val="0"/>
              </a:spcAft>
              <a:buClr>
                <a:schemeClr val="dk1"/>
              </a:buClr>
              <a:buSzPts val="1200"/>
              <a:buNone/>
              <a:defRPr sz="1200"/>
            </a:lvl3pPr>
            <a:lvl4pPr marL="1828800" lvl="3" indent="-228600" algn="l">
              <a:lnSpc>
                <a:spcPct val="90000"/>
              </a:lnSpc>
              <a:spcBef>
                <a:spcPts val="500"/>
              </a:spcBef>
              <a:spcAft>
                <a:spcPct val="0"/>
              </a:spcAft>
              <a:buClr>
                <a:schemeClr val="dk1"/>
              </a:buClr>
              <a:buSzPts val="1000"/>
              <a:buNone/>
              <a:defRPr sz="1000"/>
            </a:lvl4pPr>
            <a:lvl5pPr marL="2286000" lvl="4" indent="-228600" algn="l">
              <a:lnSpc>
                <a:spcPct val="90000"/>
              </a:lnSpc>
              <a:spcBef>
                <a:spcPts val="500"/>
              </a:spcBef>
              <a:spcAft>
                <a:spcPct val="0"/>
              </a:spcAft>
              <a:buClr>
                <a:schemeClr val="dk1"/>
              </a:buClr>
              <a:buSzPts val="1000"/>
              <a:buNone/>
              <a:defRPr sz="1000"/>
            </a:lvl5pPr>
            <a:lvl6pPr marL="2743200" lvl="5" indent="-228600" algn="l">
              <a:lnSpc>
                <a:spcPct val="90000"/>
              </a:lnSpc>
              <a:spcBef>
                <a:spcPts val="500"/>
              </a:spcBef>
              <a:spcAft>
                <a:spcPct val="0"/>
              </a:spcAft>
              <a:buClr>
                <a:schemeClr val="dk1"/>
              </a:buClr>
              <a:buSzPts val="1000"/>
              <a:buNone/>
              <a:defRPr sz="1000"/>
            </a:lvl6pPr>
            <a:lvl7pPr marL="3200400" lvl="6" indent="-228600" algn="l">
              <a:lnSpc>
                <a:spcPct val="90000"/>
              </a:lnSpc>
              <a:spcBef>
                <a:spcPts val="500"/>
              </a:spcBef>
              <a:spcAft>
                <a:spcPct val="0"/>
              </a:spcAft>
              <a:buClr>
                <a:schemeClr val="dk1"/>
              </a:buClr>
              <a:buSzPts val="1000"/>
              <a:buNone/>
              <a:defRPr sz="1000"/>
            </a:lvl7pPr>
            <a:lvl8pPr marL="3657600" lvl="7" indent="-228600" algn="l">
              <a:lnSpc>
                <a:spcPct val="90000"/>
              </a:lnSpc>
              <a:spcBef>
                <a:spcPts val="500"/>
              </a:spcBef>
              <a:spcAft>
                <a:spcPct val="0"/>
              </a:spcAft>
              <a:buClr>
                <a:schemeClr val="dk1"/>
              </a:buClr>
              <a:buSzPts val="1000"/>
              <a:buNone/>
              <a:defRPr sz="1000"/>
            </a:lvl8pPr>
            <a:lvl9pPr marL="4114800" lvl="8" indent="-228600" algn="l">
              <a:lnSpc>
                <a:spcPct val="90000"/>
              </a:lnSpc>
              <a:spcBef>
                <a:spcPts val="500"/>
              </a:spcBef>
              <a:spcAft>
                <a:spcPct val="0"/>
              </a:spcAft>
              <a:buClr>
                <a:schemeClr val="dk1"/>
              </a:buClr>
              <a:buSzPts val="1000"/>
              <a:buNone/>
              <a:defRPr sz="1000"/>
            </a:lvl9pPr>
          </a:lstStyle>
          <a:p>
            <a:endParaRPr/>
          </a:p>
        </p:txBody>
      </p:sp>
      <p:sp>
        <p:nvSpPr>
          <p:cNvPr id="81" name="Google Shape;81;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82" name="Google Shape;82;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83" name="Google Shape;83;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timing/>
</p:sldLayout>
</file>

<file path=ppt/slideLayouts/slideLayout8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Title and Vertical Text" type="vertTx">
  <p:cSld name="VERTICAL_TEXT">
    <p:spTree>
      <p:nvGrpSpPr>
        <p:cNvPr id="1" name="Shape 84"/>
        <p:cNvGrpSpPr/>
        <p:nvPr/>
      </p:nvGrpSpPr>
      <p:grpSpPr>
        <a:xfrm>
          <a:off x="0" y="0"/>
          <a:ext cx="0" cy="0"/>
        </a:xfrm>
      </p:grpSpPr>
      <p:sp>
        <p:nvSpPr>
          <p:cNvPr id="85" name="Google Shape;85;p3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86" name="Google Shape;86;p31"/>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87" name="Google Shape;87;p3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88" name="Google Shape;88;p3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89" name="Google Shape;89;p3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timing/>
</p:sldLayout>
</file>

<file path=ppt/slideLayouts/slideLayout8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matchingName="Vertical Title and Text" type="vertTitleAndTx">
  <p:cSld name="VERTICAL_TITLE_AND_VERTICAL_TEXT">
    <p:spTree>
      <p:nvGrpSpPr>
        <p:cNvPr id="1" name="Shape 90"/>
        <p:cNvGrpSpPr/>
        <p:nvPr/>
      </p:nvGrpSpPr>
      <p:grpSpPr>
        <a:xfrm>
          <a:off x="0" y="0"/>
          <a:ext cx="0" cy="0"/>
        </a:xfrm>
      </p:grpSpPr>
      <p:sp>
        <p:nvSpPr>
          <p:cNvPr id="91" name="Google Shape;91;p32"/>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ct val="0"/>
              </a:spcBef>
              <a:spcAft>
                <a:spcPct val="0"/>
              </a:spcAft>
              <a:buClr>
                <a:schemeClr val="dk1"/>
              </a:buClr>
              <a:buSzPts val="1800"/>
              <a:buNone/>
              <a:defRPr/>
            </a:lvl1pPr>
            <a:lvl2pPr lvl="1">
              <a:spcBef>
                <a:spcPct val="0"/>
              </a:spcBef>
              <a:spcAft>
                <a:spcPct val="0"/>
              </a:spcAft>
              <a:buSzPts val="1400"/>
              <a:buNone/>
              <a:defRPr/>
            </a:lvl2pPr>
            <a:lvl3pPr lvl="2">
              <a:spcBef>
                <a:spcPct val="0"/>
              </a:spcBef>
              <a:spcAft>
                <a:spcPct val="0"/>
              </a:spcAft>
              <a:buSzPts val="1400"/>
              <a:buNone/>
              <a:defRPr/>
            </a:lvl3pPr>
            <a:lvl4pPr lvl="3">
              <a:spcBef>
                <a:spcPct val="0"/>
              </a:spcBef>
              <a:spcAft>
                <a:spcPct val="0"/>
              </a:spcAft>
              <a:buSzPts val="1400"/>
              <a:buNone/>
              <a:defRPr/>
            </a:lvl4pPr>
            <a:lvl5pPr lvl="4">
              <a:spcBef>
                <a:spcPct val="0"/>
              </a:spcBef>
              <a:spcAft>
                <a:spcPct val="0"/>
              </a:spcAft>
              <a:buSzPts val="1400"/>
              <a:buNone/>
              <a:defRPr/>
            </a:lvl5pPr>
            <a:lvl6pPr lvl="5">
              <a:spcBef>
                <a:spcPct val="0"/>
              </a:spcBef>
              <a:spcAft>
                <a:spcPct val="0"/>
              </a:spcAft>
              <a:buSzPts val="1400"/>
              <a:buNone/>
              <a:defRPr/>
            </a:lvl6pPr>
            <a:lvl7pPr lvl="6">
              <a:spcBef>
                <a:spcPct val="0"/>
              </a:spcBef>
              <a:spcAft>
                <a:spcPct val="0"/>
              </a:spcAft>
              <a:buSzPts val="1400"/>
              <a:buNone/>
              <a:defRPr/>
            </a:lvl7pPr>
            <a:lvl8pPr lvl="7">
              <a:spcBef>
                <a:spcPct val="0"/>
              </a:spcBef>
              <a:spcAft>
                <a:spcPct val="0"/>
              </a:spcAft>
              <a:buSzPts val="1400"/>
              <a:buNone/>
              <a:defRPr/>
            </a:lvl8pPr>
            <a:lvl9pPr lvl="8">
              <a:spcBef>
                <a:spcPct val="0"/>
              </a:spcBef>
              <a:spcAft>
                <a:spcPct val="0"/>
              </a:spcAft>
              <a:buSzPts val="1400"/>
              <a:buNone/>
              <a:defRPr/>
            </a:lvl9pPr>
          </a:lstStyle>
          <a:p>
            <a:endParaRPr/>
          </a:p>
        </p:txBody>
      </p:sp>
      <p:sp>
        <p:nvSpPr>
          <p:cNvPr id="92" name="Google Shape;92;p32"/>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ct val="0"/>
              </a:spcAft>
              <a:buClr>
                <a:schemeClr val="dk1"/>
              </a:buClr>
              <a:buSzPts val="1800"/>
              <a:buChar char="•"/>
              <a:defRPr/>
            </a:lvl1pPr>
            <a:lvl2pPr marL="914400" lvl="1" indent="-342900" algn="l">
              <a:lnSpc>
                <a:spcPct val="90000"/>
              </a:lnSpc>
              <a:spcBef>
                <a:spcPts val="500"/>
              </a:spcBef>
              <a:spcAft>
                <a:spcPct val="0"/>
              </a:spcAft>
              <a:buClr>
                <a:schemeClr val="dk1"/>
              </a:buClr>
              <a:buSzPts val="1800"/>
              <a:buChar char="•"/>
              <a:defRPr/>
            </a:lvl2pPr>
            <a:lvl3pPr marL="1371600" lvl="2" indent="-342900" algn="l">
              <a:lnSpc>
                <a:spcPct val="90000"/>
              </a:lnSpc>
              <a:spcBef>
                <a:spcPts val="500"/>
              </a:spcBef>
              <a:spcAft>
                <a:spcPct val="0"/>
              </a:spcAft>
              <a:buClr>
                <a:schemeClr val="dk1"/>
              </a:buClr>
              <a:buSzPts val="1800"/>
              <a:buChar char="•"/>
              <a:defRPr/>
            </a:lvl3pPr>
            <a:lvl4pPr marL="1828800" lvl="3" indent="-342900" algn="l">
              <a:lnSpc>
                <a:spcPct val="90000"/>
              </a:lnSpc>
              <a:spcBef>
                <a:spcPts val="500"/>
              </a:spcBef>
              <a:spcAft>
                <a:spcPct val="0"/>
              </a:spcAft>
              <a:buClr>
                <a:schemeClr val="dk1"/>
              </a:buClr>
              <a:buSzPts val="1800"/>
              <a:buChar char="•"/>
              <a:defRPr/>
            </a:lvl4pPr>
            <a:lvl5pPr marL="2286000" lvl="4" indent="-342900" algn="l">
              <a:lnSpc>
                <a:spcPct val="90000"/>
              </a:lnSpc>
              <a:spcBef>
                <a:spcPts val="500"/>
              </a:spcBef>
              <a:spcAft>
                <a:spcPct val="0"/>
              </a:spcAft>
              <a:buClr>
                <a:schemeClr val="dk1"/>
              </a:buClr>
              <a:buSzPts val="1800"/>
              <a:buChar char="•"/>
              <a:defRPr/>
            </a:lvl5pPr>
            <a:lvl6pPr marL="2743200" lvl="5" indent="-342900" algn="l">
              <a:lnSpc>
                <a:spcPct val="90000"/>
              </a:lnSpc>
              <a:spcBef>
                <a:spcPts val="500"/>
              </a:spcBef>
              <a:spcAft>
                <a:spcPct val="0"/>
              </a:spcAft>
              <a:buClr>
                <a:schemeClr val="dk1"/>
              </a:buClr>
              <a:buSzPts val="1800"/>
              <a:buChar char="•"/>
              <a:defRPr/>
            </a:lvl6pPr>
            <a:lvl7pPr marL="3200400" lvl="6" indent="-342900" algn="l">
              <a:lnSpc>
                <a:spcPct val="90000"/>
              </a:lnSpc>
              <a:spcBef>
                <a:spcPts val="500"/>
              </a:spcBef>
              <a:spcAft>
                <a:spcPct val="0"/>
              </a:spcAft>
              <a:buClr>
                <a:schemeClr val="dk1"/>
              </a:buClr>
              <a:buSzPts val="1800"/>
              <a:buChar char="•"/>
              <a:defRPr/>
            </a:lvl7pPr>
            <a:lvl8pPr marL="3657600" lvl="7" indent="-342900" algn="l">
              <a:lnSpc>
                <a:spcPct val="90000"/>
              </a:lnSpc>
              <a:spcBef>
                <a:spcPts val="500"/>
              </a:spcBef>
              <a:spcAft>
                <a:spcPct val="0"/>
              </a:spcAft>
              <a:buClr>
                <a:schemeClr val="dk1"/>
              </a:buClr>
              <a:buSzPts val="1800"/>
              <a:buChar char="•"/>
              <a:defRPr/>
            </a:lvl8pPr>
            <a:lvl9pPr marL="4114800" lvl="8" indent="-342900" algn="l">
              <a:lnSpc>
                <a:spcPct val="90000"/>
              </a:lnSpc>
              <a:spcBef>
                <a:spcPts val="500"/>
              </a:spcBef>
              <a:spcAft>
                <a:spcPct val="0"/>
              </a:spcAft>
              <a:buClr>
                <a:schemeClr val="dk1"/>
              </a:buClr>
              <a:buSzPts val="1800"/>
              <a:buChar char="•"/>
              <a:defRPr/>
            </a:lvl9pPr>
          </a:lstStyle>
          <a:p>
            <a:endParaRPr/>
          </a:p>
        </p:txBody>
      </p:sp>
      <p:sp>
        <p:nvSpPr>
          <p:cNvPr id="93" name="Google Shape;93;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94" name="Google Shape;94;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ct val="0"/>
              </a:spcBef>
              <a:spcAft>
                <a:spcPct val="0"/>
              </a:spcAft>
              <a:buSzPts val="1400"/>
              <a:buNone/>
              <a:defRPr/>
            </a:lvl1pPr>
            <a:lvl2pPr lvl="1" algn="l">
              <a:spcBef>
                <a:spcPct val="0"/>
              </a:spcBef>
              <a:spcAft>
                <a:spcPct val="0"/>
              </a:spcAft>
              <a:buSzPts val="1400"/>
              <a:buNone/>
              <a:defRPr/>
            </a:lvl2pPr>
            <a:lvl3pPr lvl="2" algn="l">
              <a:spcBef>
                <a:spcPct val="0"/>
              </a:spcBef>
              <a:spcAft>
                <a:spcPct val="0"/>
              </a:spcAft>
              <a:buSzPts val="1400"/>
              <a:buNone/>
              <a:defRPr/>
            </a:lvl3pPr>
            <a:lvl4pPr lvl="3" algn="l">
              <a:spcBef>
                <a:spcPct val="0"/>
              </a:spcBef>
              <a:spcAft>
                <a:spcPct val="0"/>
              </a:spcAft>
              <a:buSzPts val="1400"/>
              <a:buNone/>
              <a:defRPr/>
            </a:lvl4pPr>
            <a:lvl5pPr lvl="4" algn="l">
              <a:spcBef>
                <a:spcPct val="0"/>
              </a:spcBef>
              <a:spcAft>
                <a:spcPct val="0"/>
              </a:spcAft>
              <a:buSzPts val="1400"/>
              <a:buNone/>
              <a:defRPr/>
            </a:lvl5pPr>
            <a:lvl6pPr lvl="5" algn="l">
              <a:spcBef>
                <a:spcPct val="0"/>
              </a:spcBef>
              <a:spcAft>
                <a:spcPct val="0"/>
              </a:spcAft>
              <a:buSzPts val="1400"/>
              <a:buNone/>
              <a:defRPr/>
            </a:lvl6pPr>
            <a:lvl7pPr lvl="6" algn="l">
              <a:spcBef>
                <a:spcPct val="0"/>
              </a:spcBef>
              <a:spcAft>
                <a:spcPct val="0"/>
              </a:spcAft>
              <a:buSzPts val="1400"/>
              <a:buNone/>
              <a:defRPr/>
            </a:lvl7pPr>
            <a:lvl8pPr lvl="7" algn="l">
              <a:spcBef>
                <a:spcPct val="0"/>
              </a:spcBef>
              <a:spcAft>
                <a:spcPct val="0"/>
              </a:spcAft>
              <a:buSzPts val="1400"/>
              <a:buNone/>
              <a:defRPr/>
            </a:lvl8pPr>
            <a:lvl9pPr lvl="8" algn="l">
              <a:spcBef>
                <a:spcPct val="0"/>
              </a:spcBef>
              <a:spcAft>
                <a:spcPct val="0"/>
              </a:spcAft>
              <a:buSzPts val="1400"/>
              <a:buNone/>
              <a:defRPr/>
            </a:lvl9pPr>
          </a:lstStyle>
          <a:p>
            <a:endParaRPr/>
          </a:p>
        </p:txBody>
      </p:sp>
      <p:sp>
        <p:nvSpPr>
          <p:cNvPr id="95" name="Google Shape;95;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ct val="0"/>
              </a:spcBef>
              <a:buNone/>
              <a:defRPr/>
            </a:lvl1pPr>
            <a:lvl2pPr marL="0" lvl="1" indent="0" algn="r">
              <a:spcBef>
                <a:spcPct val="0"/>
              </a:spcBef>
              <a:buNone/>
              <a:defRPr/>
            </a:lvl2pPr>
            <a:lvl3pPr marL="0" lvl="2" indent="0" algn="r">
              <a:spcBef>
                <a:spcPct val="0"/>
              </a:spcBef>
              <a:buNone/>
              <a:defRPr/>
            </a:lvl3pPr>
            <a:lvl4pPr marL="0" lvl="3" indent="0" algn="r">
              <a:spcBef>
                <a:spcPct val="0"/>
              </a:spcBef>
              <a:buNone/>
              <a:defRPr/>
            </a:lvl4pPr>
            <a:lvl5pPr marL="0" lvl="4" indent="0" algn="r">
              <a:spcBef>
                <a:spcPct val="0"/>
              </a:spcBef>
              <a:buNone/>
              <a:defRPr/>
            </a:lvl5pPr>
            <a:lvl6pPr marL="0" lvl="5" indent="0" algn="r">
              <a:spcBef>
                <a:spcPct val="0"/>
              </a:spcBef>
              <a:buNone/>
              <a:defRPr/>
            </a:lvl6pPr>
            <a:lvl7pPr marL="0" lvl="6" indent="0" algn="r">
              <a:spcBef>
                <a:spcPct val="0"/>
              </a:spcBef>
              <a:buNone/>
              <a:defRPr/>
            </a:lvl7pPr>
            <a:lvl8pPr marL="0" lvl="7" indent="0" algn="r">
              <a:spcBef>
                <a:spcPct val="0"/>
              </a:spcBef>
              <a:buNone/>
              <a:defRPr/>
            </a:lvl8pPr>
            <a:lvl9pPr marL="0" lvl="8" indent="0" algn="r">
              <a:spcBef>
                <a:spcPct val="0"/>
              </a:spcBef>
              <a:buNone/>
              <a:defRPr/>
            </a:lvl9pPr>
          </a:lstStyle>
          <a:p>
            <a:pPr marL="0" lvl="0" indent="0" algn="r" rtl="0">
              <a:spcBef>
                <a:spcPct val="0"/>
              </a:spcBef>
              <a:spcAft>
                <a:spcPct val="0"/>
              </a:spcAft>
              <a:buNone/>
            </a:pPr>
            <a:fld id="{00000000-1234-1234-1234-123412341234}" type="slidenum">
              <a:rPr lang="en-US"/>
              <a:t>‹#›</a:t>
            </a:fld>
            <a:endParaRP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Picture with Caption">
    <p:spTree>
      <p:nvGrpSpPr>
        <p:cNvPr id="1" name="" title=""/>
        <p:cNvGrpSpPr/>
        <p:nvPr/>
      </p:nvGrpSpPr>
      <p:grpSpPr>
        <a:xfrm>
          <a:off x="0" y="0"/>
          <a:ext cx="0" cy="0"/>
        </a:xfrm>
      </p:grpSpPr>
      <p:sp>
        <p:nvSpPr>
          <p:cNvPr id="2" name="Title 1" title=""/>
          <p:cNvSpPr>
            <a:spLocks noGrp="1"/>
          </p:cNvSpPr>
          <p:nvPr>
            <p:ph type="title"/>
          </p:nvPr>
        </p:nvSpPr>
        <p:spPr/>
        <p:txBody>
          <a:bodyPr anchor="b"/>
          <a:lstStyle>
            <a:lvl1pPr algn="l">
              <a:defRPr sz="2000" b="1"/>
            </a:lvl1pPr>
          </a:lstStyle>
          <a:p>
            <a:r>
              <a:rPr lang="en-US" smtClean="0"/>
              <a:t>Click to edit Master title style</a:t>
            </a:r>
            <a:endParaRPr lang="en-US"/>
          </a:p>
        </p:txBody>
      </p:sp>
      <p:sp>
        <p:nvSpPr>
          <p:cNvPr id="3" name="Picture Placeholder 2" title=""/>
          <p:cNvSpPr>
            <a:spLocks noGrp="1"/>
          </p:cNvSpPr>
          <p:nvPr>
            <p:ph type="pic" idx="1"/>
          </p:nvPr>
        </p:nvSpPr>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title=""/>
          <p:cNvSpPr>
            <a:spLocks noGrp="1"/>
          </p:cNvSpPr>
          <p:nvPr>
            <p:ph type="body" sz="half" idx="2"/>
          </p:nvPr>
        </p:nvSpPr>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mtClean="0"/>
              <a:t>Click to edit Master text styles</a:t>
            </a:r>
          </a:p>
        </p:txBody>
      </p:sp>
      <p:sp>
        <p:nvSpPr>
          <p:cNvPr id="5" name="Date Placeholder 4" title=""/>
          <p:cNvSpPr>
            <a:spLocks noGrp="1"/>
          </p:cNvSpPr>
          <p:nvPr>
            <p:ph type="dt" sz="half" idx="3"/>
          </p:nvPr>
        </p:nvSpPr>
        <p:spPr/>
        <p:txBody>
          <a:bodyPr/>
          <a:lstStyle/>
          <a:p>
            <a:fld id="{86FD4BA6-8A40-4F04-9F7B-4249EC46F576}" type="datetimeFigureOut">
              <a:rPr lang="en-US" smtClean="0"/>
              <a:t>11/7/2009</a:t>
            </a:fld>
            <a:endParaRPr lang="en-US"/>
          </a:p>
        </p:txBody>
      </p:sp>
      <p:sp>
        <p:nvSpPr>
          <p:cNvPr id="6" name="Footer Placeholder 5" title=""/>
          <p:cNvSpPr>
            <a:spLocks noGrp="1"/>
          </p:cNvSpPr>
          <p:nvPr>
            <p:ph type="ftr" sz="quarter" idx="4"/>
          </p:nvPr>
        </p:nvSpPr>
        <p:spPr/>
        <p:txBody>
          <a:bodyPr/>
          <a:lstStyle/>
          <a:p>
            <a:endParaRPr lang="en-US"/>
          </a:p>
        </p:txBody>
      </p:sp>
      <p:sp>
        <p:nvSpPr>
          <p:cNvPr id="7" name="Slide Number Placeholder 6" title=""/>
          <p:cNvSpPr>
            <a:spLocks noGrp="1"/>
          </p:cNvSpPr>
          <p:nvPr>
            <p:ph type="sldNum" sz="quarter" idx="5"/>
          </p:nvPr>
        </p:nvSpPr>
        <p:spPr/>
        <p:txBody>
          <a:bodyPr/>
          <a:lstStyle/>
          <a:p>
            <a:fld id="{93AE1883-0942-4AA3-9DB2-9C7C3A0314B1}"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2.xml" /><Relationship Id="rId10" Type="http://schemas.openxmlformats.org/officeDocument/2006/relationships/slideLayout" Target="../slideLayouts/slideLayout21.xml" /><Relationship Id="rId11" Type="http://schemas.openxmlformats.org/officeDocument/2006/relationships/slideLayout" Target="../slideLayouts/slideLayout22.xml" /><Relationship Id="rId12" Type="http://schemas.openxmlformats.org/officeDocument/2006/relationships/slideLayout" Target="../slideLayouts/slideLayout23.xml" /><Relationship Id="rId13" Type="http://schemas.openxmlformats.org/officeDocument/2006/relationships/slideLayout" Target="../slideLayouts/slideLayout24.xml" /><Relationship Id="rId14" Type="http://schemas.openxmlformats.org/officeDocument/2006/relationships/slideLayout" Target="../slideLayouts/slideLayout25.xml" /><Relationship Id="rId15" Type="http://schemas.openxmlformats.org/officeDocument/2006/relationships/slideLayout" Target="../slideLayouts/slideLayout26.xml" /><Relationship Id="rId16" Type="http://schemas.openxmlformats.org/officeDocument/2006/relationships/slideLayout" Target="../slideLayouts/slideLayout27.xml" /><Relationship Id="rId17" Type="http://schemas.openxmlformats.org/officeDocument/2006/relationships/slideLayout" Target="../slideLayouts/slideLayout28.xml" /><Relationship Id="rId18" Type="http://schemas.openxmlformats.org/officeDocument/2006/relationships/image" Target="../media/image3.png" /><Relationship Id="rId19" Type="http://schemas.openxmlformats.org/officeDocument/2006/relationships/theme" Target="../theme/theme2.xml" /><Relationship Id="rId2" Type="http://schemas.openxmlformats.org/officeDocument/2006/relationships/slideLayout" Target="../slideLayouts/slideLayout13.xml" /><Relationship Id="rId3" Type="http://schemas.openxmlformats.org/officeDocument/2006/relationships/slideLayout" Target="../slideLayouts/slideLayout14.xml" /><Relationship Id="rId4" Type="http://schemas.openxmlformats.org/officeDocument/2006/relationships/slideLayout" Target="../slideLayouts/slideLayout15.xml" /><Relationship Id="rId5" Type="http://schemas.openxmlformats.org/officeDocument/2006/relationships/slideLayout" Target="../slideLayouts/slideLayout16.xml" /><Relationship Id="rId6" Type="http://schemas.openxmlformats.org/officeDocument/2006/relationships/slideLayout" Target="../slideLayouts/slideLayout17.xml" /><Relationship Id="rId7" Type="http://schemas.openxmlformats.org/officeDocument/2006/relationships/slideLayout" Target="../slideLayouts/slideLayout18.xml" /><Relationship Id="rId8" Type="http://schemas.openxmlformats.org/officeDocument/2006/relationships/slideLayout" Target="../slideLayouts/slideLayout19.xml" /><Relationship Id="rId9" Type="http://schemas.openxmlformats.org/officeDocument/2006/relationships/slideLayout" Target="../slideLayouts/slideLayout20.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29.xml" /><Relationship Id="rId10" Type="http://schemas.openxmlformats.org/officeDocument/2006/relationships/slideLayout" Target="../slideLayouts/slideLayout38.xml" /><Relationship Id="rId11" Type="http://schemas.openxmlformats.org/officeDocument/2006/relationships/slideLayout" Target="../slideLayouts/slideLayout39.xml" /><Relationship Id="rId12" Type="http://schemas.openxmlformats.org/officeDocument/2006/relationships/theme" Target="../theme/theme3.xml" /><Relationship Id="rId2" Type="http://schemas.openxmlformats.org/officeDocument/2006/relationships/slideLayout" Target="../slideLayouts/slideLayout30.xml" /><Relationship Id="rId3" Type="http://schemas.openxmlformats.org/officeDocument/2006/relationships/slideLayout" Target="../slideLayouts/slideLayout31.xml" /><Relationship Id="rId4" Type="http://schemas.openxmlformats.org/officeDocument/2006/relationships/slideLayout" Target="../slideLayouts/slideLayout32.xml" /><Relationship Id="rId5" Type="http://schemas.openxmlformats.org/officeDocument/2006/relationships/slideLayout" Target="../slideLayouts/slideLayout33.xml" /><Relationship Id="rId6" Type="http://schemas.openxmlformats.org/officeDocument/2006/relationships/slideLayout" Target="../slideLayouts/slideLayout34.xml" /><Relationship Id="rId7" Type="http://schemas.openxmlformats.org/officeDocument/2006/relationships/slideLayout" Target="../slideLayouts/slideLayout35.xml" /><Relationship Id="rId8" Type="http://schemas.openxmlformats.org/officeDocument/2006/relationships/slideLayout" Target="../slideLayouts/slideLayout36.xml" /><Relationship Id="rId9" Type="http://schemas.openxmlformats.org/officeDocument/2006/relationships/slideLayout" Target="../slideLayouts/slideLayout37.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40.xml" /><Relationship Id="rId10" Type="http://schemas.openxmlformats.org/officeDocument/2006/relationships/slideLayout" Target="../slideLayouts/slideLayout49.xml" /><Relationship Id="rId11" Type="http://schemas.openxmlformats.org/officeDocument/2006/relationships/slideLayout" Target="../slideLayouts/slideLayout50.xml" /><Relationship Id="rId12" Type="http://schemas.openxmlformats.org/officeDocument/2006/relationships/theme" Target="../theme/theme4.xml" /><Relationship Id="rId2" Type="http://schemas.openxmlformats.org/officeDocument/2006/relationships/slideLayout" Target="../slideLayouts/slideLayout41.xml" /><Relationship Id="rId3" Type="http://schemas.openxmlformats.org/officeDocument/2006/relationships/slideLayout" Target="../slideLayouts/slideLayout42.xml" /><Relationship Id="rId4" Type="http://schemas.openxmlformats.org/officeDocument/2006/relationships/slideLayout" Target="../slideLayouts/slideLayout43.xml" /><Relationship Id="rId5" Type="http://schemas.openxmlformats.org/officeDocument/2006/relationships/slideLayout" Target="../slideLayouts/slideLayout44.xml" /><Relationship Id="rId6" Type="http://schemas.openxmlformats.org/officeDocument/2006/relationships/slideLayout" Target="../slideLayouts/slideLayout45.xml" /><Relationship Id="rId7" Type="http://schemas.openxmlformats.org/officeDocument/2006/relationships/slideLayout" Target="../slideLayouts/slideLayout46.xml" /><Relationship Id="rId8" Type="http://schemas.openxmlformats.org/officeDocument/2006/relationships/slideLayout" Target="../slideLayouts/slideLayout47.xml" /><Relationship Id="rId9" Type="http://schemas.openxmlformats.org/officeDocument/2006/relationships/slideLayout" Target="../slideLayouts/slideLayout48.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51.xml" /><Relationship Id="rId10" Type="http://schemas.openxmlformats.org/officeDocument/2006/relationships/slideLayout" Target="../slideLayouts/slideLayout60.xml" /><Relationship Id="rId11" Type="http://schemas.openxmlformats.org/officeDocument/2006/relationships/slideLayout" Target="../slideLayouts/slideLayout61.xml" /><Relationship Id="rId12" Type="http://schemas.openxmlformats.org/officeDocument/2006/relationships/theme" Target="../theme/theme5.xml" /><Relationship Id="rId2" Type="http://schemas.openxmlformats.org/officeDocument/2006/relationships/slideLayout" Target="../slideLayouts/slideLayout52.xml" /><Relationship Id="rId3" Type="http://schemas.openxmlformats.org/officeDocument/2006/relationships/slideLayout" Target="../slideLayouts/slideLayout53.xml" /><Relationship Id="rId4" Type="http://schemas.openxmlformats.org/officeDocument/2006/relationships/slideLayout" Target="../slideLayouts/slideLayout54.xml" /><Relationship Id="rId5" Type="http://schemas.openxmlformats.org/officeDocument/2006/relationships/slideLayout" Target="../slideLayouts/slideLayout55.xml" /><Relationship Id="rId6" Type="http://schemas.openxmlformats.org/officeDocument/2006/relationships/slideLayout" Target="../slideLayouts/slideLayout56.xml" /><Relationship Id="rId7" Type="http://schemas.openxmlformats.org/officeDocument/2006/relationships/slideLayout" Target="../slideLayouts/slideLayout57.xml" /><Relationship Id="rId8" Type="http://schemas.openxmlformats.org/officeDocument/2006/relationships/slideLayout" Target="../slideLayouts/slideLayout58.xml" /><Relationship Id="rId9" Type="http://schemas.openxmlformats.org/officeDocument/2006/relationships/slideLayout" Target="../slideLayouts/slideLayout59.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62.xml" /><Relationship Id="rId10" Type="http://schemas.openxmlformats.org/officeDocument/2006/relationships/slideLayout" Target="../slideLayouts/slideLayout71.xml" /><Relationship Id="rId11" Type="http://schemas.openxmlformats.org/officeDocument/2006/relationships/slideLayout" Target="../slideLayouts/slideLayout72.xml" /><Relationship Id="rId12" Type="http://schemas.openxmlformats.org/officeDocument/2006/relationships/theme" Target="../theme/theme6.xml" /><Relationship Id="rId2" Type="http://schemas.openxmlformats.org/officeDocument/2006/relationships/slideLayout" Target="../slideLayouts/slideLayout63.xml" /><Relationship Id="rId3" Type="http://schemas.openxmlformats.org/officeDocument/2006/relationships/slideLayout" Target="../slideLayouts/slideLayout64.xml" /><Relationship Id="rId4" Type="http://schemas.openxmlformats.org/officeDocument/2006/relationships/slideLayout" Target="../slideLayouts/slideLayout65.xml" /><Relationship Id="rId5" Type="http://schemas.openxmlformats.org/officeDocument/2006/relationships/slideLayout" Target="../slideLayouts/slideLayout66.xml" /><Relationship Id="rId6" Type="http://schemas.openxmlformats.org/officeDocument/2006/relationships/slideLayout" Target="../slideLayouts/slideLayout67.xml" /><Relationship Id="rId7" Type="http://schemas.openxmlformats.org/officeDocument/2006/relationships/slideLayout" Target="../slideLayouts/slideLayout68.xml" /><Relationship Id="rId8" Type="http://schemas.openxmlformats.org/officeDocument/2006/relationships/slideLayout" Target="../slideLayouts/slideLayout69.xml" /><Relationship Id="rId9" Type="http://schemas.openxmlformats.org/officeDocument/2006/relationships/slideLayout" Target="../slideLayouts/slideLayout70.xml" /></Relationships>
</file>

<file path=ppt/slideMasters/_rels/slideMaster7.xml.rels>&#65279;<?xml version="1.0" encoding="utf-8" standalone="yes"?><Relationships xmlns="http://schemas.openxmlformats.org/package/2006/relationships"><Relationship Id="rId1" Type="http://schemas.openxmlformats.org/officeDocument/2006/relationships/slideLayout" Target="../slideLayouts/slideLayout73.xml" /><Relationship Id="rId2" Type="http://schemas.openxmlformats.org/officeDocument/2006/relationships/theme" Target="../theme/theme7.xml" /></Relationships>
</file>

<file path=ppt/slideMasters/_rels/slideMaster8.xml.rels>&#65279;<?xml version="1.0" encoding="utf-8" standalone="yes"?><Relationships xmlns="http://schemas.openxmlformats.org/package/2006/relationships"><Relationship Id="rId1" Type="http://schemas.openxmlformats.org/officeDocument/2006/relationships/slideLayout" Target="../slideLayouts/slideLayout74.xml" /><Relationship Id="rId10" Type="http://schemas.openxmlformats.org/officeDocument/2006/relationships/slideLayout" Target="../slideLayouts/slideLayout83.xml" /><Relationship Id="rId11" Type="http://schemas.openxmlformats.org/officeDocument/2006/relationships/slideLayout" Target="../slideLayouts/slideLayout84.xml" /><Relationship Id="rId12" Type="http://schemas.openxmlformats.org/officeDocument/2006/relationships/theme" Target="../theme/theme8.xml" /><Relationship Id="rId2" Type="http://schemas.openxmlformats.org/officeDocument/2006/relationships/slideLayout" Target="../slideLayouts/slideLayout75.xml" /><Relationship Id="rId3" Type="http://schemas.openxmlformats.org/officeDocument/2006/relationships/slideLayout" Target="../slideLayouts/slideLayout76.xml" /><Relationship Id="rId4" Type="http://schemas.openxmlformats.org/officeDocument/2006/relationships/slideLayout" Target="../slideLayouts/slideLayout77.xml" /><Relationship Id="rId5" Type="http://schemas.openxmlformats.org/officeDocument/2006/relationships/slideLayout" Target="../slideLayouts/slideLayout78.xml" /><Relationship Id="rId6" Type="http://schemas.openxmlformats.org/officeDocument/2006/relationships/slideLayout" Target="../slideLayouts/slideLayout79.xml" /><Relationship Id="rId7" Type="http://schemas.openxmlformats.org/officeDocument/2006/relationships/slideLayout" Target="../slideLayouts/slideLayout80.xml" /><Relationship Id="rId8" Type="http://schemas.openxmlformats.org/officeDocument/2006/relationships/slideLayout" Target="../slideLayouts/slideLayout81.xml" /><Relationship Id="rId9" Type="http://schemas.openxmlformats.org/officeDocument/2006/relationships/slideLayout" Target="../slideLayouts/slideLayout82.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title=""/>
        <p:cNvGrpSpPr/>
        <p:nvPr/>
      </p:nvGrpSpPr>
      <p:grpSpPr>
        <a:xfrm>
          <a:off x="0" y="0"/>
          <a:ext cx="0" cy="0"/>
        </a:xfrm>
      </p:grpSpPr>
      <p:sp>
        <p:nvSpPr>
          <p:cNvPr id="2" name="Title Placeholder 1" title=""/>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title=""/>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title=""/>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D0B7A-F5DD-4F40-B4CB-3B2C354B893A}" type="datetimeFigureOut">
              <a:rPr lang="en-US" smtClean="0"/>
              <a:t>11/7/2009</a:t>
            </a:fld>
            <a:endParaRPr lang="en-US"/>
          </a:p>
        </p:txBody>
      </p:sp>
      <p:sp>
        <p:nvSpPr>
          <p:cNvPr id="5" name="Footer Placeholder 4" title=""/>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title=""/>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AE1883-0942-4AA3-9DB2-9C7C3A0314B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2">
        <a:schemeClr val="bg1"/>
      </p:bgRef>
    </p:bg>
    <p:spTree>
      <p:nvGrpSpPr>
        <p:cNvPr id="1" name=""/>
        <p:cNvGrpSpPr/>
        <p:nvPr/>
      </p:nvGrpSpPr>
      <p:grpSpPr>
        <a:xfrm>
          <a:off x="0" y="0"/>
          <a:ext cx="0" cy="0"/>
        </a:xfrm>
      </p:grpSpPr>
      <p:pic>
        <p:nvPicPr>
          <p:cNvPr id="1026" name="Picture 2" descr="\\DROBO-FS\QuickDrops\JB\PPTX NG\Droplets\LightingOverlay.png"/>
          <p:cNvPicPr>
            <a:picLocks noChangeAspect="1" noChangeArrowheads="1"/>
          </p:cNvPicPr>
          <p:nvPr/>
        </p:nvPicPr>
        <p:blipFill>
          <a:blip r:embed="rId18">
            <a:alphaModFix/>
            <a:extLst>
              <a:ext uri="{28A0092B-C50C-407E-A947-70E740481C1C}">
                <a14:useLocalDpi xmlns:a14="http://schemas.microsoft.com/office/drawing/2010/main" val="0"/>
              </a:ext>
            </a:extLst>
          </a:blip>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913775" y="618517"/>
            <a:ext cx="10364451" cy="1596177"/>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913775" y="2367093"/>
            <a:ext cx="10364452" cy="34241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a:p>
        </p:txBody>
      </p:sp>
      <p:sp>
        <p:nvSpPr>
          <p:cNvPr id="4" name="Date Placeholder 3"/>
          <p:cNvSpPr>
            <a:spLocks noGrp="1"/>
          </p:cNvSpPr>
          <p:nvPr>
            <p:ph type="dt" sz="half" idx="2"/>
          </p:nvPr>
        </p:nvSpPr>
        <p:spPr>
          <a:xfrm>
            <a:off x="7678737" y="5883275"/>
            <a:ext cx="2743200" cy="365125"/>
          </a:xfrm>
          <a:prstGeom prst="rect">
            <a:avLst/>
          </a:prstGeom>
        </p:spPr>
        <p:txBody>
          <a:bodyPr vert="horz" lIns="91440" tIns="45720" rIns="91440" bIns="45720" rtlCol="0" anchor="ctr"/>
          <a:lstStyle>
            <a:defPPr>
              <a:defRPr lang="vi-VN"/>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AAA1C7-DBB1-4841-ABB2-A7BC7E58E149}" type="datetimeFigureOut">
              <a:rPr lang="en-US" smtClean="0"/>
              <a:t>7/11/23</a:t>
            </a:fld>
            <a:endParaRPr lang="en-US"/>
          </a:p>
        </p:txBody>
      </p:sp>
      <p:sp>
        <p:nvSpPr>
          <p:cNvPr id="5" name="Footer Placeholder 4"/>
          <p:cNvSpPr>
            <a:spLocks noGrp="1"/>
          </p:cNvSpPr>
          <p:nvPr>
            <p:ph type="ftr" sz="quarter" idx="3"/>
          </p:nvPr>
        </p:nvSpPr>
        <p:spPr>
          <a:xfrm>
            <a:off x="913774" y="5883275"/>
            <a:ext cx="6672887" cy="365125"/>
          </a:xfrm>
          <a:prstGeom prst="rect">
            <a:avLst/>
          </a:prstGeom>
        </p:spPr>
        <p:txBody>
          <a:bodyPr vert="horz" lIns="91440" tIns="45720" rIns="91440" bIns="45720" rtlCol="0" anchor="ctr"/>
          <a:lstStyle>
            <a:defPPr>
              <a:defRPr lang="vi-VN"/>
            </a:defPPr>
            <a:lvl1pPr marL="0" algn="l"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10514011" y="5883275"/>
            <a:ext cx="764215" cy="365125"/>
          </a:xfrm>
          <a:prstGeom prst="rect">
            <a:avLst/>
          </a:prstGeom>
        </p:spPr>
        <p:txBody>
          <a:bodyPr vert="horz" lIns="91440" tIns="45720" rIns="91440" bIns="45720" rtlCol="0" anchor="ctr"/>
          <a:lstStyle>
            <a:defPPr>
              <a:defRPr lang="vi-VN"/>
            </a:defPPr>
            <a:lvl1pPr marL="0" algn="r" defTabSz="914400" rtl="0" eaLnBrk="1" latinLnBrk="0" hangingPunct="1">
              <a:defRPr sz="10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50C8BE-230C-469F-B8D0-FEB26F68D789}" type="slidenum">
              <a:rPr lang="en-US" smtClean="0"/>
              <a:t>‹#›</a:t>
            </a:fld>
            <a:endParaRPr lang="en-US"/>
          </a:p>
        </p:txBody>
      </p:sp>
    </p:spTree>
    <p:extLst>
      <p:ext uri="{BB962C8B-B14F-4D97-AF65-F5344CB8AC3E}">
        <p14:creationId xmlns:p14="http://schemas.microsoft.com/office/powerpoint/2010/main" val="3310520399"/>
      </p:ext>
    </p:extLst>
  </p:cSld>
  <p:clrMap bg1="lt1" tx1="dk1" bg2="lt2" tx2="dk2" accent1="accent1" accent2="accent2" accent3="accent3" accent4="accent4" accent5="accent5" accent6="accent6" hlink="hlink" folHlink="folHlink"/>
  <p:sldLayoutIdLst>
    <p:sldLayoutId id="2147483660"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Lst>
  <p:transition/>
  <p:timing/>
  <p:txStyles>
    <p:titleStyle>
      <a:lvl1pPr algn="ctr" defTabSz="914400" rtl="0" eaLnBrk="1" latinLnBrk="0" hangingPunct="1">
        <a:lnSpc>
          <a:spcPct val="90000"/>
        </a:lnSpc>
        <a:spcBef>
          <a:spcPct val="0"/>
        </a:spcBef>
        <a:buNone/>
        <a:defRPr sz="3600" kern="1200" cap="all" baseline="0">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tx1"/>
        </a:buClr>
        <a:buFont typeface="Arial" pitchFamily="34" charset="0"/>
        <a:buChar char="•"/>
        <a:defRPr sz="2000" kern="1200" cap="all" baseline="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tx1"/>
        </a:buClr>
        <a:buFont typeface="Arial" pitchFamily="34" charset="0"/>
        <a:buChar char="•"/>
        <a:defRPr sz="1800" kern="1200" cap="all"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tx1"/>
        </a:buClr>
        <a:buFont typeface="Arial" pitchFamily="34" charset="0"/>
        <a:buChar char="•"/>
        <a:defRPr sz="1600" kern="1200" cap="all" baseline="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tx1"/>
        </a:buClr>
        <a:buFont typeface="Arial" pitchFamily="34" charset="0"/>
        <a:buChar char="•"/>
        <a:defRPr sz="1400" kern="1200" cap="all"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tx1"/>
        </a:buClr>
        <a:buFont typeface="Arial" pitchFamily="34" charset="0"/>
        <a:buChar char="•"/>
        <a:defRPr sz="1400" kern="1200" cap="all" baseline="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tx1"/>
        </a:buClr>
        <a:buFont typeface="Arial" pitchFamily="34" charset="0"/>
        <a:buChar char="•"/>
        <a:defRPr sz="1400" kern="1200" cap="all" baseline="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tx1"/>
        </a:buClr>
        <a:buFont typeface="Arial" pitchFamily="34" charset="0"/>
        <a:buChar char="•"/>
        <a:defRPr sz="1400" kern="1200" cap="all" baseline="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tx1"/>
        </a:buClr>
        <a:buFont typeface="Arial" pitchFamily="34" charset="0"/>
        <a:buChar char="•"/>
        <a:defRPr sz="1400" kern="1200" cap="all"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tx1"/>
        </a:buClr>
        <a:buFont typeface="Arial" pitchFamily="34" charset="0"/>
        <a:buChar char="•"/>
        <a:defRPr sz="1400" kern="1200" cap="all"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defPPr>
              <a:defRPr lang="vi-V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AAA1C7-DBB1-4841-ABB2-A7BC7E58E149}" type="datetimeFigureOut">
              <a:rPr lang="en-US" smtClean="0"/>
              <a:t>7/11/23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defRPr lang="vi-V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vi-V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50C8BE-230C-469F-B8D0-FEB26F68D789}" type="slidenum">
              <a:rPr lang="en-US" smtClean="0"/>
              <a:t>‹#›</a:t>
            </a:fld>
            <a:endParaRPr lang="en-US"/>
          </a:p>
        </p:txBody>
      </p:sp>
    </p:spTree>
    <p:extLst>
      <p:ext uri="{BB962C8B-B14F-4D97-AF65-F5344CB8AC3E}">
        <p14:creationId xmlns:p14="http://schemas.microsoft.com/office/powerpoint/2010/main" val="69673315"/>
      </p:ext>
    </p:extLst>
  </p:cSld>
  <p:clrMap bg1="lt1" tx1="dk1" bg2="lt2" tx2="dk2" accent1="accent1" accent2="accent2" accent3="accent3" accent4="accent4" accent5="accent5" accent6="accent6" hlink="hlink" folHlink="folHlink"/>
  <p:sldLayoutIdLst>
    <p:sldLayoutId id="2147483736"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51B4A22A-4B5C-4CDF-BA29-2793BDE5FFA6}"/>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DD86FE62-F062-EA0E-53F6-52BC9BB8C5F0}"/>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C01FB066-2CEC-D796-E7E9-080835B15407}"/>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defPPr>
              <a:defRPr lang="en-VN"/>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0C00312E-7AA2-CE42-BA54-5EE7C0DD369F}" type="datetime1">
              <a:rPr lang="en-US" smtClean="0"/>
              <a:pPr>
                <a:defRPr/>
              </a:pPr>
              <a:t>7/11/23</a:t>
            </a:fld>
            <a:endParaRPr lang="en-US"/>
          </a:p>
        </p:txBody>
      </p:sp>
      <p:sp>
        <p:nvSpPr>
          <p:cNvPr id="5" name="Footer Placeholder 4">
            <a:extLst>
              <a:ext uri="{FF2B5EF4-FFF2-40B4-BE49-F238E27FC236}">
                <a16:creationId xmlns:a16="http://schemas.microsoft.com/office/drawing/2014/main" id="{8411CC34-F5FE-904F-CFE3-BECDD28ECDFC}"/>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defPPr>
              <a:defRPr lang="en-VN"/>
            </a:defPPr>
            <a:lvl1pPr marL="0" algn="ct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endParaRPr lang="en-US"/>
          </a:p>
        </p:txBody>
      </p:sp>
      <p:sp>
        <p:nvSpPr>
          <p:cNvPr id="6" name="Slide Number Placeholder 5">
            <a:extLst>
              <a:ext uri="{FF2B5EF4-FFF2-40B4-BE49-F238E27FC236}">
                <a16:creationId xmlns:a16="http://schemas.microsoft.com/office/drawing/2014/main" id="{BEEC24CD-DCD6-05C3-23F9-8FBBCEBCB49C}"/>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defPPr>
              <a:defRPr lang="en-VN"/>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E3529E4-E941-1D41-BD51-D9B4D2357072}" type="slidenum">
              <a:rPr lang="en-US" altLang="en-US" smtClean="0"/>
              <a:t>‹#›</a:t>
            </a:fld>
            <a:endParaRPr lang="en-US" altLang="en-US"/>
          </a:p>
        </p:txBody>
      </p:sp>
    </p:spTree>
    <p:extLst>
      <p:ext uri="{BB962C8B-B14F-4D97-AF65-F5344CB8AC3E}">
        <p14:creationId xmlns:p14="http://schemas.microsoft.com/office/powerpoint/2010/main" val="919264036"/>
      </p:ext>
    </p:extLst>
  </p:cSld>
  <p:clrMap bg1="lt1" tx1="dk1" bg2="lt2" tx2="dk2" accent1="accent1" accent2="accent2" accent3="accent3" accent4="accent4" accent5="accent5" accent6="accent6" hlink="hlink" folHlink="folHlink"/>
  <p:sldLayoutIdLst>
    <p:sldLayoutId id="2147483748" r:id="rId1"/>
    <p:sldLayoutId id="2147485335" r:id="rId2"/>
    <p:sldLayoutId id="2147485336" r:id="rId3"/>
    <p:sldLayoutId id="2147485337" r:id="rId4"/>
    <p:sldLayoutId id="2147485338" r:id="rId5"/>
    <p:sldLayoutId id="2147485339" r:id="rId6"/>
    <p:sldLayoutId id="2147485340" r:id="rId7"/>
    <p:sldLayoutId id="2147485341" r:id="rId8"/>
    <p:sldLayoutId id="2147485342" r:id="rId9"/>
    <p:sldLayoutId id="2147485343" r:id="rId10"/>
    <p:sldLayoutId id="2147485344" r:id="rId11"/>
  </p:sldLayoutIdLst>
  <p:transition/>
  <p:timing/>
  <p:hf sldNum="0" hdr="0" ftr="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itchFamily="34" charset="0"/>
        <a:buChar char="•"/>
        <a:defRPr sz="1350" kern="1200">
          <a:solidFill>
            <a:schemeClr val="tx1"/>
          </a:solidFill>
          <a:latin typeface="+mn-lt"/>
          <a:ea typeface="+mn-ea"/>
          <a:cs typeface="+mn-cs"/>
        </a:defRPr>
      </a:lvl9pPr>
    </p:bodyStyle>
    <p:otherStyle>
      <a:defPPr>
        <a:defRPr lang="en-V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a:extLst>
              <a:ext uri="{FF2B5EF4-FFF2-40B4-BE49-F238E27FC236}">
                <a16:creationId xmlns:a16="http://schemas.microsoft.com/office/drawing/2014/main" id="{0C091494-33EE-2EC7-E3C8-6ACC8630B53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VN"/>
          </a:p>
        </p:txBody>
      </p:sp>
      <p:sp>
        <p:nvSpPr>
          <p:cNvPr id="3" name="Text Placeholder 2">
            <a:extLst>
              <a:ext uri="{FF2B5EF4-FFF2-40B4-BE49-F238E27FC236}">
                <a16:creationId xmlns:a16="http://schemas.microsoft.com/office/drawing/2014/main" id="{B0A546AB-3978-F3D9-EF48-98F488F60F3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VN"/>
          </a:p>
        </p:txBody>
      </p:sp>
      <p:sp>
        <p:nvSpPr>
          <p:cNvPr id="4" name="Date Placeholder 3">
            <a:extLst>
              <a:ext uri="{FF2B5EF4-FFF2-40B4-BE49-F238E27FC236}">
                <a16:creationId xmlns:a16="http://schemas.microsoft.com/office/drawing/2014/main" id="{B46A14FB-AEF3-DCC3-B962-0339408E5A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defPPr>
              <a:defRPr lang="en-V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A4E036-44EE-4A18-B5B2-495BBF761DB0}" type="datetimeFigureOut">
              <a:rPr lang="en-US" smtClean="0"/>
              <a:t>5/26/23</a:t>
            </a:fld>
            <a:endParaRPr lang="en-US"/>
          </a:p>
        </p:txBody>
      </p:sp>
      <p:sp>
        <p:nvSpPr>
          <p:cNvPr id="5" name="Footer Placeholder 4">
            <a:extLst>
              <a:ext uri="{FF2B5EF4-FFF2-40B4-BE49-F238E27FC236}">
                <a16:creationId xmlns:a16="http://schemas.microsoft.com/office/drawing/2014/main" id="{3C0BD5C9-3A4A-0B41-3139-005903ED704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defRPr lang="en-V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a:extLst>
              <a:ext uri="{FF2B5EF4-FFF2-40B4-BE49-F238E27FC236}">
                <a16:creationId xmlns:a16="http://schemas.microsoft.com/office/drawing/2014/main" id="{1DBD3E34-22CC-5CD5-FD6F-81FC47CE5DF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en-V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9FDB9C2-F1A4-49D4-B917-1F1BE4841858}" type="slidenum">
              <a:rPr lang="en-US" smtClean="0"/>
              <a:t>‹#›</a:t>
            </a:fld>
            <a:endParaRPr lang="en-US"/>
          </a:p>
        </p:txBody>
      </p:sp>
    </p:spTree>
    <p:extLst>
      <p:ext uri="{BB962C8B-B14F-4D97-AF65-F5344CB8AC3E}">
        <p14:creationId xmlns:p14="http://schemas.microsoft.com/office/powerpoint/2010/main" val="3877623706"/>
      </p:ext>
    </p:extLst>
  </p:cSld>
  <p:clrMap bg1="lt1" tx1="dk1" bg2="lt2" tx2="dk2" accent1="accent1" accent2="accent2" accent3="accent3" accent4="accent4" accent5="accent5" accent6="accent6" hlink="hlink" folHlink="folHlink"/>
  <p:sldLayoutIdLst>
    <p:sldLayoutId id="2147485346" r:id="rId1"/>
    <p:sldLayoutId id="2147485347" r:id="rId2"/>
    <p:sldLayoutId id="2147485348" r:id="rId3"/>
    <p:sldLayoutId id="2147485349" r:id="rId4"/>
    <p:sldLayoutId id="2147485350" r:id="rId5"/>
    <p:sldLayoutId id="2147485351" r:id="rId6"/>
    <p:sldLayoutId id="2147485352" r:id="rId7"/>
    <p:sldLayoutId id="2147485353" r:id="rId8"/>
    <p:sldLayoutId id="2147485354" r:id="rId9"/>
    <p:sldLayoutId id="2147485355" r:id="rId10"/>
    <p:sldLayoutId id="2147485356"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defPPr>
              <a:defRPr lang="vi-VN"/>
            </a:defPPr>
            <a:lvl1pPr marL="0" algn="l"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CAAA1C7-DBB1-4841-ABB2-A7BC7E58E149}" type="datetimeFigureOut">
              <a:rPr lang="en-US" smtClean="0"/>
              <a:t>7/11/2023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defPPr>
              <a:defRPr lang="vi-VN"/>
            </a:defPPr>
            <a:lvl1pPr marL="0" algn="ct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defPPr>
              <a:defRPr lang="vi-VN"/>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350C8BE-230C-469F-B8D0-FEB26F68D789}" type="slidenum">
              <a:rPr lang="en-US" smtClean="0"/>
              <a:t>‹#›</a:t>
            </a:fld>
            <a:endParaRPr lang="en-US"/>
          </a:p>
        </p:txBody>
      </p:sp>
    </p:spTree>
    <p:extLst>
      <p:ext uri="{BB962C8B-B14F-4D97-AF65-F5344CB8AC3E}">
        <p14:creationId xmlns:p14="http://schemas.microsoft.com/office/powerpoint/2010/main" val="69673315"/>
      </p:ext>
    </p:extLst>
  </p:cSld>
  <p:clrMap bg1="lt1" tx1="dk1" bg2="lt2" tx2="dk2" accent1="accent1" accent2="accent2" accent3="accent3" accent4="accent4" accent5="accent5" accent6="accent6" hlink="hlink" folHlink="folHlink"/>
  <p:sldLayoutIdLst>
    <p:sldLayoutId id="2147485358" r:id="rId1"/>
    <p:sldLayoutId id="2147485359" r:id="rId2"/>
    <p:sldLayoutId id="2147485360" r:id="rId3"/>
    <p:sldLayoutId id="2147485361" r:id="rId4"/>
    <p:sldLayoutId id="2147485362" r:id="rId5"/>
    <p:sldLayoutId id="2147485363" r:id="rId6"/>
    <p:sldLayoutId id="2147485364" r:id="rId7"/>
    <p:sldLayoutId id="2147485365" r:id="rId8"/>
    <p:sldLayoutId id="2147485366" r:id="rId9"/>
    <p:sldLayoutId id="2147485367" r:id="rId10"/>
    <p:sldLayoutId id="2147485368" r:id="rId11"/>
  </p:sldLayoutIdLst>
  <p:transition/>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dk1"/>
        </a:solidFill>
        <a:effectLst/>
      </p:bgPr>
    </p:bg>
    <p:spTree>
      <p:nvGrpSpPr>
        <p:cNvPr id="1" name="Shape 9"/>
        <p:cNvGrpSpPr/>
        <p:nvPr/>
      </p:nvGrpSpPr>
      <p:grpSpPr>
        <a:xfrm>
          <a:off x="0" y="0"/>
          <a:ext cx="0" cy="0"/>
        </a:xfrm>
      </p:grpSpPr>
      <p:sp>
        <p:nvSpPr>
          <p:cNvPr id="10" name="Google Shape;10;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ct val="0"/>
              </a:spcBef>
              <a:spcAft>
                <a:spcPct val="0"/>
              </a:spcAft>
              <a:buClr>
                <a:schemeClr val="lt1"/>
              </a:buClr>
              <a:buSzPts val="4400"/>
              <a:buFont typeface="Calibri"/>
              <a:buNone/>
              <a:defRPr sz="4400" b="0" i="0" u="none" strike="noStrike" cap="none">
                <a:solidFill>
                  <a:schemeClr val="lt1"/>
                </a:solidFill>
                <a:latin typeface="Calibri"/>
                <a:ea typeface="Calibri" panose="020f0502020204030204"/>
                <a:cs typeface="Calibri"/>
                <a:sym typeface="Calibri"/>
              </a:defRPr>
            </a:lvl1pPr>
            <a:lvl2pPr lvl="1">
              <a:spcBef>
                <a:spcPct val="0"/>
              </a:spcBef>
              <a:spcAft>
                <a:spcPct val="0"/>
              </a:spcAft>
              <a:buSzPts val="1400"/>
              <a:buNone/>
              <a:defRPr sz="1800"/>
            </a:lvl2pPr>
            <a:lvl3pPr lvl="2">
              <a:spcBef>
                <a:spcPct val="0"/>
              </a:spcBef>
              <a:spcAft>
                <a:spcPct val="0"/>
              </a:spcAft>
              <a:buSzPts val="1400"/>
              <a:buNone/>
              <a:defRPr sz="1800"/>
            </a:lvl3pPr>
            <a:lvl4pPr lvl="3">
              <a:spcBef>
                <a:spcPct val="0"/>
              </a:spcBef>
              <a:spcAft>
                <a:spcPct val="0"/>
              </a:spcAft>
              <a:buSzPts val="1400"/>
              <a:buNone/>
              <a:defRPr sz="1800"/>
            </a:lvl4pPr>
            <a:lvl5pPr lvl="4">
              <a:spcBef>
                <a:spcPct val="0"/>
              </a:spcBef>
              <a:spcAft>
                <a:spcPct val="0"/>
              </a:spcAft>
              <a:buSzPts val="1400"/>
              <a:buNone/>
              <a:defRPr sz="1800"/>
            </a:lvl5pPr>
            <a:lvl6pPr lvl="5">
              <a:spcBef>
                <a:spcPct val="0"/>
              </a:spcBef>
              <a:spcAft>
                <a:spcPct val="0"/>
              </a:spcAft>
              <a:buSzPts val="1400"/>
              <a:buNone/>
              <a:defRPr sz="1800"/>
            </a:lvl6pPr>
            <a:lvl7pPr lvl="6">
              <a:spcBef>
                <a:spcPct val="0"/>
              </a:spcBef>
              <a:spcAft>
                <a:spcPct val="0"/>
              </a:spcAft>
              <a:buSzPts val="1400"/>
              <a:buNone/>
              <a:defRPr sz="1800"/>
            </a:lvl7pPr>
            <a:lvl8pPr lvl="7">
              <a:spcBef>
                <a:spcPct val="0"/>
              </a:spcBef>
              <a:spcAft>
                <a:spcPct val="0"/>
              </a:spcAft>
              <a:buSzPts val="1400"/>
              <a:buNone/>
              <a:defRPr sz="1800"/>
            </a:lvl8pPr>
            <a:lvl9pPr lvl="8">
              <a:spcBef>
                <a:spcPct val="0"/>
              </a:spcBef>
              <a:spcAft>
                <a:spcPct val="0"/>
              </a:spcAft>
              <a:buSzPts val="1400"/>
              <a:buNone/>
              <a:defRPr sz="1800"/>
            </a:lvl9pPr>
          </a:lstStyle>
          <a:p>
            <a:endParaRPr/>
          </a:p>
        </p:txBody>
      </p:sp>
      <p:sp>
        <p:nvSpPr>
          <p:cNvPr id="11" name="Google Shape;11;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ct val="0"/>
              </a:spcAft>
              <a:buClr>
                <a:schemeClr val="lt1"/>
              </a:buClr>
              <a:buSzPts val="2800"/>
              <a:buFont typeface="Arial"/>
              <a:buChar char="•"/>
              <a:defRPr sz="2800" b="0" i="0" u="none" strike="noStrike" cap="none">
                <a:solidFill>
                  <a:schemeClr val="lt1"/>
                </a:solidFill>
                <a:latin typeface="Calibri"/>
                <a:ea typeface="Calibri" panose="020f0502020204030204"/>
                <a:cs typeface="Calibri"/>
                <a:sym typeface="Calibri"/>
              </a:defRPr>
            </a:lvl1pPr>
            <a:lvl2pPr marL="914400" marR="0" lvl="1" indent="-381000" algn="l" rtl="0">
              <a:lnSpc>
                <a:spcPct val="90000"/>
              </a:lnSpc>
              <a:spcBef>
                <a:spcPts val="500"/>
              </a:spcBef>
              <a:spcAft>
                <a:spcPct val="0"/>
              </a:spcAft>
              <a:buClr>
                <a:schemeClr val="lt1"/>
              </a:buClr>
              <a:buSzPts val="2400"/>
              <a:buFont typeface="Arial"/>
              <a:buChar char="•"/>
              <a:defRPr sz="2400" b="0" i="0" u="none" strike="noStrike" cap="none">
                <a:solidFill>
                  <a:schemeClr val="lt1"/>
                </a:solidFill>
                <a:latin typeface="Calibri"/>
                <a:ea typeface="Calibri" panose="020f0502020204030204"/>
                <a:cs typeface="Calibri"/>
                <a:sym typeface="Calibri"/>
              </a:defRPr>
            </a:lvl2pPr>
            <a:lvl3pPr marL="1371600" marR="0" lvl="2" indent="-355600" algn="l" rtl="0">
              <a:lnSpc>
                <a:spcPct val="90000"/>
              </a:lnSpc>
              <a:spcBef>
                <a:spcPts val="500"/>
              </a:spcBef>
              <a:spcAft>
                <a:spcPct val="0"/>
              </a:spcAft>
              <a:buClr>
                <a:schemeClr val="lt1"/>
              </a:buClr>
              <a:buSzPts val="2000"/>
              <a:buFont typeface="Arial"/>
              <a:buChar char="•"/>
              <a:defRPr sz="2000" b="0" i="0" u="none" strike="noStrike" cap="none">
                <a:solidFill>
                  <a:schemeClr val="lt1"/>
                </a:solidFill>
                <a:latin typeface="Calibri"/>
                <a:ea typeface="Calibri" panose="020f0502020204030204"/>
                <a:cs typeface="Calibri"/>
                <a:sym typeface="Calibri"/>
              </a:defRPr>
            </a:lvl3pPr>
            <a:lvl4pPr marL="1828800" marR="0" lvl="3" indent="-342900" algn="l" rtl="0">
              <a:lnSpc>
                <a:spcPct val="90000"/>
              </a:lnSpc>
              <a:spcBef>
                <a:spcPts val="500"/>
              </a:spcBef>
              <a:spcAft>
                <a:spcPct val="0"/>
              </a:spcAft>
              <a:buClr>
                <a:schemeClr val="lt1"/>
              </a:buClr>
              <a:buSzPts val="1800"/>
              <a:buFont typeface="Arial"/>
              <a:buChar char="•"/>
              <a:defRPr sz="1800" b="0" i="0" u="none" strike="noStrike" cap="none">
                <a:solidFill>
                  <a:schemeClr val="lt1"/>
                </a:solidFill>
                <a:latin typeface="Calibri"/>
                <a:ea typeface="Calibri" panose="020f0502020204030204"/>
                <a:cs typeface="Calibri"/>
                <a:sym typeface="Calibri"/>
              </a:defRPr>
            </a:lvl4pPr>
            <a:lvl5pPr marL="2286000" marR="0" lvl="4" indent="-342900" algn="l" rtl="0">
              <a:lnSpc>
                <a:spcPct val="90000"/>
              </a:lnSpc>
              <a:spcBef>
                <a:spcPts val="500"/>
              </a:spcBef>
              <a:spcAft>
                <a:spcPct val="0"/>
              </a:spcAft>
              <a:buClr>
                <a:schemeClr val="lt1"/>
              </a:buClr>
              <a:buSzPts val="1800"/>
              <a:buFont typeface="Arial"/>
              <a:buChar char="•"/>
              <a:defRPr sz="1800" b="0" i="0" u="none" strike="noStrike" cap="none">
                <a:solidFill>
                  <a:schemeClr val="lt1"/>
                </a:solidFill>
                <a:latin typeface="Calibri"/>
                <a:ea typeface="Calibri" panose="020f0502020204030204"/>
                <a:cs typeface="Calibri"/>
                <a:sym typeface="Calibri"/>
              </a:defRPr>
            </a:lvl5pPr>
            <a:lvl6pPr marL="2743200" marR="0" lvl="5" indent="-342900" algn="l" rtl="0">
              <a:lnSpc>
                <a:spcPct val="90000"/>
              </a:lnSpc>
              <a:spcBef>
                <a:spcPts val="500"/>
              </a:spcBef>
              <a:spcAft>
                <a:spcPct val="0"/>
              </a:spcAft>
              <a:buClr>
                <a:schemeClr val="lt1"/>
              </a:buClr>
              <a:buSzPts val="1800"/>
              <a:buFont typeface="Arial"/>
              <a:buChar char="•"/>
              <a:defRPr sz="1800" b="0" i="0" u="none" strike="noStrike" cap="none">
                <a:solidFill>
                  <a:schemeClr val="lt1"/>
                </a:solidFill>
                <a:latin typeface="Calibri"/>
                <a:ea typeface="Calibri" panose="020f0502020204030204"/>
                <a:cs typeface="Calibri"/>
                <a:sym typeface="Calibri"/>
              </a:defRPr>
            </a:lvl6pPr>
            <a:lvl7pPr marL="3200400" marR="0" lvl="6" indent="-342900" algn="l" rtl="0">
              <a:lnSpc>
                <a:spcPct val="90000"/>
              </a:lnSpc>
              <a:spcBef>
                <a:spcPts val="500"/>
              </a:spcBef>
              <a:spcAft>
                <a:spcPct val="0"/>
              </a:spcAft>
              <a:buClr>
                <a:schemeClr val="lt1"/>
              </a:buClr>
              <a:buSzPts val="1800"/>
              <a:buFont typeface="Arial"/>
              <a:buChar char="•"/>
              <a:defRPr sz="1800" b="0" i="0" u="none" strike="noStrike" cap="none">
                <a:solidFill>
                  <a:schemeClr val="lt1"/>
                </a:solidFill>
                <a:latin typeface="Calibri"/>
                <a:ea typeface="Calibri" panose="020f0502020204030204"/>
                <a:cs typeface="Calibri"/>
                <a:sym typeface="Calibri"/>
              </a:defRPr>
            </a:lvl7pPr>
            <a:lvl8pPr marL="3657600" marR="0" lvl="7" indent="-342900" algn="l" rtl="0">
              <a:lnSpc>
                <a:spcPct val="90000"/>
              </a:lnSpc>
              <a:spcBef>
                <a:spcPts val="500"/>
              </a:spcBef>
              <a:spcAft>
                <a:spcPct val="0"/>
              </a:spcAft>
              <a:buClr>
                <a:schemeClr val="lt1"/>
              </a:buClr>
              <a:buSzPts val="1800"/>
              <a:buFont typeface="Arial"/>
              <a:buChar char="•"/>
              <a:defRPr sz="1800" b="0" i="0" u="none" strike="noStrike" cap="none">
                <a:solidFill>
                  <a:schemeClr val="lt1"/>
                </a:solidFill>
                <a:latin typeface="Calibri"/>
                <a:ea typeface="Calibri" panose="020f0502020204030204"/>
                <a:cs typeface="Calibri"/>
                <a:sym typeface="Calibri"/>
              </a:defRPr>
            </a:lvl8pPr>
            <a:lvl9pPr marL="4114800" marR="0" lvl="8" indent="-342900" algn="l" rtl="0">
              <a:lnSpc>
                <a:spcPct val="90000"/>
              </a:lnSpc>
              <a:spcBef>
                <a:spcPts val="500"/>
              </a:spcBef>
              <a:spcAft>
                <a:spcPct val="0"/>
              </a:spcAft>
              <a:buClr>
                <a:schemeClr val="lt1"/>
              </a:buClr>
              <a:buSzPts val="1800"/>
              <a:buFont typeface="Arial"/>
              <a:buChar char="•"/>
              <a:defRPr sz="1800" b="0" i="0" u="none" strike="noStrike" cap="none">
                <a:solidFill>
                  <a:schemeClr val="lt1"/>
                </a:solidFill>
                <a:latin typeface="Calibri"/>
                <a:ea typeface="Calibri" panose="020f0502020204030204"/>
                <a:cs typeface="Calibri"/>
                <a:sym typeface="Calibri"/>
              </a:defRPr>
            </a:lvl9pPr>
          </a:lstStyle>
          <a:p>
            <a:endParaRPr/>
          </a:p>
        </p:txBody>
      </p:sp>
      <p:sp>
        <p:nvSpPr>
          <p:cNvPr id="12" name="Google Shape;12;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SzPts val="1400"/>
              <a:buFont typeface="Arial"/>
              <a:buNone/>
              <a:defRPr sz="1200" b="0" i="0" u="none" strike="noStrike" cap="none">
                <a:solidFill>
                  <a:schemeClr val="lt1"/>
                </a:solidFill>
                <a:latin typeface="Calibri"/>
                <a:ea typeface="Calibri" panose="020f0502020204030204"/>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lt1"/>
                </a:solidFill>
                <a:latin typeface="Calibri"/>
                <a:ea typeface="Calibri" panose="020f0502020204030204"/>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lt1"/>
                </a:solidFill>
                <a:latin typeface="Calibri"/>
                <a:ea typeface="Calibri" panose="020f0502020204030204"/>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lt1"/>
                </a:solidFill>
                <a:latin typeface="Calibri"/>
                <a:ea typeface="Calibri" panose="020f0502020204030204"/>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lt1"/>
                </a:solidFill>
                <a:latin typeface="Calibri"/>
                <a:ea typeface="Calibri" panose="020f0502020204030204"/>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lt1"/>
                </a:solidFill>
                <a:latin typeface="Calibri"/>
                <a:ea typeface="Calibri" panose="020f0502020204030204"/>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lt1"/>
                </a:solidFill>
                <a:latin typeface="Calibri"/>
                <a:ea typeface="Calibri" panose="020f0502020204030204"/>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lt1"/>
                </a:solidFill>
                <a:latin typeface="Calibri"/>
                <a:ea typeface="Calibri" panose="020f0502020204030204"/>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lt1"/>
                </a:solidFill>
                <a:latin typeface="Calibri"/>
                <a:ea typeface="Calibri" panose="020f0502020204030204"/>
                <a:cs typeface="Calibri"/>
                <a:sym typeface="Calibri"/>
              </a:defRPr>
            </a:lvl9pPr>
          </a:lstStyle>
          <a:p>
            <a:endParaRPr/>
          </a:p>
        </p:txBody>
      </p:sp>
      <p:sp>
        <p:nvSpPr>
          <p:cNvPr id="13" name="Google Shape;13;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ctr" rtl="0">
              <a:lnSpc>
                <a:spcPct val="100000"/>
              </a:lnSpc>
              <a:spcBef>
                <a:spcPct val="0"/>
              </a:spcBef>
              <a:spcAft>
                <a:spcPct val="0"/>
              </a:spcAft>
              <a:buClr>
                <a:srgbClr val="000000"/>
              </a:buClr>
              <a:buSzPts val="1400"/>
              <a:buFont typeface="Arial"/>
              <a:buNone/>
              <a:defRPr sz="1200" b="0" i="0" u="none" strike="noStrike" cap="none">
                <a:solidFill>
                  <a:schemeClr val="lt1"/>
                </a:solidFill>
                <a:latin typeface="Calibri"/>
                <a:ea typeface="Calibri" panose="020f0502020204030204"/>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lt1"/>
                </a:solidFill>
                <a:latin typeface="Calibri"/>
                <a:ea typeface="Calibri" panose="020f0502020204030204"/>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lt1"/>
                </a:solidFill>
                <a:latin typeface="Calibri"/>
                <a:ea typeface="Calibri" panose="020f0502020204030204"/>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lt1"/>
                </a:solidFill>
                <a:latin typeface="Calibri"/>
                <a:ea typeface="Calibri" panose="020f0502020204030204"/>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lt1"/>
                </a:solidFill>
                <a:latin typeface="Calibri"/>
                <a:ea typeface="Calibri" panose="020f0502020204030204"/>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lt1"/>
                </a:solidFill>
                <a:latin typeface="Calibri"/>
                <a:ea typeface="Calibri" panose="020f0502020204030204"/>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lt1"/>
                </a:solidFill>
                <a:latin typeface="Calibri"/>
                <a:ea typeface="Calibri" panose="020f0502020204030204"/>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lt1"/>
                </a:solidFill>
                <a:latin typeface="Calibri"/>
                <a:ea typeface="Calibri" panose="020f0502020204030204"/>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lt1"/>
                </a:solidFill>
                <a:latin typeface="Calibri"/>
                <a:ea typeface="Calibri" panose="020f0502020204030204"/>
                <a:cs typeface="Calibri"/>
                <a:sym typeface="Calibri"/>
              </a:defRPr>
            </a:lvl9pPr>
          </a:lstStyle>
          <a:p>
            <a:endParaRPr/>
          </a:p>
        </p:txBody>
      </p:sp>
      <p:sp>
        <p:nvSpPr>
          <p:cNvPr id="14" name="Google Shape;14;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L="0" marR="0" lvl="0" indent="0" algn="r" rtl="0">
              <a:lnSpc>
                <a:spcPct val="100000"/>
              </a:lnSpc>
              <a:spcBef>
                <a:spcPct val="0"/>
              </a:spcBef>
              <a:spcAft>
                <a:spcPct val="0"/>
              </a:spcAft>
              <a:buClr>
                <a:srgbClr val="000000"/>
              </a:buClr>
              <a:buFont typeface="Arial"/>
              <a:buNone/>
              <a:defRPr sz="1200" b="0" i="0" u="none" strike="noStrike" cap="none">
                <a:solidFill>
                  <a:schemeClr val="lt1"/>
                </a:solidFill>
                <a:latin typeface="Calibri"/>
                <a:ea typeface="Calibri" panose="020f0502020204030204"/>
                <a:cs typeface="Calibri"/>
                <a:sym typeface="Calibri"/>
              </a:defRPr>
            </a:lvl1pPr>
            <a:lvl2pPr marL="0" marR="0" lvl="1" indent="0" algn="r" rtl="0">
              <a:lnSpc>
                <a:spcPct val="100000"/>
              </a:lnSpc>
              <a:spcBef>
                <a:spcPct val="0"/>
              </a:spcBef>
              <a:spcAft>
                <a:spcPct val="0"/>
              </a:spcAft>
              <a:buClr>
                <a:srgbClr val="000000"/>
              </a:buClr>
              <a:buFont typeface="Arial"/>
              <a:buNone/>
              <a:defRPr sz="1200" b="0" i="0" u="none" strike="noStrike" cap="none">
                <a:solidFill>
                  <a:schemeClr val="lt1"/>
                </a:solidFill>
                <a:latin typeface="Calibri"/>
                <a:ea typeface="Calibri" panose="020f0502020204030204"/>
                <a:cs typeface="Calibri"/>
                <a:sym typeface="Calibri"/>
              </a:defRPr>
            </a:lvl2pPr>
            <a:lvl3pPr marL="0" marR="0" lvl="2" indent="0" algn="r" rtl="0">
              <a:lnSpc>
                <a:spcPct val="100000"/>
              </a:lnSpc>
              <a:spcBef>
                <a:spcPct val="0"/>
              </a:spcBef>
              <a:spcAft>
                <a:spcPct val="0"/>
              </a:spcAft>
              <a:buClr>
                <a:srgbClr val="000000"/>
              </a:buClr>
              <a:buFont typeface="Arial"/>
              <a:buNone/>
              <a:defRPr sz="1200" b="0" i="0" u="none" strike="noStrike" cap="none">
                <a:solidFill>
                  <a:schemeClr val="lt1"/>
                </a:solidFill>
                <a:latin typeface="Calibri"/>
                <a:ea typeface="Calibri" panose="020f0502020204030204"/>
                <a:cs typeface="Calibri"/>
                <a:sym typeface="Calibri"/>
              </a:defRPr>
            </a:lvl3pPr>
            <a:lvl4pPr marL="0" marR="0" lvl="3" indent="0" algn="r" rtl="0">
              <a:lnSpc>
                <a:spcPct val="100000"/>
              </a:lnSpc>
              <a:spcBef>
                <a:spcPct val="0"/>
              </a:spcBef>
              <a:spcAft>
                <a:spcPct val="0"/>
              </a:spcAft>
              <a:buClr>
                <a:srgbClr val="000000"/>
              </a:buClr>
              <a:buFont typeface="Arial"/>
              <a:buNone/>
              <a:defRPr sz="1200" b="0" i="0" u="none" strike="noStrike" cap="none">
                <a:solidFill>
                  <a:schemeClr val="lt1"/>
                </a:solidFill>
                <a:latin typeface="Calibri"/>
                <a:ea typeface="Calibri" panose="020f0502020204030204"/>
                <a:cs typeface="Calibri"/>
                <a:sym typeface="Calibri"/>
              </a:defRPr>
            </a:lvl4pPr>
            <a:lvl5pPr marL="0" marR="0" lvl="4" indent="0" algn="r" rtl="0">
              <a:lnSpc>
                <a:spcPct val="100000"/>
              </a:lnSpc>
              <a:spcBef>
                <a:spcPct val="0"/>
              </a:spcBef>
              <a:spcAft>
                <a:spcPct val="0"/>
              </a:spcAft>
              <a:buClr>
                <a:srgbClr val="000000"/>
              </a:buClr>
              <a:buFont typeface="Arial"/>
              <a:buNone/>
              <a:defRPr sz="1200" b="0" i="0" u="none" strike="noStrike" cap="none">
                <a:solidFill>
                  <a:schemeClr val="lt1"/>
                </a:solidFill>
                <a:latin typeface="Calibri"/>
                <a:ea typeface="Calibri" panose="020f0502020204030204"/>
                <a:cs typeface="Calibri"/>
                <a:sym typeface="Calibri"/>
              </a:defRPr>
            </a:lvl5pPr>
            <a:lvl6pPr marL="0" marR="0" lvl="5" indent="0" algn="r" rtl="0">
              <a:lnSpc>
                <a:spcPct val="100000"/>
              </a:lnSpc>
              <a:spcBef>
                <a:spcPct val="0"/>
              </a:spcBef>
              <a:spcAft>
                <a:spcPct val="0"/>
              </a:spcAft>
              <a:buClr>
                <a:srgbClr val="000000"/>
              </a:buClr>
              <a:buFont typeface="Arial"/>
              <a:buNone/>
              <a:defRPr sz="1200" b="0" i="0" u="none" strike="noStrike" cap="none">
                <a:solidFill>
                  <a:schemeClr val="lt1"/>
                </a:solidFill>
                <a:latin typeface="Calibri"/>
                <a:ea typeface="Calibri" panose="020f0502020204030204"/>
                <a:cs typeface="Calibri"/>
                <a:sym typeface="Calibri"/>
              </a:defRPr>
            </a:lvl6pPr>
            <a:lvl7pPr marL="0" marR="0" lvl="6" indent="0" algn="r" rtl="0">
              <a:lnSpc>
                <a:spcPct val="100000"/>
              </a:lnSpc>
              <a:spcBef>
                <a:spcPct val="0"/>
              </a:spcBef>
              <a:spcAft>
                <a:spcPct val="0"/>
              </a:spcAft>
              <a:buClr>
                <a:srgbClr val="000000"/>
              </a:buClr>
              <a:buFont typeface="Arial"/>
              <a:buNone/>
              <a:defRPr sz="1200" b="0" i="0" u="none" strike="noStrike" cap="none">
                <a:solidFill>
                  <a:schemeClr val="lt1"/>
                </a:solidFill>
                <a:latin typeface="Calibri"/>
                <a:ea typeface="Calibri" panose="020f0502020204030204"/>
                <a:cs typeface="Calibri"/>
                <a:sym typeface="Calibri"/>
              </a:defRPr>
            </a:lvl7pPr>
            <a:lvl8pPr marL="0" marR="0" lvl="7" indent="0" algn="r" rtl="0">
              <a:lnSpc>
                <a:spcPct val="100000"/>
              </a:lnSpc>
              <a:spcBef>
                <a:spcPct val="0"/>
              </a:spcBef>
              <a:spcAft>
                <a:spcPct val="0"/>
              </a:spcAft>
              <a:buClr>
                <a:srgbClr val="000000"/>
              </a:buClr>
              <a:buFont typeface="Arial"/>
              <a:buNone/>
              <a:defRPr sz="1200" b="0" i="0" u="none" strike="noStrike" cap="none">
                <a:solidFill>
                  <a:schemeClr val="lt1"/>
                </a:solidFill>
                <a:latin typeface="Calibri"/>
                <a:ea typeface="Calibri" panose="020f0502020204030204"/>
                <a:cs typeface="Calibri"/>
                <a:sym typeface="Calibri"/>
              </a:defRPr>
            </a:lvl8pPr>
            <a:lvl9pPr marL="0" marR="0" lvl="8" indent="0" algn="r" rtl="0">
              <a:lnSpc>
                <a:spcPct val="100000"/>
              </a:lnSpc>
              <a:spcBef>
                <a:spcPct val="0"/>
              </a:spcBef>
              <a:spcAft>
                <a:spcPct val="0"/>
              </a:spcAft>
              <a:buClr>
                <a:srgbClr val="000000"/>
              </a:buClr>
              <a:buFont typeface="Arial"/>
              <a:buNone/>
              <a:defRPr sz="1200" b="0" i="0" u="none" strike="noStrike" cap="none">
                <a:solidFill>
                  <a:schemeClr val="lt1"/>
                </a:solidFill>
                <a:latin typeface="Calibri"/>
                <a:ea typeface="Calibri" panose="020f0502020204030204"/>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5370" r:id="rId1"/>
  </p:sldLayoutIdLst>
  <p:transition/>
  <p:timing/>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lt1"/>
        </a:solidFill>
        <a:effectLst/>
      </p:bgPr>
    </p:bg>
    <p:spTree>
      <p:nvGrpSpPr>
        <p:cNvPr id="1" name="Shape 21"/>
        <p:cNvGrpSpPr/>
        <p:nvPr/>
      </p:nvGrpSpPr>
      <p:grpSpPr>
        <a:xfrm>
          <a:off x="0" y="0"/>
          <a:ext cx="0" cy="0"/>
        </a:xfrm>
      </p:grpSpPr>
      <p:sp>
        <p:nvSpPr>
          <p:cNvPr id="22" name="Google Shape;22;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ct val="0"/>
              </a:spcBef>
              <a:spcAft>
                <a:spcPct val="0"/>
              </a:spcAft>
              <a:buClr>
                <a:schemeClr val="dk1"/>
              </a:buClr>
              <a:buSzPts val="4400"/>
              <a:buFont typeface="Calibri"/>
              <a:buNone/>
              <a:defRPr sz="4400" b="0" i="0" u="none" strike="noStrike" cap="none">
                <a:solidFill>
                  <a:schemeClr val="dk1"/>
                </a:solidFill>
                <a:latin typeface="Calibri"/>
                <a:ea typeface="Calibri" panose="020f0502020204030204"/>
                <a:cs typeface="Calibri"/>
                <a:sym typeface="Calibri"/>
              </a:defRPr>
            </a:lvl1pPr>
            <a:lvl2pPr lvl="1">
              <a:spcBef>
                <a:spcPct val="0"/>
              </a:spcBef>
              <a:spcAft>
                <a:spcPct val="0"/>
              </a:spcAft>
              <a:buSzPts val="1400"/>
              <a:buNone/>
              <a:defRPr sz="1800"/>
            </a:lvl2pPr>
            <a:lvl3pPr lvl="2">
              <a:spcBef>
                <a:spcPct val="0"/>
              </a:spcBef>
              <a:spcAft>
                <a:spcPct val="0"/>
              </a:spcAft>
              <a:buSzPts val="1400"/>
              <a:buNone/>
              <a:defRPr sz="1800"/>
            </a:lvl3pPr>
            <a:lvl4pPr lvl="3">
              <a:spcBef>
                <a:spcPct val="0"/>
              </a:spcBef>
              <a:spcAft>
                <a:spcPct val="0"/>
              </a:spcAft>
              <a:buSzPts val="1400"/>
              <a:buNone/>
              <a:defRPr sz="1800"/>
            </a:lvl4pPr>
            <a:lvl5pPr lvl="4">
              <a:spcBef>
                <a:spcPct val="0"/>
              </a:spcBef>
              <a:spcAft>
                <a:spcPct val="0"/>
              </a:spcAft>
              <a:buSzPts val="1400"/>
              <a:buNone/>
              <a:defRPr sz="1800"/>
            </a:lvl5pPr>
            <a:lvl6pPr lvl="5">
              <a:spcBef>
                <a:spcPct val="0"/>
              </a:spcBef>
              <a:spcAft>
                <a:spcPct val="0"/>
              </a:spcAft>
              <a:buSzPts val="1400"/>
              <a:buNone/>
              <a:defRPr sz="1800"/>
            </a:lvl6pPr>
            <a:lvl7pPr lvl="6">
              <a:spcBef>
                <a:spcPct val="0"/>
              </a:spcBef>
              <a:spcAft>
                <a:spcPct val="0"/>
              </a:spcAft>
              <a:buSzPts val="1400"/>
              <a:buNone/>
              <a:defRPr sz="1800"/>
            </a:lvl7pPr>
            <a:lvl8pPr lvl="7">
              <a:spcBef>
                <a:spcPct val="0"/>
              </a:spcBef>
              <a:spcAft>
                <a:spcPct val="0"/>
              </a:spcAft>
              <a:buSzPts val="1400"/>
              <a:buNone/>
              <a:defRPr sz="1800"/>
            </a:lvl8pPr>
            <a:lvl9pPr lvl="8">
              <a:spcBef>
                <a:spcPct val="0"/>
              </a:spcBef>
              <a:spcAft>
                <a:spcPct val="0"/>
              </a:spcAft>
              <a:buSzPts val="1400"/>
              <a:buNone/>
              <a:defRPr sz="1800"/>
            </a:lvl9pPr>
          </a:lstStyle>
          <a:p>
            <a:endParaRPr/>
          </a:p>
        </p:txBody>
      </p:sp>
      <p:sp>
        <p:nvSpPr>
          <p:cNvPr id="23" name="Google Shape;23;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ct val="0"/>
              </a:spcAft>
              <a:buClr>
                <a:schemeClr val="dk1"/>
              </a:buClr>
              <a:buSzPts val="2800"/>
              <a:buFont typeface="Arial"/>
              <a:buChar char="•"/>
              <a:defRPr sz="2800" b="0" i="0" u="none" strike="noStrike" cap="none">
                <a:solidFill>
                  <a:schemeClr val="dk1"/>
                </a:solidFill>
                <a:latin typeface="Calibri"/>
                <a:ea typeface="Calibri" panose="020f0502020204030204"/>
                <a:cs typeface="Calibri"/>
                <a:sym typeface="Calibri"/>
              </a:defRPr>
            </a:lvl1pPr>
            <a:lvl2pPr marL="914400" marR="0" lvl="1" indent="-381000" algn="l" rtl="0">
              <a:lnSpc>
                <a:spcPct val="90000"/>
              </a:lnSpc>
              <a:spcBef>
                <a:spcPts val="500"/>
              </a:spcBef>
              <a:spcAft>
                <a:spcPct val="0"/>
              </a:spcAft>
              <a:buClr>
                <a:schemeClr val="dk1"/>
              </a:buClr>
              <a:buSzPts val="2400"/>
              <a:buFont typeface="Arial"/>
              <a:buChar char="•"/>
              <a:defRPr sz="2400" b="0" i="0" u="none" strike="noStrike" cap="none">
                <a:solidFill>
                  <a:schemeClr val="dk1"/>
                </a:solidFill>
                <a:latin typeface="Calibri"/>
                <a:ea typeface="Calibri" panose="020f0502020204030204"/>
                <a:cs typeface="Calibri"/>
                <a:sym typeface="Calibri"/>
              </a:defRPr>
            </a:lvl2pPr>
            <a:lvl3pPr marL="1371600" marR="0" lvl="2" indent="-355600" algn="l" rtl="0">
              <a:lnSpc>
                <a:spcPct val="90000"/>
              </a:lnSpc>
              <a:spcBef>
                <a:spcPts val="500"/>
              </a:spcBef>
              <a:spcAft>
                <a:spcPct val="0"/>
              </a:spcAft>
              <a:buClr>
                <a:schemeClr val="dk1"/>
              </a:buClr>
              <a:buSzPts val="2000"/>
              <a:buFont typeface="Arial"/>
              <a:buChar char="•"/>
              <a:defRPr sz="2000" b="0" i="0" u="none" strike="noStrike" cap="none">
                <a:solidFill>
                  <a:schemeClr val="dk1"/>
                </a:solidFill>
                <a:latin typeface="Calibri"/>
                <a:ea typeface="Calibri" panose="020f0502020204030204"/>
                <a:cs typeface="Calibri"/>
                <a:sym typeface="Calibri"/>
              </a:defRPr>
            </a:lvl3pPr>
            <a:lvl4pPr marL="1828800" marR="0" lvl="3"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panose="020f0502020204030204"/>
                <a:cs typeface="Calibri"/>
                <a:sym typeface="Calibri"/>
              </a:defRPr>
            </a:lvl4pPr>
            <a:lvl5pPr marL="2286000" marR="0" lvl="4"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panose="020f0502020204030204"/>
                <a:cs typeface="Calibri"/>
                <a:sym typeface="Calibri"/>
              </a:defRPr>
            </a:lvl5pPr>
            <a:lvl6pPr marL="2743200" marR="0" lvl="5"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panose="020f0502020204030204"/>
                <a:cs typeface="Calibri"/>
                <a:sym typeface="Calibri"/>
              </a:defRPr>
            </a:lvl6pPr>
            <a:lvl7pPr marL="3200400" marR="0" lvl="6"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panose="020f0502020204030204"/>
                <a:cs typeface="Calibri"/>
                <a:sym typeface="Calibri"/>
              </a:defRPr>
            </a:lvl7pPr>
            <a:lvl8pPr marL="3657600" marR="0" lvl="7"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panose="020f0502020204030204"/>
                <a:cs typeface="Calibri"/>
                <a:sym typeface="Calibri"/>
              </a:defRPr>
            </a:lvl8pPr>
            <a:lvl9pPr marL="4114800" marR="0" lvl="8" indent="-342900" algn="l" rtl="0">
              <a:lnSpc>
                <a:spcPct val="90000"/>
              </a:lnSpc>
              <a:spcBef>
                <a:spcPts val="500"/>
              </a:spcBef>
              <a:spcAft>
                <a:spcPct val="0"/>
              </a:spcAft>
              <a:buClr>
                <a:schemeClr val="dk1"/>
              </a:buClr>
              <a:buSzPts val="1800"/>
              <a:buFont typeface="Arial"/>
              <a:buChar char="•"/>
              <a:defRPr sz="1800" b="0" i="0" u="none" strike="noStrike" cap="none">
                <a:solidFill>
                  <a:schemeClr val="dk1"/>
                </a:solidFill>
                <a:latin typeface="Calibri"/>
                <a:ea typeface="Calibri" panose="020f0502020204030204"/>
                <a:cs typeface="Calibri"/>
                <a:sym typeface="Calibri"/>
              </a:defRPr>
            </a:lvl9pPr>
          </a:lstStyle>
          <a:p>
            <a:endParaRPr/>
          </a:p>
        </p:txBody>
      </p:sp>
      <p:sp>
        <p:nvSpPr>
          <p:cNvPr id="24" name="Google Shape;24;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panose="020f0502020204030204"/>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panose="020f0502020204030204"/>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panose="020f0502020204030204"/>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panose="020f0502020204030204"/>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panose="020f0502020204030204"/>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panose="020f0502020204030204"/>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panose="020f0502020204030204"/>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panose="020f0502020204030204"/>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panose="020f0502020204030204"/>
                <a:cs typeface="Calibri"/>
                <a:sym typeface="Calibri"/>
              </a:defRPr>
            </a:lvl9pPr>
          </a:lstStyle>
          <a:p>
            <a:endParaRPr/>
          </a:p>
        </p:txBody>
      </p:sp>
      <p:sp>
        <p:nvSpPr>
          <p:cNvPr id="25" name="Google Shape;25;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ctr" rtl="0">
              <a:lnSpc>
                <a:spcPct val="100000"/>
              </a:lnSpc>
              <a:spcBef>
                <a:spcPct val="0"/>
              </a:spcBef>
              <a:spcAft>
                <a:spcPct val="0"/>
              </a:spcAft>
              <a:buClr>
                <a:srgbClr val="000000"/>
              </a:buClr>
              <a:buSzPts val="1400"/>
              <a:buFont typeface="Arial"/>
              <a:buNone/>
              <a:defRPr sz="1200" b="0" i="0" u="none" strike="noStrike" cap="none">
                <a:solidFill>
                  <a:srgbClr val="888888"/>
                </a:solidFill>
                <a:latin typeface="Calibri"/>
                <a:ea typeface="Calibri" panose="020f0502020204030204"/>
                <a:cs typeface="Calibri"/>
                <a:sym typeface="Calibri"/>
              </a:defRPr>
            </a:lvl1pPr>
            <a:lvl2pPr marR="0" lvl="1"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panose="020f0502020204030204"/>
                <a:cs typeface="Calibri"/>
                <a:sym typeface="Calibri"/>
              </a:defRPr>
            </a:lvl2pPr>
            <a:lvl3pPr marR="0" lvl="2"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panose="020f0502020204030204"/>
                <a:cs typeface="Calibri"/>
                <a:sym typeface="Calibri"/>
              </a:defRPr>
            </a:lvl3pPr>
            <a:lvl4pPr marR="0" lvl="3"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panose="020f0502020204030204"/>
                <a:cs typeface="Calibri"/>
                <a:sym typeface="Calibri"/>
              </a:defRPr>
            </a:lvl4pPr>
            <a:lvl5pPr marR="0" lvl="4"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panose="020f0502020204030204"/>
                <a:cs typeface="Calibri"/>
                <a:sym typeface="Calibri"/>
              </a:defRPr>
            </a:lvl5pPr>
            <a:lvl6pPr marR="0" lvl="5"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panose="020f0502020204030204"/>
                <a:cs typeface="Calibri"/>
                <a:sym typeface="Calibri"/>
              </a:defRPr>
            </a:lvl6pPr>
            <a:lvl7pPr marR="0" lvl="6"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panose="020f0502020204030204"/>
                <a:cs typeface="Calibri"/>
                <a:sym typeface="Calibri"/>
              </a:defRPr>
            </a:lvl7pPr>
            <a:lvl8pPr marR="0" lvl="7"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panose="020f0502020204030204"/>
                <a:cs typeface="Calibri"/>
                <a:sym typeface="Calibri"/>
              </a:defRPr>
            </a:lvl8pPr>
            <a:lvl9pPr marR="0" lvl="8" algn="l" rtl="0">
              <a:lnSpc>
                <a:spcPct val="100000"/>
              </a:lnSpc>
              <a:spcBef>
                <a:spcPct val="0"/>
              </a:spcBef>
              <a:spcAft>
                <a:spcPct val="0"/>
              </a:spcAft>
              <a:buClr>
                <a:srgbClr val="000000"/>
              </a:buClr>
              <a:buSzPts val="1400"/>
              <a:buFont typeface="Arial"/>
              <a:buNone/>
              <a:defRPr sz="1800" b="0" i="0" u="none" strike="noStrike" cap="none">
                <a:solidFill>
                  <a:schemeClr val="dk1"/>
                </a:solidFill>
                <a:latin typeface="Calibri"/>
                <a:ea typeface="Calibri" panose="020f0502020204030204"/>
                <a:cs typeface="Calibri"/>
                <a:sym typeface="Calibri"/>
              </a:defRPr>
            </a:lvl9pPr>
          </a:lstStyle>
          <a:p>
            <a:endParaRPr/>
          </a:p>
        </p:txBody>
      </p:sp>
      <p:sp>
        <p:nvSpPr>
          <p:cNvPr id="26" name="Google Shape;26;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L="0" marR="0" lvl="0" indent="0" algn="r" rtl="0">
              <a:lnSpc>
                <a:spcPct val="100000"/>
              </a:lnSpc>
              <a:spcBef>
                <a:spcPct val="0"/>
              </a:spcBef>
              <a:spcAft>
                <a:spcPct val="0"/>
              </a:spcAft>
              <a:buClr>
                <a:srgbClr val="000000"/>
              </a:buClr>
              <a:buFont typeface="Arial"/>
              <a:buNone/>
              <a:defRPr sz="1200" b="0" i="0" u="none" strike="noStrike" cap="none">
                <a:solidFill>
                  <a:srgbClr val="888888"/>
                </a:solidFill>
                <a:latin typeface="Calibri"/>
                <a:ea typeface="Calibri" panose="020f0502020204030204"/>
                <a:cs typeface="Calibri"/>
                <a:sym typeface="Calibri"/>
              </a:defRPr>
            </a:lvl1pPr>
            <a:lvl2pPr marL="0" marR="0" lvl="1" indent="0" algn="r" rtl="0">
              <a:lnSpc>
                <a:spcPct val="100000"/>
              </a:lnSpc>
              <a:spcBef>
                <a:spcPct val="0"/>
              </a:spcBef>
              <a:spcAft>
                <a:spcPct val="0"/>
              </a:spcAft>
              <a:buClr>
                <a:srgbClr val="000000"/>
              </a:buClr>
              <a:buFont typeface="Arial"/>
              <a:buNone/>
              <a:defRPr sz="1200" b="0" i="0" u="none" strike="noStrike" cap="none">
                <a:solidFill>
                  <a:srgbClr val="888888"/>
                </a:solidFill>
                <a:latin typeface="Calibri"/>
                <a:ea typeface="Calibri" panose="020f0502020204030204"/>
                <a:cs typeface="Calibri"/>
                <a:sym typeface="Calibri"/>
              </a:defRPr>
            </a:lvl2pPr>
            <a:lvl3pPr marL="0" marR="0" lvl="2" indent="0" algn="r" rtl="0">
              <a:lnSpc>
                <a:spcPct val="100000"/>
              </a:lnSpc>
              <a:spcBef>
                <a:spcPct val="0"/>
              </a:spcBef>
              <a:spcAft>
                <a:spcPct val="0"/>
              </a:spcAft>
              <a:buClr>
                <a:srgbClr val="000000"/>
              </a:buClr>
              <a:buFont typeface="Arial"/>
              <a:buNone/>
              <a:defRPr sz="1200" b="0" i="0" u="none" strike="noStrike" cap="none">
                <a:solidFill>
                  <a:srgbClr val="888888"/>
                </a:solidFill>
                <a:latin typeface="Calibri"/>
                <a:ea typeface="Calibri" panose="020f0502020204030204"/>
                <a:cs typeface="Calibri"/>
                <a:sym typeface="Calibri"/>
              </a:defRPr>
            </a:lvl3pPr>
            <a:lvl4pPr marL="0" marR="0" lvl="3" indent="0" algn="r" rtl="0">
              <a:lnSpc>
                <a:spcPct val="100000"/>
              </a:lnSpc>
              <a:spcBef>
                <a:spcPct val="0"/>
              </a:spcBef>
              <a:spcAft>
                <a:spcPct val="0"/>
              </a:spcAft>
              <a:buClr>
                <a:srgbClr val="000000"/>
              </a:buClr>
              <a:buFont typeface="Arial"/>
              <a:buNone/>
              <a:defRPr sz="1200" b="0" i="0" u="none" strike="noStrike" cap="none">
                <a:solidFill>
                  <a:srgbClr val="888888"/>
                </a:solidFill>
                <a:latin typeface="Calibri"/>
                <a:ea typeface="Calibri" panose="020f0502020204030204"/>
                <a:cs typeface="Calibri"/>
                <a:sym typeface="Calibri"/>
              </a:defRPr>
            </a:lvl4pPr>
            <a:lvl5pPr marL="0" marR="0" lvl="4" indent="0" algn="r" rtl="0">
              <a:lnSpc>
                <a:spcPct val="100000"/>
              </a:lnSpc>
              <a:spcBef>
                <a:spcPct val="0"/>
              </a:spcBef>
              <a:spcAft>
                <a:spcPct val="0"/>
              </a:spcAft>
              <a:buClr>
                <a:srgbClr val="000000"/>
              </a:buClr>
              <a:buFont typeface="Arial"/>
              <a:buNone/>
              <a:defRPr sz="1200" b="0" i="0" u="none" strike="noStrike" cap="none">
                <a:solidFill>
                  <a:srgbClr val="888888"/>
                </a:solidFill>
                <a:latin typeface="Calibri"/>
                <a:ea typeface="Calibri" panose="020f0502020204030204"/>
                <a:cs typeface="Calibri"/>
                <a:sym typeface="Calibri"/>
              </a:defRPr>
            </a:lvl5pPr>
            <a:lvl6pPr marL="0" marR="0" lvl="5" indent="0" algn="r" rtl="0">
              <a:lnSpc>
                <a:spcPct val="100000"/>
              </a:lnSpc>
              <a:spcBef>
                <a:spcPct val="0"/>
              </a:spcBef>
              <a:spcAft>
                <a:spcPct val="0"/>
              </a:spcAft>
              <a:buClr>
                <a:srgbClr val="000000"/>
              </a:buClr>
              <a:buFont typeface="Arial"/>
              <a:buNone/>
              <a:defRPr sz="1200" b="0" i="0" u="none" strike="noStrike" cap="none">
                <a:solidFill>
                  <a:srgbClr val="888888"/>
                </a:solidFill>
                <a:latin typeface="Calibri"/>
                <a:ea typeface="Calibri" panose="020f0502020204030204"/>
                <a:cs typeface="Calibri"/>
                <a:sym typeface="Calibri"/>
              </a:defRPr>
            </a:lvl6pPr>
            <a:lvl7pPr marL="0" marR="0" lvl="6" indent="0" algn="r" rtl="0">
              <a:lnSpc>
                <a:spcPct val="100000"/>
              </a:lnSpc>
              <a:spcBef>
                <a:spcPct val="0"/>
              </a:spcBef>
              <a:spcAft>
                <a:spcPct val="0"/>
              </a:spcAft>
              <a:buClr>
                <a:srgbClr val="000000"/>
              </a:buClr>
              <a:buFont typeface="Arial"/>
              <a:buNone/>
              <a:defRPr sz="1200" b="0" i="0" u="none" strike="noStrike" cap="none">
                <a:solidFill>
                  <a:srgbClr val="888888"/>
                </a:solidFill>
                <a:latin typeface="Calibri"/>
                <a:ea typeface="Calibri" panose="020f0502020204030204"/>
                <a:cs typeface="Calibri"/>
                <a:sym typeface="Calibri"/>
              </a:defRPr>
            </a:lvl7pPr>
            <a:lvl8pPr marL="0" marR="0" lvl="7" indent="0" algn="r" rtl="0">
              <a:lnSpc>
                <a:spcPct val="100000"/>
              </a:lnSpc>
              <a:spcBef>
                <a:spcPct val="0"/>
              </a:spcBef>
              <a:spcAft>
                <a:spcPct val="0"/>
              </a:spcAft>
              <a:buClr>
                <a:srgbClr val="000000"/>
              </a:buClr>
              <a:buFont typeface="Arial"/>
              <a:buNone/>
              <a:defRPr sz="1200" b="0" i="0" u="none" strike="noStrike" cap="none">
                <a:solidFill>
                  <a:srgbClr val="888888"/>
                </a:solidFill>
                <a:latin typeface="Calibri"/>
                <a:ea typeface="Calibri" panose="020f0502020204030204"/>
                <a:cs typeface="Calibri"/>
                <a:sym typeface="Calibri"/>
              </a:defRPr>
            </a:lvl8pPr>
            <a:lvl9pPr marL="0" marR="0" lvl="8" indent="0" algn="r" rtl="0">
              <a:lnSpc>
                <a:spcPct val="100000"/>
              </a:lnSpc>
              <a:spcBef>
                <a:spcPct val="0"/>
              </a:spcBef>
              <a:spcAft>
                <a:spcPct val="0"/>
              </a:spcAft>
              <a:buClr>
                <a:srgbClr val="000000"/>
              </a:buClr>
              <a:buFont typeface="Arial"/>
              <a:buNone/>
              <a:defRPr sz="1200" b="0" i="0" u="none" strike="noStrike" cap="none">
                <a:solidFill>
                  <a:srgbClr val="888888"/>
                </a:solidFill>
                <a:latin typeface="Calibri"/>
                <a:ea typeface="Calibri" panose="020f0502020204030204"/>
                <a:cs typeface="Calibri"/>
                <a:sym typeface="Calibri"/>
              </a:defRPr>
            </a:lvl9pPr>
          </a:lstStyle>
          <a:p>
            <a:pPr marL="0" lvl="0" indent="0" algn="r" rtl="0">
              <a:spcBef>
                <a:spcPct val="0"/>
              </a:spcBef>
              <a:spcAft>
                <a:spcPct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5372" r:id="rId1"/>
    <p:sldLayoutId id="2147485373" r:id="rId2"/>
    <p:sldLayoutId id="2147485374" r:id="rId3"/>
    <p:sldLayoutId id="2147485375" r:id="rId4"/>
    <p:sldLayoutId id="2147485376" r:id="rId5"/>
    <p:sldLayoutId id="2147485377" r:id="rId6"/>
    <p:sldLayoutId id="2147485378" r:id="rId7"/>
    <p:sldLayoutId id="2147485379" r:id="rId8"/>
    <p:sldLayoutId id="2147485380" r:id="rId9"/>
    <p:sldLayoutId id="2147485381" r:id="rId10"/>
    <p:sldLayoutId id="2147485382" r:id="rId11"/>
  </p:sldLayoutIdLst>
  <p:transition/>
  <p:timing/>
  <p:txStyles>
    <p:title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microsoft.com/office/2007/relationships/diagramDrawing" Target="../diagrams/drawing3.xml" /><Relationship Id="rId3" Type="http://schemas.openxmlformats.org/officeDocument/2006/relationships/diagramData" Target="../diagrams/data3.xml" /><Relationship Id="rId4" Type="http://schemas.openxmlformats.org/officeDocument/2006/relationships/diagramLayout" Target="../diagrams/layout3.xml" /><Relationship Id="rId5" Type="http://schemas.openxmlformats.org/officeDocument/2006/relationships/diagramQuickStyle" Target="../diagrams/quickStyle3.xml" /><Relationship Id="rId6" Type="http://schemas.openxmlformats.org/officeDocument/2006/relationships/diagramColors" Target="../diagrams/colors3.x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openxmlformats.org/officeDocument/2006/relationships/notesSlide" Target="../notesSlides/notesSlide6.xml"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openxmlformats.org/officeDocument/2006/relationships/notesSlide" Target="../notesSlides/notesSlide7.xml" /><Relationship Id="rId3" Type="http://schemas.openxmlformats.org/officeDocument/2006/relationships/image" Target="../media/image5.pn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microsoft.com/office/2007/relationships/diagramDrawing" Target="../diagrams/drawing4.xml" /><Relationship Id="rId3" Type="http://schemas.openxmlformats.org/officeDocument/2006/relationships/diagramData" Target="../diagrams/data4.xml" /><Relationship Id="rId4" Type="http://schemas.openxmlformats.org/officeDocument/2006/relationships/diagramLayout" Target="../diagrams/layout4.xml" /><Relationship Id="rId5" Type="http://schemas.openxmlformats.org/officeDocument/2006/relationships/diagramQuickStyle" Target="../diagrams/quickStyle4.xml" /><Relationship Id="rId6" Type="http://schemas.openxmlformats.org/officeDocument/2006/relationships/diagramColors" Target="../diagrams/colors4.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openxmlformats.org/officeDocument/2006/relationships/notesSlide" Target="../notesSlides/notesSlide8.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openxmlformats.org/officeDocument/2006/relationships/notesSlide" Target="../notesSlides/notesSlide9.xml"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openxmlformats.org/officeDocument/2006/relationships/notesSlide" Target="../notesSlides/notesSlide10.xml"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openxmlformats.org/officeDocument/2006/relationships/notesSlide" Target="../notesSlides/notesSlide11.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openxmlformats.org/officeDocument/2006/relationships/notesSlide" Target="../notesSlides/notesSlide12.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openxmlformats.org/officeDocument/2006/relationships/image" Target="../media/image6.jpeg" /><Relationship Id="rId3" Type="http://schemas.microsoft.com/office/2007/relationships/diagramDrawing" Target="../diagrams/drawing5.xml" /><Relationship Id="rId4" Type="http://schemas.openxmlformats.org/officeDocument/2006/relationships/diagramData" Target="../diagrams/data5.xml" /><Relationship Id="rId5" Type="http://schemas.openxmlformats.org/officeDocument/2006/relationships/diagramLayout" Target="../diagrams/layout5.xml" /><Relationship Id="rId6" Type="http://schemas.openxmlformats.org/officeDocument/2006/relationships/diagramQuickStyle" Target="../diagrams/quickStyle5.xml" /><Relationship Id="rId7" Type="http://schemas.openxmlformats.org/officeDocument/2006/relationships/diagramColors" Target="../diagrams/colors5.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31.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1.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openxmlformats.org/officeDocument/2006/relationships/notesSlide" Target="../notesSlides/notesSlide13.xml" /><Relationship Id="rId3" Type="http://schemas.openxmlformats.org/officeDocument/2006/relationships/image" Target="../media/image7.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0.xml" /><Relationship Id="rId10" Type="http://schemas.openxmlformats.org/officeDocument/2006/relationships/image" Target="../media/image15.svg" /><Relationship Id="rId2" Type="http://schemas.openxmlformats.org/officeDocument/2006/relationships/notesSlide" Target="../notesSlides/notesSlide14.xml" /><Relationship Id="rId3" Type="http://schemas.openxmlformats.org/officeDocument/2006/relationships/image" Target="../media/image8.png" /><Relationship Id="rId4" Type="http://schemas.openxmlformats.org/officeDocument/2006/relationships/image" Target="../media/image9.svg" /><Relationship Id="rId5" Type="http://schemas.openxmlformats.org/officeDocument/2006/relationships/image" Target="../media/image10.png" /><Relationship Id="rId6" Type="http://schemas.openxmlformats.org/officeDocument/2006/relationships/image" Target="../media/image11.svg" /><Relationship Id="rId7" Type="http://schemas.openxmlformats.org/officeDocument/2006/relationships/image" Target="../media/image12.png" /><Relationship Id="rId8" Type="http://schemas.openxmlformats.org/officeDocument/2006/relationships/image" Target="../media/image13.svg" /><Relationship Id="rId9" Type="http://schemas.openxmlformats.org/officeDocument/2006/relationships/image" Target="../media/image14.pn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5.xml" /><Relationship Id="rId2" Type="http://schemas.openxmlformats.org/officeDocument/2006/relationships/notesSlide" Target="../notesSlides/notesSlide15.xml"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1.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openxmlformats.org/officeDocument/2006/relationships/notesSlide" Target="../notesSlides/notesSlide16.xml" /><Relationship Id="rId3" Type="http://schemas.openxmlformats.org/officeDocument/2006/relationships/image" Target="../media/image16.png" /><Relationship Id="rId4" Type="http://schemas.microsoft.com/office/2007/relationships/hdphoto" Target="../media/image17.wdp" /><Relationship Id="rId5" Type="http://schemas.openxmlformats.org/officeDocument/2006/relationships/image" Target="../media/image18.png" /><Relationship Id="rId6" Type="http://schemas.microsoft.com/office/2007/relationships/hdphoto" Target="../media/image19.wdp"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openxmlformats.org/officeDocument/2006/relationships/notesSlide" Target="../notesSlides/notesSlide17.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0.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40.xml" /><Relationship Id="rId2" Type="http://schemas.openxmlformats.org/officeDocument/2006/relationships/image" Target="../media/image20.pn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41.xml" /><Relationship Id="rId2" Type="http://schemas.openxmlformats.org/officeDocument/2006/relationships/notesSlide" Target="../notesSlides/notesSlide18.xml" /><Relationship Id="rId3" Type="http://schemas.openxmlformats.org/officeDocument/2006/relationships/image" Target="../media/image21.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6.xml" /><Relationship Id="rId2" Type="http://schemas.openxmlformats.org/officeDocument/2006/relationships/notesSlide" Target="../notesSlides/notesSlide1.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43.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41.xml" /><Relationship Id="rId2" Type="http://schemas.openxmlformats.org/officeDocument/2006/relationships/image" Target="../media/image22.pn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41.xml" /><Relationship Id="rId2" Type="http://schemas.openxmlformats.org/officeDocument/2006/relationships/image" Target="../media/image22.pn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41.xml" /><Relationship Id="rId2" Type="http://schemas.openxmlformats.org/officeDocument/2006/relationships/notesSlide" Target="../notesSlides/notesSlide19.xml" /><Relationship Id="rId3" Type="http://schemas.openxmlformats.org/officeDocument/2006/relationships/image" Target="../media/image23.png" /><Relationship Id="rId4" Type="http://schemas.openxmlformats.org/officeDocument/2006/relationships/image" Target="../media/image24.pn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41.xml" /><Relationship Id="rId2" Type="http://schemas.openxmlformats.org/officeDocument/2006/relationships/notesSlide" Target="../notesSlides/notesSlide20.xml" /><Relationship Id="rId3" Type="http://schemas.openxmlformats.org/officeDocument/2006/relationships/image" Target="../media/image25.png" /><Relationship Id="rId4" Type="http://schemas.openxmlformats.org/officeDocument/2006/relationships/image" Target="../media/image26.pn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41.xml" /><Relationship Id="rId2" Type="http://schemas.openxmlformats.org/officeDocument/2006/relationships/notesSlide" Target="../notesSlides/notesSlide21.xml" /><Relationship Id="rId3" Type="http://schemas.openxmlformats.org/officeDocument/2006/relationships/image" Target="../media/image27.png" /><Relationship Id="rId4" Type="http://schemas.openxmlformats.org/officeDocument/2006/relationships/image" Target="../media/image28.pn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41.xml" /><Relationship Id="rId2" Type="http://schemas.openxmlformats.org/officeDocument/2006/relationships/notesSlide" Target="../notesSlides/notesSlide22.xml" /><Relationship Id="rId3" Type="http://schemas.openxmlformats.org/officeDocument/2006/relationships/image" Target="../media/image29.pn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41.xml" /><Relationship Id="rId2" Type="http://schemas.openxmlformats.org/officeDocument/2006/relationships/notesSlide" Target="../notesSlides/notesSlide23.xml" /><Relationship Id="rId3" Type="http://schemas.openxmlformats.org/officeDocument/2006/relationships/image" Target="../media/image30.pn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41.xml" /><Relationship Id="rId2" Type="http://schemas.openxmlformats.org/officeDocument/2006/relationships/notesSlide" Target="../notesSlides/notesSlide24.xml" /><Relationship Id="rId3" Type="http://schemas.openxmlformats.org/officeDocument/2006/relationships/image" Target="../media/image31.png" /><Relationship Id="rId4" Type="http://schemas.openxmlformats.org/officeDocument/2006/relationships/image" Target="../media/image32.pn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41.xml" /><Relationship Id="rId2" Type="http://schemas.openxmlformats.org/officeDocument/2006/relationships/image" Target="../media/image33.pn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openxmlformats.org/officeDocument/2006/relationships/notesSlide" Target="../notesSlides/notesSlide2.xml"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41.xml" /><Relationship Id="rId2" Type="http://schemas.openxmlformats.org/officeDocument/2006/relationships/image" Target="../media/image34.pn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51.xml" /><Relationship Id="rId2" Type="http://schemas.openxmlformats.org/officeDocument/2006/relationships/image" Target="../media/image35.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52.xml" /><Relationship Id="rId2" Type="http://schemas.openxmlformats.org/officeDocument/2006/relationships/notesSlide" Target="../notesSlides/notesSlide25.xml" /><Relationship Id="rId3" Type="http://schemas.openxmlformats.org/officeDocument/2006/relationships/image" Target="../media/image36.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52.xml" /><Relationship Id="rId2" Type="http://schemas.openxmlformats.org/officeDocument/2006/relationships/notesSlide" Target="../notesSlides/notesSlide26.xml" /><Relationship Id="rId3" Type="http://schemas.microsoft.com/office/2007/relationships/diagramDrawing" Target="../diagrams/drawing6.xml" /><Relationship Id="rId4" Type="http://schemas.openxmlformats.org/officeDocument/2006/relationships/diagramData" Target="../diagrams/data6.xml" /><Relationship Id="rId5" Type="http://schemas.openxmlformats.org/officeDocument/2006/relationships/diagramLayout" Target="../diagrams/layout6.xml" /><Relationship Id="rId6" Type="http://schemas.openxmlformats.org/officeDocument/2006/relationships/diagramQuickStyle" Target="../diagrams/quickStyle6.xml" /><Relationship Id="rId7" Type="http://schemas.openxmlformats.org/officeDocument/2006/relationships/diagramColors" Target="../diagrams/colors6.x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52.xml" /><Relationship Id="rId2" Type="http://schemas.openxmlformats.org/officeDocument/2006/relationships/notesSlide" Target="../notesSlides/notesSlide27.xml" /><Relationship Id="rId3" Type="http://schemas.microsoft.com/office/2007/relationships/diagramDrawing" Target="../diagrams/drawing7.xml" /><Relationship Id="rId4" Type="http://schemas.openxmlformats.org/officeDocument/2006/relationships/diagramData" Target="../diagrams/data7.xml" /><Relationship Id="rId5" Type="http://schemas.openxmlformats.org/officeDocument/2006/relationships/diagramLayout" Target="../diagrams/layout7.xml" /><Relationship Id="rId6" Type="http://schemas.openxmlformats.org/officeDocument/2006/relationships/diagramQuickStyle" Target="../diagrams/quickStyle7.xml" /><Relationship Id="rId7" Type="http://schemas.openxmlformats.org/officeDocument/2006/relationships/diagramColors" Target="../diagrams/colors7.xml"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52.xml" /><Relationship Id="rId2" Type="http://schemas.openxmlformats.org/officeDocument/2006/relationships/image" Target="../media/image37.pn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52.xml" /><Relationship Id="rId2" Type="http://schemas.openxmlformats.org/officeDocument/2006/relationships/notesSlide" Target="../notesSlides/notesSlide28.xml"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52.xml" /><Relationship Id="rId2" Type="http://schemas.openxmlformats.org/officeDocument/2006/relationships/image" Target="../media/image38.pn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52.xml"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54.xml"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openxmlformats.org/officeDocument/2006/relationships/notesSlide" Target="../notesSlides/notesSlide3.xml"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52.xml" /><Relationship Id="rId2" Type="http://schemas.openxmlformats.org/officeDocument/2006/relationships/image" Target="../media/image39.pn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52.xml" /><Relationship Id="rId2" Type="http://schemas.openxmlformats.org/officeDocument/2006/relationships/notesSlide" Target="../notesSlides/notesSlide29.xml"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63.xml" /><Relationship Id="rId2" Type="http://schemas.openxmlformats.org/officeDocument/2006/relationships/image" Target="../media/image40.jpeg"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63.xml"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66.xml"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63.xml"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63.xml"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63.xml"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73.xml" /><Relationship Id="rId2" Type="http://schemas.openxmlformats.org/officeDocument/2006/relationships/notesSlide" Target="../notesSlides/notesSlide30.xml" /><Relationship Id="rId3" Type="http://schemas.openxmlformats.org/officeDocument/2006/relationships/image" Target="../media/image41.jpeg"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74.xml" /><Relationship Id="rId2" Type="http://schemas.openxmlformats.org/officeDocument/2006/relationships/notesSlide" Target="../notesSlides/notesSlide31.xml" /><Relationship Id="rId3" Type="http://schemas.openxmlformats.org/officeDocument/2006/relationships/image" Target="../media/image42.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microsoft.com/office/2007/relationships/diagramDrawing" Target="../diagrams/drawing1.xml" /><Relationship Id="rId3" Type="http://schemas.openxmlformats.org/officeDocument/2006/relationships/diagramData" Target="../diagrams/data1.xml" /><Relationship Id="rId4" Type="http://schemas.openxmlformats.org/officeDocument/2006/relationships/diagramLayout" Target="../diagrams/layout1.xml" /><Relationship Id="rId5" Type="http://schemas.openxmlformats.org/officeDocument/2006/relationships/diagramQuickStyle" Target="../diagrams/quickStyle1.xml" /><Relationship Id="rId6" Type="http://schemas.openxmlformats.org/officeDocument/2006/relationships/diagramColors" Target="../diagrams/colors1.xml"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74.xml" /><Relationship Id="rId2" Type="http://schemas.openxmlformats.org/officeDocument/2006/relationships/notesSlide" Target="../notesSlides/notesSlide32.xml"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74.xml" /><Relationship Id="rId2" Type="http://schemas.openxmlformats.org/officeDocument/2006/relationships/notesSlide" Target="../notesSlides/notesSlide33.xml"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75.xml" /><Relationship Id="rId2" Type="http://schemas.openxmlformats.org/officeDocument/2006/relationships/notesSlide" Target="../notesSlides/notesSlide34.xml"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76.xml" /><Relationship Id="rId2" Type="http://schemas.openxmlformats.org/officeDocument/2006/relationships/notesSlide" Target="../notesSlides/notesSlide35.xml"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74.xml" /><Relationship Id="rId2" Type="http://schemas.openxmlformats.org/officeDocument/2006/relationships/notesSlide" Target="../notesSlides/notesSlide36.xml"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74.xml" /><Relationship Id="rId2" Type="http://schemas.openxmlformats.org/officeDocument/2006/relationships/notesSlide" Target="../notesSlides/notesSlide37.xml"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74.xml" /><Relationship Id="rId2" Type="http://schemas.openxmlformats.org/officeDocument/2006/relationships/notesSlide" Target="../notesSlides/notesSlide38.xml"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74.xml" /><Relationship Id="rId2" Type="http://schemas.openxmlformats.org/officeDocument/2006/relationships/notesSlide" Target="../notesSlides/notesSlide39.xml"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74.xml" /><Relationship Id="rId2" Type="http://schemas.openxmlformats.org/officeDocument/2006/relationships/notesSlide" Target="../notesSlides/notesSlide40.xml" /><Relationship Id="rId3" Type="http://schemas.openxmlformats.org/officeDocument/2006/relationships/image" Target="../media/image43.jpeg"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74.xml" /><Relationship Id="rId2" Type="http://schemas.openxmlformats.org/officeDocument/2006/relationships/notesSlide" Target="../notesSlides/notesSlide41.x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openxmlformats.org/officeDocument/2006/relationships/notesSlide" Target="../notesSlides/notesSlide4.xml"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75.xml" /><Relationship Id="rId2" Type="http://schemas.openxmlformats.org/officeDocument/2006/relationships/notesSlide" Target="../notesSlides/notesSlide42.xml"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74.xml" /><Relationship Id="rId2" Type="http://schemas.openxmlformats.org/officeDocument/2006/relationships/notesSlide" Target="../notesSlides/notesSlide43.xml"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76.xml" /><Relationship Id="rId2" Type="http://schemas.openxmlformats.org/officeDocument/2006/relationships/notesSlide" Target="../notesSlides/notesSlide44.xml"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77.xml" /><Relationship Id="rId2" Type="http://schemas.openxmlformats.org/officeDocument/2006/relationships/notesSlide" Target="../notesSlides/notesSlide45.xml"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74.xml" /><Relationship Id="rId2" Type="http://schemas.openxmlformats.org/officeDocument/2006/relationships/notesSlide" Target="../notesSlides/notesSlide46.xml"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74.xml" /><Relationship Id="rId2" Type="http://schemas.openxmlformats.org/officeDocument/2006/relationships/notesSlide" Target="../notesSlides/notesSlide47.xml"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74.xml" /><Relationship Id="rId2" Type="http://schemas.openxmlformats.org/officeDocument/2006/relationships/notesSlide" Target="../notesSlides/notesSlide48.xml"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74.xml" /><Relationship Id="rId2" Type="http://schemas.openxmlformats.org/officeDocument/2006/relationships/notesSlide" Target="../notesSlides/notesSlide49.xml"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74.xml" /><Relationship Id="rId2" Type="http://schemas.openxmlformats.org/officeDocument/2006/relationships/notesSlide" Target="../notesSlides/notesSlide50.xml"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74.xml" /><Relationship Id="rId2" Type="http://schemas.openxmlformats.org/officeDocument/2006/relationships/notesSlide" Target="../notesSlides/notesSlide51.xml"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microsoft.com/office/2007/relationships/diagramDrawing" Target="../diagrams/drawing2.xml" /><Relationship Id="rId3" Type="http://schemas.openxmlformats.org/officeDocument/2006/relationships/diagramData" Target="../diagrams/data2.xml" /><Relationship Id="rId4" Type="http://schemas.openxmlformats.org/officeDocument/2006/relationships/diagramLayout" Target="../diagrams/layout2.xml" /><Relationship Id="rId5" Type="http://schemas.openxmlformats.org/officeDocument/2006/relationships/diagramQuickStyle" Target="../diagrams/quickStyle2.xml" /><Relationship Id="rId6" Type="http://schemas.openxmlformats.org/officeDocument/2006/relationships/diagramColors" Target="../diagrams/colors2.xml"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32.xml" /><Relationship Id="rId2" Type="http://schemas.openxmlformats.org/officeDocument/2006/relationships/notesSlide" Target="../notesSlides/notesSlide5.xml" /><Relationship Id="rId3"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913775" y="618517"/>
            <a:ext cx="10364451" cy="3252025"/>
          </a:xfrm>
        </p:spPr>
        <p:txBody>
          <a:bodyPr>
            <a:normAutofit/>
          </a:bodyPr>
          <a:lstStyle/>
          <a:p>
            <a:r>
              <a:rPr lang="en-US" sz="4800" b="1">
                <a:solidFill>
                  <a:schemeClr val="accent1">
                    <a:lumMod val="50000"/>
                  </a:schemeClr>
                </a:solidFill>
                <a:latin typeface="Arial" pitchFamily="34" charset="0"/>
                <a:cs typeface="Arial" pitchFamily="34" charset="0"/>
              </a:rPr>
              <a:t>CÁC MÔ HÌNH KHUYẾT TẬT </a:t>
            </a:r>
            <a:br>
              <a:rPr lang="en-US" sz="4800" b="1">
                <a:solidFill>
                  <a:schemeClr val="accent1">
                    <a:lumMod val="50000"/>
                  </a:schemeClr>
                </a:solidFill>
                <a:latin typeface="Arial" pitchFamily="34" charset="0"/>
                <a:cs typeface="Arial" pitchFamily="34" charset="0"/>
              </a:rPr>
            </a:br>
            <a:r>
              <a:rPr lang="en-US" sz="4800" b="1">
                <a:solidFill>
                  <a:schemeClr val="accent1">
                    <a:lumMod val="50000"/>
                  </a:schemeClr>
                </a:solidFill>
                <a:latin typeface="Arial" pitchFamily="34" charset="0"/>
                <a:cs typeface="Arial" pitchFamily="34" charset="0"/>
              </a:rPr>
              <a:t>VÀ MỘT SỐ VẤN ĐỀ LIÊN QUAN</a:t>
            </a:r>
            <a:endParaRPr lang="en-US" sz="4800">
              <a:solidFill>
                <a:schemeClr val="accent1">
                  <a:lumMod val="50000"/>
                </a:schemeClr>
              </a:solidFill>
            </a:endParaRPr>
          </a:p>
        </p:txBody>
      </p:sp>
      <p:sp>
        <p:nvSpPr>
          <p:cNvPr id="3" name="Content Placeholder 2"/>
          <p:cNvSpPr>
            <a:spLocks noGrp="1"/>
          </p:cNvSpPr>
          <p:nvPr>
            <p:ph sz="quarter" idx="13"/>
          </p:nvPr>
        </p:nvSpPr>
        <p:spPr>
          <a:xfrm>
            <a:off x="913774" y="4484318"/>
            <a:ext cx="10363826" cy="1306881"/>
          </a:xfrm>
        </p:spPr>
        <p:txBody>
          <a:bodyPr>
            <a:normAutofit/>
          </a:bodyPr>
          <a:lstStyle/>
          <a:p>
            <a:pPr marL="0" indent="0" algn="ctr">
              <a:buNone/>
            </a:pPr>
            <a:r>
              <a:rPr lang="en-US" sz="2800" b="1" cap="none" err="1"/>
              <a:t>Viện nghiên cứu phát triển cộng đồng (ACDC)</a:t>
            </a:r>
            <a:endParaRPr lang="en-US" sz="2800" b="1" cap="none"/>
          </a:p>
        </p:txBody>
      </p:sp>
    </p:spTree>
    <p:extLst>
      <p:ext uri="{BB962C8B-B14F-4D97-AF65-F5344CB8AC3E}">
        <p14:creationId xmlns:p14="http://schemas.microsoft.com/office/powerpoint/2010/main" val="1174741598"/>
      </p:ext>
    </p:extLst>
  </p:cSld>
  <p:clrMapOvr>
    <a:masterClrMapping/>
  </p:clrMapOvr>
  <p:transition/>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7410" name="Title 1"/>
          <p:cNvSpPr>
            <a:spLocks noGrp="1"/>
          </p:cNvSpPr>
          <p:nvPr>
            <p:ph type="title"/>
          </p:nvPr>
        </p:nvSpPr>
        <p:spPr>
          <a:xfrm>
            <a:off x="674915" y="0"/>
            <a:ext cx="10515600" cy="1325563"/>
          </a:xfrm>
        </p:spPr>
        <p:txBody>
          <a:bodyPr/>
          <a:lstStyle/>
          <a:p>
            <a:pPr algn="ctr" eaLnBrk="1" hangingPunct="1"/>
            <a:r>
              <a:rPr lang="en-US" altLang="en-US" b="1" err="1">
                <a:latin typeface="Times New Roman" panose="02020603050405020304" pitchFamily="18" charset="0"/>
                <a:cs typeface="Times New Roman" panose="02020603050405020304" pitchFamily="18" charset="0"/>
              </a:rPr>
              <a:t>Sơ đồ mô hình xã hội</a:t>
            </a:r>
            <a:endParaRPr lang="en-US" altLang="en-US" b="1">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2209800" y="1164771"/>
          <a:ext cx="8240486" cy="5715000"/>
        </p:xfrm>
        <a:graphic>
          <a:graphicData uri="http://schemas.openxmlformats.org/drawingml/2006/diagram">
            <dgm:relIds xmlns:dgm="http://schemas.openxmlformats.org/drawingml/2006/diagram" r:dm="rId3" r:lo="rId4" r:qs="rId5" r:cs="rId6"/>
          </a:graphicData>
        </a:graphic>
      </p:graphicFrame>
    </p:spTree>
    <p:extLst>
      <p:ext uri="{BB962C8B-B14F-4D97-AF65-F5344CB8AC3E}">
        <p14:creationId xmlns:p14="http://schemas.microsoft.com/office/powerpoint/2010/main" val="657340519"/>
      </p:ext>
    </p:extLst>
  </p:cSld>
  <p:clrMapOvr>
    <a:masterClrMapping/>
  </p:clrMapOvr>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22530" name="Rectangle 2"/>
          <p:cNvSpPr>
            <a:spLocks noGrp="1" noChangeArrowheads="1"/>
          </p:cNvSpPr>
          <p:nvPr>
            <p:ph type="title"/>
          </p:nvPr>
        </p:nvSpPr>
        <p:spPr>
          <a:xfrm>
            <a:off x="1172935" y="200696"/>
            <a:ext cx="9967922" cy="1981200"/>
          </a:xfrm>
        </p:spPr>
        <p:txBody>
          <a:bodyPr>
            <a:normAutofit/>
          </a:bodyPr>
          <a:lstStyle/>
          <a:p>
            <a:pPr algn="ctr" eaLnBrk="1" hangingPunct="1"/>
            <a:r>
              <a:rPr lang="en-US" altLang="en-US" sz="3600">
                <a:solidFill>
                  <a:srgbClr val="C00000"/>
                </a:solidFill>
                <a:latin typeface="Arial" pitchFamily="34" charset="0"/>
                <a:ea typeface="Verdana" panose="020b0604030504040204" pitchFamily="34" charset="0"/>
                <a:cs typeface="Arial" pitchFamily="34" charset="0"/>
              </a:rPr>
              <a:t>MÔ HÌNH KHUYẾT TẬT DỰA TRÊN QUYỀN</a:t>
            </a:r>
          </a:p>
        </p:txBody>
      </p:sp>
      <p:sp>
        <p:nvSpPr>
          <p:cNvPr id="67587" name="Rectangle 3"/>
          <p:cNvSpPr>
            <a:spLocks noGrp="1" noChangeArrowheads="1"/>
          </p:cNvSpPr>
          <p:nvPr>
            <p:ph idx="1"/>
          </p:nvPr>
        </p:nvSpPr>
        <p:spPr>
          <a:xfrm>
            <a:off x="914399" y="2181896"/>
            <a:ext cx="10711543" cy="4518660"/>
          </a:xfrm>
        </p:spPr>
        <p:txBody>
          <a:bodyPr rtlCol="0">
            <a:normAutofit/>
          </a:bodyPr>
          <a:lstStyle/>
          <a:p>
            <a:pPr>
              <a:buClr>
                <a:schemeClr val="accent1">
                  <a:lumMod val="75000"/>
                </a:schemeClr>
              </a:buClr>
              <a:buFont typeface="Arial"/>
              <a:buChar char="•"/>
              <a:defRPr/>
            </a:pPr>
            <a:r>
              <a:rPr lang="en-US" sz="2800">
                <a:solidFill>
                  <a:schemeClr val="tx1"/>
                </a:solidFill>
                <a:latin typeface="Arial" pitchFamily="34" charset="0"/>
                <a:ea typeface="Verdana" panose="020b0604030504040204" pitchFamily="34" charset="0"/>
                <a:cs typeface="Arial" pitchFamily="34" charset="0"/>
              </a:rPr>
              <a:t>NKT đều có những quyền cơ bản như tất cả các công dân khác là được sống độc lập và được đối xử một cách bình đẳng.</a:t>
            </a:r>
          </a:p>
          <a:p>
            <a:pPr>
              <a:buClr>
                <a:schemeClr val="accent1">
                  <a:lumMod val="75000"/>
                </a:schemeClr>
              </a:buClr>
              <a:buFont typeface="Arial"/>
              <a:buChar char="•"/>
              <a:defRPr/>
            </a:pPr>
            <a:r>
              <a:rPr lang="en-US" err="1">
                <a:latin typeface="Arial" pitchFamily="34" charset="0"/>
                <a:ea typeface="Verdana" panose="020b0604030504040204" pitchFamily="34" charset="0"/>
                <a:cs typeface="Arial" pitchFamily="34" charset="0"/>
              </a:rPr>
              <a:t>Liên quan chặt chẽ đến mô hình xã hội, kết hợp tư tưởng của mô hình xã hội để xác định các rào cản bên ngoài</a:t>
            </a:r>
            <a:endParaRPr lang="en-US" sz="2800">
              <a:solidFill>
                <a:schemeClr val="tx1"/>
              </a:solidFill>
              <a:latin typeface="Arial" pitchFamily="34" charset="0"/>
              <a:ea typeface="Verdana" panose="020b0604030504040204" pitchFamily="34" charset="0"/>
              <a:cs typeface="Arial" pitchFamily="34" charset="0"/>
            </a:endParaRPr>
          </a:p>
          <a:p>
            <a:pPr>
              <a:buClr>
                <a:schemeClr val="accent1">
                  <a:lumMod val="75000"/>
                </a:schemeClr>
              </a:buClr>
              <a:buFont typeface="Arial"/>
              <a:buChar char="•"/>
              <a:defRPr/>
            </a:pPr>
            <a:r>
              <a:rPr lang="en-US" sz="2800">
                <a:solidFill>
                  <a:schemeClr val="tx1"/>
                </a:solidFill>
                <a:latin typeface="Arial" pitchFamily="34" charset="0"/>
                <a:ea typeface="Verdana" panose="020b0604030504040204" pitchFamily="34" charset="0"/>
                <a:cs typeface="Arial" pitchFamily="34" charset="0"/>
              </a:rPr>
              <a:t>X</a:t>
            </a:r>
            <a:r>
              <a:rPr lang="vi-VN" sz="2800">
                <a:solidFill>
                  <a:schemeClr val="tx1"/>
                </a:solidFill>
                <a:latin typeface="Arial" pitchFamily="34" charset="0"/>
                <a:ea typeface="Verdana" panose="020b0604030504040204" pitchFamily="34" charset="0"/>
                <a:cs typeface="Arial" pitchFamily="34" charset="0"/>
              </a:rPr>
              <a:t>ã hội</a:t>
            </a:r>
            <a:r>
              <a:rPr lang="en-US" sz="2800">
                <a:solidFill>
                  <a:schemeClr val="tx1"/>
                </a:solidFill>
                <a:latin typeface="Arial" pitchFamily="34" charset="0"/>
                <a:ea typeface="Verdana" panose="020b0604030504040204" pitchFamily="34" charset="0"/>
                <a:cs typeface="Arial" pitchFamily="34" charset="0"/>
              </a:rPr>
              <a:t> cần</a:t>
            </a:r>
            <a:r>
              <a:rPr lang="vi-VN" sz="2800">
                <a:solidFill>
                  <a:schemeClr val="tx1"/>
                </a:solidFill>
                <a:latin typeface="Arial" pitchFamily="34" charset="0"/>
                <a:ea typeface="Verdana" panose="020b0604030504040204" pitchFamily="34" charset="0"/>
                <a:cs typeface="Arial" pitchFamily="34" charset="0"/>
              </a:rPr>
              <a:t> thay đổi để đảm bảo rằng tất cả mọi người - kể cả những người</a:t>
            </a:r>
            <a:r>
              <a:rPr lang="en-US" sz="2800">
                <a:solidFill>
                  <a:schemeClr val="tx1"/>
                </a:solidFill>
                <a:latin typeface="Arial" pitchFamily="34" charset="0"/>
                <a:ea typeface="Verdana" panose="020b0604030504040204" pitchFamily="34" charset="0"/>
                <a:cs typeface="Arial" pitchFamily="34" charset="0"/>
              </a:rPr>
              <a:t> </a:t>
            </a:r>
            <a:r>
              <a:rPr lang="vi-VN" sz="2800">
                <a:solidFill>
                  <a:schemeClr val="tx1"/>
                </a:solidFill>
                <a:latin typeface="Arial" pitchFamily="34" charset="0"/>
                <a:ea typeface="Verdana" panose="020b0604030504040204" pitchFamily="34" charset="0"/>
                <a:cs typeface="Arial" pitchFamily="34" charset="0"/>
              </a:rPr>
              <a:t>khuyết tật - có khả năng </a:t>
            </a:r>
            <a:r>
              <a:rPr lang="en-US" sz="2800" err="1">
                <a:solidFill>
                  <a:schemeClr val="tx1"/>
                </a:solidFill>
                <a:latin typeface="Arial" pitchFamily="34" charset="0"/>
                <a:ea typeface="Verdana" panose="020b0604030504040204" pitchFamily="34" charset="0"/>
                <a:cs typeface="Arial" pitchFamily="34" charset="0"/>
              </a:rPr>
              <a:t>tham gia như nhau.</a:t>
            </a:r>
          </a:p>
          <a:p>
            <a:pPr>
              <a:buClr>
                <a:schemeClr val="accent1">
                  <a:lumMod val="75000"/>
                </a:schemeClr>
              </a:buClr>
              <a:buFont typeface="Arial"/>
              <a:buChar char="•"/>
              <a:defRPr/>
            </a:pPr>
            <a:r>
              <a:rPr lang="en-US" err="1">
                <a:latin typeface="Arial" pitchFamily="34" charset="0"/>
                <a:ea typeface="Verdana" panose="020b0604030504040204" pitchFamily="34" charset="0"/>
                <a:cs typeface="Arial" pitchFamily="34" charset="0"/>
              </a:rPr>
              <a:t>Chuyên gia: ng</a:t>
            </a:r>
            <a:r>
              <a:rPr lang="vi-VN">
                <a:latin typeface="Arial" pitchFamily="34" charset="0"/>
                <a:ea typeface="Verdana" panose="020b0604030504040204" pitchFamily="34" charset="0"/>
                <a:cs typeface="Arial" pitchFamily="34" charset="0"/>
              </a:rPr>
              <a:t>ườ</a:t>
            </a:r>
            <a:r>
              <a:rPr lang="en-US" err="1">
                <a:latin typeface="Arial" pitchFamily="34" charset="0"/>
                <a:ea typeface="Verdana" panose="020b0604030504040204" pitchFamily="34" charset="0"/>
                <a:cs typeface="Arial" pitchFamily="34" charset="0"/>
              </a:rPr>
              <a:t>i khuyết tật</a:t>
            </a:r>
            <a:endParaRPr lang="en-US">
              <a:latin typeface="Arial" pitchFamily="34" charset="0"/>
              <a:ea typeface="Verdana" panose="020b0604030504040204" pitchFamily="34" charset="0"/>
              <a:cs typeface="Arial" pitchFamily="34" charset="0"/>
            </a:endParaRPr>
          </a:p>
          <a:p>
            <a:pPr>
              <a:buClr>
                <a:schemeClr val="accent1">
                  <a:lumMod val="75000"/>
                </a:schemeClr>
              </a:buClr>
              <a:buFont typeface="Arial"/>
              <a:buChar char="•"/>
              <a:defRPr/>
            </a:pPr>
            <a:r>
              <a:rPr lang="en-US" err="1">
                <a:latin typeface="Arial" pitchFamily="34" charset="0"/>
                <a:ea typeface="Verdana" panose="020b0604030504040204" pitchFamily="34" charset="0"/>
                <a:cs typeface="Arial" pitchFamily="34" charset="0"/>
              </a:rPr>
              <a:t>Tiếp cận vấn đề khuyết tật theo mô hình này là cách tốt nhất để thúc đẩy hòa nhập đối với NKT</a:t>
            </a:r>
            <a:endParaRPr lang="en-US" sz="2800">
              <a:solidFill>
                <a:schemeClr val="tx1"/>
              </a:solidFill>
              <a:latin typeface="Arial" pitchFamily="34" charset="0"/>
              <a:ea typeface="Verdana" panose="020b0604030504040204" pitchFamily="34" charset="0"/>
              <a:cs typeface="Arial" pitchFamily="34" charset="0"/>
            </a:endParaRPr>
          </a:p>
        </p:txBody>
      </p:sp>
      <p:sp>
        <p:nvSpPr>
          <p:cNvPr id="22532"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anose="020f0502020204030204" pitchFamily="34" charset="0"/>
              </a:defRPr>
            </a:lvl1pPr>
            <a:lvl2pPr marL="742950" indent="-285750">
              <a:spcBef>
                <a:spcPct val="20000"/>
              </a:spcBef>
              <a:buFont typeface="Arial" pitchFamily="34" charset="0"/>
              <a:buChar char="–"/>
              <a:defRPr sz="2800">
                <a:solidFill>
                  <a:schemeClr val="tx1"/>
                </a:solidFill>
                <a:latin typeface="Calibri" panose="020f0502020204030204" pitchFamily="34" charset="0"/>
              </a:defRPr>
            </a:lvl2pPr>
            <a:lvl3pPr marL="1143000" indent="-228600">
              <a:spcBef>
                <a:spcPct val="20000"/>
              </a:spcBef>
              <a:buFont typeface="Arial" pitchFamily="34" charset="0"/>
              <a:buChar char="•"/>
              <a:defRPr sz="2400">
                <a:solidFill>
                  <a:schemeClr val="tx1"/>
                </a:solidFill>
                <a:latin typeface="Calibri" panose="020f0502020204030204" pitchFamily="34" charset="0"/>
              </a:defRPr>
            </a:lvl3pPr>
            <a:lvl4pPr marL="1600200" indent="-228600">
              <a:spcBef>
                <a:spcPct val="20000"/>
              </a:spcBef>
              <a:buFont typeface="Arial" pitchFamily="34" charset="0"/>
              <a:buChar char="–"/>
              <a:defRPr sz="2000">
                <a:solidFill>
                  <a:schemeClr val="tx1"/>
                </a:solidFill>
                <a:latin typeface="Calibri" panose="020f0502020204030204" pitchFamily="34" charset="0"/>
              </a:defRPr>
            </a:lvl4pPr>
            <a:lvl5pPr marL="2057400" indent="-228600">
              <a:spcBef>
                <a:spcPct val="20000"/>
              </a:spcBef>
              <a:buFont typeface="Arial"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anose="020f0502020204030204" pitchFamily="34" charset="0"/>
              </a:defRPr>
            </a:lvl9pPr>
          </a:lstStyle>
          <a:p>
            <a:pPr>
              <a:spcBef>
                <a:spcPct val="0"/>
              </a:spcBef>
              <a:buFontTx/>
              <a:buNone/>
            </a:pPr>
            <a:fld id="{B168731B-A8E9-4A45-A666-C1D9B8953476}" type="slidenum">
              <a:rPr lang="en-US" altLang="en-US" sz="1200">
                <a:solidFill>
                  <a:srgbClr val="898989"/>
                </a:solidFill>
                <a:latin typeface="Arial" pitchFamily="34" charset="0"/>
              </a:rPr>
              <a:pPr>
                <a:spcBef>
                  <a:spcPct val="0"/>
                </a:spcBef>
                <a:buFontTx/>
                <a:buNone/>
              </a:pPr>
              <a:t>11</a:t>
            </a:fld>
            <a:endParaRPr lang="en-US" altLang="en-US" sz="1200">
              <a:solidFill>
                <a:srgbClr val="898989"/>
              </a:solidFill>
              <a:latin typeface="Arial" pitchFamily="34" charset="0"/>
            </a:endParaRPr>
          </a:p>
        </p:txBody>
      </p:sp>
    </p:spTree>
    <p:extLst>
      <p:ext uri="{BB962C8B-B14F-4D97-AF65-F5344CB8AC3E}">
        <p14:creationId xmlns:p14="http://schemas.microsoft.com/office/powerpoint/2010/main" val="404659027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dur="1"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dur="1" fill="hold" grpId="0"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dur="1" fill="hold" grpId="0" nodeType="clickEffect">
                                  <p:stCondLst>
                                    <p:cond delay="0"/>
                                  </p:stCondLst>
                                  <p:childTnLst>
                                    <p:set>
                                      <p:cBhvr>
                                        <p:cTn id="14"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dur="1" fill="hold" grpId="0" nodeType="clickEffect">
                                  <p:stCondLst>
                                    <p:cond delay="0"/>
                                  </p:stCondLst>
                                  <p:childTnLst>
                                    <p:set>
                                      <p:cBhvr>
                                        <p:cTn id="18" dur="1" fill="hold">
                                          <p:stCondLst>
                                            <p:cond delay="0"/>
                                          </p:stCondLst>
                                        </p:cTn>
                                        <p:tgtEl>
                                          <p:spTgt spid="6758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dur="1" fill="hold" grpId="0" nodeType="clickEffect">
                                  <p:stCondLst>
                                    <p:cond delay="0"/>
                                  </p:stCondLst>
                                  <p:childTnLst>
                                    <p:set>
                                      <p:cBhvr>
                                        <p:cTn id="22" dur="1" fill="hold">
                                          <p:stCondLst>
                                            <p:cond delay="0"/>
                                          </p:stCondLst>
                                        </p:cTn>
                                        <p:tgtEl>
                                          <p:spTgt spid="6758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uiExpand="1" build="p"/>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70" name="Cube 69"/>
          <p:cNvSpPr/>
          <p:nvPr/>
        </p:nvSpPr>
        <p:spPr>
          <a:xfrm>
            <a:off x="6983896" y="3518452"/>
            <a:ext cx="2362200" cy="762000"/>
          </a:xfrm>
          <a:prstGeom prst="cube">
            <a:avLst/>
          </a:prstGeom>
          <a:solidFill>
            <a:srgbClr val="0000FF"/>
          </a:solidFill>
          <a:ln>
            <a:solidFill>
              <a:schemeClr val="bg2"/>
            </a:solidFill>
          </a:ln>
        </p:spPr>
        <p:style>
          <a:lnRef idx="1">
            <a:schemeClr val="accent1"/>
          </a:lnRef>
          <a:fillRef idx="3">
            <a:schemeClr val="accent1"/>
          </a:fillRef>
          <a:effectRef idx="2">
            <a:schemeClr val="accent1"/>
          </a:effectRef>
          <a:fontRef idx="minor">
            <a:schemeClr val="lt1"/>
          </a:fontRef>
        </p:style>
        <p:txBody>
          <a:bodyPr anchor="ctr"/>
          <a:lstStyle>
            <a:defPPr>
              <a:defRPr lang="vi-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3200" b="0" i="0" u="none" strike="noStrike" kern="1200" cap="none" spc="0" normalizeH="0" baseline="0" noProof="0" err="1">
                <a:ln>
                  <a:noFill/>
                </a:ln>
                <a:solidFill>
                  <a:schemeClr val="bg1"/>
                </a:solidFill>
                <a:effectLst/>
                <a:uLnTx/>
                <a:uFillTx/>
                <a:latin typeface="Calibri"/>
                <a:ea typeface="+mn-ea"/>
                <a:cs typeface="+mn-cs"/>
              </a:rPr>
              <a:t>Quốc gia</a:t>
            </a:r>
            <a:endParaRPr kumimoji="0" lang="en-US" sz="1800" b="0" i="0" u="none" strike="noStrike" kern="1200" cap="none" spc="0" normalizeH="0" baseline="0" noProof="0">
              <a:ln>
                <a:noFill/>
              </a:ln>
              <a:solidFill>
                <a:schemeClr val="bg1"/>
              </a:solidFill>
              <a:effectLst/>
              <a:uLnTx/>
              <a:uFillTx/>
              <a:latin typeface="Calibri"/>
              <a:ea typeface="+mn-ea"/>
              <a:cs typeface="+mn-cs"/>
            </a:endParaRPr>
          </a:p>
        </p:txBody>
      </p:sp>
      <p:sp>
        <p:nvSpPr>
          <p:cNvPr id="20483" name="Título 1"/>
          <p:cNvSpPr>
            <a:spLocks noGrp="1"/>
          </p:cNvSpPr>
          <p:nvPr>
            <p:ph type="title"/>
          </p:nvPr>
        </p:nvSpPr>
        <p:spPr>
          <a:xfrm>
            <a:off x="1066800" y="126074"/>
            <a:ext cx="10058400" cy="1450757"/>
          </a:xfrm>
        </p:spPr>
        <p:txBody>
          <a:bodyPr>
            <a:normAutofit/>
          </a:bodyPr>
          <a:lstStyle/>
          <a:p>
            <a:pPr algn="ctr"/>
            <a:r>
              <a:rPr lang="pt-BR" sz="3200">
                <a:solidFill>
                  <a:srgbClr val="C00000"/>
                </a:solidFill>
                <a:latin typeface="Arial" pitchFamily="34" charset="0"/>
                <a:ea typeface="Verdana" panose="020b0604030504040204" pitchFamily="34" charset="0"/>
                <a:cs typeface="Arial" pitchFamily="34" charset="0"/>
              </a:rPr>
              <a:t>Minh họa mô hình khuyết tật dựa trên quyền</a:t>
            </a:r>
          </a:p>
        </p:txBody>
      </p:sp>
      <p:sp>
        <p:nvSpPr>
          <p:cNvPr id="5" name="Flowchart: Delay 60"/>
          <p:cNvSpPr/>
          <p:nvPr/>
        </p:nvSpPr>
        <p:spPr>
          <a:xfrm rot="16200000">
            <a:off x="4253396" y="5118652"/>
            <a:ext cx="914400" cy="609600"/>
          </a:xfrm>
          <a:prstGeom prst="flowChartDelay">
            <a:avLst/>
          </a:prstGeom>
          <a:gradFill>
            <a:gsLst>
              <a:gs pos="0">
                <a:srgbClr val="5E9EFF"/>
              </a:gs>
              <a:gs pos="39999">
                <a:srgbClr val="85C2FF"/>
              </a:gs>
              <a:gs pos="70000">
                <a:srgbClr val="C4D6EB"/>
              </a:gs>
              <a:gs pos="100000">
                <a:srgbClr val="FFEBFA"/>
              </a:gs>
            </a:gsLst>
            <a:lin ang="5400000" scaled="0"/>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vi-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8" name="Flowchart: Connector 65"/>
          <p:cNvSpPr/>
          <p:nvPr/>
        </p:nvSpPr>
        <p:spPr>
          <a:xfrm>
            <a:off x="4481996" y="4509052"/>
            <a:ext cx="457200" cy="457200"/>
          </a:xfrm>
          <a:prstGeom prst="flowChartConnector">
            <a:avLst/>
          </a:prstGeom>
          <a:gradFill>
            <a:gsLst>
              <a:gs pos="0">
                <a:srgbClr val="5E9EFF"/>
              </a:gs>
              <a:gs pos="39999">
                <a:srgbClr val="85C2FF"/>
              </a:gs>
              <a:gs pos="70000">
                <a:srgbClr val="C4D6EB"/>
              </a:gs>
              <a:gs pos="100000">
                <a:srgbClr val="FFEBFA"/>
              </a:gs>
            </a:gsLst>
            <a:lin ang="5400000" scaled="0"/>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vi-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Flowchart: Delay 66"/>
          <p:cNvSpPr/>
          <p:nvPr/>
        </p:nvSpPr>
        <p:spPr>
          <a:xfrm rot="16200000">
            <a:off x="4440721" y="5486952"/>
            <a:ext cx="914400" cy="609600"/>
          </a:xfrm>
          <a:prstGeom prst="flowChartDelay">
            <a:avLst/>
          </a:prstGeom>
          <a:solidFill>
            <a:schemeClr val="tx1">
              <a:lumMod val="95000"/>
              <a:lumOff val="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vi-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0" name="Flowchart: Connector 67"/>
          <p:cNvSpPr/>
          <p:nvPr/>
        </p:nvSpPr>
        <p:spPr>
          <a:xfrm>
            <a:off x="4669321" y="4953552"/>
            <a:ext cx="457200" cy="457200"/>
          </a:xfrm>
          <a:prstGeom prst="flowChartConnector">
            <a:avLst/>
          </a:prstGeom>
          <a:solidFill>
            <a:schemeClr val="tx2">
              <a:lumMod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vi-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Flowchart: Delay 217"/>
          <p:cNvSpPr/>
          <p:nvPr/>
        </p:nvSpPr>
        <p:spPr>
          <a:xfrm rot="16200000">
            <a:off x="3402496" y="5423452"/>
            <a:ext cx="914400" cy="609600"/>
          </a:xfrm>
          <a:prstGeom prst="flowChartDelay">
            <a:avLst/>
          </a:prstGeom>
          <a:solidFill>
            <a:schemeClr val="bg1">
              <a:lumMod val="75000"/>
            </a:schemeClr>
          </a:solidFill>
          <a:ln>
            <a:solidFill>
              <a:schemeClr val="accent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6" name="Straight Connector 15"/>
          <p:cNvCxnSpPr/>
          <p:nvPr/>
        </p:nvCxnSpPr>
        <p:spPr>
          <a:xfrm rot="5400000">
            <a:off x="3364396" y="5918752"/>
            <a:ext cx="685800" cy="0"/>
          </a:xfrm>
          <a:prstGeom prst="line">
            <a:avLst/>
          </a:prstGeom>
          <a:ln w="60325">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lowchart: Connector 237"/>
          <p:cNvSpPr/>
          <p:nvPr/>
        </p:nvSpPr>
        <p:spPr>
          <a:xfrm>
            <a:off x="3631096" y="4813852"/>
            <a:ext cx="457200" cy="457200"/>
          </a:xfrm>
          <a:prstGeom prst="flowChartConnector">
            <a:avLst/>
          </a:prstGeom>
          <a:solidFill>
            <a:schemeClr val="bg1">
              <a:lumMod val="75000"/>
            </a:schemeClr>
          </a:solidFill>
          <a:ln>
            <a:solidFill>
              <a:schemeClr val="accent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Flowchart: Alternate Process 239"/>
          <p:cNvSpPr/>
          <p:nvPr/>
        </p:nvSpPr>
        <p:spPr>
          <a:xfrm>
            <a:off x="3631096" y="4966252"/>
            <a:ext cx="228600" cy="152400"/>
          </a:xfrm>
          <a:prstGeom prst="flowChartAlternateProcess">
            <a:avLst/>
          </a:prstGeom>
          <a:solidFill>
            <a:schemeClr val="tx1"/>
          </a:solidFill>
          <a:ln>
            <a:solidFill>
              <a:schemeClr val="bg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Flowchart: Alternate Process 239"/>
          <p:cNvSpPr/>
          <p:nvPr/>
        </p:nvSpPr>
        <p:spPr>
          <a:xfrm>
            <a:off x="3859696" y="4966252"/>
            <a:ext cx="228600" cy="152400"/>
          </a:xfrm>
          <a:prstGeom prst="flowChartAlternateProcess">
            <a:avLst/>
          </a:prstGeom>
          <a:solidFill>
            <a:schemeClr val="tx1"/>
          </a:solidFill>
          <a:ln>
            <a:solidFill>
              <a:schemeClr val="bg1">
                <a:alpha val="47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1" name="Straight Connector 30"/>
          <p:cNvCxnSpPr/>
          <p:nvPr/>
        </p:nvCxnSpPr>
        <p:spPr>
          <a:xfrm flipH="1" flipV="1">
            <a:off x="2107096" y="6260066"/>
            <a:ext cx="6781800" cy="41275"/>
          </a:xfrm>
          <a:prstGeom prst="line">
            <a:avLst/>
          </a:prstGeom>
        </p:spPr>
        <p:style>
          <a:lnRef idx="2">
            <a:schemeClr val="accent1"/>
          </a:lnRef>
          <a:fillRef idx="0">
            <a:schemeClr val="accent1"/>
          </a:fillRef>
          <a:effectRef idx="1">
            <a:schemeClr val="accent1"/>
          </a:effectRef>
          <a:fontRef idx="minor">
            <a:schemeClr val="tx1"/>
          </a:fontRef>
        </p:style>
      </p:cxnSp>
      <p:grpSp>
        <p:nvGrpSpPr>
          <p:cNvPr id="20494" name="Grupo 31"/>
          <p:cNvGrpSpPr/>
          <p:nvPr/>
        </p:nvGrpSpPr>
        <p:grpSpPr>
          <a:xfrm>
            <a:off x="2107096" y="4661452"/>
            <a:ext cx="609600" cy="1295400"/>
            <a:chOff x="2298700" y="1104900"/>
            <a:chExt cx="609600" cy="1295400"/>
          </a:xfrm>
        </p:grpSpPr>
        <p:sp>
          <p:nvSpPr>
            <p:cNvPr id="35" name="Flowchart: Delay 66"/>
            <p:cNvSpPr/>
            <p:nvPr/>
          </p:nvSpPr>
          <p:spPr>
            <a:xfrm rot="16200000">
              <a:off x="2146300" y="1638300"/>
              <a:ext cx="914400" cy="609600"/>
            </a:xfrm>
            <a:prstGeom prst="flowChartDelay">
              <a:avLst/>
            </a:prstGeom>
            <a:solidFill>
              <a:schemeClr val="bg1"/>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vi-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6" name="Flowchart: Connector 67"/>
            <p:cNvSpPr/>
            <p:nvPr/>
          </p:nvSpPr>
          <p:spPr>
            <a:xfrm>
              <a:off x="2374900" y="1104900"/>
              <a:ext cx="457200" cy="457200"/>
            </a:xfrm>
            <a:prstGeom prst="flowChartConnector">
              <a:avLst/>
            </a:prstGeom>
            <a:solidFill>
              <a:schemeClr val="bg2">
                <a:lumMod val="5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vi-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38" name="Curved Connector 37"/>
            <p:cNvCxnSpPr/>
            <p:nvPr/>
          </p:nvCxnSpPr>
          <p:spPr>
            <a:xfrm rot="16200000" flipH="1">
              <a:off x="2336800" y="1676400"/>
              <a:ext cx="381000" cy="15240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40" name="Curved Connector 39"/>
            <p:cNvCxnSpPr/>
            <p:nvPr/>
          </p:nvCxnSpPr>
          <p:spPr>
            <a:xfrm rot="5400000" flipH="1" flipV="1">
              <a:off x="2489200" y="1676400"/>
              <a:ext cx="381000" cy="152400"/>
            </a:xfrm>
            <a:prstGeom prst="curvedConnector3">
              <a:avLst>
                <a:gd name="adj1" fmla="val 50000"/>
              </a:avLst>
            </a:prstGeom>
          </p:spPr>
          <p:style>
            <a:lnRef idx="2">
              <a:schemeClr val="accent1"/>
            </a:lnRef>
            <a:fillRef idx="0">
              <a:schemeClr val="accent1"/>
            </a:fillRef>
            <a:effectRef idx="1">
              <a:schemeClr val="accent1"/>
            </a:effectRef>
            <a:fontRef idx="minor">
              <a:schemeClr val="tx1"/>
            </a:fontRef>
          </p:style>
        </p:cxnSp>
        <p:sp>
          <p:nvSpPr>
            <p:cNvPr id="45" name="Oval 44"/>
            <p:cNvSpPr/>
            <p:nvPr/>
          </p:nvSpPr>
          <p:spPr>
            <a:xfrm>
              <a:off x="2527300" y="1943100"/>
              <a:ext cx="152400" cy="152400"/>
            </a:xfrm>
            <a:prstGeom prst="ellipse">
              <a:avLst/>
            </a:prstGeom>
          </p:spPr>
          <p:style>
            <a:lnRef idx="1">
              <a:schemeClr val="accent1"/>
            </a:lnRef>
            <a:fillRef idx="3">
              <a:schemeClr val="accent1"/>
            </a:fillRef>
            <a:effectRef idx="2">
              <a:schemeClr val="accent1"/>
            </a:effectRef>
            <a:fontRef idx="minor">
              <a:schemeClr val="lt1"/>
            </a:fontRef>
          </p:style>
          <p:txBody>
            <a:bodyPr anchor="ctr"/>
            <a:lstStyle>
              <a:defPPr>
                <a:defRPr lang="vi-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46" name="Plus 45"/>
            <p:cNvSpPr/>
            <p:nvPr/>
          </p:nvSpPr>
          <p:spPr>
            <a:xfrm>
              <a:off x="2755900" y="1790700"/>
              <a:ext cx="152400" cy="152400"/>
            </a:xfrm>
            <a:prstGeom prst="mathPlus">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defPPr>
                <a:defRPr lang="vi-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20495" name="Grupo 36"/>
          <p:cNvGrpSpPr/>
          <p:nvPr/>
        </p:nvGrpSpPr>
        <p:grpSpPr>
          <a:xfrm>
            <a:off x="2729396" y="4686852"/>
            <a:ext cx="609600" cy="1371600"/>
            <a:chOff x="1231901" y="3758578"/>
            <a:chExt cx="609600" cy="1371600"/>
          </a:xfrm>
        </p:grpSpPr>
        <p:sp>
          <p:nvSpPr>
            <p:cNvPr id="6" name="Flowchart: Delay 63"/>
            <p:cNvSpPr/>
            <p:nvPr/>
          </p:nvSpPr>
          <p:spPr>
            <a:xfrm rot="16200000">
              <a:off x="1079501" y="4368178"/>
              <a:ext cx="914400" cy="609600"/>
            </a:xfrm>
            <a:prstGeom prst="flowChartDelay">
              <a:avLst/>
            </a:prstGeom>
            <a:solidFill>
              <a:schemeClr val="bg2">
                <a:lumMod val="50000"/>
                <a:alpha val="88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vi-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 name="Flowchart: Connector 64"/>
            <p:cNvSpPr/>
            <p:nvPr/>
          </p:nvSpPr>
          <p:spPr>
            <a:xfrm>
              <a:off x="1308101" y="3758578"/>
              <a:ext cx="457200" cy="457200"/>
            </a:xfrm>
            <a:prstGeom prst="flowChartConnector">
              <a:avLst/>
            </a:prstGeom>
            <a:solidFill>
              <a:schemeClr val="tx2">
                <a:lumMod val="60000"/>
                <a:lumOff val="40000"/>
                <a:alpha val="89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vi-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3" name="Fluxograma: Decisão 32"/>
            <p:cNvSpPr/>
            <p:nvPr/>
          </p:nvSpPr>
          <p:spPr>
            <a:xfrm>
              <a:off x="1395414" y="4406278"/>
              <a:ext cx="307975" cy="723900"/>
            </a:xfrm>
            <a:prstGeom prst="flowChartDecision">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vi-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sp>
          <p:nvSpPr>
            <p:cNvPr id="34" name="Elipse 33"/>
            <p:cNvSpPr/>
            <p:nvPr/>
          </p:nvSpPr>
          <p:spPr>
            <a:xfrm>
              <a:off x="1435101" y="4228478"/>
              <a:ext cx="215900" cy="228600"/>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vi-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pt-BR" sz="1800" b="0" i="0" u="none" strike="noStrike" kern="1200" cap="none" spc="0" normalizeH="0" baseline="0" noProof="0">
                <a:ln>
                  <a:noFill/>
                </a:ln>
                <a:solidFill>
                  <a:prstClr val="white"/>
                </a:solidFill>
                <a:effectLst/>
                <a:uLnTx/>
                <a:uFillTx/>
                <a:latin typeface="Calibri"/>
                <a:ea typeface="+mn-ea"/>
                <a:cs typeface="+mn-cs"/>
              </a:endParaRPr>
            </a:p>
          </p:txBody>
        </p:sp>
      </p:grpSp>
      <p:sp>
        <p:nvSpPr>
          <p:cNvPr id="18" name="Rectangular Callout 17"/>
          <p:cNvSpPr/>
          <p:nvPr/>
        </p:nvSpPr>
        <p:spPr>
          <a:xfrm>
            <a:off x="2107097" y="2451652"/>
            <a:ext cx="4429125" cy="914400"/>
          </a:xfrm>
          <a:prstGeom prst="wedgeRectCallout">
            <a:avLst>
              <a:gd name="adj1" fmla="val 21506"/>
              <a:gd name="adj2" fmla="val 113476"/>
            </a:avLst>
          </a:prstGeom>
        </p:spPr>
        <p:style>
          <a:lnRef idx="1">
            <a:schemeClr val="accent1"/>
          </a:lnRef>
          <a:fillRef idx="3">
            <a:schemeClr val="accent1"/>
          </a:fillRef>
          <a:effectRef idx="2">
            <a:schemeClr val="accent1"/>
          </a:effectRef>
          <a:fontRef idx="minor">
            <a:schemeClr val="lt1"/>
          </a:fontRef>
        </p:style>
        <p:txBody>
          <a:bodyPr anchor="ctr"/>
          <a:lstStyle>
            <a:defPPr>
              <a:defRPr lang="vi-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0" i="0" u="none" strike="noStrike" kern="1200" cap="none" spc="0" normalizeH="0" baseline="0" noProof="0" err="1">
                <a:ln>
                  <a:noFill/>
                </a:ln>
                <a:solidFill>
                  <a:prstClr val="white"/>
                </a:solidFill>
                <a:effectLst/>
                <a:uLnTx/>
                <a:uFillTx/>
                <a:latin typeface="Calibri"/>
                <a:ea typeface="+mn-ea"/>
                <a:cs typeface="+mn-cs"/>
              </a:rPr>
              <a:t>Người khuyết tật và người không khuyết tật có quyền bình đẳng như nhau</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8" name="Flowchart: Delay 22"/>
          <p:cNvSpPr/>
          <p:nvPr/>
        </p:nvSpPr>
        <p:spPr>
          <a:xfrm rot="16200000">
            <a:off x="5736121" y="5323440"/>
            <a:ext cx="914400" cy="609600"/>
          </a:xfrm>
          <a:prstGeom prst="flowChartDelay">
            <a:avLst/>
          </a:prstGeom>
          <a:gradFill>
            <a:gsLst>
              <a:gs pos="0">
                <a:srgbClr val="5E9EFF"/>
              </a:gs>
              <a:gs pos="39999">
                <a:srgbClr val="85C2FF"/>
              </a:gs>
              <a:gs pos="70000">
                <a:srgbClr val="C4D6EB"/>
              </a:gs>
              <a:gs pos="100000">
                <a:srgbClr val="FFEBFA"/>
              </a:gs>
            </a:gsLst>
            <a:lin ang="5400000" scaled="0"/>
          </a:gra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vi-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59" name="Flowchart: Connector 23"/>
          <p:cNvSpPr/>
          <p:nvPr/>
        </p:nvSpPr>
        <p:spPr>
          <a:xfrm>
            <a:off x="6040921" y="4713840"/>
            <a:ext cx="457200" cy="457200"/>
          </a:xfrm>
          <a:prstGeom prst="flowChartConnector">
            <a:avLst/>
          </a:prstGeom>
          <a:gradFill>
            <a:gsLst>
              <a:gs pos="0">
                <a:srgbClr val="5E9EFF"/>
              </a:gs>
              <a:gs pos="39999">
                <a:srgbClr val="85C2FF"/>
              </a:gs>
              <a:gs pos="70000">
                <a:srgbClr val="C4D6EB"/>
              </a:gs>
              <a:gs pos="100000">
                <a:srgbClr val="FFEBFA"/>
              </a:gs>
            </a:gsLst>
            <a:lin ang="5400000" scaled="0"/>
          </a:gra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vi-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0" name="Snip Single Corner Rectangle 11"/>
          <p:cNvSpPr/>
          <p:nvPr/>
        </p:nvSpPr>
        <p:spPr>
          <a:xfrm rot="334749" flipH="1">
            <a:off x="5456722" y="5586966"/>
            <a:ext cx="614363" cy="574675"/>
          </a:xfrm>
          <a:prstGeom prst="snip1Rect">
            <a:avLst>
              <a:gd name="adj" fmla="val 50000"/>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vi-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1" name="Flowchart: Connector 58"/>
          <p:cNvSpPr/>
          <p:nvPr/>
        </p:nvSpPr>
        <p:spPr>
          <a:xfrm rot="5400000" flipH="1">
            <a:off x="5905190" y="5502034"/>
            <a:ext cx="690563" cy="781050"/>
          </a:xfrm>
          <a:prstGeom prst="flowChartConnector">
            <a:avLst/>
          </a:prstGeom>
          <a:solidFill>
            <a:schemeClr val="accent5">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vi-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62" name="Rectangle 61"/>
          <p:cNvSpPr/>
          <p:nvPr/>
        </p:nvSpPr>
        <p:spPr>
          <a:xfrm rot="1866921">
            <a:off x="6156809" y="4010577"/>
            <a:ext cx="1524000" cy="762000"/>
          </a:xfrm>
          <a:prstGeom prst="rect">
            <a:avLst/>
          </a:prstGeom>
          <a:solidFill>
            <a:srgbClr val="FF0000"/>
          </a:solidFill>
          <a:ln>
            <a:solidFill>
              <a:srgbClr val="FF0000"/>
            </a:solidFill>
          </a:ln>
        </p:spPr>
        <p:style>
          <a:lnRef idx="1">
            <a:schemeClr val="accent1"/>
          </a:lnRef>
          <a:fillRef idx="3">
            <a:schemeClr val="accent1"/>
          </a:fillRef>
          <a:effectRef idx="2">
            <a:schemeClr val="accent1"/>
          </a:effectRef>
          <a:fontRef idx="minor">
            <a:schemeClr val="lt1"/>
          </a:fontRef>
        </p:style>
        <p:txBody>
          <a:bodyPr anchor="ctr"/>
          <a:lstStyle>
            <a:defPPr>
              <a:defRPr lang="vi-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0" i="0" u="none" strike="noStrike" kern="1200" cap="none" spc="0" normalizeH="0" baseline="0" noProof="0" err="1">
                <a:ln>
                  <a:noFill/>
                </a:ln>
                <a:solidFill>
                  <a:prstClr val="white"/>
                </a:solidFill>
                <a:effectLst/>
                <a:uLnTx/>
                <a:uFillTx/>
                <a:latin typeface="Calibri"/>
                <a:ea typeface="+mn-ea"/>
                <a:cs typeface="+mn-cs"/>
              </a:rPr>
              <a:t>Chống phân biệt đối xử</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4" name="Straight Connector 63"/>
          <p:cNvCxnSpPr/>
          <p:nvPr/>
        </p:nvCxnSpPr>
        <p:spPr>
          <a:xfrm rot="5400000">
            <a:off x="6152046" y="4840840"/>
            <a:ext cx="630238" cy="423862"/>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5" name="Rectangle 64"/>
          <p:cNvSpPr/>
          <p:nvPr/>
        </p:nvSpPr>
        <p:spPr>
          <a:xfrm>
            <a:off x="2869096" y="3899452"/>
            <a:ext cx="1524000" cy="762000"/>
          </a:xfrm>
          <a:prstGeom prst="rect">
            <a:avLst/>
          </a:prstGeom>
          <a:solidFill>
            <a:srgbClr val="FF6600"/>
          </a:solidFill>
          <a:ln>
            <a:solidFill>
              <a:srgbClr val="FF6600"/>
            </a:solidFill>
          </a:ln>
        </p:spPr>
        <p:style>
          <a:lnRef idx="1">
            <a:schemeClr val="accent1"/>
          </a:lnRef>
          <a:fillRef idx="3">
            <a:schemeClr val="accent1"/>
          </a:fillRef>
          <a:effectRef idx="2">
            <a:schemeClr val="accent1"/>
          </a:effectRef>
          <a:fontRef idx="minor">
            <a:schemeClr val="lt1"/>
          </a:fontRef>
        </p:style>
        <p:txBody>
          <a:bodyPr anchor="ctr"/>
          <a:lstStyle>
            <a:defPPr>
              <a:defRPr lang="vi-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0" i="0" u="none" strike="noStrike" kern="1200" cap="none" spc="0" normalizeH="0" baseline="0" noProof="0" err="1">
                <a:ln>
                  <a:noFill/>
                </a:ln>
                <a:solidFill>
                  <a:prstClr val="white"/>
                </a:solidFill>
                <a:effectLst/>
                <a:uLnTx/>
                <a:uFillTx/>
                <a:latin typeface="Calibri"/>
                <a:ea typeface="+mn-ea"/>
                <a:cs typeface="+mn-cs"/>
              </a:rPr>
              <a:t>Tham gia bình đẳng</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66" name="Straight Connector 65"/>
          <p:cNvCxnSpPr>
            <a:stCxn id="65" idx="2"/>
          </p:cNvCxnSpPr>
          <p:nvPr/>
        </p:nvCxnSpPr>
        <p:spPr>
          <a:xfrm rot="16200000" flipH="1">
            <a:off x="3201677" y="5090871"/>
            <a:ext cx="858838" cy="0"/>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sp>
        <p:nvSpPr>
          <p:cNvPr id="69" name="Can 68"/>
          <p:cNvSpPr/>
          <p:nvPr/>
        </p:nvSpPr>
        <p:spPr>
          <a:xfrm>
            <a:off x="7745896" y="3061252"/>
            <a:ext cx="838200" cy="685800"/>
          </a:xfrm>
          <a:prstGeom prst="can">
            <a:avLst/>
          </a:prstGeom>
          <a:solidFill>
            <a:schemeClr val="bg1">
              <a:lumMod val="65000"/>
            </a:schemeClr>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defPPr>
              <a:defRPr lang="vi-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71" name="Block Arc 70"/>
          <p:cNvSpPr/>
          <p:nvPr/>
        </p:nvSpPr>
        <p:spPr>
          <a:xfrm>
            <a:off x="7745896" y="2680252"/>
            <a:ext cx="838200" cy="838200"/>
          </a:xfrm>
          <a:prstGeom prst="blockArc">
            <a:avLst/>
          </a:prstGeom>
          <a:solidFill>
            <a:srgbClr val="008000"/>
          </a:solidFill>
          <a:ln>
            <a:solidFill>
              <a:schemeClr val="bg1">
                <a:lumMod val="75000"/>
              </a:schemeClr>
            </a:solidFill>
          </a:ln>
        </p:spPr>
        <p:style>
          <a:lnRef idx="1">
            <a:schemeClr val="accent1"/>
          </a:lnRef>
          <a:fillRef idx="3">
            <a:schemeClr val="accent1"/>
          </a:fillRef>
          <a:effectRef idx="2">
            <a:schemeClr val="accent1"/>
          </a:effectRef>
          <a:fontRef idx="minor">
            <a:schemeClr val="lt1"/>
          </a:fontRef>
        </p:style>
        <p:txBody>
          <a:bodyPr anchor="ctr"/>
          <a:lstStyle>
            <a:defPPr>
              <a:defRPr lang="vi-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74" name="Rectangle 73"/>
          <p:cNvSpPr/>
          <p:nvPr/>
        </p:nvSpPr>
        <p:spPr>
          <a:xfrm rot="2495258">
            <a:off x="4838583" y="4407394"/>
            <a:ext cx="1337655" cy="609600"/>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anchor="ctr"/>
          <a:lstStyle>
            <a:defPPr>
              <a:defRPr lang="vi-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1800" b="0" i="0" u="none" strike="noStrike" kern="1200" cap="none" spc="0" normalizeH="0" baseline="0" noProof="0" err="1">
                <a:ln>
                  <a:noFill/>
                </a:ln>
                <a:solidFill>
                  <a:prstClr val="white"/>
                </a:solidFill>
                <a:effectLst/>
                <a:uLnTx/>
                <a:uFillTx/>
                <a:latin typeface="Calibri"/>
                <a:ea typeface="+mn-ea"/>
                <a:cs typeface="+mn-cs"/>
              </a:rPr>
              <a:t>Tôn trọng quyền</a:t>
            </a: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75" name="Straight Connector 74"/>
          <p:cNvCxnSpPr/>
          <p:nvPr/>
        </p:nvCxnSpPr>
        <p:spPr>
          <a:xfrm rot="5400000">
            <a:off x="4747109" y="5069440"/>
            <a:ext cx="630238" cy="423863"/>
          </a:xfrm>
          <a:prstGeom prst="line">
            <a:avLst/>
          </a:prstGeom>
          <a:ln>
            <a:solidFill>
              <a:schemeClr val="tx1"/>
            </a:solidFill>
          </a:ln>
        </p:spPr>
        <p:style>
          <a:lnRef idx="2">
            <a:schemeClr val="accent1"/>
          </a:lnRef>
          <a:fillRef idx="0">
            <a:schemeClr val="accent1"/>
          </a:fillRef>
          <a:effectRef idx="1">
            <a:schemeClr val="accent1"/>
          </a:effectRef>
          <a:fontRef idx="minor">
            <a:schemeClr val="tx1"/>
          </a:fontRef>
        </p:style>
      </p:cxnSp>
      <p:pic>
        <p:nvPicPr>
          <p:cNvPr id="20510" name="Picture 2" descr="C:\Users\Guest\Desktop\scales-of-justice.png"/>
          <p:cNvPicPr>
            <a:picLocks noChangeAspect="1" noChangeArrowheads="1"/>
          </p:cNvPicPr>
          <p:nvPr/>
        </p:nvPicPr>
        <p:blipFill>
          <a:blip r:embed="rId3">
            <a:extLst>
              <a:ext uri="{28A0092B-C50C-407E-A947-70E740481C1C}">
                <a14:useLocalDpi xmlns:a14="http://schemas.microsoft.com/office/drawing/2010/main"/>
              </a:ext>
            </a:extLst>
          </a:blip>
          <a:stretch>
            <a:fillRect/>
          </a:stretch>
        </p:blipFill>
        <p:spPr bwMode="auto">
          <a:xfrm>
            <a:off x="8855560" y="1856341"/>
            <a:ext cx="1347787" cy="136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1669181"/>
      </p:ext>
    </p:extLst>
  </p:cSld>
  <p:clrMapOvr>
    <a:masterClrMapping/>
  </p:clrMapOvr>
  <p:transition/>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7410" name="Title 1"/>
          <p:cNvSpPr>
            <a:spLocks noGrp="1"/>
          </p:cNvSpPr>
          <p:nvPr>
            <p:ph type="title"/>
          </p:nvPr>
        </p:nvSpPr>
        <p:spPr/>
        <p:txBody>
          <a:bodyPr/>
          <a:lstStyle/>
          <a:p>
            <a:pPr algn="ctr" eaLnBrk="1" hangingPunct="1"/>
            <a:r>
              <a:rPr lang="en-US" altLang="en-US" b="1" err="1">
                <a:latin typeface="Times New Roman" panose="02020603050405020304" pitchFamily="18" charset="0"/>
                <a:cs typeface="Times New Roman" panose="02020603050405020304" pitchFamily="18" charset="0"/>
              </a:rPr>
              <a:t>Sơ đồ mô hình dựa trên quyền</a:t>
            </a:r>
            <a:endParaRPr lang="en-US" altLang="en-US" b="1">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6531041"/>
              </p:ext>
            </p:extLst>
          </p:nvPr>
        </p:nvGraphicFramePr>
        <p:xfrm>
          <a:off x="2209800" y="1874517"/>
          <a:ext cx="8149225" cy="4526283"/>
        </p:xfrm>
        <a:graphic>
          <a:graphicData uri="http://schemas.openxmlformats.org/drawingml/2006/diagram">
            <dgm:relIds xmlns:dgm="http://schemas.openxmlformats.org/drawingml/2006/diagram" r:dm="rId3" r:lo="rId4" r:qs="rId5" r:cs="rId6"/>
          </a:graphicData>
        </a:graphic>
      </p:graphicFrame>
    </p:spTree>
    <p:extLst>
      <p:ext uri="{BB962C8B-B14F-4D97-AF65-F5344CB8AC3E}">
        <p14:creationId xmlns:p14="http://schemas.microsoft.com/office/powerpoint/2010/main" val="1661497372"/>
      </p:ext>
    </p:extLst>
  </p:cSld>
  <p:clrMapOvr>
    <a:masterClrMapping/>
  </p:clrMapOvr>
  <p:transition/>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sz="4000" b="1">
                <a:solidFill>
                  <a:srgbClr val="C00000"/>
                </a:solidFill>
                <a:latin typeface="Arial" pitchFamily="34" charset="0"/>
                <a:ea typeface="Verdana" panose="020b0604030504040204" pitchFamily="34" charset="0"/>
                <a:cs typeface="Arial" pitchFamily="34" charset="0"/>
              </a:rPr>
              <a:t>So sánh các mô hình</a:t>
            </a:r>
            <a:endParaRPr lang="en-US" sz="4000" b="1">
              <a:solidFill>
                <a:srgbClr val="C00000"/>
              </a:solidFill>
              <a:latin typeface="Arial" pitchFamily="34" charset="0"/>
              <a:ea typeface="Verdana" panose="020b0604030504040204" pitchFamily="34" charset="0"/>
              <a:cs typeface="Arial"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122303942"/>
              </p:ext>
            </p:extLst>
          </p:nvPr>
        </p:nvGraphicFramePr>
        <p:xfrm>
          <a:off x="838199" y="1449844"/>
          <a:ext cx="10798479" cy="4078139"/>
        </p:xfrm>
        <a:graphic>
          <a:graphicData uri="http://schemas.openxmlformats.org/drawingml/2006/table">
            <a:tbl>
              <a:tblPr firstRow="1" bandRow="1">
                <a:tableStyleId>{5C22544A-7EE6-4342-B048-85BDC9FD1C3A}</a:tableStyleId>
              </a:tblPr>
              <a:tblGrid>
                <a:gridCol w="2574817">
                  <a:extLst>
                    <a:ext uri="{9D8B030D-6E8A-4147-A177-3AD203B41FA5}">
                      <a16:colId xmlns:a16="http://schemas.microsoft.com/office/drawing/2014/main" val="20000"/>
                    </a:ext>
                  </a:extLst>
                </a:gridCol>
                <a:gridCol w="2161066">
                  <a:extLst>
                    <a:ext uri="{9D8B030D-6E8A-4147-A177-3AD203B41FA5}">
                      <a16:colId xmlns:a16="http://schemas.microsoft.com/office/drawing/2014/main" val="20001"/>
                    </a:ext>
                  </a:extLst>
                </a:gridCol>
                <a:gridCol w="1991639">
                  <a:extLst>
                    <a:ext uri="{9D8B030D-6E8A-4147-A177-3AD203B41FA5}">
                      <a16:colId xmlns:a16="http://schemas.microsoft.com/office/drawing/2014/main" val="20002"/>
                    </a:ext>
                  </a:extLst>
                </a:gridCol>
                <a:gridCol w="2104372">
                  <a:extLst>
                    <a:ext uri="{9D8B030D-6E8A-4147-A177-3AD203B41FA5}">
                      <a16:colId xmlns:a16="http://schemas.microsoft.com/office/drawing/2014/main" val="20003"/>
                    </a:ext>
                  </a:extLst>
                </a:gridCol>
                <a:gridCol w="1966585">
                  <a:extLst>
                    <a:ext uri="{9D8B030D-6E8A-4147-A177-3AD203B41FA5}">
                      <a16:colId xmlns:a16="http://schemas.microsoft.com/office/drawing/2014/main" val="20004"/>
                    </a:ext>
                  </a:extLst>
                </a:gridCol>
              </a:tblGrid>
              <a:tr h="612263">
                <a:tc>
                  <a:txBody>
                    <a:bodyPr vert="horz" wrap="square"/>
                    <a:lstStyle/>
                    <a:p>
                      <a:r>
                        <a:rPr lang="en-US" err="1">
                          <a:latin typeface="Arial" pitchFamily="34" charset="0"/>
                          <a:cs typeface="Arial" pitchFamily="34" charset="0"/>
                        </a:rPr>
                        <a:t>Yếu tố so sánh</a:t>
                      </a:r>
                      <a:endParaRPr lang="en-US">
                        <a:latin typeface="Arial" pitchFamily="34" charset="0"/>
                        <a:cs typeface="Arial" pitchFamily="34" charset="0"/>
                      </a:endParaRPr>
                    </a:p>
                  </a:txBody>
                  <a:tcPr/>
                </a:tc>
                <a:tc>
                  <a:txBody>
                    <a:bodyPr vert="horz" wrap="square"/>
                    <a:lstStyle/>
                    <a:p>
                      <a:r>
                        <a:rPr lang="en-US" err="1">
                          <a:latin typeface="Arial" pitchFamily="34" charset="0"/>
                          <a:cs typeface="Arial" pitchFamily="34" charset="0"/>
                        </a:rPr>
                        <a:t>Từ</a:t>
                      </a:r>
                      <a:r>
                        <a:rPr lang="en-US" baseline="0">
                          <a:latin typeface="Arial" pitchFamily="34" charset="0"/>
                          <a:cs typeface="Arial" pitchFamily="34" charset="0"/>
                        </a:rPr>
                        <a:t> thiện</a:t>
                      </a:r>
                      <a:endParaRPr lang="en-US">
                        <a:latin typeface="Arial" pitchFamily="34" charset="0"/>
                        <a:cs typeface="Arial" pitchFamily="34" charset="0"/>
                      </a:endParaRPr>
                    </a:p>
                  </a:txBody>
                  <a:tcPr/>
                </a:tc>
                <a:tc>
                  <a:txBody>
                    <a:bodyPr vert="horz" wrap="square"/>
                    <a:lstStyle/>
                    <a:p>
                      <a:r>
                        <a:rPr lang="en-US">
                          <a:latin typeface="Arial" pitchFamily="34" charset="0"/>
                          <a:cs typeface="Arial" pitchFamily="34" charset="0"/>
                        </a:rPr>
                        <a:t>Y tế</a:t>
                      </a:r>
                      <a:endParaRPr lang="en-US">
                        <a:latin typeface="Arial" pitchFamily="34" charset="0"/>
                        <a:cs typeface="Arial" pitchFamily="34" charset="0"/>
                      </a:endParaRPr>
                    </a:p>
                  </a:txBody>
                  <a:tcPr/>
                </a:tc>
                <a:tc>
                  <a:txBody>
                    <a:bodyPr vert="horz" wrap="square"/>
                    <a:lstStyle/>
                    <a:p>
                      <a:r>
                        <a:rPr lang="en-US" err="1">
                          <a:latin typeface="Arial" pitchFamily="34" charset="0"/>
                          <a:cs typeface="Arial" pitchFamily="34" charset="0"/>
                        </a:rPr>
                        <a:t>Xã</a:t>
                      </a:r>
                      <a:r>
                        <a:rPr lang="en-US" baseline="0">
                          <a:latin typeface="Arial" pitchFamily="34" charset="0"/>
                          <a:cs typeface="Arial" pitchFamily="34" charset="0"/>
                        </a:rPr>
                        <a:t> hội</a:t>
                      </a:r>
                      <a:endParaRPr lang="en-US">
                        <a:latin typeface="Arial" pitchFamily="34" charset="0"/>
                        <a:cs typeface="Arial" pitchFamily="34" charset="0"/>
                      </a:endParaRPr>
                    </a:p>
                  </a:txBody>
                  <a:tcPr/>
                </a:tc>
                <a:tc>
                  <a:txBody>
                    <a:bodyPr vert="horz" wrap="square"/>
                    <a:lstStyle/>
                    <a:p>
                      <a:r>
                        <a:rPr lang="en-US" err="1">
                          <a:latin typeface="Arial" pitchFamily="34" charset="0"/>
                          <a:cs typeface="Arial" pitchFamily="34" charset="0"/>
                        </a:rPr>
                        <a:t>Dựa</a:t>
                      </a:r>
                      <a:r>
                        <a:rPr lang="en-US" baseline="0">
                          <a:latin typeface="Arial" pitchFamily="34" charset="0"/>
                          <a:cs typeface="Arial" pitchFamily="34" charset="0"/>
                        </a:rPr>
                        <a:t> trên quyền</a:t>
                      </a:r>
                      <a:endParaRPr lang="en-US">
                        <a:latin typeface="Arial" pitchFamily="34" charset="0"/>
                        <a:cs typeface="Arial" pitchFamily="34" charset="0"/>
                      </a:endParaRPr>
                    </a:p>
                  </a:txBody>
                  <a:tcPr/>
                </a:tc>
                <a:extLst>
                  <a:ext uri="{0D108BD9-81ED-4DB2-BD59-A6C34878D82A}">
                    <a16:rowId xmlns:a16="http://schemas.microsoft.com/office/drawing/2014/main" val="10000"/>
                  </a:ext>
                </a:extLst>
              </a:tr>
              <a:tr h="354724">
                <a:tc>
                  <a:txBody>
                    <a:bodyPr vert="horz" wrap="square"/>
                    <a:lstStyle/>
                    <a:p>
                      <a:r>
                        <a:rPr lang="en-US" b="1" err="1">
                          <a:latin typeface="Arial" pitchFamily="34" charset="0"/>
                          <a:cs typeface="Arial" pitchFamily="34" charset="0"/>
                        </a:rPr>
                        <a:t>Nguyên nhân khuyết tật là…</a:t>
                      </a:r>
                    </a:p>
                  </a:txBody>
                  <a:tcPr/>
                </a:tc>
                <a:tc>
                  <a:txBody>
                    <a:bodyPr vert="horz" wrap="square"/>
                    <a:lstStyle/>
                    <a:p>
                      <a:endParaRPr lang="en-US">
                        <a:latin typeface="Arial" pitchFamily="34" charset="0"/>
                        <a:cs typeface="Arial" pitchFamily="34" charset="0"/>
                      </a:endParaRPr>
                    </a:p>
                  </a:txBody>
                  <a:tcPr/>
                </a:tc>
                <a:tc>
                  <a:txBody>
                    <a:bodyPr vert="horz" wrap="square"/>
                    <a:lstStyle/>
                    <a:p>
                      <a:endParaRPr lang="en-US">
                        <a:latin typeface="Arial" pitchFamily="34" charset="0"/>
                        <a:cs typeface="Arial" pitchFamily="34" charset="0"/>
                      </a:endParaRPr>
                    </a:p>
                  </a:txBody>
                  <a:tcPr/>
                </a:tc>
                <a:tc>
                  <a:txBody>
                    <a:bodyPr vert="horz" wrap="square"/>
                    <a:lstStyle/>
                    <a:p>
                      <a:endParaRPr lang="en-US">
                        <a:latin typeface="Arial" pitchFamily="34" charset="0"/>
                        <a:cs typeface="Arial" pitchFamily="34" charset="0"/>
                      </a:endParaRPr>
                    </a:p>
                  </a:txBody>
                  <a:tcPr/>
                </a:tc>
                <a:tc>
                  <a:txBody>
                    <a:bodyPr vert="horz" wrap="square"/>
                    <a:lstStyle/>
                    <a:p>
                      <a:endParaRPr lang="en-US">
                        <a:latin typeface="Arial" pitchFamily="34" charset="0"/>
                        <a:cs typeface="Arial" pitchFamily="34" charset="0"/>
                      </a:endParaRPr>
                    </a:p>
                  </a:txBody>
                  <a:tcPr/>
                </a:tc>
                <a:extLst>
                  <a:ext uri="{0D108BD9-81ED-4DB2-BD59-A6C34878D82A}">
                    <a16:rowId xmlns:a16="http://schemas.microsoft.com/office/drawing/2014/main" val="10001"/>
                  </a:ext>
                </a:extLst>
              </a:tr>
              <a:tr h="354724">
                <a:tc>
                  <a:txBody>
                    <a:bodyPr vert="horz" wrap="square"/>
                    <a:lstStyle/>
                    <a:p>
                      <a:r>
                        <a:rPr lang="en-US" b="1" err="1">
                          <a:latin typeface="Arial" pitchFamily="34" charset="0"/>
                          <a:cs typeface="Arial" pitchFamily="34" charset="0"/>
                        </a:rPr>
                        <a:t>Vấn đề nằm ở</a:t>
                      </a:r>
                      <a:r>
                        <a:rPr lang="en-US" b="1" baseline="0">
                          <a:latin typeface="Arial" pitchFamily="34" charset="0"/>
                          <a:cs typeface="Arial" pitchFamily="34" charset="0"/>
                        </a:rPr>
                        <a:t> đâu</a:t>
                      </a:r>
                      <a:endParaRPr lang="en-US" b="1">
                        <a:latin typeface="Arial" pitchFamily="34" charset="0"/>
                        <a:cs typeface="Arial" pitchFamily="34" charset="0"/>
                      </a:endParaRPr>
                    </a:p>
                  </a:txBody>
                  <a:tcPr/>
                </a:tc>
                <a:tc>
                  <a:txBody>
                    <a:bodyPr vert="horz" wrap="square"/>
                    <a:lstStyle/>
                    <a:p>
                      <a:endParaRPr lang="en-US">
                        <a:latin typeface="Arial" pitchFamily="34" charset="0"/>
                        <a:cs typeface="Arial" pitchFamily="34" charset="0"/>
                      </a:endParaRPr>
                    </a:p>
                  </a:txBody>
                  <a:tcPr/>
                </a:tc>
                <a:tc>
                  <a:txBody>
                    <a:bodyPr vert="horz" wrap="square"/>
                    <a:lstStyle/>
                    <a:p>
                      <a:endParaRPr lang="en-US">
                        <a:latin typeface="Arial" pitchFamily="34" charset="0"/>
                        <a:cs typeface="Arial" pitchFamily="34" charset="0"/>
                      </a:endParaRPr>
                    </a:p>
                  </a:txBody>
                  <a:tcPr/>
                </a:tc>
                <a:tc>
                  <a:txBody>
                    <a:bodyPr vert="horz" wrap="square"/>
                    <a:lstStyle/>
                    <a:p>
                      <a:endParaRPr lang="en-US">
                        <a:latin typeface="Arial" pitchFamily="34" charset="0"/>
                        <a:cs typeface="Arial" pitchFamily="34" charset="0"/>
                      </a:endParaRPr>
                    </a:p>
                  </a:txBody>
                  <a:tcPr/>
                </a:tc>
                <a:tc>
                  <a:txBody>
                    <a:bodyPr vert="horz" wrap="square"/>
                    <a:lstStyle/>
                    <a:p>
                      <a:endParaRPr lang="en-US">
                        <a:latin typeface="Arial" pitchFamily="34" charset="0"/>
                        <a:cs typeface="Arial" pitchFamily="34" charset="0"/>
                      </a:endParaRPr>
                    </a:p>
                  </a:txBody>
                  <a:tcPr/>
                </a:tc>
                <a:extLst>
                  <a:ext uri="{0D108BD9-81ED-4DB2-BD59-A6C34878D82A}">
                    <a16:rowId xmlns:a16="http://schemas.microsoft.com/office/drawing/2014/main" val="10002"/>
                  </a:ext>
                </a:extLst>
              </a:tr>
              <a:tr h="354724">
                <a:tc>
                  <a:txBody>
                    <a:bodyPr vert="horz" wrap="square"/>
                    <a:lstStyle/>
                    <a:p>
                      <a:r>
                        <a:rPr lang="en-US" b="1" err="1">
                          <a:latin typeface="Arial" pitchFamily="34" charset="0"/>
                          <a:cs typeface="Arial" pitchFamily="34" charset="0"/>
                        </a:rPr>
                        <a:t>Chuyên gia trong vấn</a:t>
                      </a:r>
                      <a:r>
                        <a:rPr lang="en-US" b="1" baseline="0">
                          <a:latin typeface="Arial" pitchFamily="34" charset="0"/>
                          <a:cs typeface="Arial" pitchFamily="34" charset="0"/>
                        </a:rPr>
                        <a:t> đề khuyết tật</a:t>
                      </a:r>
                      <a:endParaRPr lang="en-US" b="1">
                        <a:latin typeface="Arial" pitchFamily="34" charset="0"/>
                        <a:cs typeface="Arial" pitchFamily="34" charset="0"/>
                      </a:endParaRPr>
                    </a:p>
                  </a:txBody>
                  <a:tcPr/>
                </a:tc>
                <a:tc>
                  <a:txBody>
                    <a:bodyPr vert="horz" wrap="square"/>
                    <a:lstStyle/>
                    <a:p>
                      <a:endParaRPr lang="en-US">
                        <a:latin typeface="Arial" pitchFamily="34" charset="0"/>
                        <a:cs typeface="Arial" pitchFamily="34" charset="0"/>
                      </a:endParaRPr>
                    </a:p>
                  </a:txBody>
                  <a:tcPr/>
                </a:tc>
                <a:tc>
                  <a:txBody>
                    <a:bodyPr vert="horz" wrap="square"/>
                    <a:lstStyle/>
                    <a:p>
                      <a:endParaRPr lang="en-US">
                        <a:latin typeface="Arial" pitchFamily="34" charset="0"/>
                        <a:cs typeface="Arial" pitchFamily="34" charset="0"/>
                      </a:endParaRPr>
                    </a:p>
                  </a:txBody>
                  <a:tcPr/>
                </a:tc>
                <a:tc>
                  <a:txBody>
                    <a:bodyPr vert="horz" wrap="square"/>
                    <a:lstStyle/>
                    <a:p>
                      <a:endParaRPr lang="en-US">
                        <a:latin typeface="Arial" pitchFamily="34" charset="0"/>
                        <a:cs typeface="Arial" pitchFamily="34" charset="0"/>
                      </a:endParaRPr>
                    </a:p>
                  </a:txBody>
                  <a:tcPr/>
                </a:tc>
                <a:tc>
                  <a:txBody>
                    <a:bodyPr vert="horz" wrap="square"/>
                    <a:lstStyle/>
                    <a:p>
                      <a:endParaRPr lang="en-US">
                        <a:latin typeface="Arial" pitchFamily="34" charset="0"/>
                        <a:cs typeface="Arial" pitchFamily="34" charset="0"/>
                      </a:endParaRPr>
                    </a:p>
                  </a:txBody>
                  <a:tcPr/>
                </a:tc>
                <a:extLst>
                  <a:ext uri="{0D108BD9-81ED-4DB2-BD59-A6C34878D82A}">
                    <a16:rowId xmlns:a16="http://schemas.microsoft.com/office/drawing/2014/main" val="10003"/>
                  </a:ext>
                </a:extLst>
              </a:tr>
              <a:tr h="909978">
                <a:tc>
                  <a:txBody>
                    <a:bodyPr vert="horz" wrap="square"/>
                    <a:lstStyle/>
                    <a:p>
                      <a:r>
                        <a:rPr lang="en-US" b="1" err="1">
                          <a:latin typeface="Arial" pitchFamily="34" charset="0"/>
                          <a:cs typeface="Arial" pitchFamily="34" charset="0"/>
                        </a:rPr>
                        <a:t>Tiến trình để hòa nhập</a:t>
                      </a:r>
                      <a:endParaRPr lang="en-US" b="1">
                        <a:latin typeface="Arial" pitchFamily="34" charset="0"/>
                        <a:cs typeface="Arial" pitchFamily="34" charset="0"/>
                      </a:endParaRPr>
                    </a:p>
                  </a:txBody>
                  <a:tcPr/>
                </a:tc>
                <a:tc>
                  <a:txBody>
                    <a:bodyPr vert="horz" wrap="square"/>
                    <a:lstStyle/>
                    <a:p>
                      <a:endParaRPr lang="en-US">
                        <a:latin typeface="Arial" pitchFamily="34" charset="0"/>
                        <a:cs typeface="Arial" pitchFamily="34" charset="0"/>
                      </a:endParaRPr>
                    </a:p>
                  </a:txBody>
                  <a:tcPr/>
                </a:tc>
                <a:tc>
                  <a:txBody>
                    <a:bodyPr vert="horz" wrap="square"/>
                    <a:lstStyle/>
                    <a:p>
                      <a:endParaRPr lang="en-US">
                        <a:latin typeface="Arial" pitchFamily="34" charset="0"/>
                        <a:cs typeface="Arial" pitchFamily="34" charset="0"/>
                      </a:endParaRPr>
                    </a:p>
                  </a:txBody>
                  <a:tcPr/>
                </a:tc>
                <a:tc>
                  <a:txBody>
                    <a:bodyPr vert="horz" wrap="square"/>
                    <a:lstStyle/>
                    <a:p>
                      <a:endParaRPr lang="en-US">
                        <a:latin typeface="Arial" pitchFamily="34" charset="0"/>
                        <a:cs typeface="Arial" pitchFamily="34" charset="0"/>
                      </a:endParaRPr>
                    </a:p>
                  </a:txBody>
                  <a:tcPr/>
                </a:tc>
                <a:tc>
                  <a:txBody>
                    <a:bodyPr vert="horz" wrap="square"/>
                    <a:lstStyle/>
                    <a:p>
                      <a:endParaRPr lang="en-US">
                        <a:latin typeface="Arial" pitchFamily="34" charset="0"/>
                        <a:cs typeface="Arial" pitchFamily="34" charset="0"/>
                      </a:endParaRPr>
                    </a:p>
                  </a:txBody>
                  <a:tcPr/>
                </a:tc>
                <a:extLst>
                  <a:ext uri="{0D108BD9-81ED-4DB2-BD59-A6C34878D82A}">
                    <a16:rowId xmlns:a16="http://schemas.microsoft.com/office/drawing/2014/main" val="10004"/>
                  </a:ext>
                </a:extLst>
              </a:tr>
              <a:tr h="909978">
                <a:tc>
                  <a:txBody>
                    <a:bodyPr vert="horz" wrap="square"/>
                    <a:lstStyle/>
                    <a:p>
                      <a:r>
                        <a:rPr lang="en-US" b="1">
                          <a:latin typeface="Arial" pitchFamily="34" charset="0"/>
                          <a:cs typeface="Arial" pitchFamily="34" charset="0"/>
                        </a:rPr>
                        <a:t>Can thiệp</a:t>
                      </a:r>
                      <a:r>
                        <a:rPr lang="en-US" b="1" baseline="0">
                          <a:latin typeface="Arial" pitchFamily="34" charset="0"/>
                          <a:cs typeface="Arial" pitchFamily="34" charset="0"/>
                        </a:rPr>
                        <a:t> chính</a:t>
                      </a:r>
                      <a:endParaRPr lang="en-US" b="1">
                        <a:latin typeface="Arial" pitchFamily="34" charset="0"/>
                        <a:cs typeface="Arial" pitchFamily="34" charset="0"/>
                      </a:endParaRPr>
                    </a:p>
                  </a:txBody>
                  <a:tcPr/>
                </a:tc>
                <a:tc>
                  <a:txBody>
                    <a:bodyPr vert="horz" wrap="square"/>
                    <a:lstStyle/>
                    <a:p>
                      <a:endParaRPr lang="en-US">
                        <a:latin typeface="Arial" pitchFamily="34" charset="0"/>
                        <a:cs typeface="Arial" pitchFamily="34" charset="0"/>
                      </a:endParaRPr>
                    </a:p>
                  </a:txBody>
                  <a:tcPr/>
                </a:tc>
                <a:tc>
                  <a:txBody>
                    <a:bodyPr vert="horz" wrap="square"/>
                    <a:lstStyle/>
                    <a:p>
                      <a:endParaRPr lang="en-US" b="1" u="sng">
                        <a:latin typeface="Arial" pitchFamily="34" charset="0"/>
                        <a:cs typeface="Arial" pitchFamily="34" charset="0"/>
                      </a:endParaRPr>
                    </a:p>
                  </a:txBody>
                  <a:tcPr/>
                </a:tc>
                <a:tc>
                  <a:txBody>
                    <a:bodyPr vert="horz" wrap="square"/>
                    <a:lstStyle/>
                    <a:p>
                      <a:endParaRPr lang="en-US" b="1" u="sng">
                        <a:latin typeface="Arial" pitchFamily="34" charset="0"/>
                        <a:cs typeface="Arial" pitchFamily="34" charset="0"/>
                      </a:endParaRPr>
                    </a:p>
                  </a:txBody>
                  <a:tcPr/>
                </a:tc>
                <a:tc>
                  <a:txBody>
                    <a:bodyPr vert="horz" wrap="square"/>
                    <a:lstStyle/>
                    <a:p>
                      <a:endParaRPr lang="en-US" b="1" u="sng">
                        <a:latin typeface="Arial" pitchFamily="34" charset="0"/>
                        <a:cs typeface="Arial" pitchFamily="34" charset="0"/>
                      </a:endParaRPr>
                    </a:p>
                  </a:txBody>
                  <a:tcPr/>
                </a:tc>
                <a:extLst>
                  <a:ext uri="{0D108BD9-81ED-4DB2-BD59-A6C34878D82A}">
                    <a16:rowId xmlns:a16="http://schemas.microsoft.com/office/drawing/2014/main" val="10005"/>
                  </a:ext>
                </a:extLst>
              </a:tr>
            </a:tbl>
          </a:graphicData>
        </a:graphic>
      </p:graphicFrame>
      <p:sp>
        <p:nvSpPr>
          <p:cNvPr id="5" name="Slide Number Placeholder 4"/>
          <p:cNvSpPr>
            <a:spLocks noGrp="1"/>
          </p:cNvSpPr>
          <p:nvPr>
            <p:ph type="sldNum" sz="quarter" idx="12"/>
          </p:nvPr>
        </p:nvSpPr>
        <p:spPr/>
        <p:txBody>
          <a:bodyPr/>
          <a:lstStyle/>
          <a:p>
            <a:fld id="{D2523A8C-E1B8-4E68-904D-A6C651AE96E5}" type="slidenum">
              <a:rPr lang="en-AU" smtClean="0"/>
              <a:t>14</a:t>
            </a:fld>
            <a:endParaRPr lang="en-AU"/>
          </a:p>
        </p:txBody>
      </p:sp>
    </p:spTree>
    <p:extLst>
      <p:ext uri="{BB962C8B-B14F-4D97-AF65-F5344CB8AC3E}">
        <p14:creationId xmlns:p14="http://schemas.microsoft.com/office/powerpoint/2010/main" val="971523685"/>
      </p:ext>
    </p:extLst>
  </p:cSld>
  <p:clrMapOvr>
    <a:masterClrMapping/>
  </p:clrMapOvr>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38200" y="-48233"/>
            <a:ext cx="10515600" cy="1075367"/>
          </a:xfrm>
          <a:ln w="3175">
            <a:noFill/>
          </a:ln>
        </p:spPr>
        <p:txBody>
          <a:bodyPr>
            <a:normAutofit/>
          </a:bodyPr>
          <a:lstStyle/>
          <a:p>
            <a:pPr algn="ctr"/>
            <a:r>
              <a:rPr lang="en-US" sz="4000" b="1">
                <a:solidFill>
                  <a:srgbClr val="C00000"/>
                </a:solidFill>
                <a:latin typeface="Arial" pitchFamily="34" charset="0"/>
                <a:ea typeface="Verdana" panose="020b0604030504040204" pitchFamily="34" charset="0"/>
                <a:cs typeface="Arial" pitchFamily="34" charset="0"/>
              </a:rPr>
              <a:t>So sánh các mô hình</a:t>
            </a:r>
            <a:endParaRPr lang="en-US" sz="4000" b="1">
              <a:solidFill>
                <a:srgbClr val="C00000"/>
              </a:solidFill>
              <a:latin typeface="Arial" pitchFamily="34" charset="0"/>
              <a:ea typeface="Verdana" panose="020b0604030504040204" pitchFamily="34" charset="0"/>
              <a:cs typeface="Arial"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4162972784"/>
              </p:ext>
            </p:extLst>
          </p:nvPr>
        </p:nvGraphicFramePr>
        <p:xfrm>
          <a:off x="838200" y="772603"/>
          <a:ext cx="10798479" cy="5987343"/>
        </p:xfrm>
        <a:graphic>
          <a:graphicData uri="http://schemas.openxmlformats.org/drawingml/2006/table">
            <a:tbl>
              <a:tblPr firstRow="1" bandRow="1">
                <a:tableStyleId>{616DA210-FB5B-4158-B5E0-FEB733F419BA}</a:tableStyleId>
              </a:tblPr>
              <a:tblGrid>
                <a:gridCol w="2574817">
                  <a:extLst>
                    <a:ext uri="{9D8B030D-6E8A-4147-A177-3AD203B41FA5}">
                      <a16:colId xmlns:a16="http://schemas.microsoft.com/office/drawing/2014/main" val="20000"/>
                    </a:ext>
                  </a:extLst>
                </a:gridCol>
                <a:gridCol w="2161066">
                  <a:extLst>
                    <a:ext uri="{9D8B030D-6E8A-4147-A177-3AD203B41FA5}">
                      <a16:colId xmlns:a16="http://schemas.microsoft.com/office/drawing/2014/main" val="20001"/>
                    </a:ext>
                  </a:extLst>
                </a:gridCol>
                <a:gridCol w="1991639">
                  <a:extLst>
                    <a:ext uri="{9D8B030D-6E8A-4147-A177-3AD203B41FA5}">
                      <a16:colId xmlns:a16="http://schemas.microsoft.com/office/drawing/2014/main" val="20002"/>
                    </a:ext>
                  </a:extLst>
                </a:gridCol>
                <a:gridCol w="2104372">
                  <a:extLst>
                    <a:ext uri="{9D8B030D-6E8A-4147-A177-3AD203B41FA5}">
                      <a16:colId xmlns:a16="http://schemas.microsoft.com/office/drawing/2014/main" val="20003"/>
                    </a:ext>
                  </a:extLst>
                </a:gridCol>
                <a:gridCol w="1966585">
                  <a:extLst>
                    <a:ext uri="{9D8B030D-6E8A-4147-A177-3AD203B41FA5}">
                      <a16:colId xmlns:a16="http://schemas.microsoft.com/office/drawing/2014/main" val="20004"/>
                    </a:ext>
                  </a:extLst>
                </a:gridCol>
              </a:tblGrid>
              <a:tr h="612263">
                <a:tc>
                  <a:txBody>
                    <a:bodyPr vert="horz" wrap="square"/>
                    <a:lstStyle/>
                    <a:p>
                      <a:r>
                        <a:rPr lang="en-US" sz="1600" err="1">
                          <a:latin typeface="Arial" pitchFamily="34" charset="0"/>
                          <a:cs typeface="Arial" pitchFamily="34" charset="0"/>
                        </a:rPr>
                        <a:t>Yếu tố so sánh</a:t>
                      </a:r>
                      <a:endParaRPr lang="en-US" sz="1600">
                        <a:latin typeface="Arial" pitchFamily="34" charset="0"/>
                        <a:cs typeface="Arial" pitchFamily="34" charset="0"/>
                      </a:endParaRPr>
                    </a:p>
                  </a:txBody>
                  <a:tcPr>
                    <a:solidFill>
                      <a:schemeClr val="accent1">
                        <a:lumMod val="60000"/>
                        <a:lumOff val="40000"/>
                      </a:schemeClr>
                    </a:solidFill>
                  </a:tcPr>
                </a:tc>
                <a:tc>
                  <a:txBody>
                    <a:bodyPr vert="horz" wrap="square"/>
                    <a:lstStyle/>
                    <a:p>
                      <a:r>
                        <a:rPr lang="en-US" sz="1600" err="1">
                          <a:latin typeface="Arial" pitchFamily="34" charset="0"/>
                          <a:cs typeface="Arial" pitchFamily="34" charset="0"/>
                        </a:rPr>
                        <a:t>Từ thiện</a:t>
                      </a:r>
                      <a:endParaRPr lang="en-US" sz="1600">
                        <a:latin typeface="Arial" pitchFamily="34" charset="0"/>
                        <a:cs typeface="Arial" pitchFamily="34" charset="0"/>
                      </a:endParaRPr>
                    </a:p>
                  </a:txBody>
                  <a:tcPr>
                    <a:solidFill>
                      <a:schemeClr val="accent1">
                        <a:lumMod val="60000"/>
                        <a:lumOff val="40000"/>
                      </a:schemeClr>
                    </a:solidFill>
                  </a:tcPr>
                </a:tc>
                <a:tc>
                  <a:txBody>
                    <a:bodyPr vert="horz" wrap="square"/>
                    <a:lstStyle/>
                    <a:p>
                      <a:r>
                        <a:rPr lang="en-US" sz="1600">
                          <a:latin typeface="Arial" pitchFamily="34" charset="0"/>
                          <a:cs typeface="Arial" pitchFamily="34" charset="0"/>
                        </a:rPr>
                        <a:t>Y tế</a:t>
                      </a:r>
                      <a:endParaRPr lang="en-US" sz="1600">
                        <a:latin typeface="Arial" pitchFamily="34" charset="0"/>
                        <a:cs typeface="Arial" pitchFamily="34" charset="0"/>
                      </a:endParaRPr>
                    </a:p>
                  </a:txBody>
                  <a:tcPr>
                    <a:solidFill>
                      <a:schemeClr val="accent1">
                        <a:lumMod val="60000"/>
                        <a:lumOff val="40000"/>
                      </a:schemeClr>
                    </a:solidFill>
                  </a:tcPr>
                </a:tc>
                <a:tc>
                  <a:txBody>
                    <a:bodyPr vert="horz" wrap="square"/>
                    <a:lstStyle/>
                    <a:p>
                      <a:r>
                        <a:rPr lang="en-US" sz="1600" err="1">
                          <a:latin typeface="Arial" pitchFamily="34" charset="0"/>
                          <a:cs typeface="Arial" pitchFamily="34" charset="0"/>
                        </a:rPr>
                        <a:t>Xã hội</a:t>
                      </a:r>
                      <a:endParaRPr lang="en-US" sz="1600">
                        <a:latin typeface="Arial" pitchFamily="34" charset="0"/>
                        <a:cs typeface="Arial" pitchFamily="34" charset="0"/>
                      </a:endParaRPr>
                    </a:p>
                  </a:txBody>
                  <a:tcPr>
                    <a:solidFill>
                      <a:schemeClr val="accent1">
                        <a:lumMod val="60000"/>
                        <a:lumOff val="40000"/>
                      </a:schemeClr>
                    </a:solidFill>
                  </a:tcPr>
                </a:tc>
                <a:tc>
                  <a:txBody>
                    <a:bodyPr vert="horz" wrap="square"/>
                    <a:lstStyle/>
                    <a:p>
                      <a:r>
                        <a:rPr lang="en-US" sz="1600" err="1">
                          <a:latin typeface="Arial" pitchFamily="34" charset="0"/>
                          <a:cs typeface="Arial" pitchFamily="34" charset="0"/>
                        </a:rPr>
                        <a:t>Dựa trên quyền</a:t>
                      </a:r>
                      <a:endParaRPr lang="en-US" sz="1600">
                        <a:latin typeface="Arial" pitchFamily="34" charset="0"/>
                        <a:cs typeface="Arial" pitchFamily="34" charset="0"/>
                      </a:endParaRPr>
                    </a:p>
                  </a:txBody>
                  <a:tcPr>
                    <a:solidFill>
                      <a:schemeClr val="accent1">
                        <a:lumMod val="60000"/>
                        <a:lumOff val="40000"/>
                      </a:schemeClr>
                    </a:solidFill>
                  </a:tcPr>
                </a:tc>
                <a:extLst>
                  <a:ext uri="{0D108BD9-81ED-4DB2-BD59-A6C34878D82A}">
                    <a16:rowId xmlns:a16="http://schemas.microsoft.com/office/drawing/2014/main" val="10000"/>
                  </a:ext>
                </a:extLst>
              </a:tr>
              <a:tr h="354724">
                <a:tc>
                  <a:txBody>
                    <a:bodyPr vert="horz" wrap="square"/>
                    <a:lstStyle/>
                    <a:p>
                      <a:r>
                        <a:rPr lang="en-US" sz="1600" b="1">
                          <a:latin typeface="Arial" pitchFamily="34" charset="0"/>
                          <a:cs typeface="Arial" pitchFamily="34" charset="0"/>
                        </a:rPr>
                        <a:t>Con người</a:t>
                      </a:r>
                      <a:endParaRPr lang="en-US" sz="1600" b="1">
                        <a:latin typeface="Arial" pitchFamily="34" charset="0"/>
                        <a:cs typeface="Arial" pitchFamily="34" charset="0"/>
                      </a:endParaRPr>
                    </a:p>
                  </a:txBody>
                  <a:tcPr/>
                </a:tc>
                <a:tc gridSpan="2">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r>
                        <a:rPr lang="en-US" sz="1600">
                          <a:latin typeface="Arial" pitchFamily="34" charset="0"/>
                          <a:cs typeface="Arial" pitchFamily="34" charset="0"/>
                        </a:rPr>
                        <a:t>Ng</a:t>
                      </a:r>
                      <a:r>
                        <a:rPr lang="vi-VN" sz="1600">
                          <a:latin typeface="Arial" pitchFamily="34" charset="0"/>
                          <a:cs typeface="Arial" pitchFamily="34" charset="0"/>
                        </a:rPr>
                        <a:t>ườ</a:t>
                      </a:r>
                      <a:r>
                        <a:rPr lang="en-US" sz="1600" err="1">
                          <a:latin typeface="Arial" pitchFamily="34" charset="0"/>
                          <a:cs typeface="Arial" pitchFamily="34" charset="0"/>
                        </a:rPr>
                        <a:t>i “bình th</a:t>
                      </a:r>
                      <a:r>
                        <a:rPr lang="vi-VN" sz="1600">
                          <a:latin typeface="Arial" pitchFamily="34" charset="0"/>
                          <a:cs typeface="Arial" pitchFamily="34" charset="0"/>
                        </a:rPr>
                        <a:t>ường</a:t>
                      </a:r>
                      <a:r>
                        <a:rPr lang="en-US" sz="1600">
                          <a:latin typeface="Arial" pitchFamily="34" charset="0"/>
                          <a:cs typeface="Arial" pitchFamily="34" charset="0"/>
                        </a:rPr>
                        <a:t>” và ng</a:t>
                      </a:r>
                      <a:r>
                        <a:rPr lang="vi-VN" sz="1600">
                          <a:latin typeface="Arial" pitchFamily="34" charset="0"/>
                          <a:cs typeface="Arial" pitchFamily="34" charset="0"/>
                        </a:rPr>
                        <a:t>ườ</a:t>
                      </a:r>
                      <a:r>
                        <a:rPr lang="en-US" sz="1600" err="1">
                          <a:latin typeface="Arial" pitchFamily="34" charset="0"/>
                          <a:cs typeface="Arial" pitchFamily="34" charset="0"/>
                        </a:rPr>
                        <a:t>i khuyết tật</a:t>
                      </a:r>
                      <a:endParaRPr lang="en-US" sz="1600">
                        <a:latin typeface="Arial" pitchFamily="34" charset="0"/>
                        <a:cs typeface="Arial" pitchFamily="34" charset="0"/>
                      </a:endParaRPr>
                    </a:p>
                    <a:p>
                      <a:endParaRPr lang="en-US" sz="1600">
                        <a:latin typeface="Arial" pitchFamily="34" charset="0"/>
                        <a:cs typeface="Arial" pitchFamily="34" charset="0"/>
                      </a:endParaRPr>
                    </a:p>
                  </a:txBody>
                  <a:tcPr/>
                </a:tc>
                <a:tc hMerge="1">
                  <a:txBody>
                    <a:bodyPr vert="horz" wrap="square"/>
                    <a:lstStyle/>
                    <a:p>
                      <a:endParaRPr lang="en-US">
                        <a:latin typeface="Arial" pitchFamily="34" charset="0"/>
                        <a:cs typeface="Arial" pitchFamily="34" charset="0"/>
                      </a:endParaRPr>
                    </a:p>
                  </a:txBody>
                  <a:tcPr/>
                </a:tc>
                <a:tc gridSpan="2">
                  <a:txBody>
                    <a:bodyPr vert="horz" wrap="square"/>
                    <a:lstStyle/>
                    <a:p>
                      <a:r>
                        <a:rPr lang="en-US" sz="1600">
                          <a:latin typeface="Arial" pitchFamily="34" charset="0"/>
                          <a:cs typeface="Arial" pitchFamily="34" charset="0"/>
                        </a:rPr>
                        <a:t>Con ng</a:t>
                      </a:r>
                      <a:r>
                        <a:rPr lang="vi-VN" sz="1600">
                          <a:latin typeface="Arial" pitchFamily="34" charset="0"/>
                          <a:cs typeface="Arial" pitchFamily="34" charset="0"/>
                        </a:rPr>
                        <a:t>ườ</a:t>
                      </a:r>
                      <a:r>
                        <a:rPr lang="en-US" sz="1600" err="1">
                          <a:latin typeface="Arial" pitchFamily="34" charset="0"/>
                          <a:cs typeface="Arial" pitchFamily="34" charset="0"/>
                        </a:rPr>
                        <a:t>i có tính đa dạng (có người khuyết tật và người không khuyết tật). Khuyết tật là một phần của sự đa dạng của loài ng</a:t>
                      </a:r>
                      <a:r>
                        <a:rPr lang="vi-VN" sz="1600">
                          <a:latin typeface="Arial" pitchFamily="34" charset="0"/>
                          <a:cs typeface="Arial" pitchFamily="34" charset="0"/>
                        </a:rPr>
                        <a:t>ườ</a:t>
                      </a:r>
                      <a:r>
                        <a:rPr lang="en-US" sz="1600" err="1">
                          <a:latin typeface="Arial" pitchFamily="34" charset="0"/>
                          <a:cs typeface="Arial" pitchFamily="34" charset="0"/>
                        </a:rPr>
                        <a:t>i và là một trải nghiệm thông th</a:t>
                      </a:r>
                      <a:r>
                        <a:rPr lang="vi-VN" sz="1600">
                          <a:latin typeface="Arial" pitchFamily="34" charset="0"/>
                          <a:cs typeface="Arial" pitchFamily="34" charset="0"/>
                        </a:rPr>
                        <a:t>ường</a:t>
                      </a:r>
                      <a:r>
                        <a:rPr lang="en-US" sz="1600">
                          <a:latin typeface="Arial" pitchFamily="34" charset="0"/>
                          <a:cs typeface="Arial" pitchFamily="34" charset="0"/>
                        </a:rPr>
                        <a:t> của đời sống con ng</a:t>
                      </a:r>
                      <a:r>
                        <a:rPr lang="vi-VN" sz="1600">
                          <a:latin typeface="Arial" pitchFamily="34" charset="0"/>
                          <a:cs typeface="Arial" pitchFamily="34" charset="0"/>
                        </a:rPr>
                        <a:t>ườ</a:t>
                      </a:r>
                      <a:r>
                        <a:rPr lang="en-US" sz="1600" err="1">
                          <a:latin typeface="Arial" pitchFamily="34" charset="0"/>
                          <a:cs typeface="Arial" pitchFamily="34" charset="0"/>
                        </a:rPr>
                        <a:t>i</a:t>
                      </a:r>
                      <a:endParaRPr lang="en-US" sz="1600">
                        <a:latin typeface="Arial" pitchFamily="34" charset="0"/>
                        <a:cs typeface="Arial" pitchFamily="34" charset="0"/>
                      </a:endParaRPr>
                    </a:p>
                  </a:txBody>
                  <a:tcPr/>
                </a:tc>
                <a:tc hMerge="1">
                  <a:txBody>
                    <a:bodyPr vert="horz" wrap="square"/>
                    <a:lstStyle/>
                    <a:p>
                      <a:endParaRPr lang="en-US">
                        <a:latin typeface="Arial" pitchFamily="34" charset="0"/>
                        <a:cs typeface="Arial" pitchFamily="34" charset="0"/>
                      </a:endParaRPr>
                    </a:p>
                  </a:txBody>
                  <a:tcPr/>
                </a:tc>
                <a:extLst>
                  <a:ext uri="{0D108BD9-81ED-4DB2-BD59-A6C34878D82A}">
                    <a16:rowId xmlns:a16="http://schemas.microsoft.com/office/drawing/2014/main" val="10001"/>
                  </a:ext>
                </a:extLst>
              </a:tr>
              <a:tr h="354724">
                <a:tc>
                  <a:txBody>
                    <a:bodyPr vert="horz" wrap="square"/>
                    <a:lstStyle/>
                    <a:p>
                      <a:r>
                        <a:rPr lang="en-US" sz="1600" b="1" err="1">
                          <a:latin typeface="Arial" pitchFamily="34" charset="0"/>
                          <a:cs typeface="Arial" pitchFamily="34" charset="0"/>
                        </a:rPr>
                        <a:t>Nguyên nhân khuyết tật là…</a:t>
                      </a:r>
                    </a:p>
                  </a:txBody>
                  <a:tcPr/>
                </a:tc>
                <a:tc gridSpan="2">
                  <a:txBody>
                    <a:bodyPr vert="horz" wrap="square"/>
                    <a:lstStyle/>
                    <a:p>
                      <a:r>
                        <a:rPr lang="en-US" sz="1600" err="1">
                          <a:latin typeface="Arial" pitchFamily="34" charset="0"/>
                          <a:cs typeface="Arial" pitchFamily="34" charset="0"/>
                        </a:rPr>
                        <a:t>Khiếm khuyết của con ng</a:t>
                      </a:r>
                      <a:r>
                        <a:rPr lang="vi-VN" sz="1600">
                          <a:latin typeface="Arial" pitchFamily="34" charset="0"/>
                          <a:cs typeface="Arial" pitchFamily="34" charset="0"/>
                        </a:rPr>
                        <a:t>ườ</a:t>
                      </a:r>
                      <a:r>
                        <a:rPr lang="en-US" sz="1600" err="1">
                          <a:latin typeface="Arial" pitchFamily="34" charset="0"/>
                          <a:cs typeface="Arial" pitchFamily="34" charset="0"/>
                        </a:rPr>
                        <a:t>i</a:t>
                      </a:r>
                      <a:endParaRPr lang="en-US" sz="1600">
                        <a:latin typeface="Arial" pitchFamily="34" charset="0"/>
                        <a:cs typeface="Arial" pitchFamily="34" charset="0"/>
                      </a:endParaRPr>
                    </a:p>
                  </a:txBody>
                  <a:tcPr/>
                </a:tc>
                <a:tc hMerge="1">
                  <a:txBody>
                    <a:bodyPr vert="horz" wrap="square"/>
                    <a:lstStyle/>
                    <a:p>
                      <a:endParaRPr lang="en-US">
                        <a:latin typeface="Arial" pitchFamily="34" charset="0"/>
                        <a:cs typeface="Arial" pitchFamily="34" charset="0"/>
                      </a:endParaRPr>
                    </a:p>
                  </a:txBody>
                  <a:tcPr/>
                </a:tc>
                <a:tc gridSpan="2">
                  <a:txBody>
                    <a:bodyPr vert="horz" wrap="square"/>
                    <a:lstStyle/>
                    <a:p>
                      <a:r>
                        <a:rPr lang="en-US" sz="1600" err="1">
                          <a:latin typeface="Arial" pitchFamily="34" charset="0"/>
                          <a:cs typeface="Arial" pitchFamily="34" charset="0"/>
                        </a:rPr>
                        <a:t>Rào cản môi trường</a:t>
                      </a:r>
                      <a:endParaRPr lang="en-US" sz="1600">
                        <a:latin typeface="Arial" pitchFamily="34" charset="0"/>
                        <a:cs typeface="Arial" pitchFamily="34" charset="0"/>
                      </a:endParaRPr>
                    </a:p>
                  </a:txBody>
                  <a:tcPr/>
                </a:tc>
                <a:tc hMerge="1">
                  <a:txBody>
                    <a:bodyPr vert="horz" wrap="square"/>
                    <a:lstStyle/>
                    <a:p>
                      <a:endParaRPr lang="en-US">
                        <a:latin typeface="Arial" pitchFamily="34" charset="0"/>
                        <a:cs typeface="Arial" pitchFamily="34" charset="0"/>
                      </a:endParaRPr>
                    </a:p>
                  </a:txBody>
                  <a:tcPr/>
                </a:tc>
                <a:extLst>
                  <a:ext uri="{0D108BD9-81ED-4DB2-BD59-A6C34878D82A}">
                    <a16:rowId xmlns:a16="http://schemas.microsoft.com/office/drawing/2014/main" val="10002"/>
                  </a:ext>
                </a:extLst>
              </a:tr>
              <a:tr h="354724">
                <a:tc>
                  <a:txBody>
                    <a:bodyPr vert="horz" wrap="square"/>
                    <a:lstStyle/>
                    <a:p>
                      <a:r>
                        <a:rPr lang="en-US" sz="1600" b="1" err="1">
                          <a:latin typeface="Arial" pitchFamily="34" charset="0"/>
                          <a:cs typeface="Arial" pitchFamily="34" charset="0"/>
                        </a:rPr>
                        <a:t>Vấn đề nằm ở đâu</a:t>
                      </a:r>
                      <a:endParaRPr lang="en-US" sz="1600" b="1">
                        <a:latin typeface="Arial" pitchFamily="34" charset="0"/>
                        <a:cs typeface="Arial" pitchFamily="34" charset="0"/>
                      </a:endParaRPr>
                    </a:p>
                  </a:txBody>
                  <a:tcPr/>
                </a:tc>
                <a:tc gridSpan="2">
                  <a:txBody>
                    <a:bodyPr vert="horz" wrap="square"/>
                    <a:lstStyle/>
                    <a:p>
                      <a:r>
                        <a:rPr lang="en-US" sz="1600">
                          <a:latin typeface="Arial" pitchFamily="34" charset="0"/>
                          <a:cs typeface="Arial" pitchFamily="34" charset="0"/>
                        </a:rPr>
                        <a:t>Con</a:t>
                      </a:r>
                      <a:r>
                        <a:rPr lang="en-US" sz="1600" baseline="0">
                          <a:latin typeface="Arial" pitchFamily="34" charset="0"/>
                          <a:cs typeface="Arial" pitchFamily="34" charset="0"/>
                        </a:rPr>
                        <a:t> người (cá nhân)</a:t>
                      </a:r>
                      <a:endParaRPr lang="en-US" sz="1600">
                        <a:latin typeface="Arial" pitchFamily="34" charset="0"/>
                        <a:cs typeface="Arial" pitchFamily="34" charset="0"/>
                      </a:endParaRPr>
                    </a:p>
                  </a:txBody>
                  <a:tcPr/>
                </a:tc>
                <a:tc hMerge="1">
                  <a:txBody>
                    <a:bodyPr vert="horz" wrap="square"/>
                    <a:lstStyle/>
                    <a:p>
                      <a:endParaRPr lang="en-US">
                        <a:latin typeface="Arial" pitchFamily="34" charset="0"/>
                        <a:cs typeface="Arial" pitchFamily="34" charset="0"/>
                      </a:endParaRPr>
                    </a:p>
                  </a:txBody>
                  <a:tcPr/>
                </a:tc>
                <a:tc gridSpan="2">
                  <a:txBody>
                    <a:bodyPr vert="horz" wrap="square"/>
                    <a:lstStyle/>
                    <a:p>
                      <a:r>
                        <a:rPr lang="en-US" sz="1600" err="1">
                          <a:latin typeface="Arial" pitchFamily="34" charset="0"/>
                          <a:cs typeface="Arial" pitchFamily="34" charset="0"/>
                        </a:rPr>
                        <a:t>Rào</a:t>
                      </a:r>
                      <a:r>
                        <a:rPr lang="en-US" sz="1600" baseline="0">
                          <a:latin typeface="Arial" pitchFamily="34" charset="0"/>
                          <a:cs typeface="Arial" pitchFamily="34" charset="0"/>
                        </a:rPr>
                        <a:t> cản môi trường</a:t>
                      </a:r>
                      <a:endParaRPr lang="en-US" sz="1600">
                        <a:latin typeface="Arial" pitchFamily="34" charset="0"/>
                        <a:cs typeface="Arial" pitchFamily="34" charset="0"/>
                      </a:endParaRPr>
                    </a:p>
                  </a:txBody>
                  <a:tcPr/>
                </a:tc>
                <a:tc hMerge="1">
                  <a:txBody>
                    <a:bodyPr vert="horz" wrap="square"/>
                    <a:lstStyle/>
                    <a:p>
                      <a:endParaRPr lang="en-US">
                        <a:latin typeface="Arial" pitchFamily="34" charset="0"/>
                        <a:cs typeface="Arial" pitchFamily="34" charset="0"/>
                      </a:endParaRPr>
                    </a:p>
                  </a:txBody>
                  <a:tcPr/>
                </a:tc>
                <a:extLst>
                  <a:ext uri="{0D108BD9-81ED-4DB2-BD59-A6C34878D82A}">
                    <a16:rowId xmlns:a16="http://schemas.microsoft.com/office/drawing/2014/main" val="10003"/>
                  </a:ext>
                </a:extLst>
              </a:tr>
              <a:tr h="909978">
                <a:tc>
                  <a:txBody>
                    <a:bodyPr vert="horz" wrap="square"/>
                    <a:lstStyle/>
                    <a:p>
                      <a:r>
                        <a:rPr lang="en-US" sz="1600" b="1" err="1">
                          <a:latin typeface="Arial" pitchFamily="34" charset="0"/>
                          <a:cs typeface="Arial" pitchFamily="34" charset="0"/>
                        </a:rPr>
                        <a:t>Chuyên gia trong vấn đề khuyết tật</a:t>
                      </a:r>
                      <a:endParaRPr lang="en-US" sz="1600" b="1">
                        <a:latin typeface="Arial" pitchFamily="34" charset="0"/>
                        <a:cs typeface="Arial" pitchFamily="34" charset="0"/>
                      </a:endParaRPr>
                    </a:p>
                  </a:txBody>
                  <a:tcPr/>
                </a:tc>
                <a:tc>
                  <a:txBody>
                    <a:bodyPr vert="horz" wrap="square"/>
                    <a:lstStyle/>
                    <a:p>
                      <a:r>
                        <a:rPr lang="en-US" sz="1600" err="1">
                          <a:latin typeface="Arial" pitchFamily="34" charset="0"/>
                          <a:cs typeface="Arial" pitchFamily="34" charset="0"/>
                        </a:rPr>
                        <a:t>Mạnh</a:t>
                      </a:r>
                      <a:r>
                        <a:rPr lang="en-US" sz="1600" baseline="0">
                          <a:latin typeface="Arial" pitchFamily="34" charset="0"/>
                          <a:cs typeface="Arial" pitchFamily="34" charset="0"/>
                        </a:rPr>
                        <a:t> thường quân/ </a:t>
                      </a:r>
                    </a:p>
                    <a:p>
                      <a:r>
                        <a:rPr lang="en-US" sz="1600" baseline="0" err="1">
                          <a:latin typeface="Arial" pitchFamily="34" charset="0"/>
                          <a:cs typeface="Arial" pitchFamily="34" charset="0"/>
                        </a:rPr>
                        <a:t>Nhà hảo tâm</a:t>
                      </a:r>
                      <a:endParaRPr lang="en-US" sz="1600">
                        <a:latin typeface="Arial" pitchFamily="34" charset="0"/>
                        <a:cs typeface="Arial" pitchFamily="34" charset="0"/>
                      </a:endParaRPr>
                    </a:p>
                  </a:txBody>
                  <a:tcPr/>
                </a:tc>
                <a:tc>
                  <a:txBody>
                    <a:bodyPr vert="horz" wrap="square"/>
                    <a:lstStyle/>
                    <a:p>
                      <a:r>
                        <a:rPr lang="en-US" sz="1600" err="1">
                          <a:latin typeface="Arial" pitchFamily="34" charset="0"/>
                          <a:cs typeface="Arial" pitchFamily="34" charset="0"/>
                        </a:rPr>
                        <a:t>Nhân</a:t>
                      </a:r>
                      <a:r>
                        <a:rPr lang="en-US" sz="1600" baseline="0">
                          <a:latin typeface="Arial" pitchFamily="34" charset="0"/>
                          <a:cs typeface="Arial" pitchFamily="34" charset="0"/>
                        </a:rPr>
                        <a:t> viên y tế</a:t>
                      </a:r>
                      <a:endParaRPr lang="en-US" sz="1600">
                        <a:latin typeface="Arial" pitchFamily="34" charset="0"/>
                        <a:cs typeface="Arial" pitchFamily="34" charset="0"/>
                      </a:endParaRPr>
                    </a:p>
                  </a:txBody>
                  <a:tcPr/>
                </a:tc>
                <a:tc gridSpan="2">
                  <a:txBody>
                    <a:bodyPr vert="horz" wrap="square"/>
                    <a:lstStyle/>
                    <a:p>
                      <a:r>
                        <a:rPr lang="en-US" sz="1600" err="1">
                          <a:latin typeface="Arial" pitchFamily="34" charset="0"/>
                          <a:cs typeface="Arial" pitchFamily="34" charset="0"/>
                        </a:rPr>
                        <a:t>Người</a:t>
                      </a:r>
                      <a:r>
                        <a:rPr lang="en-US" sz="1600" baseline="0">
                          <a:latin typeface="Arial" pitchFamily="34" charset="0"/>
                          <a:cs typeface="Arial" pitchFamily="34" charset="0"/>
                        </a:rPr>
                        <a:t> khuyết tật</a:t>
                      </a:r>
                      <a:endParaRPr lang="en-US" sz="1600">
                        <a:latin typeface="Arial" pitchFamily="34" charset="0"/>
                        <a:cs typeface="Arial" pitchFamily="34" charset="0"/>
                      </a:endParaRPr>
                    </a:p>
                  </a:txBody>
                  <a:tcPr/>
                </a:tc>
                <a:tc hMerge="1">
                  <a:txBody>
                    <a:bodyPr vert="horz" wrap="square"/>
                    <a:lstStyle/>
                    <a:p>
                      <a:endParaRPr lang="en-US">
                        <a:latin typeface="Arial" pitchFamily="34" charset="0"/>
                        <a:cs typeface="Arial" pitchFamily="34" charset="0"/>
                      </a:endParaRPr>
                    </a:p>
                  </a:txBody>
                  <a:tcPr/>
                </a:tc>
                <a:extLst>
                  <a:ext uri="{0D108BD9-81ED-4DB2-BD59-A6C34878D82A}">
                    <a16:rowId xmlns:a16="http://schemas.microsoft.com/office/drawing/2014/main" val="10004"/>
                  </a:ext>
                </a:extLst>
              </a:tr>
              <a:tr h="909978">
                <a:tc>
                  <a:txBody>
                    <a:bodyPr vert="horz" wrap="square"/>
                    <a:lstStyle/>
                    <a:p>
                      <a:r>
                        <a:rPr lang="en-US" sz="1600" b="1" err="1">
                          <a:latin typeface="Arial" pitchFamily="34" charset="0"/>
                          <a:cs typeface="Arial" pitchFamily="34" charset="0"/>
                        </a:rPr>
                        <a:t>Tiến trình để hòa nhập</a:t>
                      </a:r>
                      <a:endParaRPr lang="en-US" sz="1600" b="1">
                        <a:latin typeface="Arial" pitchFamily="34" charset="0"/>
                        <a:cs typeface="Arial" pitchFamily="34" charset="0"/>
                      </a:endParaRPr>
                    </a:p>
                  </a:txBody>
                  <a:tcPr/>
                </a:tc>
                <a:tc>
                  <a:txBody>
                    <a:bodyPr vert="horz" wrap="square"/>
                    <a:lstStyle/>
                    <a:p>
                      <a:r>
                        <a:rPr lang="en-US" sz="1600" err="1">
                          <a:latin typeface="Arial" pitchFamily="34" charset="0"/>
                          <a:cs typeface="Arial" pitchFamily="34" charset="0"/>
                        </a:rPr>
                        <a:t>Người</a:t>
                      </a:r>
                      <a:r>
                        <a:rPr lang="en-US" sz="1600" baseline="0">
                          <a:latin typeface="Arial" pitchFamily="34" charset="0"/>
                          <a:cs typeface="Arial" pitchFamily="34" charset="0"/>
                        </a:rPr>
                        <a:t> khuyết tật khó có khả năng hòa nhập</a:t>
                      </a:r>
                      <a:endParaRPr lang="en-US" sz="1600">
                        <a:latin typeface="Arial" pitchFamily="34" charset="0"/>
                        <a:cs typeface="Arial" pitchFamily="34" charset="0"/>
                      </a:endParaRPr>
                    </a:p>
                  </a:txBody>
                  <a:tcPr/>
                </a:tc>
                <a:tc>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r>
                        <a:rPr lang="en-US" sz="1600" err="1">
                          <a:latin typeface="Arial" pitchFamily="34" charset="0"/>
                          <a:cs typeface="Arial" pitchFamily="34" charset="0"/>
                        </a:rPr>
                        <a:t>Khiếm khuyết → “bình th</a:t>
                      </a:r>
                      <a:r>
                        <a:rPr lang="vi-VN" sz="1600">
                          <a:latin typeface="+mn-lt"/>
                          <a:cs typeface="Arial" pitchFamily="34" charset="0"/>
                        </a:rPr>
                        <a:t>ường</a:t>
                      </a:r>
                      <a:r>
                        <a:rPr lang="en-US" sz="1600">
                          <a:latin typeface="Arial" pitchFamily="34" charset="0"/>
                          <a:cs typeface="Arial" pitchFamily="34" charset="0"/>
                        </a:rPr>
                        <a:t>” →  sự tham gia và hòa nhập</a:t>
                      </a:r>
                      <a:endParaRPr lang="en-US" sz="1600">
                        <a:latin typeface="Arial" pitchFamily="34" charset="0"/>
                        <a:cs typeface="Arial" pitchFamily="34" charset="0"/>
                      </a:endParaRPr>
                    </a:p>
                    <a:p>
                      <a:endParaRPr lang="en-US" sz="1600">
                        <a:latin typeface="Arial" pitchFamily="34" charset="0"/>
                        <a:cs typeface="Arial" pitchFamily="34" charset="0"/>
                      </a:endParaRPr>
                    </a:p>
                  </a:txBody>
                  <a:tcPr/>
                </a:tc>
                <a:tc gridSpan="2">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r>
                        <a:rPr lang="en-US" sz="1600" err="1">
                          <a:latin typeface="Arial" pitchFamily="34" charset="0"/>
                          <a:cs typeface="Arial" pitchFamily="34" charset="0"/>
                        </a:rPr>
                        <a:t>Khiếm khuyết + xóa bỏ rào cản →  sự tham gia và hòa nhập</a:t>
                      </a:r>
                      <a:endParaRPr lang="en-US" sz="1600">
                        <a:latin typeface="Arial" pitchFamily="34" charset="0"/>
                        <a:cs typeface="Arial" pitchFamily="34" charset="0"/>
                      </a:endParaRPr>
                    </a:p>
                    <a:p>
                      <a:endParaRPr lang="en-US" sz="1600">
                        <a:latin typeface="Arial" pitchFamily="34" charset="0"/>
                        <a:cs typeface="Arial" pitchFamily="34" charset="0"/>
                      </a:endParaRPr>
                    </a:p>
                  </a:txBody>
                  <a:tcPr/>
                </a:tc>
                <a:tc hMerge="1">
                  <a:txBody>
                    <a:bodyPr vert="horz" wrap="square"/>
                    <a:lstStyle/>
                    <a:p>
                      <a:endParaRPr lang="en-US">
                        <a:latin typeface="Arial" pitchFamily="34" charset="0"/>
                        <a:cs typeface="Arial" pitchFamily="34" charset="0"/>
                      </a:endParaRPr>
                    </a:p>
                  </a:txBody>
                  <a:tcPr/>
                </a:tc>
                <a:extLst>
                  <a:ext uri="{0D108BD9-81ED-4DB2-BD59-A6C34878D82A}">
                    <a16:rowId xmlns:a16="http://schemas.microsoft.com/office/drawing/2014/main" val="10005"/>
                  </a:ext>
                </a:extLst>
              </a:tr>
              <a:tr h="909978">
                <a:tc>
                  <a:txBody>
                    <a:bodyPr vert="horz" wrap="square"/>
                    <a:lstStyle/>
                    <a:p>
                      <a:r>
                        <a:rPr lang="en-US" sz="1600" b="1">
                          <a:latin typeface="Arial" pitchFamily="34" charset="0"/>
                          <a:cs typeface="Arial" pitchFamily="34" charset="0"/>
                        </a:rPr>
                        <a:t>Can thiệp chính</a:t>
                      </a:r>
                      <a:endParaRPr lang="en-US" sz="1600" b="1">
                        <a:latin typeface="Arial" pitchFamily="34" charset="0"/>
                        <a:cs typeface="Arial" pitchFamily="34" charset="0"/>
                      </a:endParaRPr>
                    </a:p>
                  </a:txBody>
                  <a:tcPr/>
                </a:tc>
                <a:tc>
                  <a:txBody>
                    <a:bodyPr vert="horz" wrap="square"/>
                    <a:lstStyle/>
                    <a:p>
                      <a:r>
                        <a:rPr lang="en-US" sz="1600" err="1">
                          <a:latin typeface="Arial" pitchFamily="34" charset="0"/>
                          <a:cs typeface="Arial" pitchFamily="34" charset="0"/>
                        </a:rPr>
                        <a:t>Chăm</a:t>
                      </a:r>
                      <a:r>
                        <a:rPr lang="en-US" sz="1600" baseline="0">
                          <a:latin typeface="Arial" pitchFamily="34" charset="0"/>
                          <a:cs typeface="Arial" pitchFamily="34" charset="0"/>
                        </a:rPr>
                        <a:t> sóc</a:t>
                      </a:r>
                      <a:endParaRPr lang="en-US" sz="1600" baseline="0">
                        <a:latin typeface="Arial" pitchFamily="34" charset="0"/>
                        <a:cs typeface="Arial" pitchFamily="34" charset="0"/>
                      </a:endParaRPr>
                    </a:p>
                    <a:p>
                      <a:r>
                        <a:rPr lang="en-US" sz="1600" baseline="0" err="1">
                          <a:latin typeface="Arial" pitchFamily="34" charset="0"/>
                          <a:cs typeface="Arial" pitchFamily="34" charset="0"/>
                        </a:rPr>
                        <a:t>Bảo vệ</a:t>
                      </a:r>
                      <a:endParaRPr lang="en-US" sz="1600">
                        <a:latin typeface="Arial" pitchFamily="34" charset="0"/>
                        <a:cs typeface="Arial" pitchFamily="34" charset="0"/>
                      </a:endParaRPr>
                    </a:p>
                  </a:txBody>
                  <a:tcPr/>
                </a:tc>
                <a:tc>
                  <a:txBody>
                    <a:bodyPr vert="horz" wrap="square"/>
                    <a:lstStyle/>
                    <a:p>
                      <a:r>
                        <a:rPr lang="en-US" sz="1600" err="1">
                          <a:latin typeface="Arial" pitchFamily="34" charset="0"/>
                          <a:cs typeface="Arial" pitchFamily="34" charset="0"/>
                        </a:rPr>
                        <a:t>Điều</a:t>
                      </a:r>
                      <a:r>
                        <a:rPr lang="en-US" sz="1600" baseline="0">
                          <a:latin typeface="Arial" pitchFamily="34" charset="0"/>
                          <a:cs typeface="Arial" pitchFamily="34" charset="0"/>
                        </a:rPr>
                        <a:t> trị và phục hồi</a:t>
                      </a:r>
                      <a:endParaRPr lang="en-US" sz="1600">
                        <a:latin typeface="Arial" pitchFamily="34" charset="0"/>
                        <a:cs typeface="Arial" pitchFamily="34" charset="0"/>
                      </a:endParaRPr>
                    </a:p>
                  </a:txBody>
                  <a:tcPr/>
                </a:tc>
                <a:tc>
                  <a:txBody>
                    <a:bodyPr vert="horz" wrap="square"/>
                    <a:lstStyle/>
                    <a:p>
                      <a:r>
                        <a:rPr lang="en-US" sz="1600" err="1">
                          <a:latin typeface="Arial" pitchFamily="34" charset="0"/>
                          <a:cs typeface="Arial" pitchFamily="34" charset="0"/>
                        </a:rPr>
                        <a:t>Gỡ</a:t>
                      </a:r>
                      <a:r>
                        <a:rPr lang="en-US" sz="1600" baseline="0">
                          <a:latin typeface="Arial" pitchFamily="34" charset="0"/>
                          <a:cs typeface="Arial" pitchFamily="34" charset="0"/>
                        </a:rPr>
                        <a:t> bỏ các rào cản</a:t>
                      </a:r>
                      <a:endParaRPr lang="en-US" sz="1600">
                        <a:latin typeface="Arial" pitchFamily="34" charset="0"/>
                        <a:cs typeface="Arial" pitchFamily="34" charset="0"/>
                      </a:endParaRPr>
                    </a:p>
                  </a:txBody>
                  <a:tcPr/>
                </a:tc>
                <a:tc>
                  <a:txBody>
                    <a:bodyPr vert="horz" wrap="square"/>
                    <a:lstStyle/>
                    <a:p>
                      <a:pPr marL="0" marR="0" indent="0" algn="l" defTabSz="914400" rtl="0" eaLnBrk="1" fontAlgn="auto" latinLnBrk="0" hangingPunct="1">
                        <a:lnSpc>
                          <a:spcPct val="100000"/>
                        </a:lnSpc>
                        <a:spcBef>
                          <a:spcPct val="0"/>
                        </a:spcBef>
                        <a:spcAft>
                          <a:spcPct val="0"/>
                        </a:spcAft>
                        <a:buClrTx/>
                        <a:buSzTx/>
                        <a:buFontTx/>
                        <a:buNone/>
                        <a:defRPr/>
                      </a:pPr>
                      <a:r>
                        <a:rPr lang="en-US" sz="1600" b="0" u="none" baseline="0" err="1">
                          <a:latin typeface="Arial" pitchFamily="34" charset="0"/>
                          <a:cs typeface="Arial" pitchFamily="34" charset="0"/>
                        </a:rPr>
                        <a:t>Tôn trọng quyền + gỡ bỏ rào cả</a:t>
                      </a:r>
                      <a:r>
                        <a:rPr lang="en-US" sz="1600" b="1" u="sng" baseline="0" err="1">
                          <a:latin typeface="Arial" pitchFamily="34" charset="0"/>
                          <a:cs typeface="Arial" pitchFamily="34" charset="0"/>
                        </a:rPr>
                        <a:t>n</a:t>
                      </a:r>
                      <a:endParaRPr lang="en-US" sz="1600" b="1" u="sng">
                        <a:latin typeface="Arial" pitchFamily="34" charset="0"/>
                        <a:cs typeface="Arial" pitchFamily="34" charset="0"/>
                      </a:endParaRPr>
                    </a:p>
                    <a:p>
                      <a:endParaRPr lang="en-US" sz="1600">
                        <a:latin typeface="Arial" pitchFamily="34" charset="0"/>
                        <a:cs typeface="Arial" pitchFamily="34" charset="0"/>
                      </a:endParaRP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12847591"/>
      </p:ext>
    </p:extLst>
  </p:cSld>
  <p:clrMapOvr>
    <a:masterClrMapping/>
  </p:clrMapOvr>
  <p:transition/>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1775138" y="207135"/>
            <a:ext cx="8229600" cy="715963"/>
          </a:xfrm>
        </p:spPr>
        <p:txBody>
          <a:bodyPr rtlCol="0">
            <a:normAutofit/>
          </a:bodyPr>
          <a:lstStyle/>
          <a:p>
            <a:pPr algn="ctr">
              <a:defRPr/>
            </a:pPr>
            <a:r>
              <a:rPr lang="en-US" err="1">
                <a:latin typeface="Verdana" panose="020b0604030504040204" pitchFamily="34" charset="0"/>
                <a:ea typeface="Verdana" panose="020b0604030504040204" pitchFamily="34" charset="0"/>
                <a:cs typeface="Times New Roman" panose="02020603050405020304" pitchFamily="18" charset="0"/>
              </a:rPr>
              <a:t>Một vài ví dụ</a:t>
            </a:r>
          </a:p>
        </p:txBody>
      </p:sp>
      <p:graphicFrame>
        <p:nvGraphicFramePr>
          <p:cNvPr id="5" name="Table 4"/>
          <p:cNvGraphicFramePr>
            <a:graphicFrameLocks noGrp="1"/>
          </p:cNvGraphicFramePr>
          <p:nvPr/>
        </p:nvGraphicFramePr>
        <p:xfrm>
          <a:off x="359229" y="1052287"/>
          <a:ext cx="11038116" cy="5274011"/>
        </p:xfrm>
        <a:graphic>
          <a:graphicData uri="http://schemas.openxmlformats.org/drawingml/2006/table">
            <a:tbl>
              <a:tblPr firstRow="1" bandRow="1">
                <a:tableStyleId>{5C22544A-7EE6-4342-B048-85BDC9FD1C3A}</a:tableStyleId>
              </a:tblPr>
              <a:tblGrid>
                <a:gridCol w="1924076">
                  <a:extLst>
                    <a:ext uri="{9D8B030D-6E8A-4147-A177-3AD203B41FA5}">
                      <a16:colId xmlns:a16="http://schemas.microsoft.com/office/drawing/2014/main" val="20000"/>
                    </a:ext>
                  </a:extLst>
                </a:gridCol>
                <a:gridCol w="2416516">
                  <a:extLst>
                    <a:ext uri="{9D8B030D-6E8A-4147-A177-3AD203B41FA5}">
                      <a16:colId xmlns:a16="http://schemas.microsoft.com/office/drawing/2014/main" val="20001"/>
                    </a:ext>
                  </a:extLst>
                </a:gridCol>
                <a:gridCol w="2322786">
                  <a:extLst>
                    <a:ext uri="{9D8B030D-6E8A-4147-A177-3AD203B41FA5}">
                      <a16:colId xmlns:a16="http://schemas.microsoft.com/office/drawing/2014/main" val="20002"/>
                    </a:ext>
                  </a:extLst>
                </a:gridCol>
                <a:gridCol w="2187369">
                  <a:extLst>
                    <a:ext uri="{9D8B030D-6E8A-4147-A177-3AD203B41FA5}">
                      <a16:colId xmlns:a16="http://schemas.microsoft.com/office/drawing/2014/main" val="20004"/>
                    </a:ext>
                  </a:extLst>
                </a:gridCol>
                <a:gridCol w="2187369">
                  <a:extLst>
                    <a:ext uri="{9D8B030D-6E8A-4147-A177-3AD203B41FA5}">
                      <a16:colId xmlns:a16="http://schemas.microsoft.com/office/drawing/2014/main" val="20005"/>
                    </a:ext>
                  </a:extLst>
                </a:gridCol>
              </a:tblGrid>
              <a:tr h="579270">
                <a:tc>
                  <a:txBody>
                    <a:bodyPr vert="horz" wrap="square"/>
                    <a:lstStyle/>
                    <a:p>
                      <a:pPr algn="ctr"/>
                      <a:r>
                        <a:rPr lang="en-US" sz="1800" err="1">
                          <a:latin typeface="Times New Roman" panose="02020603050405020304" pitchFamily="18" charset="0"/>
                          <a:cs typeface="Times New Roman" panose="02020603050405020304" pitchFamily="18" charset="0"/>
                        </a:rPr>
                        <a:t>Tình</a:t>
                      </a:r>
                      <a:r>
                        <a:rPr lang="en-US" sz="1800" baseline="0">
                          <a:latin typeface="Times New Roman" panose="02020603050405020304" pitchFamily="18" charset="0"/>
                          <a:cs typeface="Times New Roman" panose="02020603050405020304" pitchFamily="18" charset="0"/>
                        </a:rPr>
                        <a:t> huống</a:t>
                      </a:r>
                      <a:endParaRPr lang="en-US" sz="1800">
                        <a:latin typeface="Times New Roman" panose="02020603050405020304" pitchFamily="18" charset="0"/>
                        <a:cs typeface="Times New Roman" panose="02020603050405020304" pitchFamily="18" charset="0"/>
                      </a:endParaRPr>
                    </a:p>
                  </a:txBody>
                  <a:tcPr marT="45726" marB="45726"/>
                </a:tc>
                <a:tc>
                  <a:txBody>
                    <a:bodyPr vert="horz" wrap="square"/>
                    <a:lstStyle/>
                    <a:p>
                      <a:pPr algn="ctr"/>
                      <a:r>
                        <a:rPr lang="en-US" sz="1800" err="1">
                          <a:latin typeface="Times New Roman" panose="02020603050405020304" pitchFamily="18" charset="0"/>
                          <a:cs typeface="Times New Roman" panose="02020603050405020304" pitchFamily="18" charset="0"/>
                        </a:rPr>
                        <a:t>Từ</a:t>
                      </a:r>
                      <a:r>
                        <a:rPr lang="en-US" sz="1800" baseline="0">
                          <a:latin typeface="Times New Roman" panose="02020603050405020304" pitchFamily="18" charset="0"/>
                          <a:cs typeface="Times New Roman" panose="02020603050405020304" pitchFamily="18" charset="0"/>
                        </a:rPr>
                        <a:t> thiện</a:t>
                      </a:r>
                      <a:endParaRPr lang="en-US" sz="1800">
                        <a:latin typeface="Times New Roman" panose="02020603050405020304" pitchFamily="18" charset="0"/>
                        <a:cs typeface="Times New Roman" panose="02020603050405020304" pitchFamily="18" charset="0"/>
                      </a:endParaRPr>
                    </a:p>
                  </a:txBody>
                  <a:tcPr marT="45726" marB="45726"/>
                </a:tc>
                <a:tc>
                  <a:txBody>
                    <a:bodyPr vert="horz" wrap="square"/>
                    <a:lstStyle/>
                    <a:p>
                      <a:pPr algn="ctr"/>
                      <a:r>
                        <a:rPr lang="en-US" sz="1800">
                          <a:latin typeface="Times New Roman" panose="02020603050405020304" pitchFamily="18" charset="0"/>
                          <a:cs typeface="Times New Roman" panose="02020603050405020304" pitchFamily="18" charset="0"/>
                        </a:rPr>
                        <a:t>Y tế</a:t>
                      </a:r>
                    </a:p>
                  </a:txBody>
                  <a:tcPr marT="45726" marB="45726"/>
                </a:tc>
                <a:tc>
                  <a:txBody>
                    <a:bodyPr vert="horz" wrap="square"/>
                    <a:lstStyle/>
                    <a:p>
                      <a:pPr algn="ctr"/>
                      <a:r>
                        <a:rPr lang="en-US" sz="1800" err="1">
                          <a:latin typeface="Times New Roman" panose="02020603050405020304" pitchFamily="18" charset="0"/>
                          <a:cs typeface="Times New Roman" panose="02020603050405020304" pitchFamily="18" charset="0"/>
                        </a:rPr>
                        <a:t>Xã</a:t>
                      </a:r>
                      <a:r>
                        <a:rPr lang="en-US" sz="1800" baseline="0">
                          <a:latin typeface="Times New Roman" panose="02020603050405020304" pitchFamily="18" charset="0"/>
                          <a:cs typeface="Times New Roman" panose="02020603050405020304" pitchFamily="18" charset="0"/>
                        </a:rPr>
                        <a:t> hội</a:t>
                      </a:r>
                      <a:endParaRPr lang="en-US" sz="1800">
                        <a:latin typeface="Times New Roman" panose="02020603050405020304" pitchFamily="18" charset="0"/>
                        <a:cs typeface="Times New Roman" panose="02020603050405020304" pitchFamily="18" charset="0"/>
                      </a:endParaRPr>
                    </a:p>
                  </a:txBody>
                  <a:tcPr marT="45726" marB="45726"/>
                </a:tc>
                <a:tc>
                  <a:txBody>
                    <a:bodyPr vert="horz" wrap="square"/>
                    <a:lstStyle/>
                    <a:p>
                      <a:pPr algn="ctr"/>
                      <a:r>
                        <a:rPr lang="en-US" sz="1800" err="1">
                          <a:latin typeface="Times New Roman" panose="02020603050405020304" pitchFamily="18" charset="0"/>
                          <a:cs typeface="Times New Roman" panose="02020603050405020304" pitchFamily="18" charset="0"/>
                        </a:rPr>
                        <a:t>Dựa</a:t>
                      </a:r>
                      <a:r>
                        <a:rPr lang="en-US" sz="1800" baseline="0">
                          <a:latin typeface="Times New Roman" panose="02020603050405020304" pitchFamily="18" charset="0"/>
                          <a:cs typeface="Times New Roman" panose="02020603050405020304" pitchFamily="18" charset="0"/>
                        </a:rPr>
                        <a:t> trên quyền</a:t>
                      </a:r>
                      <a:endParaRPr lang="en-US" sz="1800">
                        <a:latin typeface="Times New Roman" panose="02020603050405020304" pitchFamily="18" charset="0"/>
                        <a:cs typeface="Times New Roman" panose="02020603050405020304" pitchFamily="18" charset="0"/>
                      </a:endParaRPr>
                    </a:p>
                  </a:txBody>
                  <a:tcPr marT="45726" marB="45726"/>
                </a:tc>
                <a:extLst>
                  <a:ext uri="{0D108BD9-81ED-4DB2-BD59-A6C34878D82A}">
                    <a16:rowId xmlns:a16="http://schemas.microsoft.com/office/drawing/2014/main" val="10000"/>
                  </a:ext>
                </a:extLst>
              </a:tr>
              <a:tr h="1846631">
                <a:tc>
                  <a:txBody>
                    <a:bodyPr vert="horz" wrap="square"/>
                    <a:lstStyle/>
                    <a:p>
                      <a:r>
                        <a:rPr lang="en-US" sz="1800" err="1">
                          <a:latin typeface="Times New Roman" panose="02020603050405020304" pitchFamily="18" charset="0"/>
                          <a:cs typeface="Times New Roman" panose="02020603050405020304" pitchFamily="18" charset="0"/>
                        </a:rPr>
                        <a:t>Một</a:t>
                      </a:r>
                      <a:r>
                        <a:rPr lang="en-US" sz="1800" baseline="0">
                          <a:latin typeface="Times New Roman" panose="02020603050405020304" pitchFamily="18" charset="0"/>
                          <a:cs typeface="Times New Roman" panose="02020603050405020304" pitchFamily="18" charset="0"/>
                        </a:rPr>
                        <a:t> phụ nư trẻ sử dụng xe lăn</a:t>
                      </a:r>
                      <a:endParaRPr lang="en-US" sz="1800">
                        <a:latin typeface="Times New Roman" panose="02020603050405020304" pitchFamily="18" charset="0"/>
                        <a:cs typeface="Times New Roman" panose="02020603050405020304" pitchFamily="18" charset="0"/>
                      </a:endParaRPr>
                    </a:p>
                  </a:txBody>
                  <a:tcPr marT="45726" marB="45726"/>
                </a:tc>
                <a:tc>
                  <a:txBody>
                    <a:bodyPr vert="horz" wrap="square"/>
                    <a:lstStyle/>
                    <a:p>
                      <a:r>
                        <a:rPr lang="en-US" sz="1800">
                          <a:latin typeface="Times New Roman" panose="02020603050405020304" pitchFamily="18" charset="0"/>
                          <a:cs typeface="Times New Roman" panose="02020603050405020304" pitchFamily="18" charset="0"/>
                        </a:rPr>
                        <a:t>“Thật</a:t>
                      </a:r>
                      <a:r>
                        <a:rPr lang="en-US" sz="1800" baseline="0">
                          <a:latin typeface="Times New Roman" panose="02020603050405020304" pitchFamily="18" charset="0"/>
                          <a:cs typeface="Times New Roman" panose="02020603050405020304" pitchFamily="18" charset="0"/>
                        </a:rPr>
                        <a:t> là tội nghiệp, cô gái xinh như vậy mà phải ngồi xe lăn, cô ấy không thể lấy chồng, sinh con và chăm sóc gia đình được”</a:t>
                      </a:r>
                      <a:endParaRPr lang="en-US" sz="1800">
                        <a:latin typeface="Times New Roman" panose="02020603050405020304" pitchFamily="18" charset="0"/>
                        <a:cs typeface="Times New Roman" panose="02020603050405020304" pitchFamily="18" charset="0"/>
                      </a:endParaRPr>
                    </a:p>
                  </a:txBody>
                  <a:tcPr marT="45726" marB="45726"/>
                </a:tc>
                <a:tc>
                  <a:txBody>
                    <a:bodyPr vert="horz" wrap="square"/>
                    <a:lstStyle/>
                    <a:p>
                      <a:r>
                        <a:rPr lang="en-US" sz="1800">
                          <a:latin typeface="Times New Roman" panose="02020603050405020304" pitchFamily="18" charset="0"/>
                          <a:cs typeface="Times New Roman" panose="02020603050405020304" pitchFamily="18" charset="0"/>
                        </a:rPr>
                        <a:t>“Cô</a:t>
                      </a:r>
                      <a:r>
                        <a:rPr lang="en-US" sz="1800" baseline="0">
                          <a:latin typeface="Times New Roman" panose="02020603050405020304" pitchFamily="18" charset="0"/>
                          <a:cs typeface="Times New Roman" panose="02020603050405020304" pitchFamily="18" charset="0"/>
                        </a:rPr>
                        <a:t> ấy nên đến bác sĩ để họ chữa cho cái chân của cô ấy có thể đi lại bình thường được”</a:t>
                      </a:r>
                      <a:endParaRPr lang="en-US" sz="1800">
                        <a:latin typeface="Times New Roman" panose="02020603050405020304" pitchFamily="18" charset="0"/>
                        <a:cs typeface="Times New Roman" panose="02020603050405020304" pitchFamily="18" charset="0"/>
                      </a:endParaRPr>
                    </a:p>
                  </a:txBody>
                  <a:tcPr marT="45726" marB="45726"/>
                </a:tc>
                <a:tc>
                  <a:txBody>
                    <a:bodyPr vert="horz" wrap="square"/>
                    <a:lstStyle/>
                    <a:p>
                      <a:r>
                        <a:rPr lang="en-US" sz="1800">
                          <a:latin typeface="Times New Roman" panose="02020603050405020304" pitchFamily="18" charset="0"/>
                          <a:cs typeface="Times New Roman" panose="02020603050405020304" pitchFamily="18" charset="0"/>
                        </a:rPr>
                        <a:t>“Cần</a:t>
                      </a:r>
                      <a:r>
                        <a:rPr lang="en-US" sz="1800" baseline="0">
                          <a:latin typeface="Times New Roman" panose="02020603050405020304" pitchFamily="18" charset="0"/>
                          <a:cs typeface="Times New Roman" panose="02020603050405020304" pitchFamily="18" charset="0"/>
                        </a:rPr>
                        <a:t> phải xây những đường dốc  để xe lăn của cô ấy có thể di chuyển được”</a:t>
                      </a:r>
                      <a:endParaRPr lang="en-US" sz="1800">
                        <a:latin typeface="Times New Roman" panose="02020603050405020304" pitchFamily="18" charset="0"/>
                        <a:cs typeface="Times New Roman" panose="02020603050405020304" pitchFamily="18" charset="0"/>
                      </a:endParaRPr>
                    </a:p>
                  </a:txBody>
                  <a:tcPr marT="45726" marB="45726"/>
                </a:tc>
                <a:tc>
                  <a:txBody>
                    <a:bodyPr vert="horz" wrap="square"/>
                    <a:lstStyle/>
                    <a:p>
                      <a:r>
                        <a:rPr lang="vi-VN" sz="1800">
                          <a:latin typeface="Times New Roman" panose="02020603050405020304" pitchFamily="18" charset="0"/>
                          <a:cs typeface="Times New Roman" panose="02020603050405020304" pitchFamily="18" charset="0"/>
                        </a:rPr>
                        <a:t>Khi cô ấy có việc làm, cơ quan của cô sẽ phải xây các căn phòng tiếp cận được. Đó là quyền của cô ấy!” </a:t>
                      </a:r>
                      <a:endParaRPr lang="en-US" sz="1800">
                        <a:latin typeface="Times New Roman" panose="02020603050405020304" pitchFamily="18" charset="0"/>
                        <a:cs typeface="Times New Roman" panose="02020603050405020304" pitchFamily="18" charset="0"/>
                      </a:endParaRPr>
                    </a:p>
                  </a:txBody>
                  <a:tcPr marT="45726" marB="45726"/>
                </a:tc>
                <a:extLst>
                  <a:ext uri="{0D108BD9-81ED-4DB2-BD59-A6C34878D82A}">
                    <a16:rowId xmlns:a16="http://schemas.microsoft.com/office/drawing/2014/main" val="10001"/>
                  </a:ext>
                </a:extLst>
              </a:tr>
              <a:tr h="2482338">
                <a:tc>
                  <a:txBody>
                    <a:bodyPr vert="horz" wrap="square"/>
                    <a:lstStyle/>
                    <a:p>
                      <a:r>
                        <a:rPr lang="vi-VN" sz="1800">
                          <a:latin typeface="Times New Roman" panose="02020603050405020304" pitchFamily="18" charset="0"/>
                          <a:cs typeface="Times New Roman" panose="02020603050405020304" pitchFamily="18" charset="0"/>
                        </a:rPr>
                        <a:t>Một người đàn</a:t>
                      </a:r>
                      <a:r>
                        <a:rPr lang="en-US" sz="1800">
                          <a:latin typeface="Times New Roman" panose="02020603050405020304" pitchFamily="18" charset="0"/>
                          <a:cs typeface="Times New Roman" panose="02020603050405020304" pitchFamily="18" charset="0"/>
                        </a:rPr>
                        <a:t> ông khuyết</a:t>
                      </a:r>
                      <a:r>
                        <a:rPr lang="en-US" sz="1800" baseline="0">
                          <a:latin typeface="Times New Roman" panose="02020603050405020304" pitchFamily="18" charset="0"/>
                          <a:cs typeface="Times New Roman" panose="02020603050405020304" pitchFamily="18" charset="0"/>
                        </a:rPr>
                        <a:t> tật trí tuệ</a:t>
                      </a:r>
                      <a:endParaRPr lang="en-US" sz="1800">
                        <a:latin typeface="Times New Roman" panose="02020603050405020304" pitchFamily="18" charset="0"/>
                        <a:cs typeface="Times New Roman" panose="02020603050405020304" pitchFamily="18" charset="0"/>
                      </a:endParaRPr>
                    </a:p>
                  </a:txBody>
                  <a:tcPr marT="45726" marB="45726"/>
                </a:tc>
                <a:tc>
                  <a:txBody>
                    <a:bodyPr vert="horz" wrap="square"/>
                    <a:lstStyle/>
                    <a:p>
                      <a:r>
                        <a:rPr lang="vi-VN" sz="1800">
                          <a:latin typeface="Times New Roman" panose="02020603050405020304" pitchFamily="18" charset="0"/>
                          <a:cs typeface="Times New Roman" panose="02020603050405020304" pitchFamily="18" charset="0"/>
                        </a:rPr>
                        <a:t>“Hãy nhìn người đàn ông khốn khổ này, ông ta trông như bị </a:t>
                      </a:r>
                      <a:r>
                        <a:rPr lang="en-US" sz="1800" err="1">
                          <a:latin typeface="Times New Roman" panose="02020603050405020304" pitchFamily="18" charset="0"/>
                          <a:cs typeface="Times New Roman" panose="02020603050405020304" pitchFamily="18" charset="0"/>
                        </a:rPr>
                        <a:t>thiểu</a:t>
                      </a:r>
                      <a:r>
                        <a:rPr lang="en-US" sz="1800" baseline="0">
                          <a:latin typeface="Times New Roman" panose="02020603050405020304" pitchFamily="18" charset="0"/>
                          <a:cs typeface="Times New Roman" panose="02020603050405020304" pitchFamily="18" charset="0"/>
                        </a:rPr>
                        <a:t> năng vậy, sẽ tốt hơn nếu ông ta sống trong bệnh viện tâm thần để có người chăm sóc”</a:t>
                      </a:r>
                      <a:endParaRPr lang="en-US" sz="1800">
                        <a:latin typeface="Times New Roman" panose="02020603050405020304" pitchFamily="18" charset="0"/>
                        <a:cs typeface="Times New Roman" panose="02020603050405020304" pitchFamily="18" charset="0"/>
                      </a:endParaRPr>
                    </a:p>
                  </a:txBody>
                  <a:tcPr marT="45726" marB="45726"/>
                </a:tc>
                <a:tc>
                  <a:txBody>
                    <a:bodyPr vert="horz" wrap="square"/>
                    <a:lstStyle/>
                    <a:p>
                      <a:r>
                        <a:rPr lang="en-US" sz="1800">
                          <a:latin typeface="Times New Roman" panose="02020603050405020304" pitchFamily="18" charset="0"/>
                          <a:cs typeface="Times New Roman" panose="02020603050405020304" pitchFamily="18" charset="0"/>
                        </a:rPr>
                        <a:t>“</a:t>
                      </a:r>
                      <a:r>
                        <a:rPr lang="vi-VN" sz="1800">
                          <a:latin typeface="Times New Roman" panose="02020603050405020304" pitchFamily="18" charset="0"/>
                          <a:cs typeface="Times New Roman" panose="02020603050405020304" pitchFamily="18" charset="0"/>
                        </a:rPr>
                        <a:t>Biết đâu có thuốc chữa hay cách điều trị nào đó có thể </a:t>
                      </a:r>
                      <a:r>
                        <a:rPr lang="en-US" sz="1800" err="1">
                          <a:latin typeface="Times New Roman" panose="02020603050405020304" pitchFamily="18" charset="0"/>
                          <a:cs typeface="Times New Roman" panose="02020603050405020304" pitchFamily="18" charset="0"/>
                        </a:rPr>
                        <a:t>chữa</a:t>
                      </a:r>
                      <a:r>
                        <a:rPr lang="en-US" sz="1800" baseline="0">
                          <a:latin typeface="Times New Roman" panose="02020603050405020304" pitchFamily="18" charset="0"/>
                          <a:cs typeface="Times New Roman" panose="02020603050405020304" pitchFamily="18" charset="0"/>
                        </a:rPr>
                        <a:t> trị cho ông ta”</a:t>
                      </a:r>
                      <a:endParaRPr lang="en-US" sz="1800">
                        <a:latin typeface="Times New Roman" panose="02020603050405020304" pitchFamily="18" charset="0"/>
                        <a:cs typeface="Times New Roman" panose="02020603050405020304" pitchFamily="18" charset="0"/>
                      </a:endParaRPr>
                    </a:p>
                  </a:txBody>
                  <a:tcPr marT="45726" marB="45726"/>
                </a:tc>
                <a:tc>
                  <a:txBody>
                    <a:bodyPr vert="horz" wrap="square"/>
                    <a:lstStyle/>
                    <a:p>
                      <a:r>
                        <a:rPr lang="vi-VN" sz="1800">
                          <a:latin typeface="Times New Roman" panose="02020603050405020304" pitchFamily="18" charset="0"/>
                          <a:cs typeface="Times New Roman" panose="02020603050405020304" pitchFamily="18" charset="0"/>
                        </a:rPr>
                        <a:t>“Thật tốt là ông ta có thể sống với anh trai, để ông ấy </a:t>
                      </a:r>
                      <a:r>
                        <a:rPr lang="en-US" sz="1800">
                          <a:latin typeface="Times New Roman" panose="02020603050405020304" pitchFamily="18" charset="0"/>
                          <a:cs typeface="Times New Roman" panose="02020603050405020304" pitchFamily="18" charset="0"/>
                        </a:rPr>
                        <a:t>có</a:t>
                      </a:r>
                      <a:r>
                        <a:rPr lang="en-US" sz="1800" baseline="0">
                          <a:latin typeface="Times New Roman" panose="02020603050405020304" pitchFamily="18" charset="0"/>
                          <a:cs typeface="Times New Roman" panose="02020603050405020304" pitchFamily="18" charset="0"/>
                        </a:rPr>
                        <a:t> thể tiếp xúc với người không khuyết tật”</a:t>
                      </a:r>
                      <a:endParaRPr lang="en-US" sz="1800">
                        <a:latin typeface="Times New Roman" panose="02020603050405020304" pitchFamily="18" charset="0"/>
                        <a:cs typeface="Times New Roman" panose="02020603050405020304" pitchFamily="18" charset="0"/>
                      </a:endParaRPr>
                    </a:p>
                  </a:txBody>
                  <a:tcPr marT="45726" marB="45726"/>
                </a:tc>
                <a:tc>
                  <a:txBody>
                    <a:bodyPr vert="horz" wrap="square"/>
                    <a:lstStyle/>
                    <a:p>
                      <a:r>
                        <a:rPr lang="vi-VN" sz="1800">
                          <a:latin typeface="Times New Roman" panose="02020603050405020304" pitchFamily="18" charset="0"/>
                          <a:cs typeface="Times New Roman" panose="02020603050405020304" pitchFamily="18" charset="0"/>
                        </a:rPr>
                        <a:t>“Không biết ông ta muốn sống ở đâu nhỉ? . ta hãy hỏi thẳng ông ấy!” </a:t>
                      </a:r>
                      <a:endParaRPr lang="en-US" sz="1800">
                        <a:latin typeface="Times New Roman" panose="02020603050405020304" pitchFamily="18" charset="0"/>
                        <a:cs typeface="Times New Roman" panose="02020603050405020304" pitchFamily="18" charset="0"/>
                      </a:endParaRPr>
                    </a:p>
                  </a:txBody>
                  <a:tcPr marT="45726" marB="45726"/>
                </a:tc>
                <a:extLst>
                  <a:ext uri="{0D108BD9-81ED-4DB2-BD59-A6C34878D82A}">
                    <a16:rowId xmlns:a16="http://schemas.microsoft.com/office/drawing/2014/main" val="10002"/>
                  </a:ext>
                </a:extLst>
              </a:tr>
              <a:tr h="335608">
                <a:tc>
                  <a:txBody>
                    <a:bodyPr vert="horz" wrap="square"/>
                    <a:lstStyle/>
                    <a:p>
                      <a:endParaRPr lang="en-US" sz="1800">
                        <a:latin typeface="Times New Roman" panose="02020603050405020304" pitchFamily="18" charset="0"/>
                        <a:cs typeface="Times New Roman" panose="02020603050405020304" pitchFamily="18" charset="0"/>
                      </a:endParaRPr>
                    </a:p>
                  </a:txBody>
                  <a:tcPr marT="45726" marB="45726"/>
                </a:tc>
                <a:tc>
                  <a:txBody>
                    <a:bodyPr vert="horz" wrap="square"/>
                    <a:lstStyle/>
                    <a:p>
                      <a:endParaRPr lang="en-US" sz="1800">
                        <a:latin typeface="Times New Roman" panose="02020603050405020304" pitchFamily="18" charset="0"/>
                        <a:cs typeface="Times New Roman" panose="02020603050405020304" pitchFamily="18" charset="0"/>
                      </a:endParaRPr>
                    </a:p>
                  </a:txBody>
                  <a:tcPr marT="45726" marB="45726"/>
                </a:tc>
                <a:tc>
                  <a:txBody>
                    <a:bodyPr vert="horz" wrap="square"/>
                    <a:lstStyle/>
                    <a:p>
                      <a:endParaRPr lang="en-US" sz="1800">
                        <a:latin typeface="Times New Roman" panose="02020603050405020304" pitchFamily="18" charset="0"/>
                        <a:cs typeface="Times New Roman" panose="02020603050405020304" pitchFamily="18" charset="0"/>
                      </a:endParaRPr>
                    </a:p>
                  </a:txBody>
                  <a:tcPr marT="45726" marB="45726"/>
                </a:tc>
                <a:tc>
                  <a:txBody>
                    <a:bodyPr vert="horz" wrap="square"/>
                    <a:lstStyle/>
                    <a:p>
                      <a:endParaRPr lang="en-US" sz="1800">
                        <a:latin typeface="Times New Roman" panose="02020603050405020304" pitchFamily="18" charset="0"/>
                        <a:cs typeface="Times New Roman" panose="02020603050405020304" pitchFamily="18" charset="0"/>
                      </a:endParaRPr>
                    </a:p>
                  </a:txBody>
                  <a:tcPr marT="45726" marB="45726"/>
                </a:tc>
                <a:tc>
                  <a:txBody>
                    <a:bodyPr vert="horz" wrap="square"/>
                    <a:lstStyle/>
                    <a:p>
                      <a:endParaRPr lang="en-US" sz="1800">
                        <a:latin typeface="Times New Roman" panose="02020603050405020304" pitchFamily="18" charset="0"/>
                        <a:cs typeface="Times New Roman" panose="02020603050405020304" pitchFamily="18" charset="0"/>
                      </a:endParaRPr>
                    </a:p>
                  </a:txBody>
                  <a:tcPr marT="45726" marB="45726"/>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022008327"/>
      </p:ext>
    </p:extLst>
  </p:cSld>
  <p:clrMapOvr>
    <a:masterClrMapping/>
  </p:clrMapOvr>
  <p:transition/>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5602" name="Title 1"/>
          <p:cNvSpPr>
            <a:spLocks noGrp="1"/>
          </p:cNvSpPr>
          <p:nvPr>
            <p:ph type="title"/>
          </p:nvPr>
        </p:nvSpPr>
        <p:spPr>
          <a:xfrm>
            <a:off x="1981200" y="392113"/>
            <a:ext cx="8229600" cy="1143000"/>
          </a:xfrm>
        </p:spPr>
        <p:txBody>
          <a:bodyPr/>
          <a:lstStyle/>
          <a:p>
            <a:pPr algn="ctr" eaLnBrk="1" hangingPunct="1"/>
            <a:r>
              <a:rPr lang="en-US" altLang="en-US" err="1">
                <a:latin typeface="Verdana" panose="020b0604030504040204" pitchFamily="34" charset="0"/>
                <a:ea typeface="Verdana" panose="020b0604030504040204" pitchFamily="34" charset="0"/>
                <a:cs typeface="Times New Roman" panose="02020603050405020304" pitchFamily="18" charset="0"/>
              </a:rPr>
              <a:t>Ví dụ</a:t>
            </a:r>
            <a:endParaRPr lang="en-US" altLang="en-US">
              <a:latin typeface="Verdana" panose="020b0604030504040204" pitchFamily="34" charset="0"/>
              <a:ea typeface="Verdana" panose="020b0604030504040204" pitchFamily="34"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299355" y="1227819"/>
          <a:ext cx="11522530" cy="5630182"/>
        </p:xfrm>
        <a:graphic>
          <a:graphicData uri="http://schemas.openxmlformats.org/drawingml/2006/table">
            <a:tbl>
              <a:tblPr firstRow="1" bandRow="1">
                <a:tableStyleId>{5C22544A-7EE6-4342-B048-85BDC9FD1C3A}</a:tableStyleId>
              </a:tblPr>
              <a:tblGrid>
                <a:gridCol w="2304506">
                  <a:extLst>
                    <a:ext uri="{9D8B030D-6E8A-4147-A177-3AD203B41FA5}">
                      <a16:colId xmlns:a16="http://schemas.microsoft.com/office/drawing/2014/main" val="20000"/>
                    </a:ext>
                  </a:extLst>
                </a:gridCol>
                <a:gridCol w="2304506">
                  <a:extLst>
                    <a:ext uri="{9D8B030D-6E8A-4147-A177-3AD203B41FA5}">
                      <a16:colId xmlns:a16="http://schemas.microsoft.com/office/drawing/2014/main" val="20001"/>
                    </a:ext>
                  </a:extLst>
                </a:gridCol>
                <a:gridCol w="2304506">
                  <a:extLst>
                    <a:ext uri="{9D8B030D-6E8A-4147-A177-3AD203B41FA5}">
                      <a16:colId xmlns:a16="http://schemas.microsoft.com/office/drawing/2014/main" val="20002"/>
                    </a:ext>
                  </a:extLst>
                </a:gridCol>
                <a:gridCol w="2304506">
                  <a:extLst>
                    <a:ext uri="{9D8B030D-6E8A-4147-A177-3AD203B41FA5}">
                      <a16:colId xmlns:a16="http://schemas.microsoft.com/office/drawing/2014/main" val="20004"/>
                    </a:ext>
                  </a:extLst>
                </a:gridCol>
                <a:gridCol w="2304506">
                  <a:extLst>
                    <a:ext uri="{9D8B030D-6E8A-4147-A177-3AD203B41FA5}">
                      <a16:colId xmlns:a16="http://schemas.microsoft.com/office/drawing/2014/main" val="20005"/>
                    </a:ext>
                  </a:extLst>
                </a:gridCol>
              </a:tblGrid>
              <a:tr h="692200">
                <a:tc>
                  <a:txBody>
                    <a:bodyPr vert="horz" wrap="square"/>
                    <a:lstStyle/>
                    <a:p>
                      <a:pPr algn="ctr"/>
                      <a:r>
                        <a:rPr lang="en-US" sz="1800" err="1">
                          <a:latin typeface="Times New Roman" panose="02020603050405020304" pitchFamily="18" charset="0"/>
                          <a:cs typeface="Times New Roman" panose="02020603050405020304" pitchFamily="18" charset="0"/>
                        </a:rPr>
                        <a:t>Tình</a:t>
                      </a:r>
                      <a:r>
                        <a:rPr lang="en-US" sz="1800" baseline="0">
                          <a:latin typeface="Times New Roman" panose="02020603050405020304" pitchFamily="18" charset="0"/>
                          <a:cs typeface="Times New Roman" panose="02020603050405020304" pitchFamily="18" charset="0"/>
                        </a:rPr>
                        <a:t> huống</a:t>
                      </a:r>
                      <a:endParaRPr lang="en-US" sz="1800">
                        <a:latin typeface="Times New Roman" panose="02020603050405020304" pitchFamily="18" charset="0"/>
                        <a:cs typeface="Times New Roman" panose="02020603050405020304" pitchFamily="18" charset="0"/>
                      </a:endParaRPr>
                    </a:p>
                  </a:txBody>
                  <a:tcPr marT="45711" marB="45711"/>
                </a:tc>
                <a:tc>
                  <a:txBody>
                    <a:bodyPr vert="horz" wrap="square"/>
                    <a:lstStyle/>
                    <a:p>
                      <a:pPr algn="ctr"/>
                      <a:r>
                        <a:rPr lang="en-US" sz="1800" err="1">
                          <a:latin typeface="Times New Roman" panose="02020603050405020304" pitchFamily="18" charset="0"/>
                          <a:cs typeface="Times New Roman" panose="02020603050405020304" pitchFamily="18" charset="0"/>
                        </a:rPr>
                        <a:t>Từ</a:t>
                      </a:r>
                      <a:r>
                        <a:rPr lang="en-US" sz="1800" baseline="0">
                          <a:latin typeface="Times New Roman" panose="02020603050405020304" pitchFamily="18" charset="0"/>
                          <a:cs typeface="Times New Roman" panose="02020603050405020304" pitchFamily="18" charset="0"/>
                        </a:rPr>
                        <a:t> thiện</a:t>
                      </a:r>
                      <a:endParaRPr lang="en-US" sz="1800">
                        <a:latin typeface="Times New Roman" panose="02020603050405020304" pitchFamily="18" charset="0"/>
                        <a:cs typeface="Times New Roman" panose="02020603050405020304" pitchFamily="18" charset="0"/>
                      </a:endParaRPr>
                    </a:p>
                  </a:txBody>
                  <a:tcPr marT="45711" marB="45711"/>
                </a:tc>
                <a:tc>
                  <a:txBody>
                    <a:bodyPr vert="horz" wrap="square"/>
                    <a:lstStyle/>
                    <a:p>
                      <a:pPr algn="ctr"/>
                      <a:r>
                        <a:rPr lang="en-US" sz="1800">
                          <a:latin typeface="Times New Roman" panose="02020603050405020304" pitchFamily="18" charset="0"/>
                          <a:cs typeface="Times New Roman" panose="02020603050405020304" pitchFamily="18" charset="0"/>
                        </a:rPr>
                        <a:t>Y tế</a:t>
                      </a:r>
                    </a:p>
                  </a:txBody>
                  <a:tcPr marT="45711" marB="45711"/>
                </a:tc>
                <a:tc>
                  <a:txBody>
                    <a:bodyPr vert="horz" wrap="square"/>
                    <a:lstStyle/>
                    <a:p>
                      <a:pPr algn="ctr"/>
                      <a:r>
                        <a:rPr lang="en-US" sz="1800" err="1">
                          <a:latin typeface="Times New Roman" panose="02020603050405020304" pitchFamily="18" charset="0"/>
                          <a:cs typeface="Times New Roman" panose="02020603050405020304" pitchFamily="18" charset="0"/>
                        </a:rPr>
                        <a:t>Xã</a:t>
                      </a:r>
                      <a:r>
                        <a:rPr lang="en-US" sz="1800" baseline="0">
                          <a:latin typeface="Times New Roman" panose="02020603050405020304" pitchFamily="18" charset="0"/>
                          <a:cs typeface="Times New Roman" panose="02020603050405020304" pitchFamily="18" charset="0"/>
                        </a:rPr>
                        <a:t> hội</a:t>
                      </a:r>
                      <a:endParaRPr lang="en-US" sz="1800">
                        <a:latin typeface="Times New Roman" panose="02020603050405020304" pitchFamily="18" charset="0"/>
                        <a:cs typeface="Times New Roman" panose="02020603050405020304" pitchFamily="18" charset="0"/>
                      </a:endParaRPr>
                    </a:p>
                  </a:txBody>
                  <a:tcPr marT="45711" marB="45711"/>
                </a:tc>
                <a:tc>
                  <a:txBody>
                    <a:bodyPr vert="horz" wrap="square"/>
                    <a:lstStyle/>
                    <a:p>
                      <a:pPr algn="ctr"/>
                      <a:r>
                        <a:rPr lang="en-US" sz="1800" err="1">
                          <a:latin typeface="Times New Roman" panose="02020603050405020304" pitchFamily="18" charset="0"/>
                          <a:cs typeface="Times New Roman" panose="02020603050405020304" pitchFamily="18" charset="0"/>
                        </a:rPr>
                        <a:t>Dựa</a:t>
                      </a:r>
                      <a:r>
                        <a:rPr lang="en-US" sz="1800" baseline="0">
                          <a:latin typeface="Times New Roman" panose="02020603050405020304" pitchFamily="18" charset="0"/>
                          <a:cs typeface="Times New Roman" panose="02020603050405020304" pitchFamily="18" charset="0"/>
                        </a:rPr>
                        <a:t> trên quyền</a:t>
                      </a:r>
                      <a:endParaRPr lang="en-US" sz="1800">
                        <a:latin typeface="Times New Roman" panose="02020603050405020304" pitchFamily="18" charset="0"/>
                        <a:cs typeface="Times New Roman" panose="02020603050405020304" pitchFamily="18" charset="0"/>
                      </a:endParaRPr>
                    </a:p>
                  </a:txBody>
                  <a:tcPr marT="45711" marB="45711"/>
                </a:tc>
                <a:extLst>
                  <a:ext uri="{0D108BD9-81ED-4DB2-BD59-A6C34878D82A}">
                    <a16:rowId xmlns:a16="http://schemas.microsoft.com/office/drawing/2014/main" val="10000"/>
                  </a:ext>
                </a:extLst>
              </a:tr>
              <a:tr h="4537011">
                <a:tc>
                  <a:txBody>
                    <a:bodyPr vert="horz" wrap="square"/>
                    <a:lstStyle/>
                    <a:p>
                      <a:r>
                        <a:rPr lang="vi-VN" sz="1800">
                          <a:latin typeface="Times New Roman" panose="02020603050405020304" pitchFamily="18" charset="0"/>
                          <a:cs typeface="Times New Roman" panose="02020603050405020304" pitchFamily="18" charset="0"/>
                        </a:rPr>
                        <a:t>Bố mẹ có con gái khiếm thính</a:t>
                      </a:r>
                      <a:endParaRPr lang="en-US" sz="1800">
                        <a:latin typeface="Times New Roman" panose="02020603050405020304" pitchFamily="18" charset="0"/>
                        <a:cs typeface="Times New Roman" panose="02020603050405020304" pitchFamily="18" charset="0"/>
                      </a:endParaRPr>
                    </a:p>
                    <a:p>
                      <a:endParaRPr lang="en-US" sz="1800">
                        <a:latin typeface="Times New Roman" panose="02020603050405020304" pitchFamily="18" charset="0"/>
                        <a:cs typeface="Times New Roman" panose="02020603050405020304" pitchFamily="18" charset="0"/>
                      </a:endParaRPr>
                    </a:p>
                    <a:p>
                      <a:endParaRPr lang="en-US" sz="1800">
                        <a:latin typeface="Times New Roman" panose="02020603050405020304" pitchFamily="18" charset="0"/>
                        <a:cs typeface="Times New Roman" panose="02020603050405020304" pitchFamily="18" charset="0"/>
                      </a:endParaRPr>
                    </a:p>
                    <a:p>
                      <a:endParaRPr lang="en-US" sz="1800">
                        <a:latin typeface="Times New Roman" panose="02020603050405020304" pitchFamily="18" charset="0"/>
                        <a:cs typeface="Times New Roman" panose="02020603050405020304" pitchFamily="18" charset="0"/>
                      </a:endParaRPr>
                    </a:p>
                    <a:p>
                      <a:endParaRPr lang="en-US" sz="1800">
                        <a:latin typeface="Times New Roman" panose="02020603050405020304" pitchFamily="18" charset="0"/>
                        <a:cs typeface="Times New Roman" panose="02020603050405020304" pitchFamily="18" charset="0"/>
                      </a:endParaRPr>
                    </a:p>
                    <a:p>
                      <a:endParaRPr lang="en-US" sz="1800">
                        <a:latin typeface="Times New Roman" panose="02020603050405020304" pitchFamily="18" charset="0"/>
                        <a:cs typeface="Times New Roman" panose="02020603050405020304" pitchFamily="18" charset="0"/>
                      </a:endParaRPr>
                    </a:p>
                    <a:p>
                      <a:endParaRPr lang="en-US" sz="1800">
                        <a:latin typeface="Times New Roman" panose="02020603050405020304" pitchFamily="18" charset="0"/>
                        <a:cs typeface="Times New Roman" panose="02020603050405020304" pitchFamily="18" charset="0"/>
                      </a:endParaRPr>
                    </a:p>
                    <a:p>
                      <a:endParaRPr lang="en-US" sz="1800">
                        <a:latin typeface="Times New Roman" panose="02020603050405020304" pitchFamily="18" charset="0"/>
                        <a:cs typeface="Times New Roman" panose="02020603050405020304" pitchFamily="18" charset="0"/>
                      </a:endParaRPr>
                    </a:p>
                    <a:p>
                      <a:r>
                        <a:rPr lang="en-US" sz="1800" err="1">
                          <a:latin typeface="Times New Roman" panose="02020603050405020304" pitchFamily="18" charset="0"/>
                          <a:cs typeface="Times New Roman" panose="02020603050405020304" pitchFamily="18" charset="0"/>
                        </a:rPr>
                        <a:t>Bạn</a:t>
                      </a:r>
                      <a:r>
                        <a:rPr lang="en-US" sz="1800" baseline="0">
                          <a:latin typeface="Times New Roman" panose="02020603050405020304" pitchFamily="18" charset="0"/>
                          <a:cs typeface="Times New Roman" panose="02020603050405020304" pitchFamily="18" charset="0"/>
                        </a:rPr>
                        <a:t> nữ, đi xe lăn có bằng cao đẳng kế toán đi xin việc tại một văn phòng</a:t>
                      </a:r>
                      <a:endParaRPr lang="en-US" sz="1800">
                        <a:latin typeface="Times New Roman" panose="02020603050405020304" pitchFamily="18" charset="0"/>
                        <a:cs typeface="Times New Roman" panose="02020603050405020304" pitchFamily="18" charset="0"/>
                      </a:endParaRPr>
                    </a:p>
                  </a:txBody>
                  <a:tcPr marT="45711" marB="45711"/>
                </a:tc>
                <a:tc>
                  <a:txBody>
                    <a:bodyPr vert="horz" wrap="square"/>
                    <a:lstStyle/>
                    <a:p>
                      <a:r>
                        <a:rPr lang="vi-VN" sz="1800">
                          <a:latin typeface="Times New Roman" panose="02020603050405020304" pitchFamily="18" charset="0"/>
                          <a:cs typeface="Times New Roman" panose="02020603050405020304" pitchFamily="18" charset="0"/>
                        </a:rPr>
                        <a:t>“Chắc họ rất buồn khi có được đứa con và biết rằng nó sẽ không bao giờ sống được tự lập.”</a:t>
                      </a:r>
                      <a:endParaRPr lang="en-US" sz="1800">
                        <a:latin typeface="Times New Roman" panose="02020603050405020304" pitchFamily="18" charset="0"/>
                        <a:cs typeface="Times New Roman" panose="02020603050405020304" pitchFamily="18" charset="0"/>
                      </a:endParaRPr>
                    </a:p>
                    <a:p>
                      <a:endParaRPr lang="en-US" sz="1800">
                        <a:latin typeface="Times New Roman" panose="02020603050405020304" pitchFamily="18" charset="0"/>
                        <a:cs typeface="Times New Roman" panose="02020603050405020304" pitchFamily="18" charset="0"/>
                      </a:endParaRPr>
                    </a:p>
                    <a:p>
                      <a:endParaRPr lang="en-US" sz="1800">
                        <a:latin typeface="Times New Roman" panose="02020603050405020304" pitchFamily="18" charset="0"/>
                        <a:cs typeface="Times New Roman" panose="02020603050405020304" pitchFamily="18" charset="0"/>
                      </a:endParaRPr>
                    </a:p>
                    <a:p>
                      <a:r>
                        <a:rPr lang="vi-VN" sz="1800">
                          <a:latin typeface="Times New Roman" panose="02020603050405020304" pitchFamily="18" charset="0"/>
                          <a:cs typeface="Times New Roman" panose="02020603050405020304" pitchFamily="18" charset="0"/>
                        </a:rPr>
                        <a:t> </a:t>
                      </a:r>
                      <a:r>
                        <a:rPr lang="en-US" sz="1800" err="1">
                          <a:latin typeface="Times New Roman" panose="02020603050405020304" pitchFamily="18" charset="0"/>
                          <a:cs typeface="Times New Roman" panose="02020603050405020304" pitchFamily="18" charset="0"/>
                        </a:rPr>
                        <a:t>Cô</a:t>
                      </a:r>
                      <a:r>
                        <a:rPr lang="en-US" sz="1800" baseline="0">
                          <a:latin typeface="Times New Roman" panose="02020603050405020304" pitchFamily="18" charset="0"/>
                          <a:cs typeface="Times New Roman" panose="02020603050405020304" pitchFamily="18" charset="0"/>
                        </a:rPr>
                        <a:t> ấy thật là phi thường, chân tay như thế mà học lên tận cao đẳng. Chắc cô ấy được cho tiền, giúp đỡ đi học</a:t>
                      </a:r>
                      <a:endParaRPr lang="en-US" sz="1800">
                        <a:latin typeface="Times New Roman" panose="02020603050405020304" pitchFamily="18" charset="0"/>
                        <a:cs typeface="Times New Roman" panose="02020603050405020304" pitchFamily="18" charset="0"/>
                      </a:endParaRPr>
                    </a:p>
                  </a:txBody>
                  <a:tcPr marT="45711" marB="45711"/>
                </a:tc>
                <a:tc>
                  <a:txBody>
                    <a:bodyPr vert="horz" wrap="square"/>
                    <a:lstStyle/>
                    <a:p>
                      <a:r>
                        <a:rPr lang="vi-VN" sz="1800">
                          <a:latin typeface="Times New Roman" panose="02020603050405020304" pitchFamily="18" charset="0"/>
                          <a:cs typeface="Times New Roman" panose="02020603050405020304" pitchFamily="18" charset="0"/>
                        </a:rPr>
                        <a:t>“Tôi tin chắc rằng trong vài năm nữa sẽ có một chiếc máy trợ thính có thể giúp cho cháu bé nghe được.”</a:t>
                      </a:r>
                      <a:endParaRPr lang="en-US" sz="1800">
                        <a:latin typeface="Times New Roman" panose="02020603050405020304" pitchFamily="18" charset="0"/>
                        <a:cs typeface="Times New Roman" panose="02020603050405020304" pitchFamily="18" charset="0"/>
                      </a:endParaRPr>
                    </a:p>
                    <a:p>
                      <a:endParaRPr lang="en-US" sz="1800">
                        <a:latin typeface="Times New Roman" panose="02020603050405020304" pitchFamily="18" charset="0"/>
                        <a:cs typeface="Times New Roman" panose="02020603050405020304" pitchFamily="18" charset="0"/>
                      </a:endParaRPr>
                    </a:p>
                    <a:p>
                      <a:endParaRPr lang="en-US" sz="1800">
                        <a:latin typeface="Times New Roman" panose="02020603050405020304" pitchFamily="18" charset="0"/>
                        <a:cs typeface="Times New Roman" panose="02020603050405020304" pitchFamily="18" charset="0"/>
                      </a:endParaRPr>
                    </a:p>
                    <a:p>
                      <a:r>
                        <a:rPr lang="en-US" sz="1800" err="1">
                          <a:latin typeface="Times New Roman" panose="02020603050405020304" pitchFamily="18" charset="0"/>
                          <a:cs typeface="Times New Roman" panose="02020603050405020304" pitchFamily="18" charset="0"/>
                        </a:rPr>
                        <a:t>Nếu</a:t>
                      </a:r>
                      <a:r>
                        <a:rPr lang="en-US" sz="1800" baseline="0">
                          <a:latin typeface="Times New Roman" panose="02020603050405020304" pitchFamily="18" charset="0"/>
                          <a:cs typeface="Times New Roman" panose="02020603050405020304" pitchFamily="18" charset="0"/>
                        </a:rPr>
                        <a:t> cô ấy chữa trị cho khỏi chân thì may ra mới có nơi nhận vào làm việc</a:t>
                      </a:r>
                      <a:endParaRPr lang="en-US" sz="1800">
                        <a:latin typeface="Times New Roman" panose="02020603050405020304" pitchFamily="18" charset="0"/>
                        <a:cs typeface="Times New Roman" panose="02020603050405020304" pitchFamily="18" charset="0"/>
                      </a:endParaRPr>
                    </a:p>
                  </a:txBody>
                  <a:tcPr marT="45711" marB="45711"/>
                </a:tc>
                <a:tc>
                  <a:txBody>
                    <a:bodyPr vert="horz" wrap="square"/>
                    <a:lstStyle/>
                    <a:p>
                      <a:r>
                        <a:rPr lang="vi-VN" sz="1800">
                          <a:latin typeface="Times New Roman" panose="02020603050405020304" pitchFamily="18" charset="0"/>
                          <a:cs typeface="Times New Roman" panose="02020603050405020304" pitchFamily="18" charset="0"/>
                        </a:rPr>
                        <a:t>“Tất cả chúng ta nên học ngôn ngữ ký hiệu, để cho chúng ta có thể giao tiếp với cháu bé này và tất cả những người khiếm thính.” </a:t>
                      </a:r>
                      <a:endParaRPr lang="en-US" sz="1800">
                        <a:latin typeface="Times New Roman" panose="02020603050405020304" pitchFamily="18" charset="0"/>
                        <a:cs typeface="Times New Roman" panose="02020603050405020304" pitchFamily="18" charset="0"/>
                      </a:endParaRPr>
                    </a:p>
                    <a:p>
                      <a:r>
                        <a:rPr lang="en-US" sz="1800" err="1">
                          <a:latin typeface="Times New Roman" panose="02020603050405020304" pitchFamily="18" charset="0"/>
                          <a:cs typeface="Times New Roman" panose="02020603050405020304" pitchFamily="18" charset="0"/>
                        </a:rPr>
                        <a:t>Để</a:t>
                      </a:r>
                      <a:r>
                        <a:rPr lang="en-US" sz="1800" baseline="0">
                          <a:latin typeface="Times New Roman" panose="02020603050405020304" pitchFamily="18" charset="0"/>
                          <a:cs typeface="Times New Roman" panose="02020603050405020304" pitchFamily="18" charset="0"/>
                        </a:rPr>
                        <a:t> cô ấy được nhận vào làm, văn phòng cần thay đổi cách nghĩ về NKT. Hỗ trợ đường dốc, lối đi đủ thoáng là cô ấy chủ động đi lại, không cần người hỗ trợ</a:t>
                      </a:r>
                      <a:endParaRPr lang="en-US" sz="1800">
                        <a:latin typeface="Times New Roman" panose="02020603050405020304" pitchFamily="18" charset="0"/>
                        <a:cs typeface="Times New Roman" panose="02020603050405020304" pitchFamily="18" charset="0"/>
                      </a:endParaRPr>
                    </a:p>
                  </a:txBody>
                  <a:tcPr marT="45711" marB="45711"/>
                </a:tc>
                <a:tc>
                  <a:txBody>
                    <a:bodyPr vert="horz" wrap="square"/>
                    <a:lstStyle/>
                    <a:p>
                      <a:r>
                        <a:rPr lang="vi-VN" sz="1800">
                          <a:latin typeface="Times New Roman" panose="02020603050405020304" pitchFamily="18" charset="0"/>
                          <a:cs typeface="Times New Roman" panose="02020603050405020304" pitchFamily="18" charset="0"/>
                        </a:rPr>
                        <a:t>“Khi đứa trẻ này lớn lên, nó sẽ được học đại học nếu như n</a:t>
                      </a:r>
                      <a:r>
                        <a:rPr lang="en-US" sz="1800">
                          <a:latin typeface="Times New Roman" panose="02020603050405020304" pitchFamily="18" charset="0"/>
                          <a:cs typeface="Times New Roman" panose="02020603050405020304" pitchFamily="18" charset="0"/>
                        </a:rPr>
                        <a:t>ó</a:t>
                      </a:r>
                      <a:r>
                        <a:rPr lang="en-US" sz="1800" baseline="0">
                          <a:latin typeface="Times New Roman" panose="02020603050405020304" pitchFamily="18" charset="0"/>
                          <a:cs typeface="Times New Roman" panose="02020603050405020304" pitchFamily="18" charset="0"/>
                        </a:rPr>
                        <a:t> muốn”</a:t>
                      </a:r>
                    </a:p>
                    <a:p>
                      <a:endParaRPr lang="en-US" sz="1800" baseline="0">
                        <a:latin typeface="Times New Roman" panose="02020603050405020304" pitchFamily="18" charset="0"/>
                        <a:cs typeface="Times New Roman" panose="02020603050405020304" pitchFamily="18" charset="0"/>
                      </a:endParaRPr>
                    </a:p>
                    <a:p>
                      <a:endParaRPr lang="en-US" sz="1800" baseline="0">
                        <a:latin typeface="Times New Roman" panose="02020603050405020304" pitchFamily="18" charset="0"/>
                        <a:cs typeface="Times New Roman" panose="02020603050405020304" pitchFamily="18" charset="0"/>
                      </a:endParaRPr>
                    </a:p>
                    <a:p>
                      <a:endParaRPr lang="en-US" sz="1800" baseline="0">
                        <a:latin typeface="Times New Roman" panose="02020603050405020304" pitchFamily="18" charset="0"/>
                        <a:cs typeface="Times New Roman" panose="02020603050405020304" pitchFamily="18" charset="0"/>
                      </a:endParaRPr>
                    </a:p>
                    <a:p>
                      <a:endParaRPr lang="en-US" sz="1800" baseline="0">
                        <a:latin typeface="Times New Roman" panose="02020603050405020304" pitchFamily="18" charset="0"/>
                        <a:cs typeface="Times New Roman" panose="02020603050405020304" pitchFamily="18" charset="0"/>
                      </a:endParaRPr>
                    </a:p>
                    <a:p>
                      <a:r>
                        <a:rPr lang="en-US" sz="1800" baseline="0" err="1">
                          <a:latin typeface="Times New Roman" panose="02020603050405020304" pitchFamily="18" charset="0"/>
                          <a:cs typeface="Times New Roman" panose="02020603050405020304" pitchFamily="18" charset="0"/>
                        </a:rPr>
                        <a:t>Dù đi xe lăn nhưng cô ấy vẫn có quyền được ứng tuyển xin việc, được văn phòng nhận vào làm việc. </a:t>
                      </a:r>
                      <a:endParaRPr lang="en-US" sz="1800">
                        <a:latin typeface="Times New Roman" panose="02020603050405020304" pitchFamily="18" charset="0"/>
                        <a:cs typeface="Times New Roman" panose="02020603050405020304" pitchFamily="18" charset="0"/>
                      </a:endParaRPr>
                    </a:p>
                  </a:txBody>
                  <a:tcPr marT="45711" marB="45711"/>
                </a:tc>
                <a:extLst>
                  <a:ext uri="{0D108BD9-81ED-4DB2-BD59-A6C34878D82A}">
                    <a16:rowId xmlns:a16="http://schemas.microsoft.com/office/drawing/2014/main" val="10001"/>
                  </a:ext>
                </a:extLst>
              </a:tr>
              <a:tr h="400971">
                <a:tc>
                  <a:txBody>
                    <a:bodyPr vert="horz" wrap="square"/>
                    <a:lstStyle/>
                    <a:p>
                      <a:endParaRPr lang="en-US" sz="1800">
                        <a:latin typeface="Times New Roman" panose="02020603050405020304" pitchFamily="18" charset="0"/>
                        <a:cs typeface="Times New Roman" panose="02020603050405020304" pitchFamily="18" charset="0"/>
                      </a:endParaRPr>
                    </a:p>
                  </a:txBody>
                  <a:tcPr marT="45711" marB="45711"/>
                </a:tc>
                <a:tc>
                  <a:txBody>
                    <a:bodyPr vert="horz" wrap="square"/>
                    <a:lstStyle/>
                    <a:p>
                      <a:endParaRPr lang="en-US" sz="1800">
                        <a:latin typeface="Times New Roman" panose="02020603050405020304" pitchFamily="18" charset="0"/>
                        <a:cs typeface="Times New Roman" panose="02020603050405020304" pitchFamily="18" charset="0"/>
                      </a:endParaRPr>
                    </a:p>
                  </a:txBody>
                  <a:tcPr marT="45711" marB="45711"/>
                </a:tc>
                <a:tc>
                  <a:txBody>
                    <a:bodyPr vert="horz" wrap="square"/>
                    <a:lstStyle/>
                    <a:p>
                      <a:endParaRPr lang="en-US" sz="1800">
                        <a:latin typeface="Times New Roman" panose="02020603050405020304" pitchFamily="18" charset="0"/>
                        <a:cs typeface="Times New Roman" panose="02020603050405020304" pitchFamily="18" charset="0"/>
                      </a:endParaRPr>
                    </a:p>
                  </a:txBody>
                  <a:tcPr marT="45711" marB="45711"/>
                </a:tc>
                <a:tc>
                  <a:txBody>
                    <a:bodyPr vert="horz" wrap="square"/>
                    <a:lstStyle/>
                    <a:p>
                      <a:endParaRPr lang="en-US" sz="1800">
                        <a:latin typeface="Times New Roman" panose="02020603050405020304" pitchFamily="18" charset="0"/>
                        <a:cs typeface="Times New Roman" panose="02020603050405020304" pitchFamily="18" charset="0"/>
                      </a:endParaRPr>
                    </a:p>
                  </a:txBody>
                  <a:tcPr marT="45711" marB="45711"/>
                </a:tc>
                <a:tc>
                  <a:txBody>
                    <a:bodyPr vert="horz" wrap="square"/>
                    <a:lstStyle/>
                    <a:p>
                      <a:endParaRPr lang="en-US" sz="1800">
                        <a:latin typeface="Times New Roman" panose="02020603050405020304" pitchFamily="18" charset="0"/>
                        <a:cs typeface="Times New Roman" panose="02020603050405020304" pitchFamily="18" charset="0"/>
                      </a:endParaRPr>
                    </a:p>
                  </a:txBody>
                  <a:tcPr marT="45711" marB="45711"/>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2587915636"/>
      </p:ext>
    </p:extLst>
  </p:cSld>
  <p:clrMapOvr>
    <a:masterClrMapping/>
  </p:clrMapOvr>
  <p:transition/>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098" name="Title 1"/>
          <p:cNvSpPr>
            <a:spLocks noGrp="1"/>
          </p:cNvSpPr>
          <p:nvPr>
            <p:ph type="title"/>
          </p:nvPr>
        </p:nvSpPr>
        <p:spPr/>
        <p:txBody>
          <a:bodyPr>
            <a:normAutofit/>
          </a:bodyPr>
          <a:lstStyle/>
          <a:p>
            <a:r>
              <a:rPr lang="en-US" err="1"/>
              <a:t>Vậy khuyết tật là gì?</a:t>
            </a:r>
          </a:p>
        </p:txBody>
      </p:sp>
      <p:sp>
        <p:nvSpPr>
          <p:cNvPr id="3" name="Content Placeholder 2"/>
          <p:cNvSpPr>
            <a:spLocks noGrp="1"/>
          </p:cNvSpPr>
          <p:nvPr>
            <p:ph idx="1"/>
          </p:nvPr>
        </p:nvSpPr>
        <p:spPr/>
        <p:txBody>
          <a:bodyPr>
            <a:normAutofit/>
          </a:bodyPr>
          <a:lstStyle/>
          <a:p>
            <a:pPr marL="0" indent="0">
              <a:buNone/>
              <a:defRPr/>
            </a:pPr>
            <a:r>
              <a:rPr lang="en-US" sz="2800" b="1" err="1"/>
              <a:t>Tiếp cận dựa trên quyền: </a:t>
            </a:r>
          </a:p>
          <a:p>
            <a:pPr>
              <a:buFont typeface="Times" pitchFamily="18" charset="0"/>
              <a:buNone/>
              <a:defRPr/>
            </a:pPr>
            <a:endParaRPr lang="en-US" i="1" kern="1200"/>
          </a:p>
          <a:p>
            <a:pPr marL="0" indent="0">
              <a:buNone/>
              <a:defRPr/>
            </a:pPr>
            <a:r>
              <a:rPr lang="en-US" sz="2800" i="1"/>
              <a:t>“</a:t>
            </a:r>
            <a:r>
              <a:rPr lang="vi-VN" sz="2800" i="1"/>
              <a:t>Người khuyết tật bao gồm những người có </a:t>
            </a:r>
            <a:r>
              <a:rPr lang="vi-VN" sz="2800" i="1">
                <a:solidFill>
                  <a:srgbClr val="C00000"/>
                </a:solidFill>
              </a:rPr>
              <a:t>khiếm khuyết lâu dài </a:t>
            </a:r>
            <a:r>
              <a:rPr lang="vi-VN" sz="2800" i="1"/>
              <a:t>về thể chất, tâm thần, trí tuệ hoặc giác quan mà khi </a:t>
            </a:r>
            <a:r>
              <a:rPr lang="vi-VN" sz="2800" b="1" i="1">
                <a:solidFill>
                  <a:srgbClr val="C00000"/>
                </a:solidFill>
              </a:rPr>
              <a:t>tương tác với những rào cản khác nhau </a:t>
            </a:r>
            <a:r>
              <a:rPr lang="vi-VN" sz="2800" i="1"/>
              <a:t>có thể phương hại đến sự tham gia hữu hiệu và trọn vẹn của họ vào xã hội trên cơ sở bình đẳng với những người khác</a:t>
            </a:r>
            <a:r>
              <a:rPr lang="en-US" sz="2800" i="1"/>
              <a:t>.”</a:t>
            </a:r>
            <a:endParaRPr lang="en-AU" sz="2800" i="1"/>
          </a:p>
          <a:p>
            <a:pPr marL="109728" indent="0" algn="r">
              <a:buNone/>
              <a:defRPr/>
            </a:pPr>
            <a:r>
              <a:rPr lang="en-US" sz="2000"/>
              <a:t>- </a:t>
            </a:r>
            <a:r>
              <a:rPr lang="vi-VN" sz="2000" b="1"/>
              <a:t>Công ước Liên Hiệp Quốc về Quyền của Người khuyết tật </a:t>
            </a:r>
            <a:endParaRPr lang="en-US" sz="2000"/>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ct val="0"/>
              </a:spcBef>
              <a:spcAft>
                <a:spcPct val="0"/>
              </a:spcAft>
              <a:buClrTx/>
              <a:buSzTx/>
              <a:buFontTx/>
              <a:buNone/>
              <a:defRPr/>
            </a:pPr>
            <a:fld id="{D2523A8C-E1B8-4E68-904D-A6C651AE96E5}" type="slidenum">
              <a:rPr kumimoji="0" lang="en-AU" sz="1050" b="0" i="0" u="none" strike="noStrike" kern="1200" cap="none" spc="0" normalizeH="0" baseline="0" noProof="0" smtClean="0">
                <a:ln>
                  <a:noFill/>
                </a:ln>
                <a:solidFill>
                  <a:srgbClr val="FFFFFF"/>
                </a:solidFill>
                <a:effectLst/>
                <a:uLnTx/>
                <a:uFillTx/>
                <a:latin typeface="Calibri"/>
                <a:ea typeface="+mn-ea"/>
                <a:cs typeface="+mn-cs"/>
              </a:rPr>
              <a:pPr marL="0" marR="0" lvl="0" indent="0" algn="r" defTabSz="914400" rtl="0" eaLnBrk="1" fontAlgn="auto" latinLnBrk="0" hangingPunct="1">
                <a:lnSpc>
                  <a:spcPct val="100000"/>
                </a:lnSpc>
                <a:spcBef>
                  <a:spcPct val="0"/>
                </a:spcBef>
                <a:spcAft>
                  <a:spcPct val="0"/>
                </a:spcAft>
                <a:buClrTx/>
                <a:buSzTx/>
                <a:buFontTx/>
                <a:buNone/>
                <a:defRPr/>
              </a:pPr>
              <a:t>18</a:t>
            </a:fld>
            <a:endParaRPr kumimoji="0" lang="en-AU" sz="1050" b="0" i="0" u="none" strike="noStrike" kern="1200" cap="none" spc="0" normalizeH="0" baseline="0" noProof="0">
              <a:ln>
                <a:noFill/>
              </a:ln>
              <a:solidFill>
                <a:srgbClr val="FFFFFF"/>
              </a:solidFill>
              <a:effectLst/>
              <a:uLnTx/>
              <a:uFillTx/>
              <a:latin typeface="Calibri"/>
              <a:ea typeface="+mn-ea"/>
              <a:cs typeface="+mn-cs"/>
            </a:endParaRPr>
          </a:p>
        </p:txBody>
      </p:sp>
    </p:spTree>
    <p:extLst>
      <p:ext uri="{BB962C8B-B14F-4D97-AF65-F5344CB8AC3E}">
        <p14:creationId xmlns:p14="http://schemas.microsoft.com/office/powerpoint/2010/main" val="35346390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dur="1"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dur="1"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0032E5FE-F129-4DF0-BFF9-2E21BBD0B26D}"/>
              </a:ext>
            </a:extLst>
          </p:cNvPr>
          <p:cNvSpPr>
            <a:spLocks noGrp="1"/>
          </p:cNvSpPr>
          <p:nvPr>
            <p:ph type="title"/>
          </p:nvPr>
        </p:nvSpPr>
        <p:spPr/>
        <p:txBody>
          <a:bodyPr/>
          <a:lstStyle/>
          <a:p>
            <a:r>
              <a:rPr lang="en-US" b="1" err="1"/>
              <a:t>Công thức</a:t>
            </a:r>
            <a:endParaRPr lang="en-US" b="1"/>
          </a:p>
        </p:txBody>
      </p:sp>
      <p:sp>
        <p:nvSpPr>
          <p:cNvPr id="4" name="Title 1">
            <a:extLst>
              <a:ext uri="{FF2B5EF4-FFF2-40B4-BE49-F238E27FC236}">
                <a16:creationId xmlns:a16="http://schemas.microsoft.com/office/drawing/2014/main" id="{1B36AD7B-36FB-45DD-B8A7-A3CD42A61F40}"/>
              </a:ext>
            </a:extLst>
          </p:cNvPr>
          <p:cNvSpPr txBox="1"/>
          <p:nvPr/>
        </p:nvSpPr>
        <p:spPr>
          <a:xfrm>
            <a:off x="795939" y="1737360"/>
            <a:ext cx="3932237" cy="4011816"/>
          </a:xfrm>
          <a:prstGeom prst="rect">
            <a:avLst/>
          </a:prstGeom>
        </p:spPr>
        <p:txBody>
          <a:bodyPr vert="horz" lIns="91440" tIns="45720" rIns="91440" bIns="45720" rtlCol="0" anchor="ctr">
            <a:noAutofit/>
          </a:bodyPr>
          <a:lstStyle>
            <a:defPPr>
              <a:defRPr lang="vi-VN"/>
            </a:defPPr>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85000"/>
              </a:lnSpc>
              <a:spcBef>
                <a:spcPct val="0"/>
              </a:spcBef>
              <a:spcAft>
                <a:spcPct val="0"/>
              </a:spcAft>
              <a:buClrTx/>
              <a:buSzTx/>
              <a:buFontTx/>
              <a:buNone/>
              <a:defRPr/>
            </a:pPr>
            <a:endParaRPr kumimoji="0" lang="en-AU" sz="4000" b="1" i="0" u="none" strike="noStrike" kern="1200" cap="none" spc="-50" normalizeH="0" baseline="0" noProof="0">
              <a:ln>
                <a:noFill/>
              </a:ln>
              <a:solidFill>
                <a:srgbClr val="C00000"/>
              </a:solidFill>
              <a:effectLst/>
              <a:uLnTx/>
              <a:uFillTx/>
              <a:latin typeface="Calibri Light" panose="020f0302020204030204"/>
              <a:ea typeface="+mj-ea"/>
              <a:cs typeface="+mj-cs"/>
            </a:endParaRPr>
          </a:p>
        </p:txBody>
      </p:sp>
      <p:pic>
        <p:nvPicPr>
          <p:cNvPr id="5" name="Content Placeholder 12">
            <a:extLst>
              <a:ext uri="{FF2B5EF4-FFF2-40B4-BE49-F238E27FC236}">
                <a16:creationId xmlns:a16="http://schemas.microsoft.com/office/drawing/2014/main" id="{AD2271FD-7703-4C21-BD73-095A34965BA5}"/>
              </a:ext>
            </a:extLst>
          </p:cNvPr>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5183188" y="-70338"/>
            <a:ext cx="7008812" cy="6857999"/>
          </a:xfrm>
          <a:prstGeom prst="rect">
            <a:avLst/>
          </a:prstGeom>
          <a:noFill/>
        </p:spPr>
      </p:pic>
      <p:graphicFrame>
        <p:nvGraphicFramePr>
          <p:cNvPr id="3" name="Diagram 2"/>
          <p:cNvGraphicFramePr/>
          <p:nvPr>
            <p:extLst>
              <p:ext uri="{D42A27DB-BD31-4B8C-83A1-F6EECF244321}">
                <p14:modId xmlns:p14="http://schemas.microsoft.com/office/powerpoint/2010/main" val="3340898621"/>
              </p:ext>
            </p:extLst>
          </p:nvPr>
        </p:nvGraphicFramePr>
        <p:xfrm>
          <a:off x="838200" y="954127"/>
          <a:ext cx="4976446" cy="5681135"/>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288046033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0" presetClass="entr" presetSubtype="0" dur="2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3">
            <a:extLst>
              <a:ext uri="{FF2B5EF4-FFF2-40B4-BE49-F238E27FC236}">
                <a16:creationId xmlns:a16="http://schemas.microsoft.com/office/drawing/2014/main" id="{FD0B821C-DADB-4DCB-8E33-967C0EF13B90}"/>
              </a:ext>
            </a:extLst>
          </p:cNvPr>
          <p:cNvSpPr>
            <a:spLocks noGrp="1"/>
          </p:cNvSpPr>
          <p:nvPr>
            <p:ph type="title"/>
          </p:nvPr>
        </p:nvSpPr>
        <p:spPr/>
        <p:txBody>
          <a:bodyPr anchor="ctr">
            <a:normAutofit/>
          </a:bodyPr>
          <a:lstStyle/>
          <a:p>
            <a:pPr algn="ctr">
              <a:lnSpc>
                <a:spcPct val="100000"/>
              </a:lnSpc>
            </a:pPr>
            <a:r>
              <a:rPr lang="en-US" sz="4800" b="1">
                <a:solidFill>
                  <a:srgbClr val="FF0000"/>
                </a:solidFill>
                <a:effectLst/>
                <a:latin typeface="Verdana" panose="020b0604030504040204" pitchFamily="34" charset="0"/>
                <a:ea typeface="Verdana" panose="020b0604030504040204" pitchFamily="34" charset="0"/>
              </a:rPr>
              <a:t>CÁC MÔ HÌNH KHUYẾT TẬT</a:t>
            </a:r>
            <a:endParaRPr lang="vi-VN" sz="4800" b="1">
              <a:solidFill>
                <a:srgbClr val="FF0000"/>
              </a:solidFill>
              <a:latin typeface="Verdana" panose="020b0604030504040204" pitchFamily="34" charset="0"/>
              <a:ea typeface="Verdana" panose="020b0604030504040204" pitchFamily="34" charset="0"/>
            </a:endParaRPr>
          </a:p>
        </p:txBody>
      </p:sp>
      <p:sp>
        <p:nvSpPr>
          <p:cNvPr id="5" name="Text Placeholder 4">
            <a:extLst>
              <a:ext uri="{FF2B5EF4-FFF2-40B4-BE49-F238E27FC236}">
                <a16:creationId xmlns:a16="http://schemas.microsoft.com/office/drawing/2014/main" id="{18FA2AE3-C5FC-4B9D-B44A-BD6E32157D79}"/>
              </a:ext>
            </a:extLst>
          </p:cNvPr>
          <p:cNvSpPr>
            <a:spLocks noGrp="1"/>
          </p:cNvSpPr>
          <p:nvPr>
            <p:ph type="body" idx="1"/>
          </p:nvPr>
        </p:nvSpPr>
        <p:spPr/>
        <p:txBody>
          <a:bodyPr/>
          <a:lstStyle/>
          <a:p>
            <a:endParaRPr lang="vi-VN"/>
          </a:p>
        </p:txBody>
      </p:sp>
    </p:spTree>
    <p:extLst>
      <p:ext uri="{BB962C8B-B14F-4D97-AF65-F5344CB8AC3E}">
        <p14:creationId xmlns:p14="http://schemas.microsoft.com/office/powerpoint/2010/main" val="5615909"/>
      </p:ext>
    </p:extLst>
  </p:cSld>
  <p:clrMapOvr>
    <a:masterClrMapping/>
  </p:clrMapOvr>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3">
            <a:extLst>
              <a:ext uri="{FF2B5EF4-FFF2-40B4-BE49-F238E27FC236}">
                <a16:creationId xmlns:a16="http://schemas.microsoft.com/office/drawing/2014/main" id="{FD0B821C-DADB-4DCB-8E33-967C0EF13B90}"/>
              </a:ext>
            </a:extLst>
          </p:cNvPr>
          <p:cNvSpPr>
            <a:spLocks noGrp="1"/>
          </p:cNvSpPr>
          <p:nvPr>
            <p:ph type="title"/>
          </p:nvPr>
        </p:nvSpPr>
        <p:spPr/>
        <p:txBody>
          <a:bodyPr anchor="ctr">
            <a:normAutofit/>
          </a:bodyPr>
          <a:lstStyle/>
          <a:p>
            <a:pPr algn="ctr">
              <a:lnSpc>
                <a:spcPct val="100000"/>
              </a:lnSpc>
            </a:pPr>
            <a:r>
              <a:rPr lang="en-US" sz="4800" b="1">
                <a:solidFill>
                  <a:srgbClr val="FF0000"/>
                </a:solidFill>
                <a:effectLst/>
                <a:latin typeface="Verdana" panose="020b0604030504040204" pitchFamily="34" charset="0"/>
                <a:ea typeface="Verdana" panose="020b0604030504040204" pitchFamily="34" charset="0"/>
              </a:rPr>
              <a:t>CÁC RÀO CẢN ĐỐI VỚI NGƯỜI KHUYẾT TẬT</a:t>
            </a:r>
            <a:endParaRPr lang="vi-VN" sz="4800" b="1">
              <a:solidFill>
                <a:srgbClr val="FF0000"/>
              </a:solidFill>
              <a:latin typeface="Verdana" panose="020b0604030504040204" pitchFamily="34" charset="0"/>
              <a:ea typeface="Verdana" panose="020b0604030504040204" pitchFamily="34" charset="0"/>
            </a:endParaRPr>
          </a:p>
        </p:txBody>
      </p:sp>
      <p:sp>
        <p:nvSpPr>
          <p:cNvPr id="5" name="Text Placeholder 4">
            <a:extLst>
              <a:ext uri="{FF2B5EF4-FFF2-40B4-BE49-F238E27FC236}">
                <a16:creationId xmlns:a16="http://schemas.microsoft.com/office/drawing/2014/main" id="{18FA2AE3-C5FC-4B9D-B44A-BD6E32157D79}"/>
              </a:ext>
            </a:extLst>
          </p:cNvPr>
          <p:cNvSpPr>
            <a:spLocks noGrp="1"/>
          </p:cNvSpPr>
          <p:nvPr>
            <p:ph type="body" idx="1"/>
          </p:nvPr>
        </p:nvSpPr>
        <p:spPr/>
        <p:txBody>
          <a:bodyPr/>
          <a:lstStyle/>
          <a:p>
            <a:endParaRPr lang="vi-VN"/>
          </a:p>
        </p:txBody>
      </p:sp>
    </p:spTree>
    <p:extLst>
      <p:ext uri="{BB962C8B-B14F-4D97-AF65-F5344CB8AC3E}">
        <p14:creationId xmlns:p14="http://schemas.microsoft.com/office/powerpoint/2010/main" val="1256903367"/>
      </p:ext>
    </p:extLst>
  </p:cSld>
  <p:clrMapOvr>
    <a:masterClrMapping/>
  </p:clrMapOvr>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lstStyle/>
          <a:p>
            <a:r>
              <a:rPr lang="en-AU" b="1"/>
              <a:t>CÁC LOẠI RÀO CẢN</a:t>
            </a:r>
          </a:p>
        </p:txBody>
      </p:sp>
      <p:sp>
        <p:nvSpPr>
          <p:cNvPr id="3" name="Content Placeholder 2"/>
          <p:cNvSpPr>
            <a:spLocks noGrp="1"/>
          </p:cNvSpPr>
          <p:nvPr>
            <p:ph idx="1"/>
          </p:nvPr>
        </p:nvSpPr>
        <p:spPr>
          <a:xfrm>
            <a:off x="1097280" y="1845734"/>
            <a:ext cx="7256145" cy="4023360"/>
          </a:xfrm>
        </p:spPr>
        <p:txBody>
          <a:bodyPr>
            <a:noAutofit/>
          </a:bodyPr>
          <a:lstStyle/>
          <a:p>
            <a:r>
              <a:rPr lang="en-AU" sz="2400" b="1" err="1"/>
              <a:t>Nhận thức, Thái độ</a:t>
            </a:r>
            <a:r>
              <a:rPr lang="en-AU" sz="2400"/>
              <a:t>: kỳ thị, phân biệt đối xử, giả định tiêu cực, loại trừ, trêu chọc.</a:t>
            </a:r>
          </a:p>
          <a:p>
            <a:r>
              <a:rPr lang="en-AU" sz="2400" b="1" err="1"/>
              <a:t>Cơ sở vật chất</a:t>
            </a:r>
            <a:r>
              <a:rPr lang="en-AU" sz="2400"/>
              <a:t>: các bậc lên xuống, đường không bằng phẳng, cửa ra vào hẹp, cống hở, các tòa nhà/thiết bị/phương tiện không tiếp cận được...</a:t>
            </a:r>
          </a:p>
          <a:p>
            <a:r>
              <a:rPr lang="en-AU" sz="2400" b="1" err="1"/>
              <a:t>Truyền thông</a:t>
            </a:r>
            <a:r>
              <a:rPr lang="en-AU" sz="2400"/>
              <a:t>: Thông tin chỉ ở dạng viết hoặc nói. Thiếu phiên dịch/dịch thuật.</a:t>
            </a:r>
          </a:p>
          <a:p>
            <a:r>
              <a:rPr lang="en-AU" sz="2400" b="1" err="1"/>
              <a:t>Thể chế/chính sách</a:t>
            </a:r>
            <a:r>
              <a:rPr lang="en-AU" sz="2400"/>
              <a:t>: Luật phân biệt đối xử, chính sách, thực thi và các quy trình</a:t>
            </a:r>
            <a:endParaRPr lang="en-AU" sz="2400"/>
          </a:p>
        </p:txBody>
      </p:sp>
      <p:pic>
        <p:nvPicPr>
          <p:cNvPr id="8" name="Content Placeholder 5" descr="discrimination-warning-sign.jpg"/>
          <p:cNvPicPr>
            <a:picLocks noGrp="1" noChangeAspect="1"/>
          </p:cNvPicPr>
          <p:nvPr>
            <p:ph sz="half" idx="4294967295"/>
          </p:nvPr>
        </p:nvPicPr>
        <p:blipFill>
          <a:blip r:embed="rId3">
            <a:extLst>
              <a:ext uri="{28A0092B-C50C-407E-A947-70E740481C1C}">
                <a14:useLocalDpi xmlns:a14="http://schemas.microsoft.com/office/drawing/2010/main"/>
              </a:ext>
            </a:extLst>
          </a:blip>
          <a:stretch>
            <a:fillRect/>
          </a:stretch>
        </p:blipFill>
        <p:spPr>
          <a:xfrm>
            <a:off x="8353425" y="1535113"/>
            <a:ext cx="3838575" cy="4762500"/>
          </a:xfrm>
          <a:prstGeom prst="rect">
            <a:avLst/>
          </a:prstGeom>
        </p:spPr>
      </p:pic>
      <p:sp>
        <p:nvSpPr>
          <p:cNvPr id="7" name="TextBox 6">
            <a:extLst>
              <a:ext uri="{FF2B5EF4-FFF2-40B4-BE49-F238E27FC236}">
                <a16:creationId xmlns:a16="http://schemas.microsoft.com/office/drawing/2014/main" id="{A9677DE6-3F85-4EE6-B8B9-276327BFA711}"/>
              </a:ext>
            </a:extLst>
          </p:cNvPr>
          <p:cNvSpPr txBox="1"/>
          <p:nvPr/>
        </p:nvSpPr>
        <p:spPr>
          <a:xfrm>
            <a:off x="8958649" y="4646140"/>
            <a:ext cx="2681416" cy="652033"/>
          </a:xfrm>
          <a:prstGeom prst="rect">
            <a:avLst/>
          </a:prstGeom>
          <a:solidFill>
            <a:srgbClr val="800705"/>
          </a:solid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vi-VN" sz="18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800126553"/>
      </p:ext>
    </p:extLst>
  </p:cSld>
  <p:clrMapOvr>
    <a:masterClrMapping/>
  </p:clrMapOvr>
  <p:transition/>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D8CBA10B-DE24-4A70-A6E2-EDFBE0C3FE6C}"/>
              </a:ext>
            </a:extLst>
          </p:cNvPr>
          <p:cNvSpPr>
            <a:spLocks noGrp="1"/>
          </p:cNvSpPr>
          <p:nvPr>
            <p:ph type="title"/>
          </p:nvPr>
        </p:nvSpPr>
        <p:spPr/>
        <p:txBody>
          <a:bodyPr/>
          <a:lstStyle/>
          <a:p>
            <a:r>
              <a:rPr lang="en-US"/>
              <a:t>Trò chơi – Rào cản nào đây?</a:t>
            </a:r>
            <a:endParaRPr lang="vi-VN"/>
          </a:p>
        </p:txBody>
      </p:sp>
      <p:pic>
        <p:nvPicPr>
          <p:cNvPr id="5" name="Content Placeholder 4" descr="Head with gears">
            <a:extLst>
              <a:ext uri="{FF2B5EF4-FFF2-40B4-BE49-F238E27FC236}">
                <a16:creationId xmlns:a16="http://schemas.microsoft.com/office/drawing/2014/main" id="{10332925-6D77-4E69-8926-C4FB59366DF1}"/>
              </a:ext>
            </a:extLst>
          </p:cNvPr>
          <p:cNvPicPr>
            <a:picLocks noGrp="1" noChangeAspect="1"/>
          </p:cNvPicPr>
          <p:nvPr>
            <p:ph idx="1"/>
          </p:nvPr>
        </p:nvPicPr>
        <p:blipFill>
          <a:blip r:embed="rId3">
            <a:extLst>
              <a:ext uri="{96DAC541-7B7A-43D3-8B79-37D633B846F1}">
                <asvg:svgBlip xmlns:asvg="http://schemas.microsoft.com/office/drawing/2016/SVG/main" r:embed="rId4"/>
              </a:ext>
              <a:ext uri="{28A0092B-C50C-407E-A947-70E740481C1C}">
                <a14:useLocalDpi xmlns:a14="http://schemas.microsoft.com/office/drawing/2010/main"/>
              </a:ext>
            </a:extLst>
          </a:blip>
          <a:stretch>
            <a:fillRect/>
          </a:stretch>
        </p:blipFill>
        <p:spPr>
          <a:xfrm>
            <a:off x="3957121" y="2135036"/>
            <a:ext cx="1826459" cy="1826459"/>
          </a:xfrm>
        </p:spPr>
      </p:pic>
      <p:pic>
        <p:nvPicPr>
          <p:cNvPr id="7" name="Graphic 6" descr="Marketing">
            <a:extLst>
              <a:ext uri="{FF2B5EF4-FFF2-40B4-BE49-F238E27FC236}">
                <a16:creationId xmlns:a16="http://schemas.microsoft.com/office/drawing/2014/main" id="{02A5C58B-02B9-4564-8E59-DDF5564FDF26}"/>
              </a:ext>
            </a:extLst>
          </p:cNvPr>
          <p:cNvPicPr>
            <a:picLocks noChangeAspect="1"/>
          </p:cNvPicPr>
          <p:nvPr/>
        </p:nvPicPr>
        <p:blipFill>
          <a:blip r:embed="rId5">
            <a:extLst>
              <a:ext uri="{96DAC541-7B7A-43D3-8B79-37D633B846F1}">
                <asvg:svgBlip xmlns:asvg="http://schemas.microsoft.com/office/drawing/2016/SVG/main" r:embed="rId6"/>
              </a:ext>
              <a:ext uri="{28A0092B-C50C-407E-A947-70E740481C1C}">
                <a14:useLocalDpi xmlns:a14="http://schemas.microsoft.com/office/drawing/2010/main"/>
              </a:ext>
            </a:extLst>
          </a:blip>
          <a:stretch>
            <a:fillRect/>
          </a:stretch>
        </p:blipFill>
        <p:spPr>
          <a:xfrm>
            <a:off x="6829756" y="2135036"/>
            <a:ext cx="1826458" cy="1826458"/>
          </a:xfrm>
          <a:prstGeom prst="rect">
            <a:avLst/>
          </a:prstGeom>
        </p:spPr>
      </p:pic>
      <p:pic>
        <p:nvPicPr>
          <p:cNvPr id="9" name="Graphic 8" descr="Document">
            <a:extLst>
              <a:ext uri="{FF2B5EF4-FFF2-40B4-BE49-F238E27FC236}">
                <a16:creationId xmlns:a16="http://schemas.microsoft.com/office/drawing/2014/main" id="{011A3466-8AAD-4019-AFB8-418058503070}"/>
              </a:ext>
            </a:extLst>
          </p:cNvPr>
          <p:cNvPicPr>
            <a:picLocks noChangeAspect="1"/>
          </p:cNvPicPr>
          <p:nvPr/>
        </p:nvPicPr>
        <p:blipFill>
          <a:blip r:embed="rId7">
            <a:extLst>
              <a:ext uri="{96DAC541-7B7A-43D3-8B79-37D633B846F1}">
                <asvg:svgBlip xmlns:asvg="http://schemas.microsoft.com/office/drawing/2016/SVG/main" r:embed="rId8"/>
              </a:ext>
              <a:ext uri="{28A0092B-C50C-407E-A947-70E740481C1C}">
                <a14:useLocalDpi xmlns:a14="http://schemas.microsoft.com/office/drawing/2010/main"/>
              </a:ext>
            </a:extLst>
          </a:blip>
          <a:stretch>
            <a:fillRect/>
          </a:stretch>
        </p:blipFill>
        <p:spPr>
          <a:xfrm>
            <a:off x="9702391" y="2135036"/>
            <a:ext cx="1826458" cy="1826458"/>
          </a:xfrm>
          <a:prstGeom prst="rect">
            <a:avLst/>
          </a:prstGeom>
        </p:spPr>
      </p:pic>
      <p:pic>
        <p:nvPicPr>
          <p:cNvPr id="11" name="Graphic 10" descr="City">
            <a:extLst>
              <a:ext uri="{FF2B5EF4-FFF2-40B4-BE49-F238E27FC236}">
                <a16:creationId xmlns:a16="http://schemas.microsoft.com/office/drawing/2014/main" id="{FA76A2C2-1C90-4EA0-83CB-441939E06797}"/>
              </a:ext>
            </a:extLst>
          </p:cNvPr>
          <p:cNvPicPr>
            <a:picLocks noChangeAspect="1"/>
          </p:cNvPicPr>
          <p:nvPr/>
        </p:nvPicPr>
        <p:blipFill>
          <a:blip r:embed="rId9">
            <a:extLst>
              <a:ext uri="{96DAC541-7B7A-43D3-8B79-37D633B846F1}">
                <asvg:svgBlip xmlns:asvg="http://schemas.microsoft.com/office/drawing/2016/SVG/main" r:embed="rId10"/>
              </a:ext>
              <a:ext uri="{28A0092B-C50C-407E-A947-70E740481C1C}">
                <a14:useLocalDpi xmlns:a14="http://schemas.microsoft.com/office/drawing/2010/main"/>
              </a:ext>
            </a:extLst>
          </a:blip>
          <a:stretch>
            <a:fillRect/>
          </a:stretch>
        </p:blipFill>
        <p:spPr>
          <a:xfrm>
            <a:off x="1084488" y="2135036"/>
            <a:ext cx="1826457" cy="1826457"/>
          </a:xfrm>
          <a:prstGeom prst="rect">
            <a:avLst/>
          </a:prstGeom>
        </p:spPr>
      </p:pic>
      <p:sp>
        <p:nvSpPr>
          <p:cNvPr id="18" name="TextBox 17">
            <a:extLst>
              <a:ext uri="{FF2B5EF4-FFF2-40B4-BE49-F238E27FC236}">
                <a16:creationId xmlns:a16="http://schemas.microsoft.com/office/drawing/2014/main" id="{87DF0CE3-E41B-48B5-9D26-ED27997BA015}"/>
              </a:ext>
            </a:extLst>
          </p:cNvPr>
          <p:cNvSpPr txBox="1"/>
          <p:nvPr/>
        </p:nvSpPr>
        <p:spPr>
          <a:xfrm>
            <a:off x="895056" y="4149943"/>
            <a:ext cx="2742835" cy="523220"/>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0"/>
              </a:spcBef>
              <a:spcAft>
                <a:spcPct val="0"/>
              </a:spcAft>
              <a:buClrTx/>
              <a:buSzTx/>
              <a:buFontTx/>
              <a:buNone/>
              <a:defRPr/>
            </a:pPr>
            <a:r>
              <a:rPr kumimoji="0" lang="en-US" sz="2800" b="0" i="0" u="none" strike="noStrike" kern="1200" cap="none" spc="0" normalizeH="0" baseline="0" noProof="0">
                <a:ln>
                  <a:noFill/>
                </a:ln>
                <a:solidFill>
                  <a:srgbClr val="000000"/>
                </a:solidFill>
                <a:effectLst/>
                <a:uLnTx/>
                <a:uFillTx/>
                <a:latin typeface="Calibri"/>
                <a:ea typeface="+mn-ea"/>
                <a:cs typeface="+mn-cs"/>
              </a:rPr>
              <a:t>A. Cơ sở vật chất</a:t>
            </a:r>
            <a:endParaRPr kumimoji="0" lang="vi-VN" sz="2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19" name="TextBox 18">
            <a:extLst>
              <a:ext uri="{FF2B5EF4-FFF2-40B4-BE49-F238E27FC236}">
                <a16:creationId xmlns:a16="http://schemas.microsoft.com/office/drawing/2014/main" id="{ECC1DE9E-2D21-4D0B-9C88-B86439D836D9}"/>
              </a:ext>
            </a:extLst>
          </p:cNvPr>
          <p:cNvSpPr txBox="1"/>
          <p:nvPr/>
        </p:nvSpPr>
        <p:spPr>
          <a:xfrm>
            <a:off x="3822077" y="3934500"/>
            <a:ext cx="2119163" cy="954107"/>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800" b="0" i="0" u="none" strike="noStrike" kern="1200" cap="none" spc="0" normalizeH="0" baseline="0" noProof="0">
                <a:ln>
                  <a:noFill/>
                </a:ln>
                <a:solidFill>
                  <a:srgbClr val="000000"/>
                </a:solidFill>
                <a:effectLst/>
                <a:uLnTx/>
                <a:uFillTx/>
                <a:latin typeface="Calibri"/>
                <a:ea typeface="+mn-ea"/>
                <a:cs typeface="+mn-cs"/>
              </a:rPr>
              <a:t>B. Nhận thức</a:t>
            </a:r>
          </a:p>
          <a:p>
            <a:pPr marL="0" marR="0" lvl="0" indent="0" algn="ctr" defTabSz="914400" rtl="0" eaLnBrk="1" fontAlgn="auto" latinLnBrk="0" hangingPunct="1">
              <a:lnSpc>
                <a:spcPct val="100000"/>
              </a:lnSpc>
              <a:spcBef>
                <a:spcPct val="0"/>
              </a:spcBef>
              <a:spcAft>
                <a:spcPct val="0"/>
              </a:spcAft>
              <a:buClrTx/>
              <a:buSzTx/>
              <a:buFontTx/>
              <a:buNone/>
              <a:defRPr/>
            </a:pPr>
            <a:r>
              <a:rPr kumimoji="0" lang="en-US" sz="2800" b="0" i="0" u="none" strike="noStrike" kern="1200" cap="none" spc="0" normalizeH="0" baseline="0" noProof="0">
                <a:ln>
                  <a:noFill/>
                </a:ln>
                <a:solidFill>
                  <a:srgbClr val="000000"/>
                </a:solidFill>
                <a:effectLst/>
                <a:uLnTx/>
                <a:uFillTx/>
                <a:latin typeface="Calibri"/>
                <a:ea typeface="+mn-ea"/>
                <a:cs typeface="+mn-cs"/>
              </a:rPr>
              <a:t>/Thái độ</a:t>
            </a:r>
            <a:endParaRPr kumimoji="0" lang="vi-VN" sz="2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0" name="TextBox 19">
            <a:extLst>
              <a:ext uri="{FF2B5EF4-FFF2-40B4-BE49-F238E27FC236}">
                <a16:creationId xmlns:a16="http://schemas.microsoft.com/office/drawing/2014/main" id="{B5AD5BA8-3962-4D21-BD01-23A16B4153DB}"/>
              </a:ext>
            </a:extLst>
          </p:cNvPr>
          <p:cNvSpPr txBox="1"/>
          <p:nvPr/>
        </p:nvSpPr>
        <p:spPr>
          <a:xfrm>
            <a:off x="6267798" y="4149943"/>
            <a:ext cx="3030296" cy="523220"/>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800" b="0" i="0" u="none" strike="noStrike" kern="1200" cap="none" spc="0" normalizeH="0" baseline="0" noProof="0">
                <a:ln>
                  <a:noFill/>
                </a:ln>
                <a:solidFill>
                  <a:srgbClr val="000000"/>
                </a:solidFill>
                <a:effectLst/>
                <a:uLnTx/>
                <a:uFillTx/>
                <a:latin typeface="Calibri"/>
                <a:ea typeface="+mn-ea"/>
                <a:cs typeface="+mn-cs"/>
              </a:rPr>
              <a:t>C. Truyền thông</a:t>
            </a:r>
            <a:endParaRPr kumimoji="0" lang="vi-VN" sz="28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1" name="TextBox 20">
            <a:extLst>
              <a:ext uri="{FF2B5EF4-FFF2-40B4-BE49-F238E27FC236}">
                <a16:creationId xmlns:a16="http://schemas.microsoft.com/office/drawing/2014/main" id="{1073BEBF-334F-4C7E-B35B-22B0009D15DB}"/>
              </a:ext>
            </a:extLst>
          </p:cNvPr>
          <p:cNvSpPr txBox="1"/>
          <p:nvPr/>
        </p:nvSpPr>
        <p:spPr>
          <a:xfrm>
            <a:off x="9624652" y="3934499"/>
            <a:ext cx="2119163" cy="954107"/>
          </a:xfrm>
          <a:prstGeom prst="rect">
            <a:avLst/>
          </a:prstGeom>
          <a:noFill/>
        </p:spPr>
        <p:txBody>
          <a:bodyPr wrap="square" rtlCol="0">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US" sz="2800" b="0" i="0" u="none" strike="noStrike" kern="1200" cap="none" spc="0" normalizeH="0" baseline="0" noProof="0">
                <a:ln>
                  <a:noFill/>
                </a:ln>
                <a:solidFill>
                  <a:srgbClr val="000000"/>
                </a:solidFill>
                <a:effectLst/>
                <a:uLnTx/>
                <a:uFillTx/>
                <a:latin typeface="Calibri"/>
                <a:ea typeface="+mn-ea"/>
                <a:cs typeface="+mn-cs"/>
              </a:rPr>
              <a:t>D. Thể chế, chính sách</a:t>
            </a:r>
            <a:endParaRPr kumimoji="0" lang="vi-VN" sz="2800" b="0" i="0" u="none" strike="noStrike" kern="1200" cap="none" spc="0" normalizeH="0" baseline="0" noProof="0">
              <a:ln>
                <a:noFill/>
              </a:ln>
              <a:solidFill>
                <a:srgbClr val="000000"/>
              </a:solidFill>
              <a:effectLst/>
              <a:uLnTx/>
              <a:uFillTx/>
              <a:latin typeface="Arial" pitchFamily="34" charset="0"/>
              <a:ea typeface="+mn-ea"/>
              <a:cs typeface="+mn-cs"/>
            </a:endParaRPr>
          </a:p>
        </p:txBody>
      </p:sp>
    </p:spTree>
    <p:extLst>
      <p:ext uri="{BB962C8B-B14F-4D97-AF65-F5344CB8AC3E}">
        <p14:creationId xmlns:p14="http://schemas.microsoft.com/office/powerpoint/2010/main" val="1412084846"/>
      </p:ext>
    </p:extLst>
  </p:cSld>
  <p:clrMapOvr>
    <a:masterClrMapping/>
  </p:clrMapOvr>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Rectangular Callout 28">
            <a:extLst>
              <a:ext uri="{FF2B5EF4-FFF2-40B4-BE49-F238E27FC236}">
                <a16:creationId xmlns:a16="http://schemas.microsoft.com/office/drawing/2014/main" id="{5B7B8CA2-A233-4AC9-BF82-A34131A38FCC}"/>
              </a:ext>
            </a:extLst>
          </p:cNvPr>
          <p:cNvSpPr/>
          <p:nvPr/>
        </p:nvSpPr>
        <p:spPr>
          <a:xfrm>
            <a:off x="843640" y="98852"/>
            <a:ext cx="3061096" cy="1731139"/>
          </a:xfrm>
          <a:prstGeom prst="wedgeRectCallout">
            <a:avLst>
              <a:gd name="adj1" fmla="val 46005"/>
              <a:gd name="adj2" fmla="val 82144"/>
            </a:avLst>
          </a:prstGeom>
          <a:solidFill>
            <a:sysClr val="window" lastClr="FFFFFF"/>
          </a:solidFill>
          <a:ln w="25400" cap="flat" cmpd="sng" algn="ctr">
            <a:solidFill>
              <a:srgbClr val="B09C78"/>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5000"/>
              </a:lnSpc>
              <a:spcBef>
                <a:spcPct val="0"/>
              </a:spcBef>
              <a:spcAft>
                <a:spcPct val="0"/>
              </a:spcAft>
              <a:buClrTx/>
              <a:buSzTx/>
              <a:buFontTx/>
              <a:buNone/>
              <a:defRPr/>
            </a:pPr>
            <a:r>
              <a:rPr kumimoji="0" lang="vi-VN" sz="18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Calibri" panose="020f0502020204030204" pitchFamily="34" charset="0"/>
              </a:rPr>
              <a:t>Tôi không dám đi khám bệnh vì tôi không có tiền và không có BHYT do tôi là người khuyết tật nhẹ </a:t>
            </a:r>
            <a:endParaRPr kumimoji="0" lang="vi-VN" sz="1600" b="0" i="0" u="none" strike="noStrike" kern="1200" cap="none" spc="0" normalizeH="0" baseline="0" noProof="0">
              <a:ln>
                <a:noFill/>
              </a:ln>
              <a:solidFill>
                <a:srgbClr val="000000"/>
              </a:solidFill>
              <a:effectLst/>
              <a:uLnTx/>
              <a:uFillTx/>
              <a:latin typeface="Verdana" panose="020b0604030504040204" pitchFamily="34" charset="0"/>
              <a:ea typeface="Verdana" panose="020b0604030504040204" pitchFamily="34" charset="0"/>
              <a:cs typeface="Calibri" panose="020f0502020204030204" pitchFamily="34" charset="0"/>
            </a:endParaRPr>
          </a:p>
        </p:txBody>
      </p:sp>
      <p:sp>
        <p:nvSpPr>
          <p:cNvPr id="5" name="Rectangular Callout 31">
            <a:extLst>
              <a:ext uri="{FF2B5EF4-FFF2-40B4-BE49-F238E27FC236}">
                <a16:creationId xmlns:a16="http://schemas.microsoft.com/office/drawing/2014/main" id="{23FA1420-8620-41E1-AF04-99CB922DFB23}"/>
              </a:ext>
            </a:extLst>
          </p:cNvPr>
          <p:cNvSpPr/>
          <p:nvPr/>
        </p:nvSpPr>
        <p:spPr>
          <a:xfrm>
            <a:off x="4750725" y="1014929"/>
            <a:ext cx="2843530" cy="1528445"/>
          </a:xfrm>
          <a:prstGeom prst="wedgeRectCallout">
            <a:avLst>
              <a:gd name="adj1" fmla="val -44547"/>
              <a:gd name="adj2" fmla="val 91073"/>
            </a:avLst>
          </a:prstGeom>
          <a:solidFill>
            <a:sysClr val="window" lastClr="FFFFFF"/>
          </a:solidFill>
          <a:ln w="25400" cap="flat" cmpd="sng" algn="ctr">
            <a:solidFill>
              <a:srgbClr val="C4141B"/>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5000"/>
              </a:lnSpc>
              <a:spcBef>
                <a:spcPct val="0"/>
              </a:spcBef>
              <a:spcAft>
                <a:spcPct val="0"/>
              </a:spcAft>
              <a:buClrTx/>
              <a:buSzTx/>
              <a:buFontTx/>
              <a:buNone/>
              <a:defRPr/>
            </a:pPr>
            <a:r>
              <a:rPr kumimoji="0" lang="vi-VN" sz="1800" b="0" i="0" u="none" strike="noStrike" kern="1200" cap="none" spc="0" normalizeH="0" baseline="0" noProof="0">
                <a:ln>
                  <a:noFill/>
                </a:ln>
                <a:solidFill>
                  <a:srgbClr val="000000"/>
                </a:solidFill>
                <a:effectLst/>
                <a:uLnTx/>
                <a:uFillTx/>
                <a:latin typeface="Verdana" panose="020b0604030504040204" pitchFamily="34" charset="0"/>
                <a:ea typeface="Times New Roman" panose="02020603050405020304" pitchFamily="18" charset="0"/>
                <a:cs typeface="Times New Roman" panose="02020603050405020304" pitchFamily="18" charset="0"/>
              </a:rPr>
              <a:t>Tôi sống với chồng ở thị xã nhưng khi tôi bị khuyết tật thì ông ý đã bỏ tôi</a:t>
            </a:r>
            <a:r>
              <a:rPr kumimoji="0" lang="en-AU" sz="1800" b="0" i="0" u="none" strike="noStrike" kern="1200" cap="none" spc="0" normalizeH="0" baseline="0" noProof="0">
                <a:ln>
                  <a:noFill/>
                </a:ln>
                <a:solidFill>
                  <a:srgbClr val="000000"/>
                </a:solidFill>
                <a:effectLst/>
                <a:uLnTx/>
                <a:uFillTx/>
                <a:latin typeface="Verdana" panose="020b0604030504040204" pitchFamily="34" charset="0"/>
                <a:ea typeface="Times New Roman" panose="02020603050405020304" pitchFamily="18" charset="0"/>
                <a:cs typeface="Times New Roman" panose="02020603050405020304" pitchFamily="18" charset="0"/>
              </a:rPr>
              <a:t>.</a:t>
            </a:r>
            <a:endParaRPr kumimoji="0" lang="vi-VN" sz="1600" b="0" i="0" u="none" strike="noStrike" kern="1200" cap="none" spc="0" normalizeH="0" baseline="0" noProof="0">
              <a:ln>
                <a:noFill/>
              </a:ln>
              <a:solidFill>
                <a:srgbClr val="000000"/>
              </a:solidFill>
              <a:effectLst/>
              <a:uLnTx/>
              <a:uFillTx/>
              <a:latin typeface="Verdana" panose="020b0604030504040204" pitchFamily="34" charset="0"/>
              <a:ea typeface="Times New Roman" panose="02020603050405020304" pitchFamily="18" charset="0"/>
              <a:cs typeface="Times New Roman" panose="02020603050405020304" pitchFamily="18" charset="0"/>
            </a:endParaRPr>
          </a:p>
        </p:txBody>
      </p:sp>
      <p:sp>
        <p:nvSpPr>
          <p:cNvPr id="6" name="Oval 5">
            <a:extLst>
              <a:ext uri="{FF2B5EF4-FFF2-40B4-BE49-F238E27FC236}">
                <a16:creationId xmlns:a16="http://schemas.microsoft.com/office/drawing/2014/main" id="{EC67D1A0-A92B-4B19-99F3-216F1D37F378}"/>
              </a:ext>
            </a:extLst>
          </p:cNvPr>
          <p:cNvSpPr/>
          <p:nvPr/>
        </p:nvSpPr>
        <p:spPr>
          <a:xfrm>
            <a:off x="77521" y="135923"/>
            <a:ext cx="621218" cy="679622"/>
          </a:xfrm>
          <a:prstGeom prst="ellipse">
            <a:avLst/>
          </a:prstGeom>
          <a:solidFill>
            <a:srgbClr val="B09C78"/>
          </a:solidFill>
          <a:ln>
            <a:solidFill>
              <a:srgbClr val="B09C78"/>
            </a:solidFill>
          </a:ln>
        </p:spPr>
        <p:style>
          <a:lnRef idx="2">
            <a:schemeClr val="accent1"/>
          </a:lnRef>
          <a:fillRef idx="1">
            <a:schemeClr val="lt1"/>
          </a:fillRef>
          <a:effectRef idx="0">
            <a:schemeClr val="accent1"/>
          </a:effectRef>
          <a:fontRef idx="minor">
            <a:schemeClr val="dk1"/>
          </a:fontRef>
        </p:style>
        <p:txBody>
          <a:bodyPr rtlCol="0" anchor="ctr"/>
          <a:lstStyle>
            <a:defPPr>
              <a:defRPr lang="vi-VN"/>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vi-VN" sz="3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1</a:t>
            </a:r>
          </a:p>
        </p:txBody>
      </p:sp>
      <p:sp>
        <p:nvSpPr>
          <p:cNvPr id="7" name="Oval 6">
            <a:extLst>
              <a:ext uri="{FF2B5EF4-FFF2-40B4-BE49-F238E27FC236}">
                <a16:creationId xmlns:a16="http://schemas.microsoft.com/office/drawing/2014/main" id="{7088ACEC-AD47-46F8-8C62-8D1D059EDE7F}"/>
              </a:ext>
            </a:extLst>
          </p:cNvPr>
          <p:cNvSpPr/>
          <p:nvPr/>
        </p:nvSpPr>
        <p:spPr>
          <a:xfrm>
            <a:off x="4440116" y="616349"/>
            <a:ext cx="621218" cy="679622"/>
          </a:xfrm>
          <a:prstGeom prst="ellipse">
            <a:avLst/>
          </a:prstGeom>
          <a:solidFill>
            <a:srgbClr val="CA2C32"/>
          </a:solidFill>
          <a:ln>
            <a:solidFill>
              <a:srgbClr val="CA2C32"/>
            </a:solidFill>
          </a:ln>
        </p:spPr>
        <p:style>
          <a:lnRef idx="2">
            <a:schemeClr val="accent1"/>
          </a:lnRef>
          <a:fillRef idx="1">
            <a:schemeClr val="lt1"/>
          </a:fillRef>
          <a:effectRef idx="0">
            <a:schemeClr val="accent1"/>
          </a:effectRef>
          <a:fontRef idx="minor">
            <a:schemeClr val="dk1"/>
          </a:fontRef>
        </p:style>
        <p:txBody>
          <a:bodyPr rtlCol="0" anchor="ctr"/>
          <a:lstStyle>
            <a:defPPr>
              <a:defRPr lang="vi-VN"/>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vi-VN" sz="3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2</a:t>
            </a:r>
          </a:p>
        </p:txBody>
      </p:sp>
      <p:sp>
        <p:nvSpPr>
          <p:cNvPr id="10" name="Rectangular Callout 6151">
            <a:extLst>
              <a:ext uri="{FF2B5EF4-FFF2-40B4-BE49-F238E27FC236}">
                <a16:creationId xmlns:a16="http://schemas.microsoft.com/office/drawing/2014/main" id="{BC35E713-72BB-467F-83E4-9B293B7D7454}"/>
              </a:ext>
            </a:extLst>
          </p:cNvPr>
          <p:cNvSpPr/>
          <p:nvPr/>
        </p:nvSpPr>
        <p:spPr>
          <a:xfrm>
            <a:off x="8195171" y="475733"/>
            <a:ext cx="3463798" cy="2279823"/>
          </a:xfrm>
          <a:prstGeom prst="wedgeRectCallout">
            <a:avLst>
              <a:gd name="adj1" fmla="val 46005"/>
              <a:gd name="adj2" fmla="val 82144"/>
            </a:avLst>
          </a:prstGeom>
          <a:solidFill>
            <a:sysClr val="window" lastClr="FFFFFF"/>
          </a:solidFill>
          <a:ln w="25400" cap="flat" cmpd="sng" algn="ctr">
            <a:solidFill>
              <a:srgbClr val="8C5BA5"/>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5000"/>
              </a:lnSpc>
              <a:spcBef>
                <a:spcPct val="0"/>
              </a:spcBef>
              <a:spcAft>
                <a:spcPct val="0"/>
              </a:spcAft>
              <a:buClrTx/>
              <a:buSzTx/>
              <a:buFontTx/>
              <a:buNone/>
              <a:defRPr/>
            </a:pPr>
            <a:r>
              <a:rPr kumimoji="0" lang="vi-VN" sz="1800" b="0" i="0" u="none" strike="noStrike" kern="1200" cap="none" spc="0" normalizeH="0" baseline="0" noProof="0">
                <a:ln>
                  <a:noFill/>
                </a:ln>
                <a:solidFill>
                  <a:srgbClr val="000000"/>
                </a:solidFill>
                <a:effectLst/>
                <a:uLnTx/>
                <a:uFillTx/>
                <a:latin typeface="Verdana" panose="020b0604030504040204" pitchFamily="34" charset="0"/>
                <a:ea typeface="Times New Roman" panose="02020603050405020304" pitchFamily="18" charset="0"/>
                <a:cs typeface="Times New Roman" panose="02020603050405020304" pitchFamily="18" charset="0"/>
              </a:rPr>
              <a:t>Tôi </a:t>
            </a:r>
            <a:r>
              <a:rPr lang="vi-VN">
                <a:solidFill>
                  <a:srgbClr val="000000"/>
                </a:solidFill>
                <a:latin typeface="Verdana" panose="020b0604030504040204" pitchFamily="34" charset="0"/>
                <a:ea typeface="Times New Roman" panose="02020603050405020304" pitchFamily="18" charset="0"/>
                <a:cs typeface="Times New Roman" panose="02020603050405020304" pitchFamily="18" charset="0"/>
              </a:rPr>
              <a:t>không</a:t>
            </a:r>
            <a:r>
              <a:rPr kumimoji="0" lang="vi-VN" sz="1800" b="0" i="0" u="none" strike="noStrike" kern="1200" cap="none" spc="0" normalizeH="0" baseline="0" noProof="0">
                <a:ln>
                  <a:noFill/>
                </a:ln>
                <a:solidFill>
                  <a:srgbClr val="000000"/>
                </a:solidFill>
                <a:effectLst/>
                <a:uLnTx/>
                <a:uFillTx/>
                <a:latin typeface="Verdana" panose="020b0604030504040204" pitchFamily="34" charset="0"/>
                <a:ea typeface="Times New Roman" panose="02020603050405020304" pitchFamily="18" charset="0"/>
                <a:cs typeface="Times New Roman" panose="02020603050405020304" pitchFamily="18" charset="0"/>
              </a:rPr>
              <a:t> </a:t>
            </a:r>
            <a:r>
              <a:rPr lang="vi-VN">
                <a:solidFill>
                  <a:srgbClr val="000000"/>
                </a:solidFill>
                <a:latin typeface="Verdana" panose="020b0604030504040204" pitchFamily="34" charset="0"/>
                <a:ea typeface="Times New Roman" panose="02020603050405020304" pitchFamily="18" charset="0"/>
                <a:cs typeface="Times New Roman" panose="02020603050405020304" pitchFamily="18" charset="0"/>
              </a:rPr>
              <a:t>đi khám bệnh ở TTYT huyện mà thuờng khám ở Bệnh viện Thành phố vì TTYT huyện phải khám ở tầng 2 mà không có đường dốc lên cho người sử dụng xe lăn như tôi</a:t>
            </a:r>
            <a:endParaRPr kumimoji="0" lang="vi-VN" sz="1600" b="0" i="0" u="none" strike="noStrike" kern="1200" cap="none" spc="0" normalizeH="0" baseline="0" noProof="0">
              <a:ln>
                <a:noFill/>
              </a:ln>
              <a:solidFill>
                <a:srgbClr val="000000"/>
              </a:solidFill>
              <a:effectLst/>
              <a:uLnTx/>
              <a:uFillTx/>
              <a:latin typeface="Verdana" panose="020b0604030504040204" pitchFamily="34" charset="0"/>
              <a:ea typeface="Times New Roman" panose="02020603050405020304" pitchFamily="18" charset="0"/>
              <a:cs typeface="Times New Roman" panose="02020603050405020304" pitchFamily="18" charset="0"/>
            </a:endParaRPr>
          </a:p>
        </p:txBody>
      </p:sp>
      <p:sp>
        <p:nvSpPr>
          <p:cNvPr id="11" name="Oval 10">
            <a:extLst>
              <a:ext uri="{FF2B5EF4-FFF2-40B4-BE49-F238E27FC236}">
                <a16:creationId xmlns:a16="http://schemas.microsoft.com/office/drawing/2014/main" id="{071ECE1A-DD0F-4109-AB8D-83889ACB7010}"/>
              </a:ext>
            </a:extLst>
          </p:cNvPr>
          <p:cNvSpPr/>
          <p:nvPr/>
        </p:nvSpPr>
        <p:spPr>
          <a:xfrm>
            <a:off x="11037751" y="85006"/>
            <a:ext cx="621218" cy="679622"/>
          </a:xfrm>
          <a:prstGeom prst="ellipse">
            <a:avLst/>
          </a:prstGeom>
          <a:solidFill>
            <a:srgbClr val="8C5BA5"/>
          </a:solidFill>
          <a:ln>
            <a:solidFill>
              <a:srgbClr val="8C5BA5"/>
            </a:solidFill>
          </a:ln>
        </p:spPr>
        <p:style>
          <a:lnRef idx="2">
            <a:schemeClr val="accent1"/>
          </a:lnRef>
          <a:fillRef idx="1">
            <a:schemeClr val="lt1"/>
          </a:fillRef>
          <a:effectRef idx="0">
            <a:schemeClr val="accent1"/>
          </a:effectRef>
          <a:fontRef idx="minor">
            <a:schemeClr val="dk1"/>
          </a:fontRef>
        </p:style>
        <p:txBody>
          <a:bodyPr rtlCol="0" anchor="ctr"/>
          <a:lstStyle>
            <a:defPPr>
              <a:defRPr lang="vi-VN"/>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vi-VN" sz="3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3</a:t>
            </a:r>
          </a:p>
        </p:txBody>
      </p:sp>
      <p:sp>
        <p:nvSpPr>
          <p:cNvPr id="12" name="Rectangular Callout 29">
            <a:extLst>
              <a:ext uri="{FF2B5EF4-FFF2-40B4-BE49-F238E27FC236}">
                <a16:creationId xmlns:a16="http://schemas.microsoft.com/office/drawing/2014/main" id="{A71C090C-9DF9-440F-938D-DE8F0B6D4132}"/>
              </a:ext>
            </a:extLst>
          </p:cNvPr>
          <p:cNvSpPr/>
          <p:nvPr/>
        </p:nvSpPr>
        <p:spPr>
          <a:xfrm>
            <a:off x="8367586" y="3677143"/>
            <a:ext cx="3620529" cy="2125362"/>
          </a:xfrm>
          <a:prstGeom prst="wedgeRectCallout">
            <a:avLst>
              <a:gd name="adj1" fmla="val -44547"/>
              <a:gd name="adj2" fmla="val 91073"/>
            </a:avLst>
          </a:prstGeom>
          <a:solidFill>
            <a:sysClr val="window" lastClr="FFFFFF"/>
          </a:solidFill>
          <a:ln w="25400" cap="flat" cmpd="sng" algn="ctr">
            <a:solidFill>
              <a:srgbClr val="FFC20C"/>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5000"/>
              </a:lnSpc>
              <a:spcBef>
                <a:spcPct val="0"/>
              </a:spcBef>
              <a:spcAft>
                <a:spcPct val="0"/>
              </a:spcAft>
              <a:buClrTx/>
              <a:buSzTx/>
              <a:buFontTx/>
              <a:buNone/>
              <a:defRPr/>
            </a:pPr>
            <a:r>
              <a:rPr kumimoji="0" lang="vi-VN" sz="1800" b="0" i="0" u="none" strike="noStrike" kern="1200" cap="none" spc="0" normalizeH="0" baseline="0" noProof="0">
                <a:ln>
                  <a:noFill/>
                </a:ln>
                <a:solidFill>
                  <a:srgbClr val="000000"/>
                </a:solidFill>
                <a:effectLst/>
                <a:uLnTx/>
                <a:uFillTx/>
                <a:latin typeface="Verdana" panose="020b0604030504040204" pitchFamily="34" charset="0"/>
                <a:ea typeface="Times New Roman" panose="02020603050405020304" pitchFamily="18" charset="0"/>
                <a:cs typeface="Times New Roman" panose="02020603050405020304" pitchFamily="18" charset="0"/>
              </a:rPr>
              <a:t>Tôi sử dụng nhà vệ sinh chung với nhà hàng xóm và không có lối đi ra đó. Tôi không nhìn được vì thế đôi khi tôi bị ngã ở rãnh giữa hai nhà.</a:t>
            </a:r>
            <a:endParaRPr kumimoji="0" lang="vi-VN" sz="1600" b="0" i="0" u="none" strike="noStrike" kern="1200" cap="none" spc="0" normalizeH="0" baseline="0" noProof="0">
              <a:ln>
                <a:noFill/>
              </a:ln>
              <a:solidFill>
                <a:srgbClr val="000000"/>
              </a:solidFill>
              <a:effectLst/>
              <a:uLnTx/>
              <a:uFillTx/>
              <a:latin typeface="Verdana" panose="020b0604030504040204" pitchFamily="34" charset="0"/>
              <a:ea typeface="Times New Roman" panose="02020603050405020304" pitchFamily="18" charset="0"/>
              <a:cs typeface="Times New Roman" panose="02020603050405020304" pitchFamily="18" charset="0"/>
            </a:endParaRPr>
          </a:p>
        </p:txBody>
      </p:sp>
      <p:sp>
        <p:nvSpPr>
          <p:cNvPr id="13" name="Oval 12">
            <a:extLst>
              <a:ext uri="{FF2B5EF4-FFF2-40B4-BE49-F238E27FC236}">
                <a16:creationId xmlns:a16="http://schemas.microsoft.com/office/drawing/2014/main" id="{1AF66B25-5DB9-4603-9A8D-0AB26ADACDE1}"/>
              </a:ext>
            </a:extLst>
          </p:cNvPr>
          <p:cNvSpPr/>
          <p:nvPr/>
        </p:nvSpPr>
        <p:spPr>
          <a:xfrm>
            <a:off x="11490464" y="3038088"/>
            <a:ext cx="621218" cy="679622"/>
          </a:xfrm>
          <a:prstGeom prst="ellipse">
            <a:avLst/>
          </a:prstGeom>
          <a:solidFill>
            <a:srgbClr val="FFC20C"/>
          </a:solidFill>
          <a:ln>
            <a:solidFill>
              <a:srgbClr val="FFC20C"/>
            </a:solidFill>
          </a:ln>
        </p:spPr>
        <p:style>
          <a:lnRef idx="2">
            <a:schemeClr val="accent1"/>
          </a:lnRef>
          <a:fillRef idx="1">
            <a:schemeClr val="lt1"/>
          </a:fillRef>
          <a:effectRef idx="0">
            <a:schemeClr val="accent1"/>
          </a:effectRef>
          <a:fontRef idx="minor">
            <a:schemeClr val="dk1"/>
          </a:fontRef>
        </p:style>
        <p:txBody>
          <a:bodyPr rtlCol="0" anchor="ctr"/>
          <a:lstStyle>
            <a:defPPr>
              <a:defRPr lang="vi-VN"/>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vi-VN" sz="3200" b="1"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4</a:t>
            </a:r>
          </a:p>
        </p:txBody>
      </p:sp>
      <p:sp>
        <p:nvSpPr>
          <p:cNvPr id="14" name="Rectangular Callout 6150">
            <a:extLst>
              <a:ext uri="{FF2B5EF4-FFF2-40B4-BE49-F238E27FC236}">
                <a16:creationId xmlns:a16="http://schemas.microsoft.com/office/drawing/2014/main" id="{11C51213-EBC3-43C2-88FE-6281E84E3BD4}"/>
              </a:ext>
            </a:extLst>
          </p:cNvPr>
          <p:cNvSpPr/>
          <p:nvPr/>
        </p:nvSpPr>
        <p:spPr>
          <a:xfrm>
            <a:off x="4285736" y="3717709"/>
            <a:ext cx="3620528" cy="2125362"/>
          </a:xfrm>
          <a:prstGeom prst="wedgeRectCallout">
            <a:avLst>
              <a:gd name="adj1" fmla="val 46005"/>
              <a:gd name="adj2" fmla="val 82144"/>
            </a:avLst>
          </a:prstGeom>
          <a:solidFill>
            <a:sysClr val="window" lastClr="FFFFFF"/>
          </a:solidFill>
          <a:ln w="25400" cap="flat" cmpd="sng" algn="ctr">
            <a:solidFill>
              <a:srgbClr val="719BD1"/>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5000"/>
              </a:lnSpc>
              <a:spcBef>
                <a:spcPct val="0"/>
              </a:spcBef>
              <a:spcAft>
                <a:spcPct val="0"/>
              </a:spcAft>
              <a:buClrTx/>
              <a:buSzTx/>
              <a:buFontTx/>
              <a:buNone/>
              <a:defRPr/>
            </a:pPr>
            <a:r>
              <a:rPr kumimoji="0" lang="vi-VN" sz="1600" b="0" i="0" u="none" strike="noStrike" kern="1200" cap="none" spc="0" normalizeH="0" baseline="0" noProof="0">
                <a:ln>
                  <a:noFill/>
                </a:ln>
                <a:solidFill>
                  <a:srgbClr val="000000"/>
                </a:solidFill>
                <a:effectLst/>
                <a:uLnTx/>
                <a:uFillTx/>
                <a:latin typeface="Verdana" panose="020b0604030504040204" pitchFamily="34" charset="0"/>
                <a:ea typeface="Times New Roman" panose="02020603050405020304" pitchFamily="18" charset="0"/>
                <a:cs typeface="Times New Roman" panose="02020603050405020304" pitchFamily="18" charset="0"/>
              </a:rPr>
              <a:t>Khi người điếc chúng tôi đi khám bệnh, không có biển hiệu chỉ báo cho chúng tôi biết cần đi đâu và không ai dùng ngôn ngữ ký hiệu. Họ bắt chúng tôi viết ra giấy nhưng một số người trong nhóm chúng tôi không biết viết. </a:t>
            </a:r>
            <a:endParaRPr kumimoji="0" lang="vi-VN" sz="1400" b="0" i="0" u="none" strike="noStrike" kern="1200" cap="none" spc="0" normalizeH="0" baseline="0" noProof="0">
              <a:ln>
                <a:noFill/>
              </a:ln>
              <a:solidFill>
                <a:srgbClr val="000000"/>
              </a:solidFill>
              <a:effectLst/>
              <a:uLnTx/>
              <a:uFillTx/>
              <a:latin typeface="Verdana" panose="020b0604030504040204" pitchFamily="34" charset="0"/>
              <a:ea typeface="Times New Roman" panose="02020603050405020304" pitchFamily="18" charset="0"/>
              <a:cs typeface="Times New Roman" panose="02020603050405020304" pitchFamily="18" charset="0"/>
            </a:endParaRPr>
          </a:p>
        </p:txBody>
      </p:sp>
      <p:sp>
        <p:nvSpPr>
          <p:cNvPr id="15" name="Oval 14">
            <a:extLst>
              <a:ext uri="{FF2B5EF4-FFF2-40B4-BE49-F238E27FC236}">
                <a16:creationId xmlns:a16="http://schemas.microsoft.com/office/drawing/2014/main" id="{FC455FF4-AA99-4815-AC33-EE133D70D37D}"/>
              </a:ext>
            </a:extLst>
          </p:cNvPr>
          <p:cNvSpPr/>
          <p:nvPr/>
        </p:nvSpPr>
        <p:spPr>
          <a:xfrm>
            <a:off x="7642214" y="3250102"/>
            <a:ext cx="621218" cy="679622"/>
          </a:xfrm>
          <a:prstGeom prst="ellipse">
            <a:avLst/>
          </a:prstGeom>
          <a:solidFill>
            <a:srgbClr val="719BD1"/>
          </a:solidFill>
          <a:ln>
            <a:solidFill>
              <a:srgbClr val="719BD1"/>
            </a:solidFill>
          </a:ln>
        </p:spPr>
        <p:style>
          <a:lnRef idx="2">
            <a:schemeClr val="accent1"/>
          </a:lnRef>
          <a:fillRef idx="1">
            <a:schemeClr val="lt1"/>
          </a:fillRef>
          <a:effectRef idx="0">
            <a:schemeClr val="accent1"/>
          </a:effectRef>
          <a:fontRef idx="minor">
            <a:schemeClr val="dk1"/>
          </a:fontRef>
        </p:style>
        <p:txBody>
          <a:bodyPr rtlCol="0" anchor="ctr"/>
          <a:lstStyle>
            <a:defPPr>
              <a:defRPr lang="vi-VN"/>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vi-VN" sz="3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5</a:t>
            </a:r>
          </a:p>
        </p:txBody>
      </p:sp>
      <p:sp>
        <p:nvSpPr>
          <p:cNvPr id="16" name="Rectangular Callout 30">
            <a:extLst>
              <a:ext uri="{FF2B5EF4-FFF2-40B4-BE49-F238E27FC236}">
                <a16:creationId xmlns:a16="http://schemas.microsoft.com/office/drawing/2014/main" id="{9586215E-ECF6-4DAC-8266-766691B2D8BC}"/>
              </a:ext>
            </a:extLst>
          </p:cNvPr>
          <p:cNvSpPr/>
          <p:nvPr/>
        </p:nvSpPr>
        <p:spPr>
          <a:xfrm>
            <a:off x="511057" y="3042865"/>
            <a:ext cx="3403702" cy="2125361"/>
          </a:xfrm>
          <a:prstGeom prst="wedgeRectCallout">
            <a:avLst>
              <a:gd name="adj1" fmla="val -44547"/>
              <a:gd name="adj2" fmla="val 91073"/>
            </a:avLst>
          </a:prstGeom>
          <a:solidFill>
            <a:sysClr val="window" lastClr="FFFFFF"/>
          </a:solidFill>
          <a:ln w="25400" cap="flat" cmpd="sng" algn="ctr">
            <a:solidFill>
              <a:srgbClr val="5CBB56"/>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15000"/>
              </a:lnSpc>
              <a:spcBef>
                <a:spcPct val="0"/>
              </a:spcBef>
              <a:spcAft>
                <a:spcPct val="0"/>
              </a:spcAft>
              <a:buClrTx/>
              <a:buSzTx/>
              <a:buFontTx/>
              <a:buNone/>
              <a:defRPr/>
            </a:pPr>
            <a:r>
              <a:rPr kumimoji="0" lang="vi-VN" sz="1600" b="0" i="0" u="none" strike="noStrike" kern="1200" cap="none" spc="0" normalizeH="0" baseline="0" noProof="0">
                <a:ln>
                  <a:noFill/>
                </a:ln>
                <a:solidFill>
                  <a:srgbClr val="000000"/>
                </a:solidFill>
                <a:effectLst/>
                <a:uLnTx/>
                <a:uFillTx/>
                <a:latin typeface="Verdana" panose="020b0604030504040204" pitchFamily="34" charset="0"/>
                <a:ea typeface="Times New Roman" panose="02020603050405020304" pitchFamily="18" charset="0"/>
                <a:cs typeface="Times New Roman" panose="02020603050405020304" pitchFamily="18" charset="0"/>
              </a:rPr>
              <a:t>Trong cuộc sống chúng tôi phải vật lộn với rất nhiều thứ. Mọi người coi thường người khuyết tật và kỳ thị chúng tôi. Họ nghĩ rằng chúng tôi không thể làm gì có ý nghĩa cho cộng đồng này.</a:t>
            </a:r>
          </a:p>
        </p:txBody>
      </p:sp>
      <p:sp>
        <p:nvSpPr>
          <p:cNvPr id="17" name="Oval 16">
            <a:extLst>
              <a:ext uri="{FF2B5EF4-FFF2-40B4-BE49-F238E27FC236}">
                <a16:creationId xmlns:a16="http://schemas.microsoft.com/office/drawing/2014/main" id="{62CDE4C6-D051-4966-AE77-2A959DF3173D}"/>
              </a:ext>
            </a:extLst>
          </p:cNvPr>
          <p:cNvSpPr/>
          <p:nvPr/>
        </p:nvSpPr>
        <p:spPr>
          <a:xfrm>
            <a:off x="698739" y="2495582"/>
            <a:ext cx="621218" cy="679622"/>
          </a:xfrm>
          <a:prstGeom prst="ellipse">
            <a:avLst/>
          </a:prstGeom>
          <a:solidFill>
            <a:srgbClr val="5CBB56"/>
          </a:solidFill>
          <a:ln>
            <a:solidFill>
              <a:srgbClr val="5CBB56"/>
            </a:solidFill>
          </a:ln>
        </p:spPr>
        <p:style>
          <a:lnRef idx="2">
            <a:schemeClr val="accent1"/>
          </a:lnRef>
          <a:fillRef idx="1">
            <a:schemeClr val="lt1"/>
          </a:fillRef>
          <a:effectRef idx="0">
            <a:schemeClr val="accent1"/>
          </a:effectRef>
          <a:fontRef idx="minor">
            <a:schemeClr val="dk1"/>
          </a:fontRef>
        </p:style>
        <p:txBody>
          <a:bodyPr rtlCol="0" anchor="ctr"/>
          <a:lstStyle>
            <a:defPPr>
              <a:defRPr lang="vi-VN"/>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vi-VN" sz="3200" b="1" i="0" u="none" strike="noStrike" kern="1200" cap="none" spc="0" normalizeH="0" baseline="0" noProof="0">
                <a:ln>
                  <a:noFill/>
                </a:ln>
                <a:solidFill>
                  <a:prstClr val="white"/>
                </a:solidFill>
                <a:effectLst/>
                <a:uLnTx/>
                <a:uFillTx/>
                <a:latin typeface="Calibri" panose="020f0502020204030204" pitchFamily="34" charset="0"/>
                <a:ea typeface="+mn-ea"/>
                <a:cs typeface="Calibri" panose="020f0502020204030204" pitchFamily="34" charset="0"/>
              </a:rPr>
              <a:t>6</a:t>
            </a:r>
          </a:p>
        </p:txBody>
      </p:sp>
    </p:spTree>
    <p:extLst>
      <p:ext uri="{BB962C8B-B14F-4D97-AF65-F5344CB8AC3E}">
        <p14:creationId xmlns:p14="http://schemas.microsoft.com/office/powerpoint/2010/main" val="590781235"/>
      </p:ext>
    </p:extLst>
  </p:cSld>
  <p:clrMapOvr>
    <a:masterClrMapping/>
  </p:clrMapOvr>
  <p:transition/>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3">
            <a:extLst>
              <a:ext uri="{FF2B5EF4-FFF2-40B4-BE49-F238E27FC236}">
                <a16:creationId xmlns:a16="http://schemas.microsoft.com/office/drawing/2014/main" id="{FD0B821C-DADB-4DCB-8E33-967C0EF13B90}"/>
              </a:ext>
            </a:extLst>
          </p:cNvPr>
          <p:cNvSpPr>
            <a:spLocks noGrp="1"/>
          </p:cNvSpPr>
          <p:nvPr>
            <p:ph type="title"/>
          </p:nvPr>
        </p:nvSpPr>
        <p:spPr/>
        <p:txBody>
          <a:bodyPr anchor="ctr">
            <a:normAutofit/>
          </a:bodyPr>
          <a:lstStyle/>
          <a:p>
            <a:pPr algn="ctr">
              <a:lnSpc>
                <a:spcPct val="100000"/>
              </a:lnSpc>
            </a:pPr>
            <a:r>
              <a:rPr lang="en-US" sz="4800" b="1">
                <a:solidFill>
                  <a:srgbClr val="FF0000"/>
                </a:solidFill>
                <a:effectLst/>
                <a:latin typeface="Verdana" panose="020b0604030504040204" pitchFamily="34" charset="0"/>
                <a:ea typeface="Verdana" panose="020b0604030504040204" pitchFamily="34" charset="0"/>
              </a:rPr>
              <a:t>NHỮNG HÌNH THỨC TIẾP CẬN VỀ KHUYẾT TẬT</a:t>
            </a:r>
            <a:endParaRPr lang="vi-VN" sz="4800" b="1">
              <a:solidFill>
                <a:srgbClr val="FF0000"/>
              </a:solidFill>
              <a:latin typeface="Verdana" panose="020b0604030504040204" pitchFamily="34" charset="0"/>
              <a:ea typeface="Verdana" panose="020b0604030504040204" pitchFamily="34" charset="0"/>
            </a:endParaRPr>
          </a:p>
        </p:txBody>
      </p:sp>
      <p:sp>
        <p:nvSpPr>
          <p:cNvPr id="5" name="Text Placeholder 4">
            <a:extLst>
              <a:ext uri="{FF2B5EF4-FFF2-40B4-BE49-F238E27FC236}">
                <a16:creationId xmlns:a16="http://schemas.microsoft.com/office/drawing/2014/main" id="{18FA2AE3-C5FC-4B9D-B44A-BD6E32157D79}"/>
              </a:ext>
            </a:extLst>
          </p:cNvPr>
          <p:cNvSpPr>
            <a:spLocks noGrp="1"/>
          </p:cNvSpPr>
          <p:nvPr>
            <p:ph type="body" idx="1"/>
          </p:nvPr>
        </p:nvSpPr>
        <p:spPr/>
        <p:txBody>
          <a:bodyPr/>
          <a:lstStyle/>
          <a:p>
            <a:endParaRPr lang="vi-VN"/>
          </a:p>
        </p:txBody>
      </p:sp>
    </p:spTree>
    <p:extLst>
      <p:ext uri="{BB962C8B-B14F-4D97-AF65-F5344CB8AC3E}">
        <p14:creationId xmlns:p14="http://schemas.microsoft.com/office/powerpoint/2010/main" val="4111078158"/>
      </p:ext>
    </p:extLst>
  </p:cSld>
  <p:clrMapOvr>
    <a:masterClrMapping/>
  </p:clrMapOvr>
  <p:transition/>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573528" y="-139847"/>
            <a:ext cx="10958015" cy="1325563"/>
          </a:xfrm>
        </p:spPr>
        <p:txBody>
          <a:bodyPr>
            <a:normAutofit/>
          </a:bodyPr>
          <a:lstStyle/>
          <a:p>
            <a:pPr algn="ctr"/>
            <a:r>
              <a:rPr lang="en-AU" sz="3600" b="1" err="1"/>
              <a:t>Có những hình thức tiếp cận về khuyết tật nào?</a:t>
            </a:r>
          </a:p>
        </p:txBody>
      </p:sp>
      <p:sp>
        <p:nvSpPr>
          <p:cNvPr id="3" name="Content Placeholder 2"/>
          <p:cNvSpPr>
            <a:spLocks noGrp="1"/>
          </p:cNvSpPr>
          <p:nvPr>
            <p:ph idx="1"/>
          </p:nvPr>
        </p:nvSpPr>
        <p:spPr>
          <a:xfrm>
            <a:off x="723561" y="838250"/>
            <a:ext cx="10515600" cy="4351338"/>
          </a:xfrm>
        </p:spPr>
        <p:txBody>
          <a:bodyPr/>
          <a:lstStyle/>
          <a:p>
            <a:pPr marL="0" indent="0">
              <a:buNone/>
            </a:pPr>
            <a:r>
              <a:rPr lang="en-AU" err="1"/>
              <a:t>Hiện nay, có 4 hình thức tiếp cận về khuyết tật đang hiện hữu:</a:t>
            </a:r>
          </a:p>
        </p:txBody>
      </p:sp>
      <p:sp>
        <p:nvSpPr>
          <p:cNvPr id="13" name="Slide Number Placeholder 12"/>
          <p:cNvSpPr>
            <a:spLocks noGrp="1"/>
          </p:cNvSpPr>
          <p:nvPr>
            <p:ph type="sldNum" sz="quarter" idx="12"/>
          </p:nvPr>
        </p:nvSpPr>
        <p:spPr/>
        <p:txBody>
          <a:bodyPr/>
          <a:lstStyle/>
          <a:p>
            <a:fld id="{D2523A8C-E1B8-4E68-904D-A6C651AE96E5}" type="slidenum">
              <a:rPr lang="en-AU" smtClean="0"/>
              <a:t>25</a:t>
            </a:fld>
            <a:endParaRPr lang="en-AU"/>
          </a:p>
        </p:txBody>
      </p:sp>
      <p:graphicFrame>
        <p:nvGraphicFramePr>
          <p:cNvPr id="16" name="Content Placeholder 6"/>
          <p:cNvGraphicFramePr>
            <a:graphicFrameLocks noGrp="1"/>
          </p:cNvGraphicFramePr>
          <p:nvPr/>
        </p:nvGraphicFramePr>
        <p:xfrm>
          <a:off x="354840" y="1451911"/>
          <a:ext cx="11573302" cy="5338041"/>
        </p:xfrm>
        <a:graphic>
          <a:graphicData uri="http://schemas.openxmlformats.org/drawingml/2006/table">
            <a:tbl>
              <a:tblPr firstRow="1" bandRow="1" bandCol="1">
                <a:tableStyleId>{F2DE63D5-997A-4646-A377-4702673A728D}</a:tableStyleId>
              </a:tblPr>
              <a:tblGrid>
                <a:gridCol w="2758356">
                  <a:extLst>
                    <a:ext uri="{9D8B030D-6E8A-4147-A177-3AD203B41FA5}">
                      <a16:colId xmlns:a16="http://schemas.microsoft.com/office/drawing/2014/main" val="1904236089"/>
                    </a:ext>
                  </a:extLst>
                </a:gridCol>
                <a:gridCol w="3123831">
                  <a:extLst>
                    <a:ext uri="{9D8B030D-6E8A-4147-A177-3AD203B41FA5}">
                      <a16:colId xmlns:a16="http://schemas.microsoft.com/office/drawing/2014/main" val="2953412200"/>
                    </a:ext>
                  </a:extLst>
                </a:gridCol>
                <a:gridCol w="2871258">
                  <a:extLst>
                    <a:ext uri="{9D8B030D-6E8A-4147-A177-3AD203B41FA5}">
                      <a16:colId xmlns:a16="http://schemas.microsoft.com/office/drawing/2014/main" val="3674364041"/>
                    </a:ext>
                  </a:extLst>
                </a:gridCol>
                <a:gridCol w="2819857">
                  <a:extLst>
                    <a:ext uri="{9D8B030D-6E8A-4147-A177-3AD203B41FA5}">
                      <a16:colId xmlns:a16="http://schemas.microsoft.com/office/drawing/2014/main" val="990336333"/>
                    </a:ext>
                  </a:extLst>
                </a:gridCol>
              </a:tblGrid>
              <a:tr h="366452">
                <a:tc>
                  <a:txBody>
                    <a:bodyPr vert="horz" wrap="square"/>
                    <a:lstStyle/>
                    <a:p>
                      <a:pPr marL="0" marR="0" lvl="0" indent="0" algn="ctr" defTabSz="914400" rtl="0" eaLnBrk="1" fontAlgn="auto" latinLnBrk="0" hangingPunct="1">
                        <a:lnSpc>
                          <a:spcPct val="115000"/>
                        </a:lnSpc>
                        <a:spcBef>
                          <a:spcPct val="0"/>
                        </a:spcBef>
                        <a:spcAft>
                          <a:spcPct val="0"/>
                        </a:spcAft>
                        <a:buClrTx/>
                        <a:buSzTx/>
                        <a:buFontTx/>
                        <a:buNone/>
                        <a:defRPr/>
                      </a:pPr>
                      <a:r>
                        <a:rPr lang="en-AU" sz="2000" err="1">
                          <a:effectLst/>
                        </a:rPr>
                        <a:t>L</a:t>
                      </a:r>
                      <a:r>
                        <a:rPr lang="en-AU" sz="2000" baseline="0" err="1">
                          <a:effectLst/>
                        </a:rPr>
                        <a:t>oại trừ</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4924" marR="64924" marT="0" marB="0"/>
                </a:tc>
                <a:tc>
                  <a:txBody>
                    <a:bodyPr vert="horz" wrap="square"/>
                    <a:lstStyle/>
                    <a:p>
                      <a:pPr marL="0" marR="0" lvl="0" indent="0" algn="ctr" defTabSz="914400" rtl="0" eaLnBrk="1" fontAlgn="auto" latinLnBrk="0" hangingPunct="1">
                        <a:lnSpc>
                          <a:spcPct val="115000"/>
                        </a:lnSpc>
                        <a:spcBef>
                          <a:spcPct val="0"/>
                        </a:spcBef>
                        <a:spcAft>
                          <a:spcPct val="0"/>
                        </a:spcAft>
                        <a:buClrTx/>
                        <a:buSzTx/>
                        <a:buFontTx/>
                        <a:buNone/>
                        <a:defRPr/>
                      </a:pPr>
                      <a:r>
                        <a:rPr lang="en-AU" sz="2400" err="1">
                          <a:effectLst/>
                        </a:rPr>
                        <a:t>Tách</a:t>
                      </a:r>
                      <a:r>
                        <a:rPr lang="en-AU" sz="2400" baseline="0">
                          <a:effectLst/>
                        </a:rPr>
                        <a:t> biệt</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4924" marR="64924" marT="0" marB="0"/>
                </a:tc>
                <a:tc>
                  <a:txBody>
                    <a:bodyPr vert="horz" wrap="square"/>
                    <a:lstStyle/>
                    <a:p>
                      <a:pPr marL="0" marR="0" lvl="0" indent="0" algn="ctr" defTabSz="914400" rtl="0" eaLnBrk="1" fontAlgn="auto" latinLnBrk="0" hangingPunct="1">
                        <a:lnSpc>
                          <a:spcPct val="115000"/>
                        </a:lnSpc>
                        <a:spcBef>
                          <a:spcPct val="0"/>
                        </a:spcBef>
                        <a:spcAft>
                          <a:spcPct val="0"/>
                        </a:spcAft>
                        <a:buClrTx/>
                        <a:buSzTx/>
                        <a:buFontTx/>
                        <a:buNone/>
                        <a:defRPr/>
                      </a:pPr>
                      <a:r>
                        <a:rPr lang="en-AU" sz="2400" err="1">
                          <a:effectLst/>
                        </a:rPr>
                        <a:t>Hội</a:t>
                      </a:r>
                      <a:r>
                        <a:rPr lang="en-AU" sz="2400" baseline="0">
                          <a:effectLst/>
                        </a:rPr>
                        <a:t> nhập</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4924" marR="64924" marT="0" marB="0"/>
                </a:tc>
                <a:tc>
                  <a:txBody>
                    <a:bodyPr vert="horz" wrap="square"/>
                    <a:lstStyle/>
                    <a:p>
                      <a:pPr algn="ctr">
                        <a:lnSpc>
                          <a:spcPct val="115000"/>
                        </a:lnSpc>
                        <a:spcAft>
                          <a:spcPct val="0"/>
                        </a:spcAft>
                      </a:pPr>
                      <a:r>
                        <a:rPr lang="en-AU" sz="2400" err="1">
                          <a:effectLst/>
                        </a:rPr>
                        <a:t>Hòa</a:t>
                      </a:r>
                      <a:r>
                        <a:rPr lang="en-AU" sz="2400" baseline="0">
                          <a:effectLst/>
                        </a:rPr>
                        <a:t> nhập</a:t>
                      </a:r>
                      <a:endParaRPr lang="en-AU" sz="2400">
                        <a:effectLst/>
                        <a:latin typeface="Calibri" panose="020f0502020204030204" pitchFamily="34" charset="0"/>
                        <a:ea typeface="Calibri" panose="020f0502020204030204" pitchFamily="34" charset="0"/>
                        <a:cs typeface="Times New Roman" panose="02020603050405020304" pitchFamily="18" charset="0"/>
                      </a:endParaRPr>
                    </a:p>
                  </a:txBody>
                  <a:tcPr marL="64924" marR="64924" marT="0" marB="0"/>
                </a:tc>
                <a:extLst>
                  <a:ext uri="{0D108BD9-81ED-4DB2-BD59-A6C34878D82A}">
                    <a16:rowId xmlns:a16="http://schemas.microsoft.com/office/drawing/2014/main" val="2258270927"/>
                  </a:ext>
                </a:extLst>
              </a:tr>
              <a:tr h="2426502">
                <a:tc>
                  <a:txBody>
                    <a:bodyPr vert="horz" wrap="square"/>
                    <a:lstStyle/>
                    <a:p>
                      <a:pPr marL="0" marR="0" lvl="0" indent="0" algn="l" defTabSz="914400" rtl="0" eaLnBrk="1" fontAlgn="auto" latinLnBrk="0" hangingPunct="1">
                        <a:lnSpc>
                          <a:spcPct val="115000"/>
                        </a:lnSpc>
                        <a:spcBef>
                          <a:spcPct val="0"/>
                        </a:spcBef>
                        <a:spcAft>
                          <a:spcPct val="0"/>
                        </a:spcAft>
                        <a:buClrTx/>
                        <a:buSzTx/>
                        <a:buFontTx/>
                        <a:buNone/>
                        <a:defRPr/>
                      </a:pPr>
                      <a:endParaRPr lang="en-AU" sz="2200">
                        <a:effectLst/>
                      </a:endParaRPr>
                    </a:p>
                  </a:txBody>
                  <a:tcPr marL="64924" marR="64924" marT="0" marB="0"/>
                </a:tc>
                <a:tc>
                  <a:txBody>
                    <a:bodyPr vert="horz" wrap="square"/>
                    <a:lstStyle/>
                    <a:p>
                      <a:pPr>
                        <a:lnSpc>
                          <a:spcPct val="115000"/>
                        </a:lnSpc>
                        <a:spcAft>
                          <a:spcPct val="0"/>
                        </a:spcAft>
                      </a:pPr>
                      <a:endParaRPr lang="en-AU" sz="2200">
                        <a:effectLst/>
                        <a:latin typeface="Calibri" panose="020f0502020204030204" pitchFamily="34" charset="0"/>
                        <a:ea typeface="Calibri" panose="020f0502020204030204" pitchFamily="34" charset="0"/>
                        <a:cs typeface="Times New Roman" panose="02020603050405020304" pitchFamily="18" charset="0"/>
                      </a:endParaRPr>
                    </a:p>
                  </a:txBody>
                  <a:tcPr marL="64924" marR="64924" marT="0" marB="0"/>
                </a:tc>
                <a:tc>
                  <a:txBody>
                    <a:bodyPr vert="horz" wrap="square"/>
                    <a:lstStyle/>
                    <a:p>
                      <a:pPr>
                        <a:lnSpc>
                          <a:spcPct val="115000"/>
                        </a:lnSpc>
                        <a:spcAft>
                          <a:spcPct val="0"/>
                        </a:spcAft>
                      </a:pPr>
                      <a:endParaRPr lang="en-AU" sz="2200">
                        <a:effectLst/>
                        <a:latin typeface="Calibri" panose="020f0502020204030204" pitchFamily="34" charset="0"/>
                        <a:ea typeface="Calibri" panose="020f0502020204030204" pitchFamily="34" charset="0"/>
                        <a:cs typeface="Times New Roman" panose="02020603050405020304" pitchFamily="18" charset="0"/>
                      </a:endParaRPr>
                    </a:p>
                  </a:txBody>
                  <a:tcPr marL="64924" marR="64924" marT="0" marB="0"/>
                </a:tc>
                <a:tc>
                  <a:txBody>
                    <a:bodyPr vert="horz" wrap="square"/>
                    <a:lstStyle/>
                    <a:p>
                      <a:pPr>
                        <a:lnSpc>
                          <a:spcPct val="115000"/>
                        </a:lnSpc>
                        <a:spcAft>
                          <a:spcPct val="0"/>
                        </a:spcAft>
                      </a:pPr>
                      <a:endParaRPr lang="en-AU" sz="2200">
                        <a:effectLst/>
                        <a:latin typeface="Calibri" panose="020f0502020204030204" pitchFamily="34" charset="0"/>
                        <a:ea typeface="Calibri" panose="020f0502020204030204" pitchFamily="34" charset="0"/>
                        <a:cs typeface="Times New Roman" panose="02020603050405020304" pitchFamily="18" charset="0"/>
                      </a:endParaRPr>
                    </a:p>
                  </a:txBody>
                  <a:tcPr marL="64924" marR="64924" marT="0" marB="0"/>
                </a:tc>
                <a:extLst>
                  <a:ext uri="{0D108BD9-81ED-4DB2-BD59-A6C34878D82A}">
                    <a16:rowId xmlns:a16="http://schemas.microsoft.com/office/drawing/2014/main" val="1462241636"/>
                  </a:ext>
                </a:extLst>
              </a:tr>
              <a:tr h="911805">
                <a:tc>
                  <a:txBody>
                    <a:bodyPr vert="horz" wrap="square"/>
                    <a:lstStyle/>
                    <a:p>
                      <a:pPr marL="0" marR="0" lvl="0" indent="0" algn="just" defTabSz="914400" rtl="0" eaLnBrk="1" fontAlgn="auto" latinLnBrk="0" hangingPunct="1">
                        <a:lnSpc>
                          <a:spcPct val="115000"/>
                        </a:lnSpc>
                        <a:spcBef>
                          <a:spcPct val="0"/>
                        </a:spcBef>
                        <a:spcAft>
                          <a:spcPct val="0"/>
                        </a:spcAft>
                        <a:buClrTx/>
                        <a:buSzTx/>
                        <a:buFontTx/>
                        <a:buNone/>
                        <a:defRPr/>
                      </a:pPr>
                      <a:r>
                        <a:rPr lang="en-AU" sz="2000" err="1">
                          <a:effectLst/>
                        </a:rPr>
                        <a:t>Người khuyết</a:t>
                      </a:r>
                      <a:r>
                        <a:rPr lang="en-AU" sz="2000" baseline="0">
                          <a:effectLst/>
                        </a:rPr>
                        <a:t> tật bị gạt bỏ ra khỏi cộng đồng xã hội, bị lề hóa</a:t>
                      </a:r>
                      <a:endParaRPr lang="en-AU" sz="2000">
                        <a:effectLst/>
                      </a:endParaRPr>
                    </a:p>
                  </a:txBody>
                  <a:tcPr marL="64924" marR="64924" marT="0" marB="0"/>
                </a:tc>
                <a:tc>
                  <a:txBody>
                    <a:bodyPr vert="horz" wrap="square"/>
                    <a:lstStyle/>
                    <a:p>
                      <a:pPr algn="just">
                        <a:lnSpc>
                          <a:spcPct val="115000"/>
                        </a:lnSpc>
                        <a:spcAft>
                          <a:spcPct val="0"/>
                        </a:spcAft>
                      </a:pPr>
                      <a:r>
                        <a:rPr lang="en-AU" sz="2000" err="1">
                          <a:effectLst/>
                          <a:latin typeface="Calibri" panose="020f0502020204030204" pitchFamily="34" charset="0"/>
                          <a:ea typeface="Calibri" panose="020f0502020204030204" pitchFamily="34" charset="0"/>
                          <a:cs typeface="Times New Roman" panose="02020603050405020304" pitchFamily="18" charset="0"/>
                        </a:rPr>
                        <a:t>Người</a:t>
                      </a:r>
                      <a:r>
                        <a:rPr lang="en-AU" sz="2000" baseline="0">
                          <a:effectLst/>
                          <a:latin typeface="Calibri" panose="020f0502020204030204" pitchFamily="34" charset="0"/>
                          <a:ea typeface="Calibri" panose="020f0502020204030204" pitchFamily="34" charset="0"/>
                          <a:cs typeface="Times New Roman" panose="02020603050405020304" pitchFamily="18" charset="0"/>
                        </a:rPr>
                        <a:t> khuyết tật trở thành một cộng đồng bị tách rời riêng biệt; có những cách đối xử riêng</a:t>
                      </a:r>
                      <a:endParaRPr lang="en-AU" sz="2000">
                        <a:effectLst/>
                        <a:latin typeface="Calibri" panose="020f0502020204030204" pitchFamily="34" charset="0"/>
                        <a:ea typeface="Calibri" panose="020f0502020204030204" pitchFamily="34" charset="0"/>
                        <a:cs typeface="Times New Roman" panose="02020603050405020304" pitchFamily="18" charset="0"/>
                      </a:endParaRPr>
                    </a:p>
                  </a:txBody>
                  <a:tcPr marL="64924" marR="64924" marT="0" marB="0"/>
                </a:tc>
                <a:tc>
                  <a:txBody>
                    <a:bodyPr vert="horz" wrap="square"/>
                    <a:lstStyle/>
                    <a:p>
                      <a:pPr algn="just">
                        <a:lnSpc>
                          <a:spcPct val="115000"/>
                        </a:lnSpc>
                        <a:spcAft>
                          <a:spcPct val="0"/>
                        </a:spcAft>
                      </a:pPr>
                      <a:r>
                        <a:rPr lang="en-AU" sz="1900" err="1">
                          <a:effectLst/>
                          <a:latin typeface="Calibri" panose="020f0502020204030204" pitchFamily="34" charset="0"/>
                          <a:ea typeface="Calibri" panose="020f0502020204030204" pitchFamily="34" charset="0"/>
                          <a:cs typeface="Times New Roman" panose="02020603050405020304" pitchFamily="18" charset="0"/>
                        </a:rPr>
                        <a:t>Người</a:t>
                      </a:r>
                      <a:r>
                        <a:rPr lang="en-AU" sz="1900" baseline="0">
                          <a:effectLst/>
                          <a:latin typeface="Calibri" panose="020f0502020204030204" pitchFamily="34" charset="0"/>
                          <a:ea typeface="Calibri" panose="020f0502020204030204" pitchFamily="34" charset="0"/>
                          <a:cs typeface="Times New Roman" panose="02020603050405020304" pitchFamily="18" charset="0"/>
                        </a:rPr>
                        <a:t> khuyết tật tham gia vào các hoạt động xã hội nhưng vẫn còn tồn tại những rào cản nhất định</a:t>
                      </a:r>
                      <a:endParaRPr lang="en-AU" sz="1900">
                        <a:effectLst/>
                        <a:latin typeface="Calibri" panose="020f0502020204030204" pitchFamily="34" charset="0"/>
                        <a:ea typeface="Calibri" panose="020f0502020204030204" pitchFamily="34" charset="0"/>
                        <a:cs typeface="Times New Roman" panose="02020603050405020304" pitchFamily="18" charset="0"/>
                      </a:endParaRPr>
                    </a:p>
                  </a:txBody>
                  <a:tcPr marL="64924" marR="64924" marT="0" marB="0"/>
                </a:tc>
                <a:tc>
                  <a:txBody>
                    <a:bodyPr vert="horz" wrap="square"/>
                    <a:lstStyle/>
                    <a:p>
                      <a:pPr algn="just">
                        <a:lnSpc>
                          <a:spcPct val="115000"/>
                        </a:lnSpc>
                        <a:spcAft>
                          <a:spcPct val="0"/>
                        </a:spcAft>
                      </a:pPr>
                      <a:r>
                        <a:rPr lang="en-AU" sz="1900" err="1">
                          <a:effectLst/>
                          <a:latin typeface="Calibri" panose="020f0502020204030204" pitchFamily="34" charset="0"/>
                          <a:ea typeface="Calibri" panose="020f0502020204030204" pitchFamily="34" charset="0"/>
                          <a:cs typeface="Times New Roman" panose="02020603050405020304" pitchFamily="18" charset="0"/>
                        </a:rPr>
                        <a:t>Người</a:t>
                      </a:r>
                      <a:r>
                        <a:rPr lang="en-AU" sz="1900" baseline="0">
                          <a:effectLst/>
                          <a:latin typeface="Calibri" panose="020f0502020204030204" pitchFamily="34" charset="0"/>
                          <a:ea typeface="Calibri" panose="020f0502020204030204" pitchFamily="34" charset="0"/>
                          <a:cs typeface="Times New Roman" panose="02020603050405020304" pitchFamily="18" charset="0"/>
                        </a:rPr>
                        <a:t> khuyết tật được tham gia vào mọi hoạt động xã hội một cách bình đẳng, không rào cản</a:t>
                      </a:r>
                      <a:endParaRPr lang="en-AU" sz="1900">
                        <a:effectLst/>
                        <a:latin typeface="Calibri" panose="020f0502020204030204" pitchFamily="34" charset="0"/>
                        <a:ea typeface="Calibri" panose="020f0502020204030204" pitchFamily="34" charset="0"/>
                        <a:cs typeface="Times New Roman" panose="02020603050405020304" pitchFamily="18" charset="0"/>
                      </a:endParaRPr>
                    </a:p>
                  </a:txBody>
                  <a:tcPr marL="64924" marR="64924" marT="0" marB="0"/>
                </a:tc>
                <a:extLst>
                  <a:ext uri="{0D108BD9-81ED-4DB2-BD59-A6C34878D82A}">
                    <a16:rowId xmlns:a16="http://schemas.microsoft.com/office/drawing/2014/main" val="10002"/>
                  </a:ext>
                </a:extLst>
              </a:tr>
              <a:tr h="709684">
                <a:tc>
                  <a:txBody>
                    <a:bodyPr vert="horz" wrap="square"/>
                    <a:lstStyle/>
                    <a:p>
                      <a:pPr marL="0" marR="0" lvl="0" indent="0" algn="just" defTabSz="914400" rtl="0" eaLnBrk="1" fontAlgn="auto" latinLnBrk="0" hangingPunct="1">
                        <a:lnSpc>
                          <a:spcPct val="115000"/>
                        </a:lnSpc>
                        <a:spcBef>
                          <a:spcPct val="0"/>
                        </a:spcBef>
                        <a:spcAft>
                          <a:spcPct val="0"/>
                        </a:spcAft>
                        <a:buClrTx/>
                        <a:buSzTx/>
                        <a:buFontTx/>
                        <a:buNone/>
                        <a:defRPr/>
                      </a:pPr>
                      <a:r>
                        <a:rPr lang="en-AU" sz="2200">
                          <a:effectLst/>
                        </a:rPr>
                        <a:t>VD: NKT</a:t>
                      </a:r>
                      <a:r>
                        <a:rPr lang="en-AU" sz="2200" baseline="0">
                          <a:effectLst/>
                        </a:rPr>
                        <a:t> không được đi học, tham gia tuyển dụng công việc,…</a:t>
                      </a:r>
                      <a:endParaRPr lang="en-AU" sz="2200">
                        <a:effectLst/>
                      </a:endParaRPr>
                    </a:p>
                  </a:txBody>
                  <a:tcPr marL="64924" marR="64924" marT="0" marB="0"/>
                </a:tc>
                <a:tc>
                  <a:txBody>
                    <a:bodyPr vert="horz" wrap="square"/>
                    <a:lstStyle/>
                    <a:p>
                      <a:pPr algn="just">
                        <a:lnSpc>
                          <a:spcPct val="115000"/>
                        </a:lnSpc>
                        <a:spcAft>
                          <a:spcPct val="0"/>
                        </a:spcAft>
                      </a:pPr>
                      <a:r>
                        <a:rPr lang="en-AU" sz="2200">
                          <a:effectLst/>
                          <a:latin typeface="Calibri" panose="020f0502020204030204" pitchFamily="34" charset="0"/>
                          <a:ea typeface="Calibri" panose="020f0502020204030204" pitchFamily="34" charset="0"/>
                          <a:cs typeface="Times New Roman" panose="02020603050405020304" pitchFamily="18" charset="0"/>
                        </a:rPr>
                        <a:t>VD: Các</a:t>
                      </a:r>
                      <a:r>
                        <a:rPr lang="en-AU" sz="2200" baseline="0">
                          <a:effectLst/>
                          <a:latin typeface="Calibri" panose="020f0502020204030204" pitchFamily="34" charset="0"/>
                          <a:ea typeface="Calibri" panose="020f0502020204030204" pitchFamily="34" charset="0"/>
                          <a:cs typeface="Times New Roman" panose="02020603050405020304" pitchFamily="18" charset="0"/>
                        </a:rPr>
                        <a:t> cơ sở giáo dục chuyên biệt</a:t>
                      </a:r>
                      <a:endParaRPr lang="en-AU" sz="2200">
                        <a:effectLst/>
                        <a:latin typeface="Calibri" panose="020f0502020204030204" pitchFamily="34" charset="0"/>
                        <a:ea typeface="Calibri" panose="020f0502020204030204" pitchFamily="34" charset="0"/>
                        <a:cs typeface="Times New Roman" panose="02020603050405020304" pitchFamily="18" charset="0"/>
                      </a:endParaRPr>
                    </a:p>
                  </a:txBody>
                  <a:tcPr marL="64924" marR="64924" marT="0" marB="0"/>
                </a:tc>
                <a:tc>
                  <a:txBody>
                    <a:bodyPr vert="horz" wrap="square"/>
                    <a:lstStyle/>
                    <a:p>
                      <a:pPr algn="just">
                        <a:lnSpc>
                          <a:spcPct val="115000"/>
                        </a:lnSpc>
                        <a:spcAft>
                          <a:spcPct val="0"/>
                        </a:spcAft>
                      </a:pPr>
                      <a:r>
                        <a:rPr lang="en-AU" sz="2200">
                          <a:effectLst/>
                          <a:latin typeface="Calibri" panose="020f0502020204030204" pitchFamily="34" charset="0"/>
                          <a:ea typeface="Calibri" panose="020f0502020204030204" pitchFamily="34" charset="0"/>
                          <a:cs typeface="Times New Roman" panose="02020603050405020304" pitchFamily="18" charset="0"/>
                        </a:rPr>
                        <a:t>VD: Các</a:t>
                      </a:r>
                      <a:r>
                        <a:rPr lang="en-AU" sz="2200" baseline="0">
                          <a:effectLst/>
                          <a:latin typeface="Calibri" panose="020f0502020204030204" pitchFamily="34" charset="0"/>
                          <a:ea typeface="Calibri" panose="020f0502020204030204" pitchFamily="34" charset="0"/>
                          <a:cs typeface="Times New Roman" panose="02020603050405020304" pitchFamily="18" charset="0"/>
                        </a:rPr>
                        <a:t> cơ sở giáo dục bán hòa nhập</a:t>
                      </a:r>
                      <a:endParaRPr lang="en-AU" sz="2200">
                        <a:effectLst/>
                        <a:latin typeface="Calibri" panose="020f0502020204030204" pitchFamily="34" charset="0"/>
                        <a:ea typeface="Calibri" panose="020f0502020204030204" pitchFamily="34" charset="0"/>
                        <a:cs typeface="Times New Roman" panose="02020603050405020304" pitchFamily="18" charset="0"/>
                      </a:endParaRPr>
                    </a:p>
                  </a:txBody>
                  <a:tcPr marL="64924" marR="64924" marT="0" marB="0"/>
                </a:tc>
                <a:tc>
                  <a:txBody>
                    <a:bodyPr vert="horz" wrap="square"/>
                    <a:lstStyle/>
                    <a:p>
                      <a:pPr algn="just">
                        <a:lnSpc>
                          <a:spcPct val="115000"/>
                        </a:lnSpc>
                        <a:spcAft>
                          <a:spcPct val="0"/>
                        </a:spcAft>
                      </a:pPr>
                      <a:r>
                        <a:rPr lang="en-AU" sz="2200">
                          <a:effectLst/>
                          <a:latin typeface="Calibri" panose="020f0502020204030204" pitchFamily="34" charset="0"/>
                          <a:ea typeface="Calibri" panose="020f0502020204030204" pitchFamily="34" charset="0"/>
                          <a:cs typeface="Times New Roman" panose="02020603050405020304" pitchFamily="18" charset="0"/>
                        </a:rPr>
                        <a:t>VD: Các</a:t>
                      </a:r>
                      <a:r>
                        <a:rPr lang="en-AU" sz="2200" baseline="0">
                          <a:effectLst/>
                          <a:latin typeface="Calibri" panose="020f0502020204030204" pitchFamily="34" charset="0"/>
                          <a:ea typeface="Calibri" panose="020f0502020204030204" pitchFamily="34" charset="0"/>
                          <a:cs typeface="Times New Roman" panose="02020603050405020304" pitchFamily="18" charset="0"/>
                        </a:rPr>
                        <a:t> cơ sở giáo dục hòa nhập</a:t>
                      </a:r>
                      <a:endParaRPr lang="en-AU" sz="2200">
                        <a:effectLst/>
                        <a:latin typeface="Calibri" panose="020f0502020204030204" pitchFamily="34" charset="0"/>
                        <a:ea typeface="Calibri" panose="020f0502020204030204" pitchFamily="34" charset="0"/>
                        <a:cs typeface="Times New Roman" panose="02020603050405020304" pitchFamily="18" charset="0"/>
                      </a:endParaRPr>
                    </a:p>
                  </a:txBody>
                  <a:tcPr marL="64924" marR="64924" marT="0" marB="0"/>
                </a:tc>
                <a:extLst>
                  <a:ext uri="{0D108BD9-81ED-4DB2-BD59-A6C34878D82A}">
                    <a16:rowId xmlns:a16="http://schemas.microsoft.com/office/drawing/2014/main" val="10003"/>
                  </a:ext>
                </a:extLst>
              </a:tr>
            </a:tbl>
          </a:graphicData>
        </a:graphic>
      </p:graphicFrame>
      <p:pic>
        <p:nvPicPr>
          <p:cNvPr id="19" name="Picture 18"/>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4643" t="2345" r="61656" b="51256"/>
          <a:stretch>
            <a:fillRect/>
          </a:stretch>
        </p:blipFill>
        <p:spPr>
          <a:xfrm>
            <a:off x="531481" y="1982997"/>
            <a:ext cx="2392173" cy="2238829"/>
          </a:xfrm>
          <a:prstGeom prst="rect">
            <a:avLst/>
          </a:prstGeom>
        </p:spPr>
      </p:pic>
      <p:pic>
        <p:nvPicPr>
          <p:cNvPr id="20" name="Picture 19"/>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55845" t="5842" r="2702" b="53162"/>
          <a:stretch>
            <a:fillRect/>
          </a:stretch>
        </p:blipFill>
        <p:spPr>
          <a:xfrm>
            <a:off x="3228914" y="2078533"/>
            <a:ext cx="2898926" cy="2031553"/>
          </a:xfrm>
          <a:prstGeom prst="rect">
            <a:avLst/>
          </a:prstGeom>
        </p:spPr>
      </p:pic>
      <p:pic>
        <p:nvPicPr>
          <p:cNvPr id="21" name="Picture 20"/>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l="4434" t="52302" r="53319"/>
          <a:stretch>
            <a:fillRect/>
          </a:stretch>
        </p:blipFill>
        <p:spPr>
          <a:xfrm>
            <a:off x="6564573" y="2032932"/>
            <a:ext cx="2210936" cy="2008914"/>
          </a:xfrm>
          <a:prstGeom prst="rect">
            <a:avLst/>
          </a:prstGeom>
        </p:spPr>
      </p:pic>
      <p:pic>
        <p:nvPicPr>
          <p:cNvPr id="22" name="Picture 21"/>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rcRect l="54788" t="53512" r="13695" b="2631"/>
          <a:stretch>
            <a:fillRect/>
          </a:stretch>
        </p:blipFill>
        <p:spPr>
          <a:xfrm>
            <a:off x="9339033" y="1910100"/>
            <a:ext cx="2274398" cy="2151390"/>
          </a:xfrm>
          <a:prstGeom prst="rect">
            <a:avLst/>
          </a:prstGeom>
        </p:spPr>
      </p:pic>
    </p:spTree>
    <p:extLst>
      <p:ext uri="{BB962C8B-B14F-4D97-AF65-F5344CB8AC3E}">
        <p14:creationId xmlns:p14="http://schemas.microsoft.com/office/powerpoint/2010/main" val="529504413"/>
      </p:ext>
    </p:extLst>
  </p:cSld>
  <p:clrMapOvr>
    <a:masterClrMapping/>
  </p:clrMapOvr>
  <p:transition/>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168"/>
        <p:cNvGrpSpPr/>
        <p:nvPr/>
      </p:nvGrpSpPr>
      <p:grpSpPr>
        <a:xfrm>
          <a:off x="0" y="0"/>
          <a:ext cx="0" cy="0"/>
        </a:xfrm>
      </p:grpSpPr>
      <p:sp>
        <p:nvSpPr>
          <p:cNvPr id="169" name="Shape 169"/>
          <p:cNvSpPr txBox="1">
            <a:spLocks noGrp="1"/>
          </p:cNvSpPr>
          <p:nvPr>
            <p:ph type="title"/>
          </p:nvPr>
        </p:nvSpPr>
        <p:spPr/>
        <p:txBody>
          <a:bodyPr/>
          <a:lstStyle/>
          <a:p>
            <a:pPr algn="ctr"/>
            <a:r>
              <a:rPr lang="en-AU" b="1" err="1">
                <a:sym typeface="Calibri"/>
              </a:rPr>
              <a:t>Những người có nguy cơ bị loại trừ/bị lãng quên</a:t>
            </a:r>
            <a:endParaRPr lang="en-AU" b="1">
              <a:sym typeface="Calibri"/>
            </a:endParaRPr>
          </a:p>
        </p:txBody>
      </p:sp>
      <p:sp>
        <p:nvSpPr>
          <p:cNvPr id="5" name="Slide Number Placeholder 4"/>
          <p:cNvSpPr>
            <a:spLocks noGrp="1"/>
          </p:cNvSpPr>
          <p:nvPr>
            <p:ph type="sldNum" sz="quarter" idx="12"/>
          </p:nvPr>
        </p:nvSpPr>
        <p:spPr/>
        <p:txBody>
          <a:bodyPr/>
          <a:lstStyle/>
          <a:p>
            <a:fld id="{D2523A8C-E1B8-4E68-904D-A6C651AE96E5}" type="slidenum">
              <a:rPr lang="en-AU" smtClean="0"/>
              <a:t>26</a:t>
            </a:fld>
            <a:endParaRPr lang="en-AU"/>
          </a:p>
        </p:txBody>
      </p:sp>
      <p:grpSp>
        <p:nvGrpSpPr>
          <p:cNvPr id="170" name="Shape 170"/>
          <p:cNvGrpSpPr/>
          <p:nvPr/>
        </p:nvGrpSpPr>
        <p:grpSpPr>
          <a:xfrm>
            <a:off x="808227" y="1698728"/>
            <a:ext cx="10596373" cy="4725590"/>
            <a:chOff x="334327" y="1786"/>
            <a:chExt cx="7560945" cy="4725590"/>
          </a:xfrm>
        </p:grpSpPr>
        <p:sp>
          <p:nvSpPr>
            <p:cNvPr id="171" name="Shape 171"/>
            <p:cNvSpPr/>
            <p:nvPr/>
          </p:nvSpPr>
          <p:spPr>
            <a:xfrm>
              <a:off x="334327" y="1786"/>
              <a:ext cx="2362795" cy="1417677"/>
            </a:xfrm>
            <a:prstGeom prst="rect">
              <a:avLst/>
            </a:prstGeom>
            <a:solidFill>
              <a:srgbClr val="BF504D"/>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72" name="Shape 172"/>
            <p:cNvSpPr txBox="1"/>
            <p:nvPr/>
          </p:nvSpPr>
          <p:spPr>
            <a:xfrm>
              <a:off x="334327" y="1786"/>
              <a:ext cx="2362795" cy="1417677"/>
            </a:xfrm>
            <a:prstGeom prst="rect">
              <a:avLst/>
            </a:prstGeom>
            <a:solidFill>
              <a:schemeClr val="accent1"/>
            </a:solidFill>
            <a:ln>
              <a:noFill/>
            </a:ln>
          </p:spPr>
          <p:txBody>
            <a:bodyPr spcFirstLastPara="1" wrap="square" lIns="99050" tIns="99050" rIns="99050" bIns="99050" anchor="ctr" anchorCtr="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2600" err="1">
                  <a:solidFill>
                    <a:schemeClr val="lt1"/>
                  </a:solidFill>
                  <a:latin typeface="Calibri"/>
                  <a:ea typeface="Calibri" panose="020f0502020204030204"/>
                  <a:cs typeface="Calibri"/>
                  <a:sym typeface="Calibri"/>
                </a:rPr>
                <a:t>Phụ nữ và trẻ em gái</a:t>
              </a:r>
              <a:endParaRPr sz="2600">
                <a:solidFill>
                  <a:schemeClr val="lt1"/>
                </a:solidFill>
                <a:latin typeface="Calibri"/>
                <a:ea typeface="Calibri" panose="020f0502020204030204"/>
                <a:cs typeface="Calibri"/>
                <a:sym typeface="Calibri"/>
              </a:endParaRPr>
            </a:p>
          </p:txBody>
        </p:sp>
        <p:sp>
          <p:nvSpPr>
            <p:cNvPr id="173" name="Shape 173"/>
            <p:cNvSpPr/>
            <p:nvPr/>
          </p:nvSpPr>
          <p:spPr>
            <a:xfrm>
              <a:off x="2933402" y="1786"/>
              <a:ext cx="2362795" cy="1417677"/>
            </a:xfrm>
            <a:prstGeom prst="rect">
              <a:avLst/>
            </a:prstGeom>
            <a:solidFill>
              <a:schemeClr val="accent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74" name="Shape 174"/>
            <p:cNvSpPr txBox="1"/>
            <p:nvPr/>
          </p:nvSpPr>
          <p:spPr>
            <a:xfrm>
              <a:off x="2933402" y="1786"/>
              <a:ext cx="2362795" cy="1417677"/>
            </a:xfrm>
            <a:prstGeom prst="rect">
              <a:avLst/>
            </a:prstGeom>
            <a:solidFill>
              <a:schemeClr val="accent3"/>
            </a:solidFill>
            <a:ln>
              <a:noFill/>
            </a:ln>
          </p:spPr>
          <p:txBody>
            <a:bodyPr spcFirstLastPara="1" wrap="square" lIns="99050" tIns="99050" rIns="99050" bIns="99050" anchor="ctr" anchorCtr="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2600" err="1">
                  <a:solidFill>
                    <a:schemeClr val="lt1"/>
                  </a:solidFill>
                  <a:latin typeface="Calibri"/>
                  <a:ea typeface="Calibri" panose="020f0502020204030204"/>
                  <a:cs typeface="Calibri"/>
                  <a:sym typeface="Calibri"/>
                </a:rPr>
                <a:t>Người học vấn thấp hoặc không được đi học</a:t>
              </a:r>
              <a:endParaRPr/>
            </a:p>
          </p:txBody>
        </p:sp>
        <p:sp>
          <p:nvSpPr>
            <p:cNvPr id="175" name="Shape 175"/>
            <p:cNvSpPr/>
            <p:nvPr/>
          </p:nvSpPr>
          <p:spPr>
            <a:xfrm>
              <a:off x="5532477" y="1786"/>
              <a:ext cx="2362795" cy="1417677"/>
            </a:xfrm>
            <a:prstGeom prst="rect">
              <a:avLst/>
            </a:prstGeom>
            <a:solidFill>
              <a:schemeClr val="accent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76" name="Shape 176"/>
            <p:cNvSpPr txBox="1"/>
            <p:nvPr/>
          </p:nvSpPr>
          <p:spPr>
            <a:xfrm>
              <a:off x="5532477" y="1786"/>
              <a:ext cx="2362795" cy="1417677"/>
            </a:xfrm>
            <a:prstGeom prst="rect">
              <a:avLst/>
            </a:prstGeom>
            <a:solidFill>
              <a:schemeClr val="accent6">
                <a:lumMod val="75000"/>
              </a:schemeClr>
            </a:solidFill>
            <a:ln>
              <a:noFill/>
            </a:ln>
          </p:spPr>
          <p:txBody>
            <a:bodyPr spcFirstLastPara="1" wrap="square" lIns="99050" tIns="99050" rIns="99050" bIns="99050" anchor="ctr" anchorCtr="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2600" err="1">
                  <a:solidFill>
                    <a:schemeClr val="lt1"/>
                  </a:solidFill>
                  <a:latin typeface="Calibri"/>
                  <a:ea typeface="Calibri" panose="020f0502020204030204"/>
                  <a:cs typeface="Calibri"/>
                  <a:sym typeface="Calibri"/>
                </a:rPr>
                <a:t>Người không biết chữ</a:t>
              </a:r>
              <a:endParaRPr/>
            </a:p>
          </p:txBody>
        </p:sp>
        <p:sp>
          <p:nvSpPr>
            <p:cNvPr id="177" name="Shape 177"/>
            <p:cNvSpPr/>
            <p:nvPr/>
          </p:nvSpPr>
          <p:spPr>
            <a:xfrm>
              <a:off x="334327" y="1655742"/>
              <a:ext cx="2362795" cy="1417677"/>
            </a:xfrm>
            <a:prstGeom prst="rect">
              <a:avLst/>
            </a:prstGeom>
            <a:solidFill>
              <a:srgbClr val="49ACC5"/>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78" name="Shape 178"/>
            <p:cNvSpPr txBox="1"/>
            <p:nvPr/>
          </p:nvSpPr>
          <p:spPr>
            <a:xfrm>
              <a:off x="334327" y="1655742"/>
              <a:ext cx="2362795" cy="1417677"/>
            </a:xfrm>
            <a:prstGeom prst="rect">
              <a:avLst/>
            </a:prstGeom>
            <a:solidFill>
              <a:schemeClr val="accent5">
                <a:lumMod val="75000"/>
              </a:schemeClr>
            </a:solidFill>
            <a:ln>
              <a:noFill/>
            </a:ln>
          </p:spPr>
          <p:txBody>
            <a:bodyPr spcFirstLastPara="1" wrap="square" lIns="99050" tIns="99050" rIns="99050" bIns="99050" anchor="ctr" anchorCtr="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2600" err="1">
                  <a:solidFill>
                    <a:schemeClr val="lt1"/>
                  </a:solidFill>
                  <a:latin typeface="Calibri"/>
                  <a:ea typeface="Calibri" panose="020f0502020204030204"/>
                  <a:cs typeface="Calibri"/>
                  <a:sym typeface="Calibri"/>
                </a:rPr>
                <a:t>Người nhiễm HIV/AIDS</a:t>
              </a:r>
              <a:endParaRPr/>
            </a:p>
          </p:txBody>
        </p:sp>
        <p:sp>
          <p:nvSpPr>
            <p:cNvPr id="179" name="Shape 179"/>
            <p:cNvSpPr/>
            <p:nvPr/>
          </p:nvSpPr>
          <p:spPr>
            <a:xfrm>
              <a:off x="2933402" y="1655742"/>
              <a:ext cx="2362795" cy="1417677"/>
            </a:xfrm>
            <a:prstGeom prst="rect">
              <a:avLst/>
            </a:prstGeom>
            <a:solidFill>
              <a:srgbClr val="F7954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80" name="Shape 180"/>
            <p:cNvSpPr txBox="1"/>
            <p:nvPr/>
          </p:nvSpPr>
          <p:spPr>
            <a:xfrm>
              <a:off x="2933402" y="1655742"/>
              <a:ext cx="2362795" cy="1417677"/>
            </a:xfrm>
            <a:prstGeom prst="rect">
              <a:avLst/>
            </a:prstGeom>
            <a:solidFill>
              <a:schemeClr val="accent1"/>
            </a:solidFill>
            <a:ln>
              <a:noFill/>
            </a:ln>
          </p:spPr>
          <p:txBody>
            <a:bodyPr spcFirstLastPara="1" wrap="square" lIns="99050" tIns="99050" rIns="99050" bIns="99050" anchor="ctr" anchorCtr="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2600" err="1">
                  <a:solidFill>
                    <a:schemeClr val="lt1"/>
                  </a:solidFill>
                  <a:latin typeface="Calibri"/>
                  <a:ea typeface="Calibri" panose="020f0502020204030204"/>
                  <a:cs typeface="Calibri"/>
                  <a:sym typeface="Calibri"/>
                </a:rPr>
                <a:t>Người bị buộc thay đổi nơi sinh sống (di cư)</a:t>
              </a:r>
              <a:endParaRPr/>
            </a:p>
          </p:txBody>
        </p:sp>
        <p:sp>
          <p:nvSpPr>
            <p:cNvPr id="181" name="Shape 181"/>
            <p:cNvSpPr/>
            <p:nvPr/>
          </p:nvSpPr>
          <p:spPr>
            <a:xfrm>
              <a:off x="5532477" y="1655742"/>
              <a:ext cx="2362795" cy="1417677"/>
            </a:xfrm>
            <a:prstGeom prst="rect">
              <a:avLst/>
            </a:prstGeom>
            <a:solidFill>
              <a:srgbClr val="BF504D"/>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82" name="Shape 182"/>
            <p:cNvSpPr txBox="1"/>
            <p:nvPr/>
          </p:nvSpPr>
          <p:spPr>
            <a:xfrm>
              <a:off x="5532477" y="1655742"/>
              <a:ext cx="2362795" cy="1417677"/>
            </a:xfrm>
            <a:prstGeom prst="rect">
              <a:avLst/>
            </a:prstGeom>
            <a:solidFill>
              <a:schemeClr val="accent3"/>
            </a:solidFill>
            <a:ln>
              <a:noFill/>
            </a:ln>
          </p:spPr>
          <p:txBody>
            <a:bodyPr spcFirstLastPara="1" wrap="square" lIns="99050" tIns="99050" rIns="99050" bIns="99050" anchor="ctr" anchorCtr="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2600" err="1">
                  <a:solidFill>
                    <a:schemeClr val="lt1"/>
                  </a:solidFill>
                  <a:latin typeface="Calibri"/>
                  <a:ea typeface="Calibri" panose="020f0502020204030204"/>
                  <a:cs typeface="Calibri"/>
                  <a:sym typeface="Calibri"/>
                </a:rPr>
                <a:t>Những người làm bố/mẹ trẻ hoặc hộ gia đình do trẻ em là chủ hộ</a:t>
              </a:r>
              <a:endParaRPr/>
            </a:p>
          </p:txBody>
        </p:sp>
        <p:sp>
          <p:nvSpPr>
            <p:cNvPr id="183" name="Shape 183"/>
            <p:cNvSpPr/>
            <p:nvPr/>
          </p:nvSpPr>
          <p:spPr>
            <a:xfrm>
              <a:off x="334327" y="3309699"/>
              <a:ext cx="2362795" cy="1417677"/>
            </a:xfrm>
            <a:prstGeom prst="rect">
              <a:avLst/>
            </a:prstGeom>
            <a:solidFill>
              <a:schemeClr val="accent3"/>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84" name="Shape 184"/>
            <p:cNvSpPr txBox="1"/>
            <p:nvPr/>
          </p:nvSpPr>
          <p:spPr>
            <a:xfrm>
              <a:off x="334327" y="3309699"/>
              <a:ext cx="2362795" cy="1417677"/>
            </a:xfrm>
            <a:prstGeom prst="rect">
              <a:avLst/>
            </a:prstGeom>
            <a:solidFill>
              <a:schemeClr val="accent6">
                <a:lumMod val="75000"/>
              </a:schemeClr>
            </a:solidFill>
            <a:ln>
              <a:noFill/>
            </a:ln>
          </p:spPr>
          <p:txBody>
            <a:bodyPr spcFirstLastPara="1" wrap="square" lIns="99050" tIns="99050" rIns="99050" bIns="99050" anchor="ctr" anchorCtr="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2600" err="1">
                  <a:solidFill>
                    <a:schemeClr val="lt1"/>
                  </a:solidFill>
                  <a:latin typeface="Calibri"/>
                  <a:ea typeface="Calibri" panose="020f0502020204030204"/>
                  <a:cs typeface="Calibri"/>
                  <a:sym typeface="Calibri"/>
                </a:rPr>
                <a:t>Người khuyết tật</a:t>
              </a:r>
              <a:endParaRPr sz="2600">
                <a:solidFill>
                  <a:schemeClr val="lt1"/>
                </a:solidFill>
                <a:latin typeface="Calibri"/>
                <a:ea typeface="Calibri" panose="020f0502020204030204"/>
                <a:cs typeface="Calibri"/>
                <a:sym typeface="Calibri"/>
              </a:endParaRPr>
            </a:p>
          </p:txBody>
        </p:sp>
        <p:sp>
          <p:nvSpPr>
            <p:cNvPr id="185" name="Shape 185"/>
            <p:cNvSpPr/>
            <p:nvPr/>
          </p:nvSpPr>
          <p:spPr>
            <a:xfrm>
              <a:off x="2933402" y="3309699"/>
              <a:ext cx="2362795" cy="1417677"/>
            </a:xfrm>
            <a:prstGeom prst="rect">
              <a:avLst/>
            </a:prstGeom>
            <a:solidFill>
              <a:schemeClr val="accent4"/>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86" name="Shape 186"/>
            <p:cNvSpPr txBox="1"/>
            <p:nvPr/>
          </p:nvSpPr>
          <p:spPr>
            <a:xfrm>
              <a:off x="2933402" y="3309699"/>
              <a:ext cx="2362795" cy="1417677"/>
            </a:xfrm>
            <a:prstGeom prst="rect">
              <a:avLst/>
            </a:prstGeom>
            <a:solidFill>
              <a:schemeClr val="accent5">
                <a:lumMod val="75000"/>
              </a:schemeClr>
            </a:solidFill>
            <a:ln>
              <a:noFill/>
            </a:ln>
          </p:spPr>
          <p:txBody>
            <a:bodyPr spcFirstLastPara="1" wrap="square" lIns="99050" tIns="99050" rIns="99050" bIns="99050" anchor="ctr" anchorCtr="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2600" err="1">
                  <a:solidFill>
                    <a:schemeClr val="lt1"/>
                  </a:solidFill>
                  <a:latin typeface="Calibri"/>
                  <a:ea typeface="Calibri" panose="020f0502020204030204"/>
                  <a:cs typeface="Calibri"/>
                  <a:sym typeface="Calibri"/>
                </a:rPr>
                <a:t>Người sống ở vùng sâu, vùng xa</a:t>
              </a:r>
              <a:endParaRPr/>
            </a:p>
          </p:txBody>
        </p:sp>
        <p:sp>
          <p:nvSpPr>
            <p:cNvPr id="187" name="Shape 187"/>
            <p:cNvSpPr/>
            <p:nvPr/>
          </p:nvSpPr>
          <p:spPr>
            <a:xfrm>
              <a:off x="5532477" y="3309699"/>
              <a:ext cx="2362795" cy="1417677"/>
            </a:xfrm>
            <a:prstGeom prst="rect">
              <a:avLst/>
            </a:prstGeom>
            <a:solidFill>
              <a:srgbClr val="49ACC5"/>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88" name="Shape 188"/>
            <p:cNvSpPr txBox="1"/>
            <p:nvPr/>
          </p:nvSpPr>
          <p:spPr>
            <a:xfrm>
              <a:off x="5532477" y="3309699"/>
              <a:ext cx="2362795" cy="1417677"/>
            </a:xfrm>
            <a:prstGeom prst="rect">
              <a:avLst/>
            </a:prstGeom>
            <a:solidFill>
              <a:schemeClr val="accent2">
                <a:lumMod val="75000"/>
              </a:schemeClr>
            </a:solidFill>
            <a:ln>
              <a:noFill/>
            </a:ln>
          </p:spPr>
          <p:txBody>
            <a:bodyPr spcFirstLastPara="1" wrap="square" lIns="99050" tIns="99050" rIns="99050" bIns="99050" anchor="ctr" anchorCtr="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2600" err="1">
                  <a:solidFill>
                    <a:schemeClr val="lt1"/>
                  </a:solidFill>
                  <a:latin typeface="Calibri"/>
                  <a:ea typeface="Calibri" panose="020f0502020204030204"/>
                  <a:cs typeface="Calibri"/>
                  <a:sym typeface="Calibri"/>
                </a:rPr>
                <a:t>Người dân tộc thiểu số</a:t>
              </a:r>
              <a:endParaRPr sz="2600">
                <a:solidFill>
                  <a:schemeClr val="lt1"/>
                </a:solidFill>
                <a:latin typeface="Calibri"/>
                <a:ea typeface="Calibri" panose="020f0502020204030204"/>
                <a:cs typeface="Calibri"/>
                <a:sym typeface="Calibri"/>
              </a:endParaRPr>
            </a:p>
          </p:txBody>
        </p:sp>
      </p:grpSp>
    </p:spTree>
    <p:extLst>
      <p:ext uri="{BB962C8B-B14F-4D97-AF65-F5344CB8AC3E}">
        <p14:creationId xmlns:p14="http://schemas.microsoft.com/office/powerpoint/2010/main" val="3073660033"/>
      </p:ext>
    </p:extLst>
  </p:cSld>
  <p:clrMapOvr>
    <a:masterClrMapping/>
  </p:clrMapOvr>
  <p:transition/>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395785" y="365125"/>
            <a:ext cx="11518711" cy="1325563"/>
          </a:xfrm>
        </p:spPr>
        <p:txBody>
          <a:bodyPr/>
          <a:lstStyle/>
          <a:p>
            <a:pPr algn="ctr"/>
            <a:r>
              <a:rPr lang="en-US" b="1" err="1"/>
              <a:t>Tại sao nên lựa chọn mô hình hòa nhập?</a:t>
            </a:r>
          </a:p>
        </p:txBody>
      </p:sp>
      <p:sp>
        <p:nvSpPr>
          <p:cNvPr id="3" name="Content Placeholder 2"/>
          <p:cNvSpPr>
            <a:spLocks noGrp="1"/>
          </p:cNvSpPr>
          <p:nvPr>
            <p:ph idx="1"/>
          </p:nvPr>
        </p:nvSpPr>
        <p:spPr/>
        <p:txBody>
          <a:bodyPr>
            <a:noAutofit/>
          </a:bodyPr>
          <a:lstStyle/>
          <a:p>
            <a:pPr algn="just" fontAlgn="base"/>
            <a:r>
              <a:rPr lang="en-US" sz="3200">
                <a:latin typeface="Calibri" panose="020f0502020204030204" pitchFamily="34" charset="0"/>
                <a:cs typeface="Calibri" panose="020f0502020204030204" pitchFamily="34" charset="0"/>
              </a:rPr>
              <a:t>T</a:t>
            </a:r>
            <a:r>
              <a:rPr lang="vi-VN" sz="3200">
                <a:latin typeface="Calibri" panose="020f0502020204030204" pitchFamily="34" charset="0"/>
                <a:cs typeface="Calibri" panose="020f0502020204030204" pitchFamily="34" charset="0"/>
              </a:rPr>
              <a:t>ạo ra được môi trường sống, học tập</a:t>
            </a:r>
            <a:r>
              <a:rPr lang="en-US" sz="3200">
                <a:latin typeface="Calibri" panose="020f0502020204030204" pitchFamily="34" charset="0"/>
                <a:cs typeface="Calibri" panose="020f0502020204030204" pitchFamily="34" charset="0"/>
              </a:rPr>
              <a:t>, sinh hoạt</a:t>
            </a:r>
            <a:r>
              <a:rPr lang="vi-VN" sz="3200">
                <a:latin typeface="Calibri" panose="020f0502020204030204" pitchFamily="34" charset="0"/>
                <a:cs typeface="Calibri" panose="020f0502020204030204" pitchFamily="34" charset="0"/>
              </a:rPr>
              <a:t> hòa nhập với cộng đồng tốt nhất cho người khuyết tật.</a:t>
            </a:r>
          </a:p>
          <a:p>
            <a:pPr algn="just" fontAlgn="base"/>
            <a:r>
              <a:rPr lang="en-US" sz="3200">
                <a:latin typeface="Calibri" panose="020f0502020204030204" pitchFamily="34" charset="0"/>
                <a:cs typeface="Calibri" panose="020f0502020204030204" pitchFamily="34" charset="0"/>
              </a:rPr>
              <a:t>G</a:t>
            </a:r>
            <a:r>
              <a:rPr lang="vi-VN" sz="3200">
                <a:latin typeface="Calibri" panose="020f0502020204030204" pitchFamily="34" charset="0"/>
                <a:cs typeface="Calibri" panose="020f0502020204030204" pitchFamily="34" charset="0"/>
              </a:rPr>
              <a:t>iúp cả người khuyết tật và </a:t>
            </a:r>
            <a:r>
              <a:rPr lang="en-US" sz="3200" err="1">
                <a:latin typeface="Calibri" panose="020f0502020204030204" pitchFamily="34" charset="0"/>
                <a:cs typeface="Calibri" panose="020f0502020204030204" pitchFamily="34" charset="0"/>
              </a:rPr>
              <a:t>những </a:t>
            </a:r>
            <a:r>
              <a:rPr lang="vi-VN" sz="3200">
                <a:latin typeface="Calibri" panose="020f0502020204030204" pitchFamily="34" charset="0"/>
                <a:cs typeface="Calibri" panose="020f0502020204030204" pitchFamily="34" charset="0"/>
              </a:rPr>
              <a:t>người</a:t>
            </a:r>
            <a:r>
              <a:rPr lang="en-US" sz="3200">
                <a:latin typeface="Calibri" panose="020f0502020204030204" pitchFamily="34" charset="0"/>
                <a:cs typeface="Calibri" panose="020f0502020204030204" pitchFamily="34" charset="0"/>
              </a:rPr>
              <a:t> không khuyết tật khác</a:t>
            </a:r>
            <a:r>
              <a:rPr lang="vi-VN" sz="3200">
                <a:latin typeface="Calibri" panose="020f0502020204030204" pitchFamily="34" charset="0"/>
                <a:cs typeface="Calibri" panose="020f0502020204030204" pitchFamily="34" charset="0"/>
              </a:rPr>
              <a:t> được phát triển toàn diện về </a:t>
            </a:r>
            <a:r>
              <a:rPr lang="en-US" sz="3200">
                <a:latin typeface="Calibri" panose="020f0502020204030204" pitchFamily="34" charset="0"/>
                <a:cs typeface="Calibri" panose="020f0502020204030204" pitchFamily="34" charset="0"/>
              </a:rPr>
              <a:t> mọi mặt: T</a:t>
            </a:r>
            <a:r>
              <a:rPr lang="vi-VN" sz="3200">
                <a:latin typeface="Calibri" panose="020f0502020204030204" pitchFamily="34" charset="0"/>
                <a:cs typeface="Calibri" panose="020f0502020204030204" pitchFamily="34" charset="0"/>
              </a:rPr>
              <a:t>hể chất, tình cảm, trí tuệ, thẩm mỹ, hình thành nhân cách</a:t>
            </a:r>
            <a:r>
              <a:rPr lang="en-US" sz="3200">
                <a:latin typeface="Calibri" panose="020f0502020204030204" pitchFamily="34" charset="0"/>
                <a:cs typeface="Calibri" panose="020f0502020204030204" pitchFamily="34" charset="0"/>
              </a:rPr>
              <a:t>,…</a:t>
            </a:r>
            <a:endParaRPr lang="vi-VN" sz="3200">
              <a:latin typeface="Calibri" panose="020f0502020204030204" pitchFamily="34" charset="0"/>
              <a:cs typeface="Calibri" panose="020f0502020204030204" pitchFamily="34" charset="0"/>
            </a:endParaRPr>
          </a:p>
          <a:p>
            <a:pPr algn="just" fontAlgn="base"/>
            <a:r>
              <a:rPr lang="en-US" sz="3200">
                <a:latin typeface="Calibri" panose="020f0502020204030204" pitchFamily="34" charset="0"/>
                <a:cs typeface="Calibri" panose="020f0502020204030204" pitchFamily="34" charset="0"/>
              </a:rPr>
              <a:t>L</a:t>
            </a:r>
            <a:r>
              <a:rPr lang="vi-VN" sz="3200">
                <a:latin typeface="Calibri" panose="020f0502020204030204" pitchFamily="34" charset="0"/>
                <a:cs typeface="Calibri" panose="020f0502020204030204" pitchFamily="34" charset="0"/>
              </a:rPr>
              <a:t>à cơ hộ</a:t>
            </a:r>
            <a:r>
              <a:rPr lang="en-US" sz="3200">
                <a:latin typeface="Calibri" panose="020f0502020204030204" pitchFamily="34" charset="0"/>
                <a:cs typeface="Calibri" panose="020f0502020204030204" pitchFamily="34" charset="0"/>
              </a:rPr>
              <a:t>i để cộng đồng có cách nhìn nhận đúng về người khuyết tật, học cách hỗ trợ tốt nhất cho người khuyết tật và xóa bỏ mọi rào cản.</a:t>
            </a:r>
            <a:endParaRPr lang="vi-VN" sz="3200">
              <a:latin typeface="Calibri" panose="020f0502020204030204" pitchFamily="34" charset="0"/>
              <a:cs typeface="Calibri" panose="020f0502020204030204" pitchFamily="34" charset="0"/>
            </a:endParaRPr>
          </a:p>
        </p:txBody>
      </p:sp>
      <p:sp>
        <p:nvSpPr>
          <p:cNvPr id="5" name="Slide Number Placeholder 4"/>
          <p:cNvSpPr>
            <a:spLocks noGrp="1"/>
          </p:cNvSpPr>
          <p:nvPr>
            <p:ph type="sldNum" sz="quarter" idx="12"/>
          </p:nvPr>
        </p:nvSpPr>
        <p:spPr/>
        <p:txBody>
          <a:bodyPr/>
          <a:lstStyle/>
          <a:p>
            <a:fld id="{D2523A8C-E1B8-4E68-904D-A6C651AE96E5}" type="slidenum">
              <a:rPr lang="en-AU" smtClean="0"/>
              <a:t>27</a:t>
            </a:fld>
            <a:endParaRPr lang="en-AU"/>
          </a:p>
        </p:txBody>
      </p:sp>
    </p:spTree>
    <p:extLst>
      <p:ext uri="{BB962C8B-B14F-4D97-AF65-F5344CB8AC3E}">
        <p14:creationId xmlns:p14="http://schemas.microsoft.com/office/powerpoint/2010/main" val="3231856156"/>
      </p:ext>
    </p:extLst>
  </p:cSld>
  <p:clrMapOvr>
    <a:masterClrMapping/>
  </p:clrMapOvr>
  <p:transition/>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25648" name="Rectangle 25647">
            <a:extLst>
              <a:ext uri="{FF2B5EF4-FFF2-40B4-BE49-F238E27FC236}">
                <a16:creationId xmlns:a16="http://schemas.microsoft.com/office/drawing/2014/main" id="{50A3C1AB-1153-42D2-8378-34B849C1C4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useBgFill="1">
        <p:nvSpPr>
          <p:cNvPr id="25650" name="Rectangle 25649">
            <a:extLst>
              <a:ext uri="{FF2B5EF4-FFF2-40B4-BE49-F238E27FC236}">
                <a16:creationId xmlns:a16="http://schemas.microsoft.com/office/drawing/2014/main" id="{A3473CF9-37EB-43E7-89EF-D2D1C53D1D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27711" y="4638503"/>
            <a:ext cx="6288577" cy="1332634"/>
          </a:xfrm>
          <a:prstGeom prst="rect">
            <a:avLst/>
          </a:prstGeom>
          <a:ln w="12700">
            <a:solidFill>
              <a:srgbClr val="E1E1E1"/>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652" name="Rectangle: Rounded Corners 25651">
            <a:extLst>
              <a:ext uri="{FF2B5EF4-FFF2-40B4-BE49-F238E27FC236}">
                <a16:creationId xmlns:a16="http://schemas.microsoft.com/office/drawing/2014/main" id="{586B4EF9-43BA-4655-A6FF-1D8E21574C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2332" y="5628237"/>
            <a:ext cx="5419335" cy="685800"/>
          </a:xfrm>
          <a:prstGeom prst="roundRect">
            <a:avLst>
              <a:gd name="adj" fmla="val 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solidFill>
                <a:prstClr val="white"/>
              </a:solidFill>
              <a:latin typeface="Calibri"/>
            </a:endParaRPr>
          </a:p>
        </p:txBody>
      </p:sp>
      <p:pic>
        <p:nvPicPr>
          <p:cNvPr id="25602" name="Title 1">
            <a:extLst>
              <a:ext uri="{FF2B5EF4-FFF2-40B4-BE49-F238E27FC236}">
                <a16:creationId xmlns:a16="http://schemas.microsoft.com/office/drawing/2014/main" id="{0A3DF9F2-24A6-55FF-1E84-2A0913BAAE76}"/>
              </a:ext>
            </a:extLst>
          </p:cNvPr>
          <p:cNvPicPr>
            <a:picLocks noGrp="1" noChangeArrowheads="1"/>
          </p:cNvPicPr>
          <p:nvPr>
            <p:ph type="ctrTitle"/>
          </p:nvPr>
        </p:nvPicPr>
        <p:blipFill>
          <a:blip r:embed="rId2">
            <a:extLst>
              <a:ext uri="{28A0092B-C50C-407E-A947-70E740481C1C}">
                <a14:useLocalDpi xmlns:a14="http://schemas.microsoft.com/office/drawing/2010/main" val="0"/>
              </a:ext>
            </a:extLst>
          </a:blip>
          <a:stretch>
            <a:fillRect/>
          </a:stretch>
        </p:blipFill>
        <p:spPr bwMode="auto">
          <a:xfrm>
            <a:off x="288867" y="1329300"/>
            <a:ext cx="8566266" cy="2034488"/>
          </a:xfrm>
          <a:prstGeom prst="rect">
            <a:avLst/>
          </a:prstGeom>
        </p:spPr>
      </p:pic>
    </p:spTree>
  </p:cSld>
  <p:clrMapOvr>
    <a:masterClrMapping/>
  </p:clrMapOvr>
  <p:transition>
    <p:split/>
  </p:transition>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4FA15065-BFEF-4B97-B2E2-0990F6E7BC87}"/>
              </a:ext>
            </a:extLst>
          </p:cNvPr>
          <p:cNvSpPr>
            <a:spLocks noGrp="1" noChangeArrowheads="1"/>
          </p:cNvSpPr>
          <p:nvPr>
            <p:ph type="title"/>
          </p:nvPr>
        </p:nvSpPr>
        <p:spPr bwMode="auto">
          <a:xfrm>
            <a:off x="457200" y="274638"/>
            <a:ext cx="7467600" cy="792162"/>
          </a:xfrm>
        </p:spPr>
        <p:txBody>
          <a:bodyPr wrap="square" lIns="91440" tIns="45720" rIns="91440" bIns="45720" numCol="1" anchorCtr="0" compatLnSpc="1">
            <a:prstTxWarp prst="textNoShape">
              <a:avLst/>
            </a:prstTxWarp>
          </a:bodyPr>
          <a:lstStyle/>
          <a:p>
            <a:pPr eaLnBrk="1" hangingPunct="1"/>
            <a:r>
              <a:rPr lang="en-US" altLang="en-US" b="1" cap="none">
                <a:solidFill>
                  <a:srgbClr val="0070C0"/>
                </a:solidFill>
                <a:latin typeface="Times New Roman" panose="02020603050405020304" pitchFamily="18" charset="0"/>
                <a:cs typeface="Times New Roman" panose="02020603050405020304" pitchFamily="18" charset="0"/>
              </a:rPr>
              <a:t>NHỮNG NGUYÊN TẮC CHUNG</a:t>
            </a:r>
          </a:p>
        </p:txBody>
      </p:sp>
      <p:pic>
        <p:nvPicPr>
          <p:cNvPr id="4" name="Content Placeholder 3">
            <a:extLst>
              <a:ext uri="{FF2B5EF4-FFF2-40B4-BE49-F238E27FC236}">
                <a16:creationId xmlns:a16="http://schemas.microsoft.com/office/drawing/2014/main" id="{FAC6D396-FA28-F733-90DF-3965B16C8282}"/>
              </a:ext>
            </a:extLst>
          </p:cNvPr>
          <p:cNvPicPr>
            <a:picLocks noGrp="1" noChangeArrowheads="1"/>
          </p:cNvPicPr>
          <p:nvPr>
            <p:ph idx="1"/>
          </p:nvPr>
        </p:nvPicPr>
        <p:blipFill>
          <a:blip r:embed="rId3">
            <a:extLst>
              <a:ext uri="{28A0092B-C50C-407E-A947-70E740481C1C}">
                <a14:useLocalDpi xmlns:a14="http://schemas.microsoft.com/office/drawing/2010/main" val="0"/>
              </a:ext>
            </a:extLst>
          </a:blip>
          <a:stretch>
            <a:fillRect/>
          </a:stretch>
        </p:blipFill>
        <p:spPr>
          <a:xfrm>
            <a:off x="431800" y="1498600"/>
            <a:ext cx="7962900" cy="4991100"/>
          </a:xfrm>
        </p:spPr>
      </p:pic>
      <p:sp>
        <p:nvSpPr>
          <p:cNvPr id="3" name="Date Placeholder 2">
            <a:extLst>
              <a:ext uri="{FF2B5EF4-FFF2-40B4-BE49-F238E27FC236}">
                <a16:creationId xmlns:a16="http://schemas.microsoft.com/office/drawing/2014/main" id="{4AB04D52-2902-3925-5A0F-D6002C679FD3}"/>
              </a:ext>
            </a:extLst>
          </p:cNvPr>
          <p:cNvSpPr>
            <a:spLocks noGrp="1"/>
          </p:cNvSpPr>
          <p:nvPr>
            <p:ph type="dt" sz="half" idx="10"/>
          </p:nvPr>
        </p:nvSpPr>
        <p:spPr/>
        <p:txBody>
          <a:bodyPr/>
          <a:lstStyle/>
          <a:p>
            <a:pPr>
              <a:defRPr/>
            </a:pPr>
            <a:fld id="{DEF0A040-3E03-4604-9E07-F136FC3A6F29}" type="datetime1">
              <a:rPr lang="en-US"/>
              <a:pPr>
                <a:defRPr/>
              </a:pPr>
              <a:t>7/17/2023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dur="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dur="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2393016" y="135731"/>
            <a:ext cx="8016113" cy="1600200"/>
          </a:xfrm>
        </p:spPr>
        <p:txBody>
          <a:bodyPr>
            <a:normAutofit/>
          </a:bodyPr>
          <a:lstStyle/>
          <a:p>
            <a:r>
              <a:rPr lang="en-US" sz="4000" b="1">
                <a:solidFill>
                  <a:srgbClr val="0070C0"/>
                </a:solidFill>
                <a:latin typeface="Arial" pitchFamily="34" charset="0"/>
                <a:ea typeface="Verdana" panose="020b0604030504040204" pitchFamily="34" charset="0"/>
                <a:cs typeface="Arial" pitchFamily="34" charset="0"/>
              </a:rPr>
              <a:t>CÁC MÔ HÌNH KHUYẾT TẬT</a:t>
            </a:r>
            <a:br>
              <a:rPr lang="en-US" sz="4000" b="1">
                <a:solidFill>
                  <a:srgbClr val="0070C0"/>
                </a:solidFill>
                <a:latin typeface="Arial" pitchFamily="34" charset="0"/>
                <a:ea typeface="Verdana" panose="020b0604030504040204" pitchFamily="34" charset="0"/>
                <a:cs typeface="Arial" pitchFamily="34" charset="0"/>
              </a:rPr>
            </a:br>
            <a:endParaRPr lang="en-US" sz="3200" b="1">
              <a:solidFill>
                <a:srgbClr val="C00000"/>
              </a:solidFill>
              <a:latin typeface="Arial" pitchFamily="34" charset="0"/>
              <a:ea typeface="Verdana" panose="020b0604030504040204" pitchFamily="34" charset="0"/>
              <a:cs typeface="Arial" pitchFamily="34" charset="0"/>
            </a:endParaRPr>
          </a:p>
        </p:txBody>
      </p:sp>
      <p:sp>
        <p:nvSpPr>
          <p:cNvPr id="3" name="Content Placeholder 2"/>
          <p:cNvSpPr>
            <a:spLocks noGrp="1"/>
          </p:cNvSpPr>
          <p:nvPr>
            <p:ph idx="1"/>
          </p:nvPr>
        </p:nvSpPr>
        <p:spPr>
          <a:xfrm>
            <a:off x="5181600" y="1526381"/>
            <a:ext cx="6172200" cy="4873625"/>
          </a:xfrm>
        </p:spPr>
        <p:txBody>
          <a:bodyPr/>
          <a:lstStyle/>
          <a:p>
            <a:r>
              <a:rPr lang="en-US" err="1">
                <a:latin typeface="Arial" pitchFamily="34" charset="0"/>
                <a:ea typeface="Verdana" panose="020b0604030504040204" pitchFamily="34" charset="0"/>
                <a:cs typeface="Arial" pitchFamily="34" charset="0"/>
              </a:rPr>
              <a:t>Mô hình khuyết tật = cách nghĩ, quan niệm, quan điểm của chúng ta về vấn đề khuyết tật</a:t>
            </a:r>
            <a:endParaRPr lang="en-US">
              <a:latin typeface="Arial" pitchFamily="34" charset="0"/>
              <a:ea typeface="Verdana" panose="020b0604030504040204" pitchFamily="34" charset="0"/>
              <a:cs typeface="Arial" pitchFamily="34" charset="0"/>
            </a:endParaRPr>
          </a:p>
          <a:p>
            <a:r>
              <a:rPr lang="en-US" err="1">
                <a:latin typeface="Arial" pitchFamily="34" charset="0"/>
                <a:ea typeface="Verdana" panose="020b0604030504040204" pitchFamily="34" charset="0"/>
                <a:cs typeface="Arial" pitchFamily="34" charset="0"/>
              </a:rPr>
              <a:t>Từ cách chúng ta nghĩ về khuyết tật,sẽ quyết định đến cách chúng ta hành động, những gì chúng ta làm và </a:t>
            </a:r>
            <a:r>
              <a:rPr lang="vi-VN">
                <a:latin typeface="Arial" pitchFamily="34" charset="0"/>
                <a:ea typeface="Verdana" panose="020b0604030504040204" pitchFamily="34" charset="0"/>
                <a:cs typeface="Arial" pitchFamily="34" charset="0"/>
              </a:rPr>
              <a:t>ư</a:t>
            </a:r>
            <a:r>
              <a:rPr lang="en-US">
                <a:latin typeface="Arial" pitchFamily="34" charset="0"/>
                <a:ea typeface="Verdana" panose="020b0604030504040204" pitchFamily="34" charset="0"/>
                <a:cs typeface="Arial" pitchFamily="34" charset="0"/>
              </a:rPr>
              <a:t>u tiên của chúng ta đối với vấn đề khuyết tật</a:t>
            </a:r>
            <a:endParaRPr lang="en-US">
              <a:latin typeface="Arial" pitchFamily="34" charset="0"/>
              <a:ea typeface="Verdana" panose="020b0604030504040204" pitchFamily="34" charset="0"/>
              <a:cs typeface="Arial" pitchFamily="34" charset="0"/>
            </a:endParaRPr>
          </a:p>
        </p:txBody>
      </p:sp>
      <p:sp>
        <p:nvSpPr>
          <p:cNvPr id="5" name="Slide Number Placeholder 4"/>
          <p:cNvSpPr>
            <a:spLocks noGrp="1"/>
          </p:cNvSpPr>
          <p:nvPr>
            <p:ph type="sldNum" sz="quarter" idx="12"/>
          </p:nvPr>
        </p:nvSpPr>
        <p:spPr/>
        <p:txBody>
          <a:bodyPr/>
          <a:lstStyle/>
          <a:p>
            <a:fld id="{D2523A8C-E1B8-4E68-904D-A6C651AE96E5}" type="slidenum">
              <a:rPr lang="en-AU" smtClean="0"/>
              <a:t>3</a:t>
            </a:fld>
            <a:endParaRPr lang="en-AU"/>
          </a:p>
        </p:txBody>
      </p:sp>
      <p:sp>
        <p:nvSpPr>
          <p:cNvPr id="7" name="Rounded Rectangular Callout 6"/>
          <p:cNvSpPr/>
          <p:nvPr/>
        </p:nvSpPr>
        <p:spPr>
          <a:xfrm>
            <a:off x="501040" y="2204582"/>
            <a:ext cx="4020855" cy="1966586"/>
          </a:xfrm>
          <a:prstGeom prst="wedgeRoundRectCallout">
            <a:avLst>
              <a:gd name="adj1" fmla="val 55803"/>
              <a:gd name="adj2" fmla="val 72612"/>
              <a:gd name="adj3" fmla="val 16667"/>
            </a:avLst>
          </a:prstGeom>
        </p:spPr>
        <p:style>
          <a:lnRef idx="2">
            <a:schemeClr val="accent1"/>
          </a:lnRef>
          <a:fillRef idx="1">
            <a:schemeClr val="lt1"/>
          </a:fillRef>
          <a:effectRef idx="0">
            <a:schemeClr val="accent1"/>
          </a:effectRef>
          <a:fontRef idx="minor">
            <a:schemeClr val="dk1"/>
          </a:fontRef>
        </p:style>
        <p:txBody>
          <a:bodyPr rtlCol="0" anchor="ctr"/>
          <a:lstStyle>
            <a:defPPr>
              <a:defRPr lang="vi-VN"/>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r>
              <a:rPr lang="en-US" sz="3200" b="1" err="1">
                <a:solidFill>
                  <a:srgbClr val="C00000"/>
                </a:solidFill>
                <a:latin typeface="Arial" pitchFamily="34" charset="0"/>
                <a:ea typeface="Verdana" panose="020b0604030504040204" pitchFamily="34" charset="0"/>
                <a:cs typeface="Arial" pitchFamily="34" charset="0"/>
              </a:rPr>
              <a:t>Mô hình khuyết tật là gì?</a:t>
            </a:r>
            <a:endParaRPr lang="en-US" sz="3200"/>
          </a:p>
          <a:p>
            <a:pPr algn="ctr"/>
            <a:endParaRPr lang="en-US" sz="3200"/>
          </a:p>
        </p:txBody>
      </p:sp>
      <p:sp>
        <p:nvSpPr>
          <p:cNvPr id="4" name="Rectangle 3"/>
          <p:cNvSpPr/>
          <p:nvPr/>
        </p:nvSpPr>
        <p:spPr>
          <a:xfrm>
            <a:off x="5977217" y="3244334"/>
            <a:ext cx="237566" cy="369332"/>
          </a:xfrm>
          <a:prstGeom prst="rect">
            <a:avLst/>
          </a:prstGeom>
        </p:spPr>
        <p:txBody>
          <a:bodyPr wrap="non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sp>
        <p:nvSpPr>
          <p:cNvPr id="6" name="Rectangle 5"/>
          <p:cNvSpPr/>
          <p:nvPr/>
        </p:nvSpPr>
        <p:spPr>
          <a:xfrm>
            <a:off x="5977217" y="3244334"/>
            <a:ext cx="237566" cy="369332"/>
          </a:xfrm>
          <a:prstGeom prst="rect">
            <a:avLst/>
          </a:prstGeom>
        </p:spPr>
        <p:txBody>
          <a:bodyPr wrap="none">
            <a:sp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 </a:t>
            </a:r>
          </a:p>
        </p:txBody>
      </p:sp>
    </p:spTree>
    <p:extLst>
      <p:ext uri="{BB962C8B-B14F-4D97-AF65-F5344CB8AC3E}">
        <p14:creationId xmlns:p14="http://schemas.microsoft.com/office/powerpoint/2010/main" val="4257516438"/>
      </p:ext>
    </p:extLst>
  </p:cSld>
  <p:clrMapOvr>
    <a:masterClrMapping/>
  </p:clrMapOvr>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9" name="Rectangle 8">
            <a:extLst>
              <a:ext uri="{FF2B5EF4-FFF2-40B4-BE49-F238E27FC236}">
                <a16:creationId xmlns:a16="http://schemas.microsoft.com/office/drawing/2014/main" id="{C2554CA6-288E-4202-BC52-2E5A8F0C0A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1" name="Oval 10">
            <a:extLst>
              <a:ext uri="{FF2B5EF4-FFF2-40B4-BE49-F238E27FC236}">
                <a16:creationId xmlns:a16="http://schemas.microsoft.com/office/drawing/2014/main" id="{B10BB131-AC8E-4A8E-A5D1-36260F720C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6891" y="1119031"/>
            <a:ext cx="3464954" cy="461993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 name="Title 1">
            <a:extLst>
              <a:ext uri="{FF2B5EF4-FFF2-40B4-BE49-F238E27FC236}">
                <a16:creationId xmlns:a16="http://schemas.microsoft.com/office/drawing/2014/main" id="{D0CB6167-A55F-C506-DDCF-FDD970358F4F}"/>
              </a:ext>
            </a:extLst>
          </p:cNvPr>
          <p:cNvSpPr>
            <a:spLocks noGrp="1" noChangeArrowheads="1"/>
          </p:cNvSpPr>
          <p:nvPr>
            <p:ph type="title"/>
          </p:nvPr>
        </p:nvSpPr>
        <p:spPr bwMode="auto">
          <a:xfrm>
            <a:off x="878305" y="1396686"/>
            <a:ext cx="2430380" cy="4064628"/>
          </a:xfrm>
        </p:spPr>
        <p:txBody>
          <a:bodyPr vert="horz" lIns="91440" tIns="45720" rIns="91440" bIns="45720" numCol="1" rtlCol="0" anchor="ctr" anchorCtr="0" compatLnSpc="1">
            <a:prstTxWarp prst="textNoShape">
              <a:avLst/>
            </a:prstTxWarp>
            <a:normAutofit/>
          </a:bodyPr>
          <a:lstStyle/>
          <a:p>
            <a:pPr defTabSz="914400"/>
            <a:r>
              <a:rPr lang="en-US" altLang="en-US" sz="4100" b="1" kern="1200" cap="none">
                <a:solidFill>
                  <a:srgbClr val="FFFFFF"/>
                </a:solidFill>
                <a:latin typeface="+mj-lt"/>
                <a:ea typeface="+mj-ea"/>
                <a:cs typeface="+mj-cs"/>
              </a:rPr>
              <a:t>KỸ NĂNG LÀM VIỆC </a:t>
            </a:r>
            <a:br>
              <a:rPr lang="en-US" altLang="en-US" sz="4100" b="1" kern="1200" cap="none">
                <a:solidFill>
                  <a:srgbClr val="FFFFFF"/>
                </a:solidFill>
                <a:latin typeface="+mj-lt"/>
                <a:ea typeface="+mj-ea"/>
                <a:cs typeface="+mj-cs"/>
              </a:rPr>
            </a:br>
            <a:r>
              <a:rPr lang="en-US" altLang="en-US" sz="4100" b="1" kern="1200" cap="none">
                <a:solidFill>
                  <a:srgbClr val="FFFFFF"/>
                </a:solidFill>
                <a:latin typeface="+mj-lt"/>
                <a:ea typeface="+mj-ea"/>
                <a:cs typeface="+mj-cs"/>
              </a:rPr>
              <a:t>VỚI TỪNG DẠNG KHUYẾT TẬT </a:t>
            </a:r>
          </a:p>
        </p:txBody>
      </p:sp>
      <p:sp>
        <p:nvSpPr>
          <p:cNvPr id="13" name="Arc 12">
            <a:extLst>
              <a:ext uri="{FF2B5EF4-FFF2-40B4-BE49-F238E27FC236}">
                <a16:creationId xmlns:a16="http://schemas.microsoft.com/office/drawing/2014/main" id="{5B7778FC-632E-4DCA-A7CB-0D7731CC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9809112">
            <a:off x="6512790" y="941148"/>
            <a:ext cx="2240924" cy="2987899"/>
          </a:xfrm>
          <a:prstGeom prst="arc">
            <a:avLst>
              <a:gd name="adj1" fmla="val 15817365"/>
              <a:gd name="adj2" fmla="val 178138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defPPr>
              <a:defRPr lang="en-VN"/>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5" name="Oval 14">
            <a:extLst>
              <a:ext uri="{FF2B5EF4-FFF2-40B4-BE49-F238E27FC236}">
                <a16:creationId xmlns:a16="http://schemas.microsoft.com/office/drawing/2014/main" id="{FA23A907-97FB-4A8F-880A-DD77401C42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2536" y="4780992"/>
            <a:ext cx="409575" cy="546100"/>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marL="0" marR="0" lvl="0" indent="0" algn="ctr" defTabSz="914400" rtl="0" eaLnBrk="1" fontAlgn="auto"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rgbClr val="FFFFFF"/>
              </a:solidFill>
              <a:effectLst/>
              <a:uLnTx/>
              <a:uFillTx/>
              <a:latin typeface="Calibri"/>
              <a:ea typeface="+mn-ea"/>
              <a:cs typeface="+mn-cs"/>
            </a:endParaRPr>
          </a:p>
        </p:txBody>
      </p:sp>
      <p:sp>
        <p:nvSpPr>
          <p:cNvPr id="4" name="Content Placeholder 3">
            <a:extLst>
              <a:ext uri="{FF2B5EF4-FFF2-40B4-BE49-F238E27FC236}">
                <a16:creationId xmlns:a16="http://schemas.microsoft.com/office/drawing/2014/main" id="{409FD236-15CF-4B34-9DA1-520E4A230D71}"/>
              </a:ext>
            </a:extLst>
          </p:cNvPr>
          <p:cNvSpPr>
            <a:spLocks noGrp="1"/>
          </p:cNvSpPr>
          <p:nvPr>
            <p:ph sz="half" idx="1"/>
          </p:nvPr>
        </p:nvSpPr>
        <p:spPr>
          <a:xfrm>
            <a:off x="4027614" y="1526033"/>
            <a:ext cx="4152298" cy="3935281"/>
          </a:xfrm>
        </p:spPr>
        <p:txBody>
          <a:bodyPr vert="horz" lIns="91440" tIns="45720" rIns="91440" bIns="45720" rtlCol="0">
            <a:normAutofit/>
          </a:bodyPr>
          <a:lstStyle/>
          <a:p>
            <a:pPr indent="-228600" defTabSz="914400"/>
            <a:r>
              <a:rPr lang="en-US" altLang="en-US"/>
              <a:t>Có nhiều cách phân loại khuyết tật khác nhau.</a:t>
            </a:r>
          </a:p>
          <a:p>
            <a:pPr indent="-228600" defTabSz="914400"/>
            <a:r>
              <a:rPr lang="en-US" altLang="en-US"/>
              <a:t>Với mỗi dạng khuyết tật, có những nguyên tắc làm việc và giao tiếp riêng.</a:t>
            </a:r>
          </a:p>
          <a:p>
            <a:pPr indent="-228600" defTabSz="914400"/>
            <a:endParaRPr lang="en-US" altLang="en-US"/>
          </a:p>
          <a:p>
            <a:pPr indent="-228600" defTabSz="914400"/>
            <a:endParaRPr lang="en-US" altLang="en-US"/>
          </a:p>
          <a:p>
            <a:pPr indent="-228600" defTabSz="914400"/>
            <a:endParaRPr lang="en-US" altLang="en-US"/>
          </a:p>
        </p:txBody>
      </p:sp>
      <p:sp>
        <p:nvSpPr>
          <p:cNvPr id="3" name="Date Placeholder 2">
            <a:extLst>
              <a:ext uri="{FF2B5EF4-FFF2-40B4-BE49-F238E27FC236}">
                <a16:creationId xmlns:a16="http://schemas.microsoft.com/office/drawing/2014/main" id="{EA80AEE4-C037-4A00-B8B1-1774032E751D}"/>
              </a:ext>
            </a:extLst>
          </p:cNvPr>
          <p:cNvSpPr>
            <a:spLocks noGrp="1"/>
          </p:cNvSpPr>
          <p:nvPr>
            <p:ph type="dt" sz="half" idx="10"/>
          </p:nvPr>
        </p:nvSpPr>
        <p:spPr>
          <a:xfrm>
            <a:off x="628650" y="6356350"/>
            <a:ext cx="2057400" cy="365125"/>
          </a:xfrm>
        </p:spPr>
        <p:txBody>
          <a:bodyPr vert="horz" lIns="91440" tIns="45720" rIns="91440" bIns="45720" rtlCol="0" anchor="ctr">
            <a:normAutofit/>
          </a:bodyPr>
          <a:lstStyle/>
          <a:p>
            <a:pPr>
              <a:spcAft>
                <a:spcPts val="600"/>
              </a:spcAft>
              <a:defRPr/>
            </a:pPr>
            <a:fld id="{EC7D2CEA-85A6-4060-8A70-4A70DDE71BEF}" type="datetime1">
              <a:rPr lang="en-US" sz="1200"/>
              <a:pPr>
                <a:spcAft>
                  <a:spcPts val="600"/>
                </a:spcAft>
                <a:defRPr/>
              </a:pPr>
              <a:t>7/17/2023</a:t>
            </a:fld>
            <a:endParaRPr lang="en-US" sz="12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dur="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dur="1" fill="hold"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dur="1" fill="hold" nodeType="click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Title 1">
            <a:extLst>
              <a:ext uri="{FF2B5EF4-FFF2-40B4-BE49-F238E27FC236}">
                <a16:creationId xmlns:a16="http://schemas.microsoft.com/office/drawing/2014/main" id="{96DDA4FF-D7AB-004A-AA5E-A03A8BAB288F}"/>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tretch>
            <a:fillRect/>
          </a:stretch>
        </p:blipFill>
        <p:spPr bwMode="auto">
          <a:xfrm>
            <a:off x="457200" y="266700"/>
            <a:ext cx="8229600" cy="1155700"/>
          </a:xfrm>
        </p:spPr>
      </p:pic>
      <p:sp>
        <p:nvSpPr>
          <p:cNvPr id="3" name="Content Placeholder 2">
            <a:extLst>
              <a:ext uri="{FF2B5EF4-FFF2-40B4-BE49-F238E27FC236}">
                <a16:creationId xmlns:a16="http://schemas.microsoft.com/office/drawing/2014/main" id="{85EEB861-4F62-B719-7BF1-A078A22AA1C1}"/>
              </a:ext>
            </a:extLst>
          </p:cNvPr>
          <p:cNvSpPr>
            <a:spLocks noGrp="1"/>
          </p:cNvSpPr>
          <p:nvPr>
            <p:ph idx="1"/>
          </p:nvPr>
        </p:nvSpPr>
        <p:spPr>
          <a:xfrm>
            <a:off x="457200" y="1447800"/>
            <a:ext cx="8229600" cy="4678363"/>
          </a:xfrm>
        </p:spPr>
        <p:txBody>
          <a:bodyPr/>
          <a:lstStyle/>
          <a:p>
            <a:pPr eaLnBrk="1" hangingPunct="1"/>
            <a:r>
              <a:rPr lang="en-US" altLang="en-US">
                <a:latin typeface="Times New Roman" panose="02020603050405020304" pitchFamily="18" charset="0"/>
                <a:cs typeface="Times New Roman" panose="02020603050405020304" pitchFamily="18" charset="0"/>
              </a:rPr>
              <a:t>Hỏi trước khi giúp đỡ</a:t>
            </a:r>
          </a:p>
          <a:p>
            <a:pPr eaLnBrk="1" hangingPunct="1"/>
            <a:r>
              <a:rPr lang="en-US" altLang="en-US">
                <a:latin typeface="Times New Roman" panose="02020603050405020304" pitchFamily="18" charset="0"/>
                <a:cs typeface="Times New Roman" panose="02020603050405020304" pitchFamily="18" charset="0"/>
              </a:rPr>
              <a:t>Khi tiến hành thực hiện các hoạt </a:t>
            </a:r>
            <a:r>
              <a:rPr lang="vi-VN" altLang="en-US">
                <a:latin typeface="Times New Roman" panose="02020603050405020304" pitchFamily="18" charset="0"/>
                <a:cs typeface="Times New Roman" panose="02020603050405020304" pitchFamily="18" charset="0"/>
              </a:rPr>
              <a:t>động</a:t>
            </a:r>
            <a:r>
              <a:rPr lang="en-US" altLang="en-US">
                <a:latin typeface="Times New Roman" panose="02020603050405020304" pitchFamily="18" charset="0"/>
                <a:cs typeface="Times New Roman" panose="02020603050405020304" pitchFamily="18" charset="0"/>
              </a:rPr>
              <a:t> trợ giúp cần có địa điểm tiếp cận nếu không có thì cần có ng</a:t>
            </a:r>
            <a:r>
              <a:rPr lang="vi-VN" altLang="en-US">
                <a:latin typeface="Times New Roman" panose="02020603050405020304" pitchFamily="18" charset="0"/>
                <a:cs typeface="Times New Roman" panose="02020603050405020304" pitchFamily="18" charset="0"/>
              </a:rPr>
              <a:t>ườ</a:t>
            </a:r>
            <a:r>
              <a:rPr lang="en-US" altLang="en-US">
                <a:latin typeface="Times New Roman" panose="02020603050405020304" pitchFamily="18" charset="0"/>
                <a:cs typeface="Times New Roman" panose="02020603050405020304" pitchFamily="18" charset="0"/>
              </a:rPr>
              <a:t>i hỗ trợ.</a:t>
            </a:r>
          </a:p>
          <a:p>
            <a:pPr eaLnBrk="1" hangingPunct="1"/>
            <a:r>
              <a:rPr lang="en-US" altLang="en-US">
                <a:latin typeface="Times New Roman" panose="02020603050405020304" pitchFamily="18" charset="0"/>
                <a:cs typeface="Times New Roman" panose="02020603050405020304" pitchFamily="18" charset="0"/>
              </a:rPr>
              <a:t>Khi nói chuyện/t</a:t>
            </a:r>
            <a:r>
              <a:rPr lang="vi-VN" altLang="en-US">
                <a:latin typeface="Times New Roman" panose="02020603050405020304" pitchFamily="18" charset="0"/>
                <a:cs typeface="Times New Roman" panose="02020603050405020304" pitchFamily="18" charset="0"/>
              </a:rPr>
              <a:t>ư</a:t>
            </a:r>
            <a:r>
              <a:rPr lang="en-US" altLang="en-US">
                <a:latin typeface="Times New Roman" panose="02020603050405020304" pitchFamily="18" charset="0"/>
                <a:cs typeface="Times New Roman" panose="02020603050405020304" pitchFamily="18" charset="0"/>
              </a:rPr>
              <a:t> vấn với người dùng xe lăn, hãy cố gắng ngồi cùng tầm mắt với người đó.</a:t>
            </a:r>
          </a:p>
          <a:p>
            <a:pPr eaLnBrk="1" hangingPunct="1"/>
            <a:r>
              <a:rPr lang="en-US" altLang="en-US">
                <a:latin typeface="Times New Roman" panose="02020603050405020304" pitchFamily="18" charset="0"/>
                <a:cs typeface="Times New Roman" panose="02020603050405020304" pitchFamily="18" charset="0"/>
              </a:rPr>
              <a:t>Không tựa vào người sử dụng xe lăn để bắt tay với người khác, hoặc nhờ người sử dụng xe lăn giữ đồ giúp mình…</a:t>
            </a:r>
          </a:p>
          <a:p>
            <a:pPr eaLnBrk="1" hangingPunct="1"/>
            <a:r>
              <a:rPr lang="en-US" altLang="en-US">
                <a:latin typeface="Times New Roman" panose="02020603050405020304" pitchFamily="18" charset="0"/>
                <a:cs typeface="Times New Roman" panose="02020603050405020304" pitchFamily="18" charset="0"/>
              </a:rPr>
              <a:t>Trước khi đẩy xe lăn cho một NKT, cần nghe họ hướng dẫn nh</a:t>
            </a:r>
            <a:r>
              <a:rPr lang="vi-VN" altLang="en-US">
                <a:latin typeface="Times New Roman" panose="02020603050405020304" pitchFamily="18" charset="0"/>
                <a:cs typeface="Times New Roman" panose="02020603050405020304" pitchFamily="18" charset="0"/>
              </a:rPr>
              <a:t>ư</a:t>
            </a:r>
            <a:r>
              <a:rPr lang="en-US" altLang="en-US">
                <a:latin typeface="Times New Roman" panose="02020603050405020304" pitchFamily="18" charset="0"/>
                <a:cs typeface="Times New Roman" panose="02020603050405020304" pitchFamily="18" charset="0"/>
              </a:rPr>
              <a:t> thế nào là hợp lý và an toàn cho họ. </a:t>
            </a:r>
          </a:p>
          <a:p>
            <a:pPr eaLnBrk="1" hangingPunct="1"/>
            <a:endParaRPr lang="en-US" altLang="en-US">
              <a:latin typeface="Times New Roman" panose="02020603050405020304" pitchFamily="18" charset="0"/>
              <a:cs typeface="Times New Roman" panose="02020603050405020304" pitchFamily="18" charset="0"/>
            </a:endParaRPr>
          </a:p>
          <a:p>
            <a:pPr eaLnBrk="1" hangingPunct="1"/>
            <a:endParaRPr lang="en-US" altLang="en-US">
              <a:latin typeface="Times New Roman" panose="02020603050405020304" pitchFamily="18" charset="0"/>
              <a:cs typeface="Times New Roman" panose="02020603050405020304" pitchFamily="18" charset="0"/>
            </a:endParaRPr>
          </a:p>
          <a:p>
            <a:pPr eaLnBrk="1" hangingPunct="1"/>
            <a:endParaRPr lang="en-US" altLang="en-US">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dur="5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dur="50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dur="500"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down)">
                                      <p:cBhvr>
                                        <p:cTn id="17" dur="500"/>
                                        <p:tgtEl>
                                          <p:spTgt spid="3">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dur="500" fill="hold"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down)">
                                      <p:cBhvr>
                                        <p:cTn id="22" dur="500"/>
                                        <p:tgtEl>
                                          <p:spTgt spid="3">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22" presetClass="entr" presetSubtype="4" dur="50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wipe(down)">
                                      <p:cBhvr>
                                        <p:cTn id="27" dur="500"/>
                                        <p:tgtEl>
                                          <p:spTgt spid="3">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22" presetClass="entr" presetSubtype="4" dur="50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wipe(down)">
                                      <p:cBhvr>
                                        <p:cTn id="3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Title 1">
            <a:extLst>
              <a:ext uri="{FF2B5EF4-FFF2-40B4-BE49-F238E27FC236}">
                <a16:creationId xmlns:a16="http://schemas.microsoft.com/office/drawing/2014/main" id="{A1D6D178-75F3-9CEA-2A68-D49B53CD12C2}"/>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tretch>
            <a:fillRect/>
          </a:stretch>
        </p:blipFill>
        <p:spPr bwMode="auto">
          <a:xfrm>
            <a:off x="457200" y="266700"/>
            <a:ext cx="8229600" cy="1155700"/>
          </a:xfrm>
        </p:spPr>
      </p:pic>
      <p:sp>
        <p:nvSpPr>
          <p:cNvPr id="3" name="Content Placeholder 2">
            <a:extLst>
              <a:ext uri="{FF2B5EF4-FFF2-40B4-BE49-F238E27FC236}">
                <a16:creationId xmlns:a16="http://schemas.microsoft.com/office/drawing/2014/main" id="{1BF61CCE-A8DD-003F-9301-39443F60AE0D}"/>
              </a:ext>
            </a:extLst>
          </p:cNvPr>
          <p:cNvSpPr>
            <a:spLocks noGrp="1"/>
          </p:cNvSpPr>
          <p:nvPr>
            <p:ph idx="1"/>
          </p:nvPr>
        </p:nvSpPr>
        <p:spPr/>
        <p:txBody>
          <a:bodyPr>
            <a:normAutofit/>
          </a:bodyPr>
          <a:lstStyle/>
          <a:p>
            <a:pPr marL="365760" indent="-256032" eaLnBrk="1" fontAlgn="auto" hangingPunct="1">
              <a:spcAft>
                <a:spcPct val="0"/>
              </a:spcAft>
              <a:buFont typeface="Wingdings 3"/>
              <a:buChar char=""/>
              <a:defRPr/>
            </a:pPr>
            <a:r>
              <a:rPr lang="en-US" err="1">
                <a:latin typeface="Times New Roman" panose="02020603050405020304" pitchFamily="18" charset="0"/>
                <a:cs typeface="Times New Roman" panose="02020603050405020304" pitchFamily="18" charset="0"/>
              </a:rPr>
              <a:t>Hãy bắt tay với một NKT, ngay cả khi người đó sử dụng nạng, khung tập đi, hoặc một số thiết bị khác hỗ trợ, và cần sử dụng tay để giữ thăng bằng =&gt; không nên nắm tay quá lâu khiến họ có thể ngã</a:t>
            </a:r>
            <a:endParaRPr lang="en-US">
              <a:latin typeface="Times New Roman" panose="02020603050405020304" pitchFamily="18" charset="0"/>
              <a:cs typeface="Times New Roman" panose="02020603050405020304" pitchFamily="18" charset="0"/>
            </a:endParaRPr>
          </a:p>
          <a:p>
            <a:pPr marL="365760" indent="-256032" eaLnBrk="1" fontAlgn="auto" hangingPunct="1">
              <a:spcAft>
                <a:spcPct val="0"/>
              </a:spcAft>
              <a:buFont typeface="Wingdings 3"/>
              <a:buChar char=""/>
              <a:defRPr/>
            </a:pPr>
            <a:r>
              <a:rPr lang="en-US" err="1">
                <a:latin typeface="Times New Roman" panose="02020603050405020304" pitchFamily="18" charset="0"/>
                <a:cs typeface="Times New Roman" panose="02020603050405020304" pitchFamily="18" charset="0"/>
              </a:rPr>
              <a:t>Trong trường hợp không thể bắt tay, hãy mỉm cười cởi mở và thân thiện</a:t>
            </a:r>
            <a:endParaRPr lang="en-US">
              <a:latin typeface="Times New Roman" panose="02020603050405020304" pitchFamily="18" charset="0"/>
              <a:cs typeface="Times New Roman" panose="02020603050405020304" pitchFamily="18" charset="0"/>
            </a:endParaRPr>
          </a:p>
          <a:p>
            <a:pPr marL="365760" indent="-256032" eaLnBrk="1" fontAlgn="auto" hangingPunct="1">
              <a:spcAft>
                <a:spcPct val="0"/>
              </a:spcAft>
              <a:buFont typeface="Wingdings 3"/>
              <a:buChar char=""/>
              <a:defRPr/>
            </a:pPr>
            <a:r>
              <a:rPr lang="en-US" err="1">
                <a:latin typeface="Times New Roman" panose="02020603050405020304" pitchFamily="18" charset="0"/>
                <a:cs typeface="Times New Roman" panose="02020603050405020304" pitchFamily="18" charset="0"/>
              </a:rPr>
              <a:t>Cần có các cảnh báo sau khi lau sàn hoặc có sàn nhà chống trượt cho người đi nạng, khung</a:t>
            </a:r>
            <a:r>
              <a:rPr lang="vi-VN">
                <a:latin typeface="Times New Roman" panose="02020603050405020304" pitchFamily="18" charset="0"/>
                <a:cs typeface="Times New Roman" panose="02020603050405020304" pitchFamily="18" charset="0"/>
              </a:rPr>
              <a:t> trợ giúp.</a:t>
            </a:r>
            <a:endParaRPr lang="en-US">
              <a:latin typeface="Times New Roman" panose="02020603050405020304" pitchFamily="18" charset="0"/>
              <a:cs typeface="Times New Roman" panose="02020603050405020304" pitchFamily="18" charset="0"/>
            </a:endParaRPr>
          </a:p>
          <a:p>
            <a:pPr marL="365760" indent="-256032" eaLnBrk="1" fontAlgn="auto" hangingPunct="1">
              <a:spcAft>
                <a:spcPct val="0"/>
              </a:spcAft>
              <a:buFont typeface="Wingdings 3"/>
              <a:buChar char=""/>
              <a:defRPr/>
            </a:pPr>
            <a:r>
              <a:rPr lang="en-US" err="1">
                <a:latin typeface="Times New Roman" panose="02020603050405020304" pitchFamily="18" charset="0"/>
                <a:cs typeface="Times New Roman" panose="02020603050405020304" pitchFamily="18" charset="0"/>
              </a:rPr>
              <a:t>Sắp xếp các đồ vật vừa tầm với cho NKT, không có các chướng ngại vật tại hành lang hay các đường dốc dành cho xe lăn…</a:t>
            </a:r>
          </a:p>
          <a:p>
            <a:pPr marL="365760" indent="-256032" eaLnBrk="1" fontAlgn="auto" hangingPunct="1">
              <a:spcAft>
                <a:spcPct val="0"/>
              </a:spcAft>
              <a:buFont typeface="Wingdings 3"/>
              <a:buChar char=""/>
              <a:defRPr/>
            </a:pPr>
            <a:endParaRPr lang="en-US">
              <a:latin typeface="Times New Roman" panose="02020603050405020304" pitchFamily="18" charset="0"/>
              <a:cs typeface="Times New Roman" panose="02020603050405020304" pitchFamily="18" charset="0"/>
            </a:endParaRPr>
          </a:p>
          <a:p>
            <a:pPr marL="365760" indent="-256032" eaLnBrk="1" fontAlgn="auto" hangingPunct="1">
              <a:spcAft>
                <a:spcPct val="0"/>
              </a:spcAft>
              <a:buFont typeface="Wingdings 3"/>
              <a:buChar char=""/>
              <a:defRPr/>
            </a:pPr>
            <a:endParaRPr lang="en-US">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dur="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dur="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dur="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dur="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dur="1"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Title 1">
            <a:extLst>
              <a:ext uri="{FF2B5EF4-FFF2-40B4-BE49-F238E27FC236}">
                <a16:creationId xmlns:a16="http://schemas.microsoft.com/office/drawing/2014/main" id="{E832DAD8-F43C-F790-C0FF-84A21C4D36C6}"/>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tretch>
            <a:fillRect/>
          </a:stretch>
        </p:blipFill>
        <p:spPr bwMode="auto">
          <a:xfrm>
            <a:off x="457200" y="266700"/>
            <a:ext cx="8229600" cy="1155700"/>
          </a:xfrm>
        </p:spPr>
      </p:pic>
      <p:pic>
        <p:nvPicPr>
          <p:cNvPr id="4" name="Content Placeholder 3">
            <a:extLst>
              <a:ext uri="{FF2B5EF4-FFF2-40B4-BE49-F238E27FC236}">
                <a16:creationId xmlns:a16="http://schemas.microsoft.com/office/drawing/2014/main" id="{2FE310AF-C26E-1064-127A-6E11FC8D9E37}"/>
              </a:ext>
            </a:extLst>
          </p:cNvPr>
          <p:cNvPicPr>
            <a:picLocks noGrp="1" noChangeArrowheads="1"/>
          </p:cNvPicPr>
          <p:nvPr>
            <p:ph idx="1"/>
          </p:nvPr>
        </p:nvPicPr>
        <p:blipFill>
          <a:blip r:embed="rId4">
            <a:extLst>
              <a:ext uri="{28A0092B-C50C-407E-A947-70E740481C1C}">
                <a14:useLocalDpi xmlns:a14="http://schemas.microsoft.com/office/drawing/2010/main" val="0"/>
              </a:ext>
            </a:extLst>
          </a:blip>
          <a:stretch>
            <a:fillRect/>
          </a:stretch>
        </p:blipFill>
        <p:spPr>
          <a:xfrm>
            <a:off x="782125" y="1825625"/>
            <a:ext cx="7579750" cy="4351338"/>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dur="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4" dur="200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4)">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Title 1">
            <a:extLst>
              <a:ext uri="{FF2B5EF4-FFF2-40B4-BE49-F238E27FC236}">
                <a16:creationId xmlns:a16="http://schemas.microsoft.com/office/drawing/2014/main" id="{FD0A99D6-9520-F044-5C40-D5614A5D6CB9}"/>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tretch>
            <a:fillRect/>
          </a:stretch>
        </p:blipFill>
        <p:spPr bwMode="auto">
          <a:xfrm>
            <a:off x="457200" y="266700"/>
            <a:ext cx="8229600" cy="1155700"/>
          </a:xfrm>
        </p:spPr>
      </p:pic>
      <p:pic>
        <p:nvPicPr>
          <p:cNvPr id="4" name="Content Placeholder 3">
            <a:extLst>
              <a:ext uri="{FF2B5EF4-FFF2-40B4-BE49-F238E27FC236}">
                <a16:creationId xmlns:a16="http://schemas.microsoft.com/office/drawing/2014/main" id="{4429A6AE-361F-6C86-A944-0F80DC4B16DC}"/>
              </a:ext>
            </a:extLst>
          </p:cNvPr>
          <p:cNvPicPr>
            <a:picLocks noGrp="1" noChangeArrowheads="1"/>
          </p:cNvPicPr>
          <p:nvPr>
            <p:ph idx="1"/>
          </p:nvPr>
        </p:nvPicPr>
        <p:blipFill>
          <a:blip r:embed="rId4">
            <a:extLst>
              <a:ext uri="{28A0092B-C50C-407E-A947-70E740481C1C}">
                <a14:useLocalDpi xmlns:a14="http://schemas.microsoft.com/office/drawing/2010/main" val="0"/>
              </a:ext>
            </a:extLst>
          </a:blip>
          <a:stretch>
            <a:fillRect/>
          </a:stretch>
        </p:blipFill>
        <p:spPr>
          <a:xfrm>
            <a:off x="342900" y="1219200"/>
            <a:ext cx="8382000" cy="5105400"/>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dur="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1" presetClass="entr" presetSubtype="4" dur="200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heel(4)">
                                      <p:cBhvr>
                                        <p:cTn id="11"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Title 1">
            <a:extLst>
              <a:ext uri="{FF2B5EF4-FFF2-40B4-BE49-F238E27FC236}">
                <a16:creationId xmlns:a16="http://schemas.microsoft.com/office/drawing/2014/main" id="{8B67BD58-1076-CA59-DA0B-E803B8CE63ED}"/>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tretch>
            <a:fillRect/>
          </a:stretch>
        </p:blipFill>
        <p:spPr bwMode="auto">
          <a:xfrm>
            <a:off x="457200" y="266700"/>
            <a:ext cx="8229600" cy="1155700"/>
          </a:xfrm>
        </p:spPr>
      </p:pic>
      <p:pic>
        <p:nvPicPr>
          <p:cNvPr id="4" name="Content Placeholder 3">
            <a:extLst>
              <a:ext uri="{FF2B5EF4-FFF2-40B4-BE49-F238E27FC236}">
                <a16:creationId xmlns:a16="http://schemas.microsoft.com/office/drawing/2014/main" id="{60D3F6DA-30D9-99BF-9EC0-4820856E3B0A}"/>
              </a:ext>
            </a:extLst>
          </p:cNvPr>
          <p:cNvPicPr>
            <a:picLocks noGrp="1" noChangeArrowheads="1"/>
          </p:cNvPicPr>
          <p:nvPr>
            <p:ph idx="1"/>
          </p:nvPr>
        </p:nvPicPr>
        <p:blipFill>
          <a:blip r:embed="rId4">
            <a:extLst>
              <a:ext uri="{28A0092B-C50C-407E-A947-70E740481C1C}">
                <a14:useLocalDpi xmlns:a14="http://schemas.microsoft.com/office/drawing/2010/main" val="0"/>
              </a:ext>
            </a:extLst>
          </a:blip>
          <a:stretch>
            <a:fillRect/>
          </a:stretch>
        </p:blipFill>
        <p:spPr>
          <a:xfrm>
            <a:off x="993742" y="1825625"/>
            <a:ext cx="7156515" cy="4351338"/>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dur="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 presetClass="entr" presetSubtype="16" dur="50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ox(in)">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Title 1">
            <a:extLst>
              <a:ext uri="{FF2B5EF4-FFF2-40B4-BE49-F238E27FC236}">
                <a16:creationId xmlns:a16="http://schemas.microsoft.com/office/drawing/2014/main" id="{2A4B6C78-2D75-D265-E704-991E36832D30}"/>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tretch>
            <a:fillRect/>
          </a:stretch>
        </p:blipFill>
        <p:spPr bwMode="auto">
          <a:xfrm>
            <a:off x="457200" y="266700"/>
            <a:ext cx="8229600" cy="1155700"/>
          </a:xfrm>
        </p:spPr>
      </p:pic>
      <p:sp>
        <p:nvSpPr>
          <p:cNvPr id="3" name="Content Placeholder 2">
            <a:extLst>
              <a:ext uri="{FF2B5EF4-FFF2-40B4-BE49-F238E27FC236}">
                <a16:creationId xmlns:a16="http://schemas.microsoft.com/office/drawing/2014/main" id="{72A607DF-D6FF-0989-FC48-03BD060BF6D5}"/>
              </a:ext>
            </a:extLst>
          </p:cNvPr>
          <p:cNvSpPr>
            <a:spLocks noGrp="1"/>
          </p:cNvSpPr>
          <p:nvPr>
            <p:ph idx="1"/>
          </p:nvPr>
        </p:nvSpPr>
        <p:spPr/>
        <p:txBody>
          <a:bodyPr>
            <a:normAutofit/>
          </a:bodyPr>
          <a:lstStyle/>
          <a:p>
            <a:pPr eaLnBrk="1" hangingPunct="1">
              <a:buFont typeface="Wingdings" pitchFamily="2" charset="2"/>
              <a:buChar char="ü"/>
            </a:pPr>
            <a:r>
              <a:rPr lang="en-US" altLang="en-US">
                <a:latin typeface="Times New Roman" panose="02020603050405020304" pitchFamily="18" charset="0"/>
                <a:cs typeface="Times New Roman" panose="02020603050405020304" pitchFamily="18" charset="0"/>
              </a:rPr>
              <a:t>Không dùng các khái niệm, từ ngữ trừu tượng</a:t>
            </a:r>
          </a:p>
          <a:p>
            <a:pPr eaLnBrk="1" hangingPunct="1">
              <a:buFont typeface="Wingdings" pitchFamily="2" charset="2"/>
              <a:buChar char="ü"/>
            </a:pPr>
            <a:r>
              <a:rPr lang="en-US" altLang="en-US">
                <a:latin typeface="Times New Roman" panose="02020603050405020304" pitchFamily="18" charset="0"/>
                <a:cs typeface="Times New Roman" panose="02020603050405020304" pitchFamily="18" charset="0"/>
              </a:rPr>
              <a:t>Không dùng cách nói chuyện với trẻ em khi giao tiếp với một người lớn khuyết tật trí tuệ</a:t>
            </a:r>
          </a:p>
          <a:p>
            <a:pPr eaLnBrk="1" hangingPunct="1">
              <a:buFont typeface="Wingdings" pitchFamily="2" charset="2"/>
              <a:buChar char="ü"/>
            </a:pPr>
            <a:r>
              <a:rPr lang="en-US" altLang="en-US">
                <a:latin typeface="Times New Roman" panose="02020603050405020304" pitchFamily="18" charset="0"/>
                <a:cs typeface="Times New Roman" panose="02020603050405020304" pitchFamily="18" charset="0"/>
              </a:rPr>
              <a:t>Không quyết định thay</a:t>
            </a:r>
          </a:p>
          <a:p>
            <a:pPr eaLnBrk="1" hangingPunct="1">
              <a:buFont typeface="Wingdings" pitchFamily="2" charset="2"/>
              <a:buChar char="ü"/>
            </a:pPr>
            <a:r>
              <a:rPr lang="en-US" altLang="en-US">
                <a:latin typeface="Times New Roman" panose="02020603050405020304" pitchFamily="18" charset="0"/>
                <a:cs typeface="Times New Roman" panose="02020603050405020304" pitchFamily="18" charset="0"/>
              </a:rPr>
              <a:t>Nói chuyện trực tiếp</a:t>
            </a:r>
          </a:p>
          <a:p>
            <a:pPr eaLnBrk="1" hangingPunct="1">
              <a:buFont typeface="Wingdings" pitchFamily="2" charset="2"/>
              <a:buChar char="ü"/>
            </a:pPr>
            <a:r>
              <a:rPr lang="en-US" altLang="en-US">
                <a:latin typeface="Times New Roman" panose="02020603050405020304" pitchFamily="18" charset="0"/>
                <a:cs typeface="Times New Roman" panose="02020603050405020304" pitchFamily="18" charset="0"/>
              </a:rPr>
              <a:t>Thông báo những thay đổi về môi trường hoặc chu trình thường nhật</a:t>
            </a:r>
          </a:p>
          <a:p>
            <a:pPr eaLnBrk="1" hangingPunct="1">
              <a:buFont typeface="Wingdings" pitchFamily="2" charset="2"/>
              <a:buChar char="ü"/>
            </a:pPr>
            <a:r>
              <a:rPr lang="en-US" altLang="en-US">
                <a:latin typeface="Times New Roman" panose="02020603050405020304" pitchFamily="18" charset="0"/>
                <a:cs typeface="Times New Roman" panose="02020603050405020304" pitchFamily="18" charset="0"/>
              </a:rPr>
              <a:t>Hãy đề nghị họ nhắc lại nếu vẫn chưa hiểu </a:t>
            </a:r>
          </a:p>
        </p:txBody>
      </p:sp>
      <p:sp>
        <p:nvSpPr>
          <p:cNvPr id="4" name="Date Placeholder 3">
            <a:extLst>
              <a:ext uri="{FF2B5EF4-FFF2-40B4-BE49-F238E27FC236}">
                <a16:creationId xmlns:a16="http://schemas.microsoft.com/office/drawing/2014/main" id="{92F3124E-8D33-2C0A-735F-32676F59F223}"/>
              </a:ext>
            </a:extLst>
          </p:cNvPr>
          <p:cNvSpPr>
            <a:spLocks noGrp="1"/>
          </p:cNvSpPr>
          <p:nvPr>
            <p:ph type="dt" sz="half" idx="10"/>
          </p:nvPr>
        </p:nvSpPr>
        <p:spPr/>
        <p:txBody>
          <a:bodyPr/>
          <a:lstStyle/>
          <a:p>
            <a:pPr>
              <a:defRPr/>
            </a:pPr>
            <a:fld id="{95B3D01A-9439-4684-826C-6609A70BC124}" type="datetime1">
              <a:rPr lang="en-US"/>
              <a:pPr>
                <a:defRPr/>
              </a:pPr>
              <a:t>7/17/2023</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dur="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dur="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dur="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dur="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dur="1"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dur="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dur="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Title 1">
            <a:extLst>
              <a:ext uri="{FF2B5EF4-FFF2-40B4-BE49-F238E27FC236}">
                <a16:creationId xmlns:a16="http://schemas.microsoft.com/office/drawing/2014/main" id="{09E404F8-5507-A727-F6EA-C14D2C3D2586}"/>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tretch>
            <a:fillRect/>
          </a:stretch>
        </p:blipFill>
        <p:spPr bwMode="auto">
          <a:xfrm>
            <a:off x="457200" y="266700"/>
            <a:ext cx="8229600" cy="1155700"/>
          </a:xfrm>
        </p:spPr>
      </p:pic>
      <p:sp>
        <p:nvSpPr>
          <p:cNvPr id="3" name="Content Placeholder 2">
            <a:extLst>
              <a:ext uri="{FF2B5EF4-FFF2-40B4-BE49-F238E27FC236}">
                <a16:creationId xmlns:a16="http://schemas.microsoft.com/office/drawing/2014/main" id="{C61B2EA2-E9BA-F449-9597-A449D4844AA3}"/>
              </a:ext>
            </a:extLst>
          </p:cNvPr>
          <p:cNvSpPr>
            <a:spLocks noGrp="1"/>
          </p:cNvSpPr>
          <p:nvPr>
            <p:ph idx="1"/>
          </p:nvPr>
        </p:nvSpPr>
        <p:spPr/>
        <p:txBody>
          <a:bodyPr>
            <a:normAutofit/>
          </a:bodyPr>
          <a:lstStyle/>
          <a:p>
            <a:pPr eaLnBrk="1" hangingPunct="1"/>
            <a:r>
              <a:rPr lang="en-US" altLang="en-US">
                <a:latin typeface="Times New Roman" panose="02020603050405020304" pitchFamily="18" charset="0"/>
                <a:cs typeface="Times New Roman" panose="02020603050405020304" pitchFamily="18" charset="0"/>
              </a:rPr>
              <a:t>Tập trung, không ngắt lời, không giả vờ hiểu</a:t>
            </a:r>
          </a:p>
          <a:p>
            <a:pPr eaLnBrk="1" hangingPunct="1"/>
            <a:r>
              <a:rPr lang="en-US" altLang="en-US">
                <a:latin typeface="Times New Roman" panose="02020603050405020304" pitchFamily="18" charset="0"/>
                <a:cs typeface="Times New Roman" panose="02020603050405020304" pitchFamily="18" charset="0"/>
              </a:rPr>
              <a:t>Có thể nhắc lại để xem bạn đã hiểu đúng lời họ nói chưa</a:t>
            </a:r>
          </a:p>
          <a:p>
            <a:pPr eaLnBrk="1" hangingPunct="1"/>
            <a:r>
              <a:rPr lang="en-US" altLang="en-US">
                <a:latin typeface="Times New Roman" panose="02020603050405020304" pitchFamily="18" charset="0"/>
                <a:cs typeface="Times New Roman" panose="02020603050405020304" pitchFamily="18" charset="0"/>
              </a:rPr>
              <a:t>Không trêu chọc, nhại lại, cười cợt giọng nói của họ</a:t>
            </a:r>
          </a:p>
          <a:p>
            <a:pPr eaLnBrk="1" hangingPunct="1"/>
            <a:r>
              <a:rPr lang="en-US" altLang="en-US">
                <a:latin typeface="Times New Roman" panose="02020603050405020304" pitchFamily="18" charset="0"/>
                <a:cs typeface="Times New Roman" panose="02020603050405020304" pitchFamily="18" charset="0"/>
              </a:rPr>
              <a:t>Tạo môi trường yên tĩnh</a:t>
            </a:r>
          </a:p>
          <a:p>
            <a:pPr eaLnBrk="1" hangingPunct="1"/>
            <a:r>
              <a:rPr lang="en-US" altLang="en-US">
                <a:latin typeface="Times New Roman" panose="02020603050405020304" pitchFamily="18" charset="0"/>
                <a:cs typeface="Times New Roman" panose="02020603050405020304" pitchFamily="18" charset="0"/>
              </a:rPr>
              <a:t>Đừng nói quá to, họ không phải là người khiếm thính</a:t>
            </a:r>
          </a:p>
          <a:p>
            <a:pPr eaLnBrk="1" hangingPunct="1"/>
            <a:r>
              <a:rPr lang="en-US" altLang="en-US">
                <a:latin typeface="Times New Roman" panose="02020603050405020304" pitchFamily="18" charset="0"/>
                <a:cs typeface="Times New Roman" panose="02020603050405020304" pitchFamily="18" charset="0"/>
              </a:rPr>
              <a:t>Nếu đã cố gắng lắng nghe nhưng vẫn không hiểu được, hãy đề nghị họ viết ra hoặc giao tiếp bằng một cách khác hiệu quả hơn</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dur="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dur="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dur="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dur="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dur="1"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dur="1"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dur="1"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Title 1">
            <a:extLst>
              <a:ext uri="{FF2B5EF4-FFF2-40B4-BE49-F238E27FC236}">
                <a16:creationId xmlns:a16="http://schemas.microsoft.com/office/drawing/2014/main" id="{D455F4EF-C6C8-3A8E-9F9C-F3A79F339A82}"/>
              </a:ext>
            </a:extLst>
          </p:cNvPr>
          <p:cNvPicPr>
            <a:picLocks noGrp="1" noChangeArrowheads="1"/>
          </p:cNvPicPr>
          <p:nvPr>
            <p:ph type="title"/>
          </p:nvPr>
        </p:nvPicPr>
        <p:blipFill>
          <a:blip r:embed="rId3">
            <a:extLst>
              <a:ext uri="{28A0092B-C50C-407E-A947-70E740481C1C}">
                <a14:useLocalDpi xmlns:a14="http://schemas.microsoft.com/office/drawing/2010/main" val="0"/>
              </a:ext>
            </a:extLst>
          </a:blip>
          <a:stretch>
            <a:fillRect/>
          </a:stretch>
        </p:blipFill>
        <p:spPr bwMode="auto">
          <a:xfrm>
            <a:off x="457200" y="266700"/>
            <a:ext cx="8229600" cy="1155700"/>
          </a:xfrm>
        </p:spPr>
      </p:pic>
      <p:pic>
        <p:nvPicPr>
          <p:cNvPr id="4" name="Content Placeholder 3">
            <a:extLst>
              <a:ext uri="{FF2B5EF4-FFF2-40B4-BE49-F238E27FC236}">
                <a16:creationId xmlns:a16="http://schemas.microsoft.com/office/drawing/2014/main" id="{5BC9EB94-8F31-0184-294B-5C383B40E847}"/>
              </a:ext>
            </a:extLst>
          </p:cNvPr>
          <p:cNvPicPr>
            <a:picLocks noGrp="1" noChangeArrowheads="1"/>
          </p:cNvPicPr>
          <p:nvPr>
            <p:ph idx="1"/>
          </p:nvPr>
        </p:nvPicPr>
        <p:blipFill>
          <a:blip r:embed="rId4">
            <a:extLst>
              <a:ext uri="{28A0092B-C50C-407E-A947-70E740481C1C}">
                <a14:useLocalDpi xmlns:a14="http://schemas.microsoft.com/office/drawing/2010/main" val="0"/>
              </a:ext>
            </a:extLst>
          </a:blip>
          <a:stretch>
            <a:fillRect/>
          </a:stretch>
        </p:blipFill>
        <p:spPr>
          <a:xfrm>
            <a:off x="698831" y="1825625"/>
            <a:ext cx="7746337" cy="4351338"/>
          </a:xfr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dur="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dur="1"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Title 1">
            <a:extLst>
              <a:ext uri="{FF2B5EF4-FFF2-40B4-BE49-F238E27FC236}">
                <a16:creationId xmlns:a16="http://schemas.microsoft.com/office/drawing/2014/main" id="{7E1BFC61-C418-2614-11D8-C8859E88215C}"/>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tretch>
            <a:fillRect/>
          </a:stretch>
        </p:blipFill>
        <p:spPr bwMode="auto">
          <a:xfrm>
            <a:off x="457200" y="266700"/>
            <a:ext cx="8229600" cy="1155700"/>
          </a:xfrm>
        </p:spPr>
      </p:pic>
      <p:sp>
        <p:nvSpPr>
          <p:cNvPr id="3" name="Content Placeholder 2">
            <a:extLst>
              <a:ext uri="{FF2B5EF4-FFF2-40B4-BE49-F238E27FC236}">
                <a16:creationId xmlns:a16="http://schemas.microsoft.com/office/drawing/2014/main" id="{2E2A67A1-C8AC-AD15-6125-5455A45ACE7F}"/>
              </a:ext>
            </a:extLst>
          </p:cNvPr>
          <p:cNvSpPr>
            <a:spLocks noGrp="1"/>
          </p:cNvSpPr>
          <p:nvPr>
            <p:ph idx="1"/>
          </p:nvPr>
        </p:nvSpPr>
        <p:spPr/>
        <p:txBody>
          <a:bodyPr>
            <a:normAutofit/>
          </a:bodyPr>
          <a:lstStyle/>
          <a:p>
            <a:pPr eaLnBrk="1" hangingPunct="1"/>
            <a:r>
              <a:rPr lang="en-US" altLang="en-US">
                <a:latin typeface="Times New Roman" panose="02020603050405020304" pitchFamily="18" charset="0"/>
                <a:cs typeface="Times New Roman" panose="02020603050405020304" pitchFamily="18" charset="0"/>
              </a:rPr>
              <a:t>Nếu ai đó bị động kinh, bạn không thể làm gì để ngăn chặn, nếu họ bị ngã, hãy bảo vệ phần đầu của họ, và chờ cho cơn động kinh chấm dứt.</a:t>
            </a:r>
          </a:p>
          <a:p>
            <a:pPr eaLnBrk="1" hangingPunct="1"/>
            <a:r>
              <a:rPr lang="en-US" altLang="en-US">
                <a:latin typeface="Times New Roman" panose="02020603050405020304" pitchFamily="18" charset="0"/>
                <a:cs typeface="Times New Roman" panose="02020603050405020304" pitchFamily="18" charset="0"/>
              </a:rPr>
              <a:t>Sau cơn động kinh, người bị động kinh có thể cảm thấy bối rối, ngượng ngùng, hãy dành cho họ khoảng riêng tư để họ trấn tĩnh lại. </a:t>
            </a:r>
          </a:p>
          <a:p>
            <a:pPr eaLnBrk="1" hangingPunct="1"/>
            <a:r>
              <a:rPr lang="en-US" altLang="en-US">
                <a:latin typeface="Times New Roman" panose="02020603050405020304" pitchFamily="18" charset="0"/>
                <a:cs typeface="Times New Roman" panose="02020603050405020304" pitchFamily="18" charset="0"/>
              </a:rPr>
              <a:t>Tiếng bíp bíp của máy nhắn tin hoặc ánh sáng nhấp nháy có thể là yếu tố gây ra động kinh ở một số người</a:t>
            </a:r>
          </a:p>
          <a:p>
            <a:pPr eaLnBrk="1" hangingPunct="1">
              <a:buFont typeface="Wingdings 3" pitchFamily="2" charset="2"/>
              <a:buNone/>
            </a:pPr>
            <a:endParaRPr lang="en-US" altLang="en-US">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dur="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dur="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dur="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dur="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269"/>
        <p:cNvGrpSpPr/>
        <p:nvPr/>
      </p:nvGrpSpPr>
      <p:grpSpPr>
        <a:xfrm>
          <a:off x="0" y="0"/>
          <a:ext cx="0" cy="0"/>
        </a:xfrm>
      </p:grpSpPr>
      <p:grpSp>
        <p:nvGrpSpPr>
          <p:cNvPr id="270" name="Shape 270"/>
          <p:cNvGrpSpPr/>
          <p:nvPr/>
        </p:nvGrpSpPr>
        <p:grpSpPr>
          <a:xfrm>
            <a:off x="808226" y="1391481"/>
            <a:ext cx="10545574" cy="5326929"/>
            <a:chOff x="0" y="-185097"/>
            <a:chExt cx="3253138" cy="6492152"/>
          </a:xfrm>
        </p:grpSpPr>
        <p:sp>
          <p:nvSpPr>
            <p:cNvPr id="273" name="Shape 273"/>
            <p:cNvSpPr/>
            <p:nvPr/>
          </p:nvSpPr>
          <p:spPr>
            <a:xfrm>
              <a:off x="0" y="2940"/>
              <a:ext cx="3253138" cy="1376189"/>
            </a:xfrm>
            <a:prstGeom prst="roundRect">
              <a:avLst>
                <a:gd name="adj" fmla="val 16667"/>
              </a:avLst>
            </a:prstGeom>
            <a:ln>
              <a:headEnd type="none" w="sm" len="sm"/>
              <a:tailEnd type="none" w="sm" len="sm"/>
            </a:ln>
          </p:spPr>
          <p:style>
            <a:lnRef idx="2">
              <a:schemeClr val="accent5">
                <a:shade val="50000"/>
              </a:schemeClr>
            </a:lnRef>
            <a:fillRef idx="1">
              <a:schemeClr val="accent5"/>
            </a:fillRef>
            <a:effectRef idx="0">
              <a:schemeClr val="accent5"/>
            </a:effectRef>
            <a:fontRef idx="minor">
              <a:schemeClr val="lt1"/>
            </a:fontRef>
          </p:style>
          <p:txBody>
            <a:bodyPr spcFirstLastPara="1" wrap="square" lIns="91425" tIns="91425" rIns="91425" bIns="91425" anchor="ctr" anchorCtr="0">
              <a:noAutofit/>
            </a:bodyPr>
            <a:lstStyle>
              <a:defPPr>
                <a:defRPr lang="vi-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endParaRPr/>
            </a:p>
          </p:txBody>
        </p:sp>
        <p:sp>
          <p:nvSpPr>
            <p:cNvPr id="274" name="Shape 274"/>
            <p:cNvSpPr txBox="1"/>
            <p:nvPr/>
          </p:nvSpPr>
          <p:spPr>
            <a:xfrm>
              <a:off x="94725" y="-185097"/>
              <a:ext cx="3063688" cy="1751003"/>
            </a:xfrm>
            <a:prstGeom prst="rect">
              <a:avLst/>
            </a:prstGeom>
            <a:noFill/>
            <a:ln>
              <a:noFill/>
            </a:ln>
          </p:spPr>
          <p:txBody>
            <a:bodyPr spcFirstLastPara="1" wrap="square" lIns="106675" tIns="53325" rIns="106675" bIns="53325" anchor="ctr" anchorCtr="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2800" b="1" err="1">
                  <a:solidFill>
                    <a:schemeClr val="lt1"/>
                  </a:solidFill>
                  <a:ea typeface="Calibri" panose="020f0502020204030204"/>
                  <a:cs typeface="Calibri"/>
                  <a:sym typeface="Calibri"/>
                </a:rPr>
                <a:t>Mô hình từ thiện</a:t>
              </a:r>
              <a:endParaRPr sz="2800" b="1">
                <a:solidFill>
                  <a:schemeClr val="lt1"/>
                </a:solidFill>
                <a:ea typeface="Calibri" panose="020f0502020204030204"/>
                <a:cs typeface="Calibri"/>
                <a:sym typeface="Calibri"/>
              </a:endParaRPr>
            </a:p>
          </p:txBody>
        </p:sp>
        <p:sp>
          <p:nvSpPr>
            <p:cNvPr id="277" name="Shape 277"/>
            <p:cNvSpPr/>
            <p:nvPr/>
          </p:nvSpPr>
          <p:spPr>
            <a:xfrm>
              <a:off x="0" y="1641216"/>
              <a:ext cx="3253138" cy="1284797"/>
            </a:xfrm>
            <a:prstGeom prst="roundRect">
              <a:avLst>
                <a:gd name="adj" fmla="val 16667"/>
              </a:avLst>
            </a:prstGeom>
            <a:ln>
              <a:headEnd type="none" w="sm" len="sm"/>
              <a:tailEnd type="none" w="sm" len="sm"/>
            </a:ln>
          </p:spPr>
          <p:style>
            <a:lnRef idx="2">
              <a:schemeClr val="accent3">
                <a:shade val="50000"/>
              </a:schemeClr>
            </a:lnRef>
            <a:fillRef idx="1">
              <a:schemeClr val="accent3"/>
            </a:fillRef>
            <a:effectRef idx="0">
              <a:schemeClr val="accent3"/>
            </a:effectRef>
            <a:fontRef idx="minor">
              <a:schemeClr val="lt1"/>
            </a:fontRef>
          </p:style>
          <p:txBody>
            <a:bodyPr spcFirstLastPara="1" wrap="square" lIns="91425" tIns="91425" rIns="91425" bIns="91425" anchor="ctr" anchorCtr="0">
              <a:noAutofit/>
            </a:bodyPr>
            <a:lstStyle>
              <a:defPPr>
                <a:defRPr lang="vi-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endParaRPr/>
            </a:p>
          </p:txBody>
        </p:sp>
        <p:sp>
          <p:nvSpPr>
            <p:cNvPr id="278" name="Shape 278"/>
            <p:cNvSpPr txBox="1"/>
            <p:nvPr/>
          </p:nvSpPr>
          <p:spPr>
            <a:xfrm>
              <a:off x="94725" y="1461955"/>
              <a:ext cx="3063688" cy="1751004"/>
            </a:xfrm>
            <a:prstGeom prst="rect">
              <a:avLst/>
            </a:prstGeom>
            <a:noFill/>
            <a:ln>
              <a:noFill/>
            </a:ln>
          </p:spPr>
          <p:txBody>
            <a:bodyPr spcFirstLastPara="1" wrap="square" lIns="106675" tIns="53325" rIns="106675" bIns="53325" anchor="ctr" anchorCtr="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2800" b="1" err="1">
                  <a:ea typeface="Calibri" panose="020f0502020204030204"/>
                  <a:cs typeface="Calibri"/>
                  <a:sym typeface="Calibri"/>
                </a:rPr>
                <a:t>Mô hình Y tế (mô hình cá nhân)</a:t>
              </a:r>
              <a:endParaRPr sz="2800" b="1">
                <a:ea typeface="Calibri" panose="020f0502020204030204"/>
                <a:cs typeface="Calibri"/>
                <a:sym typeface="Calibri"/>
              </a:endParaRPr>
            </a:p>
          </p:txBody>
        </p:sp>
        <p:sp>
          <p:nvSpPr>
            <p:cNvPr id="281" name="Shape 281"/>
            <p:cNvSpPr/>
            <p:nvPr/>
          </p:nvSpPr>
          <p:spPr>
            <a:xfrm>
              <a:off x="0" y="3212959"/>
              <a:ext cx="3253138" cy="1293192"/>
            </a:xfrm>
            <a:prstGeom prst="roundRect">
              <a:avLst>
                <a:gd name="adj" fmla="val 16667"/>
              </a:avLst>
            </a:prstGeom>
            <a:solidFill>
              <a:schemeClr val="accent2"/>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282" name="Shape 282"/>
            <p:cNvSpPr txBox="1"/>
            <p:nvPr/>
          </p:nvSpPr>
          <p:spPr>
            <a:xfrm>
              <a:off x="94725" y="3058150"/>
              <a:ext cx="3063688" cy="1751003"/>
            </a:xfrm>
            <a:prstGeom prst="rect">
              <a:avLst/>
            </a:prstGeom>
            <a:noFill/>
            <a:ln>
              <a:noFill/>
            </a:ln>
          </p:spPr>
          <p:txBody>
            <a:bodyPr spcFirstLastPara="1" wrap="square" lIns="106675" tIns="53325" rIns="106675" bIns="53325" anchor="ctr" anchorCtr="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2800" b="1" err="1">
                  <a:solidFill>
                    <a:schemeClr val="lt1"/>
                  </a:solidFill>
                  <a:ea typeface="Calibri" panose="020f0502020204030204"/>
                  <a:cs typeface="Calibri"/>
                  <a:sym typeface="Calibri"/>
                </a:rPr>
                <a:t>Mô hình Xã hội</a:t>
              </a:r>
              <a:endParaRPr sz="2800" b="1">
                <a:solidFill>
                  <a:schemeClr val="lt1"/>
                </a:solidFill>
                <a:ea typeface="Calibri" panose="020f0502020204030204"/>
                <a:cs typeface="Calibri"/>
                <a:sym typeface="Calibri"/>
              </a:endParaRPr>
            </a:p>
          </p:txBody>
        </p:sp>
        <p:sp>
          <p:nvSpPr>
            <p:cNvPr id="11" name="Shape 281"/>
            <p:cNvSpPr/>
            <p:nvPr/>
          </p:nvSpPr>
          <p:spPr>
            <a:xfrm>
              <a:off x="0" y="4760762"/>
              <a:ext cx="3253138" cy="1293193"/>
            </a:xfrm>
            <a:prstGeom prst="roundRect">
              <a:avLst>
                <a:gd name="adj" fmla="val 16667"/>
              </a:avLst>
            </a:prstGeom>
            <a:solidFill>
              <a:schemeClr val="accent3">
                <a:lumMod val="60000"/>
                <a:lumOff val="40000"/>
              </a:schemeClr>
            </a:solidFill>
            <a:ln w="1905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a:p>
          </p:txBody>
        </p:sp>
        <p:sp>
          <p:nvSpPr>
            <p:cNvPr id="12" name="Shape 282"/>
            <p:cNvSpPr txBox="1"/>
            <p:nvPr/>
          </p:nvSpPr>
          <p:spPr>
            <a:xfrm>
              <a:off x="94725" y="4556052"/>
              <a:ext cx="3063688" cy="1751003"/>
            </a:xfrm>
            <a:prstGeom prst="rect">
              <a:avLst/>
            </a:prstGeom>
            <a:noFill/>
            <a:ln>
              <a:noFill/>
            </a:ln>
          </p:spPr>
          <p:txBody>
            <a:bodyPr spcFirstLastPara="1" wrap="square" lIns="106675" tIns="53325" rIns="106675" bIns="53325" anchor="ctr" anchorCtr="0">
              <a:noAutofit/>
            </a:bodyPr>
            <a:ls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lnSpc>
                  <a:spcPct val="90000"/>
                </a:lnSpc>
              </a:pPr>
              <a:r>
                <a:rPr lang="en-US" sz="2800" b="1" err="1">
                  <a:ea typeface="Calibri" panose="020f0502020204030204"/>
                  <a:cs typeface="Calibri"/>
                  <a:sym typeface="Calibri"/>
                </a:rPr>
                <a:t>Mô hình dựa trên quyền</a:t>
              </a:r>
              <a:endParaRPr sz="2800" b="1">
                <a:ea typeface="Calibri" panose="020f0502020204030204"/>
                <a:cs typeface="Calibri"/>
                <a:sym typeface="Calibri"/>
              </a:endParaRPr>
            </a:p>
          </p:txBody>
        </p:sp>
      </p:grpSp>
      <p:sp>
        <p:nvSpPr>
          <p:cNvPr id="283" name="Shape 283"/>
          <p:cNvSpPr txBox="1">
            <a:spLocks noGrp="1"/>
          </p:cNvSpPr>
          <p:nvPr>
            <p:ph type="title"/>
          </p:nvPr>
        </p:nvSpPr>
        <p:spPr/>
        <p:txBody>
          <a:bodyPr>
            <a:normAutofit/>
          </a:bodyPr>
          <a:lstStyle/>
          <a:p>
            <a:pPr algn="ctr"/>
            <a:r>
              <a:rPr lang="en-US" sz="3600" b="1">
                <a:solidFill>
                  <a:srgbClr val="C00000"/>
                </a:solidFill>
                <a:latin typeface="Arial" pitchFamily="34" charset="0"/>
                <a:ea typeface="Verdana" panose="020b0604030504040204" pitchFamily="34" charset="0"/>
                <a:cs typeface="Arial" pitchFamily="34" charset="0"/>
              </a:rPr>
              <a:t>04 mô hình khuyết tật phổ biến</a:t>
            </a:r>
            <a:endParaRPr lang="en-US" sz="3600" b="1">
              <a:solidFill>
                <a:srgbClr val="C00000"/>
              </a:solidFill>
              <a:latin typeface="Arial" pitchFamily="34" charset="0"/>
              <a:ea typeface="Verdana" panose="020b0604030504040204" pitchFamily="34" charset="0"/>
              <a:cs typeface="Arial" pitchFamily="34" charset="0"/>
            </a:endParaRPr>
          </a:p>
        </p:txBody>
      </p:sp>
      <p:sp>
        <p:nvSpPr>
          <p:cNvPr id="9" name="Slide Number Placeholder 8"/>
          <p:cNvSpPr>
            <a:spLocks noGrp="1"/>
          </p:cNvSpPr>
          <p:nvPr>
            <p:ph type="sldNum" sz="quarter" idx="12"/>
          </p:nvPr>
        </p:nvSpPr>
        <p:spPr/>
        <p:txBody>
          <a:bodyPr/>
          <a:lstStyle/>
          <a:p>
            <a:fld id="{D2523A8C-E1B8-4E68-904D-A6C651AE96E5}" type="slidenum">
              <a:rPr lang="en-AU" smtClean="0"/>
              <a:t>4</a:t>
            </a:fld>
            <a:endParaRPr lang="en-AU"/>
          </a:p>
        </p:txBody>
      </p:sp>
    </p:spTree>
    <p:extLst>
      <p:ext uri="{BB962C8B-B14F-4D97-AF65-F5344CB8AC3E}">
        <p14:creationId xmlns:p14="http://schemas.microsoft.com/office/powerpoint/2010/main" val="3756026022"/>
      </p:ext>
    </p:extLst>
  </p:cSld>
  <p:clrMapOvr>
    <a:masterClrMapping/>
  </p:clrMapOvr>
  <p:transition/>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2" name="Title 1">
            <a:extLst>
              <a:ext uri="{FF2B5EF4-FFF2-40B4-BE49-F238E27FC236}">
                <a16:creationId xmlns:a16="http://schemas.microsoft.com/office/drawing/2014/main" id="{FBB37DCD-1E32-6283-1063-9E89A7B677BD}"/>
              </a:ext>
            </a:extLst>
          </p:cNvPr>
          <p:cNvPicPr>
            <a:picLocks noGrp="1" noChangeArrowheads="1"/>
          </p:cNvPicPr>
          <p:nvPr>
            <p:ph type="title"/>
          </p:nvPr>
        </p:nvPicPr>
        <p:blipFill>
          <a:blip r:embed="rId2">
            <a:extLst>
              <a:ext uri="{28A0092B-C50C-407E-A947-70E740481C1C}">
                <a14:useLocalDpi xmlns:a14="http://schemas.microsoft.com/office/drawing/2010/main" val="0"/>
              </a:ext>
            </a:extLst>
          </a:blip>
          <a:stretch>
            <a:fillRect/>
          </a:stretch>
        </p:blipFill>
        <p:spPr bwMode="auto">
          <a:xfrm>
            <a:off x="457200" y="266700"/>
            <a:ext cx="8229600" cy="1155700"/>
          </a:xfrm>
        </p:spPr>
      </p:pic>
      <p:sp>
        <p:nvSpPr>
          <p:cNvPr id="3" name="Content Placeholder 2">
            <a:extLst>
              <a:ext uri="{FF2B5EF4-FFF2-40B4-BE49-F238E27FC236}">
                <a16:creationId xmlns:a16="http://schemas.microsoft.com/office/drawing/2014/main" id="{F1C14BC4-0906-BD19-E209-21FA91708216}"/>
              </a:ext>
            </a:extLst>
          </p:cNvPr>
          <p:cNvSpPr>
            <a:spLocks noGrp="1"/>
          </p:cNvSpPr>
          <p:nvPr>
            <p:ph idx="1"/>
          </p:nvPr>
        </p:nvSpPr>
        <p:spPr/>
        <p:txBody>
          <a:bodyPr>
            <a:normAutofit/>
          </a:bodyPr>
          <a:lstStyle/>
          <a:p>
            <a:pPr marL="365760" indent="-256032" eaLnBrk="1" fontAlgn="auto" hangingPunct="1">
              <a:spcAft>
                <a:spcPct val="0"/>
              </a:spcAft>
              <a:buFont typeface="Wingdings 3"/>
              <a:buChar char=""/>
              <a:defRPr/>
            </a:pPr>
            <a:r>
              <a:rPr lang="en-US" err="1">
                <a:latin typeface="Times New Roman" panose="02020603050405020304" pitchFamily="18" charset="0"/>
                <a:cs typeface="Times New Roman" panose="02020603050405020304" pitchFamily="18" charset="0"/>
              </a:rPr>
              <a:t>Có những người bị đối xử như người khuyết tật do vẻ bề ngoài khác biệt của họ, mặc dù họ không bị hạn chế trong các sinh hoạt của cuộc sống. (sứt môi, hở hàm ếch, bệnh ngoài da, quá cao hoặc quá thấp…, những người bị ảnh hưởng bên ngoài do một số thuốc điều trị, như rung cơ, co giật…)</a:t>
            </a:r>
          </a:p>
          <a:p>
            <a:pPr marL="365760" indent="-256032" eaLnBrk="1" fontAlgn="auto" hangingPunct="1">
              <a:spcAft>
                <a:spcPct val="0"/>
              </a:spcAft>
              <a:buFont typeface="Wingdings 3"/>
              <a:buChar char=""/>
              <a:defRPr/>
            </a:pPr>
            <a:r>
              <a:rPr lang="en-US" err="1">
                <a:latin typeface="Times New Roman" panose="02020603050405020304" pitchFamily="18" charset="0"/>
                <a:cs typeface="Times New Roman" panose="02020603050405020304" pitchFamily="18" charset="0"/>
              </a:rPr>
              <a:t>Hãy chắc chắn rằng bạn không góp phần gia tăng sự kỳ thị đối với những người có vẻ ngoài khác biệt, hãy giúp họ hòa nhập trọn vẹn vào xã hội.</a:t>
            </a:r>
          </a:p>
          <a:p>
            <a:pPr marL="365760" indent="-256032" eaLnBrk="1" fontAlgn="auto" hangingPunct="1">
              <a:spcAft>
                <a:spcPct val="0"/>
              </a:spcAft>
              <a:buFont typeface="Wingdings 3"/>
              <a:buChar char=""/>
              <a:defRPr/>
            </a:pPr>
            <a:r>
              <a:rPr lang="en-US" err="1">
                <a:latin typeface="Times New Roman" panose="02020603050405020304" pitchFamily="18" charset="0"/>
                <a:cs typeface="Times New Roman" panose="02020603050405020304" pitchFamily="18" charset="0"/>
              </a:rPr>
              <a:t>Trong điều kiện thích hợp, hãy chủ động trò chuyện và để người đó có thể tham gia vào bất cứ hoạt động nào đang diễn ra.</a:t>
            </a:r>
          </a:p>
          <a:p>
            <a:pPr marL="365760" indent="-256032" eaLnBrk="1" fontAlgn="auto" hangingPunct="1">
              <a:spcAft>
                <a:spcPct val="0"/>
              </a:spcAft>
              <a:buFont typeface="Wingdings 3"/>
              <a:buChar char=""/>
              <a:defRPr/>
            </a:pPr>
            <a:endParaRPr lang="en-US">
              <a:latin typeface="Times New Roman" panose="02020603050405020304" pitchFamily="18" charset="0"/>
              <a:cs typeface="Times New Roman" panose="02020603050405020304"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dur="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dur="1"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dur="1"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dur="1"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19" name="Rectangle 1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pic>
        <p:nvPicPr>
          <p:cNvPr id="6" name="Picture 5">
            <a:extLst>
              <a:ext uri="{FF2B5EF4-FFF2-40B4-BE49-F238E27FC236}">
                <a16:creationId xmlns:a16="http://schemas.microsoft.com/office/drawing/2014/main" id="{5E1559C0-CCFE-B9C1-970B-FC299F9CDA8A}"/>
              </a:ext>
            </a:extLst>
          </p:cNvPr>
          <p:cNvPicPr>
            <a:picLocks noChangeAspect="1"/>
          </p:cNvPicPr>
          <p:nvPr/>
        </p:nvPicPr>
        <p:blipFill>
          <a:blip r:embed="rId2">
            <a:alphaModFix amt="50000"/>
          </a:blip>
          <a:srcRect t="9978" r="-1" b="-1"/>
          <a:stretch>
            <a:fillRect/>
          </a:stretch>
        </p:blipFill>
        <p:spPr>
          <a:xfrm>
            <a:off x="22" y="412965"/>
            <a:ext cx="12188930" cy="6857990"/>
          </a:xfrm>
          <a:prstGeom prst="rect">
            <a:avLst/>
          </a:prstGeom>
        </p:spPr>
      </p:pic>
      <p:sp>
        <p:nvSpPr>
          <p:cNvPr id="2" name="Title 1"/>
          <p:cNvSpPr>
            <a:spLocks noGrp="1"/>
          </p:cNvSpPr>
          <p:nvPr>
            <p:ph type="ctrTitle"/>
          </p:nvPr>
        </p:nvSpPr>
        <p:spPr>
          <a:xfrm>
            <a:off x="1524000" y="1122363"/>
            <a:ext cx="9144000" cy="3063240"/>
          </a:xfrm>
        </p:spPr>
        <p:txBody>
          <a:bodyPr>
            <a:normAutofit/>
          </a:bodyPr>
          <a:lstStyle/>
          <a:p>
            <a:r>
              <a:rPr lang="en-US" sz="6600" b="1" err="1">
                <a:solidFill>
                  <a:srgbClr val="FFFFFF"/>
                </a:solidFill>
              </a:rPr>
              <a:t>Các nguyên tắc cơ bản của</a:t>
            </a:r>
            <a:br>
              <a:rPr lang="en-US" sz="6600" b="1" err="1">
                <a:solidFill>
                  <a:srgbClr val="FFFFFF"/>
                </a:solidFill>
              </a:rPr>
            </a:br>
            <a:r>
              <a:rPr lang="en-US" sz="6600" b="1" err="1">
                <a:solidFill>
                  <a:srgbClr val="FFFFFF"/>
                </a:solidFill>
              </a:rPr>
              <a:t>phát triển hòa nhập khuyết tật</a:t>
            </a:r>
            <a:endParaRPr lang="en-US" sz="6600">
              <a:solidFill>
                <a:srgbClr val="FFFFFF"/>
              </a:solidFill>
            </a:endParaRPr>
          </a:p>
        </p:txBody>
      </p:sp>
      <p:sp>
        <p:nvSpPr>
          <p:cNvPr id="4" name="Subtitle 3">
            <a:extLst>
              <a:ext uri="{FF2B5EF4-FFF2-40B4-BE49-F238E27FC236}">
                <a16:creationId xmlns:a16="http://schemas.microsoft.com/office/drawing/2014/main" id="{AC53C857-673B-324D-E825-C9A1FE288946}"/>
              </a:ext>
            </a:extLst>
          </p:cNvPr>
          <p:cNvSpPr>
            <a:spLocks noGrp="1"/>
          </p:cNvSpPr>
          <p:nvPr>
            <p:ph type="subTitle" idx="1"/>
          </p:nvPr>
        </p:nvSpPr>
        <p:spPr>
          <a:xfrm>
            <a:off x="1527048" y="4599432"/>
            <a:ext cx="9144000" cy="1536192"/>
          </a:xfrm>
        </p:spPr>
        <p:txBody>
          <a:bodyPr>
            <a:normAutofit/>
          </a:bodyPr>
          <a:lstStyle/>
          <a:p>
            <a:r>
              <a:rPr lang="en-VN">
                <a:solidFill>
                  <a:srgbClr val="FFFFFF"/>
                </a:solidFill>
              </a:rPr>
              <a:t>Viện Nghiên cứu phát triển cộng đồng</a:t>
            </a:r>
          </a:p>
        </p:txBody>
      </p:sp>
      <p:sp>
        <p:nvSpPr>
          <p:cNvPr id="21"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230447837"/>
      </p:ext>
    </p:extLst>
  </p:cSld>
  <p:clrMapOvr>
    <a:overrideClrMapping bg1="dk1" tx1="lt1" bg2="dk2" tx2="lt2" accent1="accent1" accent2="accent2" accent3="accent3" accent4="accent4" accent5="accent5" accent6="accent6" hlink="hlink" folHlink="folHlink"/>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dur="70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itle 1"/>
          <p:cNvSpPr>
            <a:spLocks noGrp="1"/>
          </p:cNvSpPr>
          <p:nvPr>
            <p:ph type="title"/>
          </p:nvPr>
        </p:nvSpPr>
        <p:spPr/>
        <p:txBody>
          <a:bodyPr>
            <a:normAutofit/>
          </a:bodyPr>
          <a:lstStyle/>
          <a:p>
            <a:pPr algn="ctr"/>
            <a:r>
              <a:rPr lang="en-AU" sz="4000" b="1"/>
              <a:t>Đảm bảo Hòa nhập khuyết tật</a:t>
            </a:r>
            <a:endParaRPr lang="en-AU" sz="4000" b="1"/>
          </a:p>
        </p:txBody>
      </p:sp>
      <p:sp>
        <p:nvSpPr>
          <p:cNvPr id="3" name="Content Placeholder 2"/>
          <p:cNvSpPr>
            <a:spLocks noGrp="1"/>
          </p:cNvSpPr>
          <p:nvPr>
            <p:ph idx="1"/>
          </p:nvPr>
        </p:nvSpPr>
        <p:spPr>
          <a:xfrm>
            <a:off x="808227" y="1737360"/>
            <a:ext cx="6735573" cy="4587240"/>
          </a:xfrm>
        </p:spPr>
        <p:txBody>
          <a:bodyPr>
            <a:normAutofit/>
          </a:bodyPr>
          <a:lstStyle/>
          <a:p>
            <a:pPr marL="0" indent="0" algn="just">
              <a:buNone/>
            </a:pPr>
            <a:endParaRPr lang="en-US" sz="3200"/>
          </a:p>
          <a:p>
            <a:pPr marL="0" indent="0" algn="just">
              <a:buNone/>
            </a:pPr>
            <a:r>
              <a:rPr lang="en-US" sz="3200" b="1" err="1"/>
              <a:t>Hòa nhập</a:t>
            </a:r>
            <a:r>
              <a:rPr lang="en-US" sz="3200" b="1">
                <a:latin typeface="Calibri" panose="020f0502020204030204" pitchFamily="34" charset="0"/>
                <a:cs typeface="Calibri" panose="020f0502020204030204" pitchFamily="34" charset="0"/>
              </a:rPr>
              <a:t> k</a:t>
            </a:r>
            <a:r>
              <a:rPr lang="vi-VN" sz="3200" b="1">
                <a:latin typeface="Calibri" panose="020f0502020204030204" pitchFamily="34" charset="0"/>
                <a:cs typeface="Calibri" panose="020f0502020204030204" pitchFamily="34" charset="0"/>
              </a:rPr>
              <a:t>huyết tật…</a:t>
            </a:r>
            <a:endParaRPr lang="en-US" sz="3200" b="1">
              <a:latin typeface="Calibri" panose="020f0502020204030204" pitchFamily="34" charset="0"/>
              <a:cs typeface="Calibri" panose="020f0502020204030204" pitchFamily="34" charset="0"/>
            </a:endParaRPr>
          </a:p>
          <a:p>
            <a:pPr algn="just"/>
            <a:r>
              <a:rPr lang="vi-VN" sz="3200">
                <a:latin typeface="Calibri" panose="020f0502020204030204" pitchFamily="34" charset="0"/>
                <a:cs typeface="Calibri" panose="020f0502020204030204" pitchFamily="34" charset="0"/>
              </a:rPr>
              <a:t>Là một </a:t>
            </a:r>
            <a:r>
              <a:rPr lang="vi-VN" sz="3200" b="1" u="sng">
                <a:latin typeface="Calibri" panose="020f0502020204030204" pitchFamily="34" charset="0"/>
                <a:cs typeface="Calibri" panose="020f0502020204030204" pitchFamily="34" charset="0"/>
              </a:rPr>
              <a:t>quá trình</a:t>
            </a:r>
            <a:r>
              <a:rPr lang="vi-VN" sz="3200" b="1">
                <a:latin typeface="Calibri" panose="020f0502020204030204" pitchFamily="34" charset="0"/>
                <a:cs typeface="Calibri" panose="020f0502020204030204" pitchFamily="34" charset="0"/>
              </a:rPr>
              <a:t> </a:t>
            </a:r>
            <a:r>
              <a:rPr lang="vi-VN" sz="3200">
                <a:latin typeface="Calibri" panose="020f0502020204030204" pitchFamily="34" charset="0"/>
                <a:cs typeface="Calibri" panose="020f0502020204030204" pitchFamily="34" charset="0"/>
              </a:rPr>
              <a:t>đảm bảo rằng những người khuyết tật có thể </a:t>
            </a:r>
            <a:r>
              <a:rPr lang="vi-VN" sz="3200" b="1" i="1">
                <a:latin typeface="Calibri" panose="020f0502020204030204" pitchFamily="34" charset="0"/>
                <a:cs typeface="Calibri" panose="020f0502020204030204" pitchFamily="34" charset="0"/>
              </a:rPr>
              <a:t>tham gia </a:t>
            </a:r>
            <a:r>
              <a:rPr lang="en-US" sz="3200" err="1">
                <a:latin typeface="Calibri" panose="020f0502020204030204" pitchFamily="34" charset="0"/>
                <a:cs typeface="Calibri" panose="020f0502020204030204" pitchFamily="34" charset="0"/>
              </a:rPr>
              <a:t>mọi hoạt động một cách </a:t>
            </a:r>
            <a:r>
              <a:rPr lang="en-US" sz="3200" b="1" i="1" err="1">
                <a:latin typeface="Calibri" panose="020f0502020204030204" pitchFamily="34" charset="0"/>
                <a:cs typeface="Calibri" panose="020f0502020204030204" pitchFamily="34" charset="0"/>
              </a:rPr>
              <a:t>bình đẳng, không rào cản</a:t>
            </a:r>
            <a:r>
              <a:rPr lang="en-US" sz="3200">
                <a:latin typeface="Calibri" panose="020f0502020204030204" pitchFamily="34" charset="0"/>
                <a:cs typeface="Calibri" panose="020f0502020204030204" pitchFamily="34" charset="0"/>
              </a:rPr>
              <a:t>, bao gồm trong cả việc ra </a:t>
            </a:r>
            <a:r>
              <a:rPr lang="vi-VN" sz="3200">
                <a:latin typeface="Calibri" panose="020f0502020204030204" pitchFamily="34" charset="0"/>
                <a:cs typeface="Calibri" panose="020f0502020204030204" pitchFamily="34" charset="0"/>
              </a:rPr>
              <a:t>quyết định.</a:t>
            </a:r>
            <a:endParaRPr lang="en-US" sz="3200">
              <a:latin typeface="Calibri" panose="020f0502020204030204" pitchFamily="34" charset="0"/>
              <a:cs typeface="Calibri" panose="020f0502020204030204" pitchFamily="34" charset="0"/>
            </a:endParaRPr>
          </a:p>
        </p:txBody>
      </p:sp>
      <p:sp>
        <p:nvSpPr>
          <p:cNvPr id="5" name="TextBox 4"/>
          <p:cNvSpPr txBox="1"/>
          <p:nvPr/>
        </p:nvSpPr>
        <p:spPr>
          <a:xfrm>
            <a:off x="8632552" y="6084437"/>
            <a:ext cx="2880320" cy="276999"/>
          </a:xfrm>
          <a:prstGeom prst="rect">
            <a:avLst/>
          </a:prstGeom>
          <a:noFill/>
        </p:spPr>
        <p:txBody>
          <a:bodyPr wrap="square" rtlCol="0">
            <a:spAutoFit/>
          </a:bodyPr>
          <a:lstStyle>
            <a:defPPr>
              <a:defRPr lang="en-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ct val="0"/>
              </a:spcBef>
              <a:spcAft>
                <a:spcPct val="0"/>
              </a:spcAft>
              <a:buClrTx/>
              <a:buSzTx/>
              <a:buFontTx/>
              <a:buNone/>
              <a:defRPr/>
            </a:pPr>
            <a:r>
              <a:rPr kumimoji="0" lang="en-AU" sz="1200" b="0" i="0" u="none" strike="noStrike" kern="1200" cap="none" spc="0" normalizeH="0" baseline="0" noProof="0">
                <a:ln>
                  <a:noFill/>
                </a:ln>
                <a:solidFill>
                  <a:srgbClr val="000000"/>
                </a:solidFill>
                <a:effectLst/>
                <a:uLnTx/>
                <a:uFillTx/>
                <a:latin typeface="Calibri"/>
                <a:ea typeface="+mn-ea"/>
                <a:cs typeface="+mn-cs"/>
              </a:rPr>
              <a:t>Photo: CBM</a:t>
            </a:r>
          </a:p>
        </p:txBody>
      </p:sp>
      <p:pic>
        <p:nvPicPr>
          <p:cNvPr id="7" name="Picture 6">
            <a:extLst>
              <a:ext uri="{FF2B5EF4-FFF2-40B4-BE49-F238E27FC236}">
                <a16:creationId xmlns:a16="http://schemas.microsoft.com/office/drawing/2014/main" id="{28772B30-1609-9247-84B1-471EC56B2E5A}"/>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716816" y="2136998"/>
            <a:ext cx="4367284" cy="3596373"/>
          </a:xfrm>
          <a:prstGeom prst="rect">
            <a:avLst/>
          </a:prstGeom>
        </p:spPr>
      </p:pic>
    </p:spTree>
    <p:extLst>
      <p:ext uri="{BB962C8B-B14F-4D97-AF65-F5344CB8AC3E}">
        <p14:creationId xmlns:p14="http://schemas.microsoft.com/office/powerpoint/2010/main" val="71108922"/>
      </p:ext>
    </p:extLst>
  </p:cSld>
  <p:clrMapOvr>
    <a:masterClrMapping/>
  </p:clrMapOvr>
  <p:transition/>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 name="Title 1"/>
          <p:cNvSpPr>
            <a:spLocks noGrp="1"/>
          </p:cNvSpPr>
          <p:nvPr>
            <p:ph type="title"/>
          </p:nvPr>
        </p:nvSpPr>
        <p:spPr>
          <a:xfrm>
            <a:off x="1371597" y="348865"/>
            <a:ext cx="10044023" cy="877729"/>
          </a:xfrm>
        </p:spPr>
        <p:txBody>
          <a:bodyPr anchor="ctr">
            <a:normAutofit/>
          </a:bodyPr>
          <a:lstStyle/>
          <a:p>
            <a:r>
              <a:rPr lang="en-US" sz="4000">
                <a:solidFill>
                  <a:srgbClr val="FFFFFF"/>
                </a:solidFill>
              </a:rPr>
              <a:t>Tổng quan về nguyên tắc phát triển hoà nhập</a:t>
            </a:r>
          </a:p>
        </p:txBody>
      </p:sp>
      <p:graphicFrame>
        <p:nvGraphicFramePr>
          <p:cNvPr id="5" name="Content Placeholder 2">
            <a:extLst>
              <a:ext uri="{FF2B5EF4-FFF2-40B4-BE49-F238E27FC236}">
                <a16:creationId xmlns:a16="http://schemas.microsoft.com/office/drawing/2014/main" id="{92D096C0-FE60-F2F1-B6AC-31537D461A2F}"/>
              </a:ext>
            </a:extLst>
          </p:cNvPr>
          <p:cNvGraphicFramePr>
            <a:graphicFrameLocks noGrp="1"/>
          </p:cNvGraphicFramePr>
          <p:nvPr>
            <p:ph idx="1"/>
            <p:extLst>
              <p:ext uri="{D42A27DB-BD31-4B8C-83A1-F6EECF244321}">
                <p14:modId xmlns:p14="http://schemas.microsoft.com/office/powerpoint/2010/main" val="3509302366"/>
              </p:ext>
            </p:extLst>
          </p:nvPr>
        </p:nvGraphicFramePr>
        <p:xfrm>
          <a:off x="644056" y="2112579"/>
          <a:ext cx="10927829" cy="4192805"/>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1757091013"/>
      </p:ext>
    </p:extLst>
  </p:cSld>
  <p:clrMapOvr>
    <a:masterClrMapping/>
  </p:clrMapOvr>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16" name="Rectangle 15">
            <a:extLst>
              <a:ext uri="{FF2B5EF4-FFF2-40B4-BE49-F238E27FC236}">
                <a16:creationId xmlns:a16="http://schemas.microsoft.com/office/drawing/2014/main" id="{2A11688B-0A27-4E86-8D55-76F71ADF2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grpSp>
        <p:nvGrpSpPr>
          <p:cNvPr id="18" name="Group 17">
            <a:extLst>
              <a:ext uri="{FF2B5EF4-FFF2-40B4-BE49-F238E27FC236}">
                <a16:creationId xmlns:a16="http://schemas.microsoft.com/office/drawing/2014/main" id="{C84A868B-654E-447C-8D9C-0F9328308C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192000" cy="6858000"/>
            <a:chExt cx="12192000" cy="6858000"/>
          </a:xfrm>
        </p:grpSpPr>
        <p:sp>
          <p:nvSpPr>
            <p:cNvPr id="19" name="Rectangle 18">
              <a:extLst>
                <a:ext uri="{FF2B5EF4-FFF2-40B4-BE49-F238E27FC236}">
                  <a16:creationId xmlns:a16="http://schemas.microsoft.com/office/drawing/2014/main" id="{4E43F5E5-7E34-4029-B18F-CAED020868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0" name="Rectangle 19">
              <a:extLst>
                <a:ext uri="{FF2B5EF4-FFF2-40B4-BE49-F238E27FC236}">
                  <a16:creationId xmlns:a16="http://schemas.microsoft.com/office/drawing/2014/main" id="{B59931FA-11DF-4781-8AAD-FEE88674F78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4">
                <a:lumMod val="75000"/>
                <a:alpha val="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grpSp>
      <p:sp>
        <p:nvSpPr>
          <p:cNvPr id="22" name="Rectangle 21">
            <a:extLst>
              <a:ext uri="{FF2B5EF4-FFF2-40B4-BE49-F238E27FC236}">
                <a16:creationId xmlns:a16="http://schemas.microsoft.com/office/drawing/2014/main" id="{40F88E6C-5782-452A-8C4F-9D2C2EAC84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823" cy="31416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defRPr lang="en-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solidFill>
                <a:schemeClr val="tx1"/>
              </a:solidFill>
            </a:endParaRPr>
          </a:p>
        </p:txBody>
      </p:sp>
      <p:sp>
        <p:nvSpPr>
          <p:cNvPr id="2" name="Title 1"/>
          <p:cNvSpPr>
            <a:spLocks noGrp="1"/>
          </p:cNvSpPr>
          <p:nvPr>
            <p:ph type="title"/>
          </p:nvPr>
        </p:nvSpPr>
        <p:spPr>
          <a:xfrm>
            <a:off x="550864" y="365125"/>
            <a:ext cx="11090274" cy="1325563"/>
          </a:xfrm>
        </p:spPr>
        <p:txBody>
          <a:bodyPr>
            <a:normAutofit/>
          </a:bodyPr>
          <a:lstStyle/>
          <a:p>
            <a:r>
              <a:rPr lang="en-US" sz="4000"/>
              <a:t>1. Thay đổi nhận thức</a:t>
            </a:r>
          </a:p>
        </p:txBody>
      </p:sp>
      <p:graphicFrame>
        <p:nvGraphicFramePr>
          <p:cNvPr id="12" name="Content Placeholder 2">
            <a:extLst>
              <a:ext uri="{FF2B5EF4-FFF2-40B4-BE49-F238E27FC236}">
                <a16:creationId xmlns:a16="http://schemas.microsoft.com/office/drawing/2014/main" id="{B7881C14-5752-7287-1566-C16A8A10B36F}"/>
              </a:ext>
            </a:extLst>
          </p:cNvPr>
          <p:cNvGraphicFramePr>
            <a:graphicFrameLocks noGrp="1"/>
          </p:cNvGraphicFramePr>
          <p:nvPr>
            <p:ph idx="1"/>
            <p:extLst>
              <p:ext uri="{D42A27DB-BD31-4B8C-83A1-F6EECF244321}">
                <p14:modId xmlns:p14="http://schemas.microsoft.com/office/powerpoint/2010/main" val="3874073128"/>
              </p:ext>
            </p:extLst>
          </p:nvPr>
        </p:nvGraphicFramePr>
        <p:xfrm>
          <a:off x="547688" y="2133600"/>
          <a:ext cx="11093450" cy="4157664"/>
        </p:xfrm>
        <a:graphic>
          <a:graphicData uri="http://schemas.openxmlformats.org/drawingml/2006/diagram">
            <dgm:relIds xmlns:dgm="http://schemas.openxmlformats.org/drawingml/2006/diagram" r:dm="rId4" r:lo="rId5" r:qs="rId6" r:cs="rId7"/>
          </a:graphicData>
        </a:graphic>
      </p:graphicFrame>
    </p:spTree>
    <p:extLst>
      <p:ext uri="{BB962C8B-B14F-4D97-AF65-F5344CB8AC3E}">
        <p14:creationId xmlns:p14="http://schemas.microsoft.com/office/powerpoint/2010/main" val="3136196307"/>
      </p:ext>
    </p:extLst>
  </p:cSld>
  <p:clrMapOvr>
    <a:masterClrMapping/>
  </p:clrMapOvr>
  <p:transition/>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61C533DC-E4CA-78D7-C75E-051E5E309BA8}"/>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9E45592-13C9-8ECE-0031-DFCC07F2065A}"/>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D8B0450-D6D4-6D5D-F413-DEB315729ED9}"/>
              </a:ext>
            </a:extLst>
          </p:cNvPr>
          <p:cNvPicPr>
            <a:picLocks noChangeAspect="1"/>
          </p:cNvPicPr>
          <p:nvPr/>
        </p:nvPicPr>
        <p:blipFill>
          <a:blip r:embed="rId2"/>
          <a:stretch>
            <a:fillRect/>
          </a:stretch>
        </p:blipFill>
        <p:spPr>
          <a:xfrm>
            <a:off x="1097279" y="348338"/>
            <a:ext cx="10212978" cy="5834743"/>
          </a:xfrm>
          <a:prstGeom prst="rect">
            <a:avLst/>
          </a:prstGeom>
        </p:spPr>
      </p:pic>
    </p:spTree>
    <p:extLst>
      <p:ext uri="{BB962C8B-B14F-4D97-AF65-F5344CB8AC3E}">
        <p14:creationId xmlns:p14="http://schemas.microsoft.com/office/powerpoint/2010/main" val="1825959722"/>
      </p:ext>
    </p:extLst>
  </p:cSld>
  <p:clrMapOvr>
    <a:masterClrMapping/>
  </p:clrMapOvr>
  <p:transition/>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2. Sự tham gia</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pPr marL="0" indent="0">
              <a:buNone/>
            </a:pPr>
            <a:r>
              <a:rPr lang="en-US" sz="2200"/>
              <a:t>“Không có gì về chúng tôi mà không có chúng tôi” </a:t>
            </a:r>
          </a:p>
          <a:p>
            <a:r>
              <a:rPr lang="en-US" sz="2200" err="1"/>
              <a:t>Người khuyết tật cần được tham gia vào các quyết định liên quan đến họ.</a:t>
            </a:r>
          </a:p>
          <a:p>
            <a:r>
              <a:rPr lang="en-US" sz="2200" err="1"/>
              <a:t>Hành đông ảnh hưởng đến người khuyết tật cần phải được lên kế hoạch hoặc thực hiện khi có sự tham  gia của họ. </a:t>
            </a:r>
          </a:p>
          <a:p>
            <a:r>
              <a:rPr lang="en-US" sz="2200" err="1"/>
              <a:t>Sự tham gia của người khuyết tật trên nhiều lĩnh vực cũng sẽ xây dựng kĩ năng và khả năng của họ.</a:t>
            </a:r>
          </a:p>
          <a:p>
            <a:r>
              <a:rPr lang="en-US" sz="2200" err="1"/>
              <a:t>Người không khuyết tật và người khuyết tật cùng làm việc với nhau sẽ thúc đẩy thường xuyên sự thay đổi thái độ và hiểu biết về khuyết tật, các đóng góp và nguyện vọng của NKT.</a:t>
            </a:r>
          </a:p>
        </p:txBody>
      </p:sp>
    </p:spTree>
    <p:extLst>
      <p:ext uri="{BB962C8B-B14F-4D97-AF65-F5344CB8AC3E}">
        <p14:creationId xmlns:p14="http://schemas.microsoft.com/office/powerpoint/2010/main" val="3504857501"/>
      </p:ext>
    </p:extLst>
  </p:cSld>
  <p:clrMapOvr>
    <a:masterClrMapping/>
  </p:clrMapOvr>
  <p:transition/>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CC6F6004-3E00-AA0D-6532-C06BA955A4B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E227ED9-4210-9AFE-6C13-83788DB4F68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B9DCC258-97A6-3774-6C04-EF996CACC406}"/>
              </a:ext>
            </a:extLst>
          </p:cNvPr>
          <p:cNvPicPr>
            <a:picLocks noChangeAspect="1"/>
          </p:cNvPicPr>
          <p:nvPr/>
        </p:nvPicPr>
        <p:blipFill>
          <a:blip r:embed="rId2"/>
          <a:stretch>
            <a:fillRect/>
          </a:stretch>
        </p:blipFill>
        <p:spPr>
          <a:xfrm>
            <a:off x="829539" y="286603"/>
            <a:ext cx="10532922" cy="5719048"/>
          </a:xfrm>
          <a:prstGeom prst="rect">
            <a:avLst/>
          </a:prstGeom>
        </p:spPr>
      </p:pic>
    </p:spTree>
    <p:extLst>
      <p:ext uri="{BB962C8B-B14F-4D97-AF65-F5344CB8AC3E}">
        <p14:creationId xmlns:p14="http://schemas.microsoft.com/office/powerpoint/2010/main" val="3724046496"/>
      </p:ext>
    </p:extLst>
  </p:cSld>
  <p:clrMapOvr>
    <a:masterClrMapping/>
  </p:clrMapOvr>
  <p:transition/>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8" name="Rectangle 7">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sz="5400"/>
              <a:t>3. Tiếp cận toàn diện</a:t>
            </a:r>
          </a:p>
        </p:txBody>
      </p:sp>
      <p:sp>
        <p:nvSpPr>
          <p:cNvPr id="10"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3" name="Content Placeholder 2"/>
          <p:cNvSpPr>
            <a:spLocks noGrp="1"/>
          </p:cNvSpPr>
          <p:nvPr>
            <p:ph idx="1"/>
          </p:nvPr>
        </p:nvSpPr>
        <p:spPr>
          <a:xfrm>
            <a:off x="838200" y="1929384"/>
            <a:ext cx="10515600" cy="4251960"/>
          </a:xfrm>
        </p:spPr>
        <p:txBody>
          <a:bodyPr>
            <a:normAutofit/>
          </a:bodyPr>
          <a:lstStyle/>
          <a:p>
            <a:r>
              <a:rPr lang="en-US"/>
              <a:t>Là nguyên tắc cơ bản để hòa nhập đầy đủ người khuyết tật. </a:t>
            </a:r>
          </a:p>
          <a:p>
            <a:r>
              <a:rPr lang="en-US" err="1"/>
              <a:t>Gỡ bỏ rào cản “gây mất khả năng” và đảm bảo tiếp cận tổng thể giúp NKT hòa nhập cộng đồng.</a:t>
            </a:r>
          </a:p>
          <a:p>
            <a:pPr lvl="1"/>
            <a:r>
              <a:rPr lang="en-US" sz="2800" err="1"/>
              <a:t>Các rào cản vật lý hoặc rào cản môi trường: Ví dụ tòa nhà, trường học; phòng khám; phương tiện giao thông…</a:t>
            </a:r>
          </a:p>
          <a:p>
            <a:pPr lvl="1"/>
            <a:r>
              <a:rPr lang="en-US" sz="2800" err="1"/>
              <a:t>Các rào cản về thông tin: Báo chí, tờ rơi; internet; đài truyền hình, các cuộc họp thôn, xóm…</a:t>
            </a:r>
          </a:p>
          <a:p>
            <a:pPr lvl="1"/>
            <a:r>
              <a:rPr lang="en-US" sz="2800" err="1"/>
              <a:t>Các rào cản về chính sách: </a:t>
            </a:r>
          </a:p>
          <a:p>
            <a:pPr lvl="1"/>
            <a:r>
              <a:rPr lang="en-US" sz="2800" err="1"/>
              <a:t>Các rào cản về thái độ: Khuôn mẫu, định kiến.</a:t>
            </a:r>
          </a:p>
        </p:txBody>
      </p:sp>
    </p:spTree>
    <p:extLst>
      <p:ext uri="{BB962C8B-B14F-4D97-AF65-F5344CB8AC3E}">
        <p14:creationId xmlns:p14="http://schemas.microsoft.com/office/powerpoint/2010/main" val="438807082"/>
      </p:ext>
    </p:extLst>
  </p:cSld>
  <p:clrMapOvr>
    <a:masterClrMapping/>
  </p:clrMapOvr>
  <p:transition/>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1614940" y="5274129"/>
            <a:ext cx="10018713" cy="1355271"/>
          </a:xfrm>
        </p:spPr>
        <p:style>
          <a:lnRef idx="3">
            <a:schemeClr val="lt1"/>
          </a:lnRef>
          <a:fillRef idx="1">
            <a:schemeClr val="accent4"/>
          </a:fillRef>
          <a:effectRef idx="1">
            <a:schemeClr val="accent4"/>
          </a:effectRef>
          <a:fontRef idx="minor">
            <a:schemeClr val="lt1"/>
          </a:fontRef>
        </p:style>
        <p:txBody>
          <a:bodyPr/>
          <a:lstStyle>
            <a:lvl1pPr>
              <a:defRPr>
                <a:solidFill>
                  <a:srgbClr val="FFFFFF"/>
                </a:solidFill>
                <a:latin typeface="Calibri"/>
              </a:defRPr>
            </a:lvl1pPr>
            <a:lvl2pPr>
              <a:defRPr>
                <a:solidFill>
                  <a:srgbClr val="FFFFFF"/>
                </a:solidFill>
                <a:latin typeface="Calibri"/>
              </a:defRPr>
            </a:lvl2pPr>
            <a:lvl3pPr>
              <a:defRPr>
                <a:solidFill>
                  <a:srgbClr val="FFFFFF"/>
                </a:solidFill>
                <a:latin typeface="Calibri"/>
              </a:defRPr>
            </a:lvl3pPr>
            <a:lvl4pPr>
              <a:defRPr>
                <a:solidFill>
                  <a:srgbClr val="FFFFFF"/>
                </a:solidFill>
                <a:latin typeface="Calibri"/>
              </a:defRPr>
            </a:lvl4pPr>
            <a:lvl5pPr>
              <a:defRPr>
                <a:solidFill>
                  <a:srgbClr val="FFFFFF"/>
                </a:solidFill>
                <a:latin typeface="Calibri"/>
              </a:defRPr>
            </a:lvl5pPr>
            <a:lvl6pPr>
              <a:defRPr>
                <a:solidFill>
                  <a:srgbClr val="FFFFFF"/>
                </a:solidFill>
                <a:latin typeface="Calibri"/>
              </a:defRPr>
            </a:lvl6pPr>
            <a:lvl7pPr>
              <a:defRPr>
                <a:solidFill>
                  <a:srgbClr val="FFFFFF"/>
                </a:solidFill>
                <a:latin typeface="Calibri"/>
              </a:defRPr>
            </a:lvl7pPr>
            <a:lvl8pPr>
              <a:defRPr>
                <a:solidFill>
                  <a:srgbClr val="FFFFFF"/>
                </a:solidFill>
                <a:latin typeface="Calibri"/>
              </a:defRPr>
            </a:lvl8pPr>
            <a:lvl9pPr>
              <a:defRPr>
                <a:solidFill>
                  <a:srgbClr val="FFFFFF"/>
                </a:solidFill>
                <a:latin typeface="Calibri"/>
              </a:defRPr>
            </a:lvl9pPr>
          </a:lstStyle>
          <a:p>
            <a:r>
              <a:rPr lang="en-US"/>
              <a:t>NKT tham gia vào mọi cơ hội phát triển trên cơ sở bình đẳng với những người khác</a:t>
            </a:r>
            <a:endParaRPr lang="en-US"/>
          </a:p>
        </p:txBody>
      </p:sp>
      <p:sp>
        <p:nvSpPr>
          <p:cNvPr id="4" name="Content Placeholder 3"/>
          <p:cNvSpPr>
            <a:spLocks noGrp="1"/>
          </p:cNvSpPr>
          <p:nvPr>
            <p:ph sz="half" idx="1"/>
          </p:nvPr>
        </p:nvSpPr>
        <p:spPr>
          <a:xfrm>
            <a:off x="1533298" y="1589314"/>
            <a:ext cx="4895055" cy="3124201"/>
          </a:xfrm>
        </p:spPr>
        <p:style>
          <a:lnRef idx="3">
            <a:schemeClr val="lt1"/>
          </a:lnRef>
          <a:fillRef idx="1">
            <a:schemeClr val="accent6"/>
          </a:fillRef>
          <a:effectRef idx="1">
            <a:schemeClr val="accent6"/>
          </a:effectRef>
          <a:fontRef idx="minor">
            <a:schemeClr val="lt1"/>
          </a:fontRef>
        </p:style>
        <p:txBody>
          <a:bodyPr>
            <a:normAutofit/>
          </a:bodyPr>
          <a:lstStyle>
            <a:lvl1pPr>
              <a:defRPr>
                <a:solidFill>
                  <a:srgbClr val="FFFFFF"/>
                </a:solidFill>
                <a:latin typeface="Calibri"/>
              </a:defRPr>
            </a:lvl1pPr>
            <a:lvl2pPr>
              <a:defRPr>
                <a:solidFill>
                  <a:srgbClr val="FFFFFF"/>
                </a:solidFill>
                <a:latin typeface="Calibri"/>
              </a:defRPr>
            </a:lvl2pPr>
            <a:lvl3pPr>
              <a:defRPr>
                <a:solidFill>
                  <a:srgbClr val="FFFFFF"/>
                </a:solidFill>
                <a:latin typeface="Calibri"/>
              </a:defRPr>
            </a:lvl3pPr>
            <a:lvl4pPr>
              <a:defRPr>
                <a:solidFill>
                  <a:srgbClr val="FFFFFF"/>
                </a:solidFill>
                <a:latin typeface="Calibri"/>
              </a:defRPr>
            </a:lvl4pPr>
            <a:lvl5pPr>
              <a:defRPr>
                <a:solidFill>
                  <a:srgbClr val="FFFFFF"/>
                </a:solidFill>
                <a:latin typeface="Calibri"/>
              </a:defRPr>
            </a:lvl5pPr>
            <a:lvl6pPr>
              <a:defRPr>
                <a:solidFill>
                  <a:srgbClr val="FFFFFF"/>
                </a:solidFill>
                <a:latin typeface="Calibri"/>
              </a:defRPr>
            </a:lvl6pPr>
            <a:lvl7pPr>
              <a:defRPr>
                <a:solidFill>
                  <a:srgbClr val="FFFFFF"/>
                </a:solidFill>
                <a:latin typeface="Calibri"/>
              </a:defRPr>
            </a:lvl7pPr>
            <a:lvl8pPr>
              <a:defRPr>
                <a:solidFill>
                  <a:srgbClr val="FFFFFF"/>
                </a:solidFill>
                <a:latin typeface="Calibri"/>
              </a:defRPr>
            </a:lvl8pPr>
            <a:lvl9pPr>
              <a:defRPr>
                <a:solidFill>
                  <a:srgbClr val="FFFFFF"/>
                </a:solidFill>
                <a:latin typeface="Calibri"/>
              </a:defRPr>
            </a:lvl9pPr>
          </a:lstStyle>
          <a:p>
            <a:r>
              <a:rPr lang="en-US" sz="3200" err="1"/>
              <a:t>Các hoạt động cụ thể hỗ trợ trực tiếp cho NKT. </a:t>
            </a:r>
          </a:p>
          <a:p>
            <a:pPr marL="0" indent="0">
              <a:buNone/>
            </a:pPr>
            <a:r>
              <a:rPr lang="en-US" sz="3200" b="1"/>
              <a:t>=&gt; Mục đích: Tăng cường năng lực và sự tham gia của NKT</a:t>
            </a:r>
            <a:r>
              <a:rPr lang="en-US" sz="3200"/>
              <a:t>	</a:t>
            </a:r>
          </a:p>
        </p:txBody>
      </p:sp>
      <p:sp>
        <p:nvSpPr>
          <p:cNvPr id="5" name="Content Placeholder 4"/>
          <p:cNvSpPr>
            <a:spLocks noGrp="1"/>
          </p:cNvSpPr>
          <p:nvPr>
            <p:ph sz="half" idx="2"/>
          </p:nvPr>
        </p:nvSpPr>
        <p:spPr>
          <a:xfrm>
            <a:off x="6722267" y="1621972"/>
            <a:ext cx="4895056" cy="3124200"/>
          </a:xfrm>
        </p:spPr>
        <p:style>
          <a:lnRef idx="3">
            <a:schemeClr val="lt1"/>
          </a:lnRef>
          <a:fillRef idx="1">
            <a:schemeClr val="accent2"/>
          </a:fillRef>
          <a:effectRef idx="1">
            <a:schemeClr val="accent2"/>
          </a:effectRef>
          <a:fontRef idx="minor">
            <a:schemeClr val="lt1"/>
          </a:fontRef>
        </p:style>
        <p:txBody>
          <a:bodyPr>
            <a:noAutofit/>
          </a:bodyPr>
          <a:lstStyle>
            <a:lvl1pPr>
              <a:defRPr>
                <a:solidFill>
                  <a:srgbClr val="FFFFFF"/>
                </a:solidFill>
                <a:latin typeface="Calibri"/>
              </a:defRPr>
            </a:lvl1pPr>
            <a:lvl2pPr>
              <a:defRPr>
                <a:solidFill>
                  <a:srgbClr val="FFFFFF"/>
                </a:solidFill>
                <a:latin typeface="Calibri"/>
              </a:defRPr>
            </a:lvl2pPr>
            <a:lvl3pPr>
              <a:defRPr>
                <a:solidFill>
                  <a:srgbClr val="FFFFFF"/>
                </a:solidFill>
                <a:latin typeface="Calibri"/>
              </a:defRPr>
            </a:lvl3pPr>
            <a:lvl4pPr>
              <a:defRPr>
                <a:solidFill>
                  <a:srgbClr val="FFFFFF"/>
                </a:solidFill>
                <a:latin typeface="Calibri"/>
              </a:defRPr>
            </a:lvl4pPr>
            <a:lvl5pPr>
              <a:defRPr>
                <a:solidFill>
                  <a:srgbClr val="FFFFFF"/>
                </a:solidFill>
                <a:latin typeface="Calibri"/>
              </a:defRPr>
            </a:lvl5pPr>
            <a:lvl6pPr>
              <a:defRPr>
                <a:solidFill>
                  <a:srgbClr val="FFFFFF"/>
                </a:solidFill>
                <a:latin typeface="Calibri"/>
              </a:defRPr>
            </a:lvl6pPr>
            <a:lvl7pPr>
              <a:defRPr>
                <a:solidFill>
                  <a:srgbClr val="FFFFFF"/>
                </a:solidFill>
                <a:latin typeface="Calibri"/>
              </a:defRPr>
            </a:lvl7pPr>
            <a:lvl8pPr>
              <a:defRPr>
                <a:solidFill>
                  <a:srgbClr val="FFFFFF"/>
                </a:solidFill>
                <a:latin typeface="Calibri"/>
              </a:defRPr>
            </a:lvl8pPr>
            <a:lvl9pPr>
              <a:defRPr>
                <a:solidFill>
                  <a:srgbClr val="FFFFFF"/>
                </a:solidFill>
                <a:latin typeface="Calibri"/>
              </a:defRPr>
            </a:lvl9pPr>
          </a:lstStyle>
          <a:p>
            <a:r>
              <a:rPr lang="en-US" sz="2400" err="1"/>
              <a:t>Các hoạt động lồng ghép, hòa nhập khuyết tật.</a:t>
            </a:r>
          </a:p>
          <a:p>
            <a:pPr marL="0" indent="0">
              <a:buNone/>
            </a:pPr>
            <a:r>
              <a:rPr lang="en-US" sz="2400"/>
              <a:t>=&gt; </a:t>
            </a:r>
            <a:r>
              <a:rPr lang="en-US" sz="2400" b="1" err="1"/>
              <a:t>Mục đích: Đảm bảo tất cả các hoạt động, chương trình có quan điểm về khuyết tật và hoàn toàn tiếp cận với tất cả mọi người</a:t>
            </a:r>
            <a:r>
              <a:rPr lang="en-US" sz="2400"/>
              <a:t>. Đảm bảo NKT được tham gia đầy đủ và bình đẳng.</a:t>
            </a:r>
          </a:p>
        </p:txBody>
      </p:sp>
      <p:sp>
        <p:nvSpPr>
          <p:cNvPr id="6" name="Title 1"/>
          <p:cNvSpPr txBox="1"/>
          <p:nvPr/>
        </p:nvSpPr>
        <p:spPr>
          <a:xfrm>
            <a:off x="1533298" y="266700"/>
            <a:ext cx="10252755" cy="1355271"/>
          </a:xfrm>
          <a:prstGeom prst="rect">
            <a:avLst/>
          </a:prstGeom>
          <a:effectLst/>
        </p:spPr>
        <p:txBody>
          <a:bodyPr vert="horz" lIns="91440" tIns="45720" rIns="91440" bIns="45720" rtlCol="0" anchor="ctr">
            <a:normAutofit/>
          </a:bodyPr>
          <a:lstStyle>
            <a:defPPr>
              <a:defRPr lang="en-VN"/>
            </a:defPPr>
            <a:lvl1pPr marL="0" algn="ctr" defTabSz="457200" rtl="0" eaLnBrk="1" latinLnBrk="0" hangingPunct="1">
              <a:spcBef>
                <a:spcPct val="0"/>
              </a:spcBef>
              <a:buNone/>
              <a:defRPr sz="4000" kern="1200" cap="none">
                <a:ln w="3175" cmpd="sng">
                  <a:noFill/>
                </a:ln>
                <a:solidFill>
                  <a:schemeClr val="tx1"/>
                </a:solidFill>
                <a:effectLst/>
                <a:latin typeface="+mj-lt"/>
                <a:ea typeface="+mj-ea"/>
                <a:cs typeface="+mj-cs"/>
              </a:defRPr>
            </a:lvl1pPr>
            <a:lvl2pPr marL="457200" algn="l" defTabSz="914400" rtl="0" eaLnBrk="1" latinLnBrk="0" hangingPunct="1">
              <a:defRPr sz="1800" kern="1200">
                <a:solidFill>
                  <a:schemeClr val="tx2"/>
                </a:solidFill>
                <a:latin typeface="+mn-lt"/>
                <a:ea typeface="+mn-ea"/>
                <a:cs typeface="+mn-cs"/>
              </a:defRPr>
            </a:lvl2pPr>
            <a:lvl3pPr marL="914400" algn="l" defTabSz="914400" rtl="0" eaLnBrk="1" latinLnBrk="0" hangingPunct="1">
              <a:defRPr sz="1800" kern="1200">
                <a:solidFill>
                  <a:schemeClr val="tx2"/>
                </a:solidFill>
                <a:latin typeface="+mn-lt"/>
                <a:ea typeface="+mn-ea"/>
                <a:cs typeface="+mn-cs"/>
              </a:defRPr>
            </a:lvl3pPr>
            <a:lvl4pPr marL="1371600" algn="l" defTabSz="914400" rtl="0" eaLnBrk="1" latinLnBrk="0" hangingPunct="1">
              <a:defRPr sz="1800" kern="1200">
                <a:solidFill>
                  <a:schemeClr val="tx2"/>
                </a:solidFill>
                <a:latin typeface="+mn-lt"/>
                <a:ea typeface="+mn-ea"/>
                <a:cs typeface="+mn-cs"/>
              </a:defRPr>
            </a:lvl4pPr>
            <a:lvl5pPr marL="1828800" algn="l" defTabSz="914400" rtl="0" eaLnBrk="1" latinLnBrk="0" hangingPunct="1">
              <a:defRPr sz="1800" kern="1200">
                <a:solidFill>
                  <a:schemeClr val="tx2"/>
                </a:solidFill>
                <a:latin typeface="+mn-lt"/>
                <a:ea typeface="+mn-ea"/>
                <a:cs typeface="+mn-cs"/>
              </a:defRPr>
            </a:lvl5pPr>
            <a:lvl6pPr marL="2286000" algn="l" defTabSz="914400" rtl="0" eaLnBrk="1" latinLnBrk="0" hangingPunct="1">
              <a:defRPr sz="1800" kern="1200">
                <a:solidFill>
                  <a:schemeClr val="tx2"/>
                </a:solidFill>
                <a:latin typeface="+mn-lt"/>
                <a:ea typeface="+mn-ea"/>
                <a:cs typeface="+mn-cs"/>
              </a:defRPr>
            </a:lvl6pPr>
            <a:lvl7pPr marL="2743200" algn="l" defTabSz="914400" rtl="0" eaLnBrk="1" latinLnBrk="0" hangingPunct="1">
              <a:defRPr sz="1800" kern="1200">
                <a:solidFill>
                  <a:schemeClr val="tx2"/>
                </a:solidFill>
                <a:latin typeface="+mn-lt"/>
                <a:ea typeface="+mn-ea"/>
                <a:cs typeface="+mn-cs"/>
              </a:defRPr>
            </a:lvl7pPr>
            <a:lvl8pPr marL="3200400" algn="l" defTabSz="914400" rtl="0" eaLnBrk="1" latinLnBrk="0" hangingPunct="1">
              <a:defRPr sz="1800" kern="1200">
                <a:solidFill>
                  <a:schemeClr val="tx2"/>
                </a:solidFill>
                <a:latin typeface="+mn-lt"/>
                <a:ea typeface="+mn-ea"/>
                <a:cs typeface="+mn-cs"/>
              </a:defRPr>
            </a:lvl8pPr>
            <a:lvl9pPr marL="3657600" algn="l" defTabSz="914400" rtl="0" eaLnBrk="1" latinLnBrk="0" hangingPunct="1">
              <a:defRPr sz="1800" kern="1200">
                <a:solidFill>
                  <a:schemeClr val="tx2"/>
                </a:solidFill>
                <a:latin typeface="+mn-lt"/>
                <a:ea typeface="+mn-ea"/>
                <a:cs typeface="+mn-cs"/>
              </a:defRPr>
            </a:lvl9pPr>
          </a:lstStyle>
          <a:p>
            <a:pPr algn="l"/>
            <a:r>
              <a:rPr lang="en-US"/>
              <a:t>4. Tiếp cận hai hướng song song</a:t>
            </a:r>
            <a:endParaRPr lang="en-US"/>
          </a:p>
        </p:txBody>
      </p:sp>
      <p:sp>
        <p:nvSpPr>
          <p:cNvPr id="7" name="Right Arrow 6"/>
          <p:cNvSpPr/>
          <p:nvPr/>
        </p:nvSpPr>
        <p:spPr>
          <a:xfrm rot="16921608">
            <a:off x="4033157" y="4800600"/>
            <a:ext cx="522514" cy="3755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8" name="Right Arrow 7"/>
          <p:cNvSpPr/>
          <p:nvPr/>
        </p:nvSpPr>
        <p:spPr>
          <a:xfrm rot="16921608">
            <a:off x="8855529" y="4789714"/>
            <a:ext cx="522514" cy="37555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Tree>
    <p:extLst>
      <p:ext uri="{BB962C8B-B14F-4D97-AF65-F5344CB8AC3E}">
        <p14:creationId xmlns:p14="http://schemas.microsoft.com/office/powerpoint/2010/main" val="1633910384"/>
      </p:ext>
    </p:extLst>
  </p:cSld>
  <p:clrMapOvr>
    <a:masterClrMapping/>
  </p:clrMapOvr>
  <p:transition/>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5362" name="Rectangle 2"/>
          <p:cNvSpPr>
            <a:spLocks noGrp="1" noChangeArrowheads="1"/>
          </p:cNvSpPr>
          <p:nvPr>
            <p:ph type="title"/>
          </p:nvPr>
        </p:nvSpPr>
        <p:spPr>
          <a:xfrm>
            <a:off x="1251363" y="457200"/>
            <a:ext cx="8969830" cy="1447800"/>
          </a:xfrm>
        </p:spPr>
        <p:txBody>
          <a:bodyPr>
            <a:normAutofit/>
          </a:bodyPr>
          <a:lstStyle/>
          <a:p>
            <a:pPr algn="ctr" eaLnBrk="1" hangingPunct="1"/>
            <a:r>
              <a:rPr lang="en-US" altLang="en-US" sz="3600">
                <a:solidFill>
                  <a:srgbClr val="C00000"/>
                </a:solidFill>
                <a:latin typeface="Arial" pitchFamily="34" charset="0"/>
                <a:ea typeface="Verdana" panose="020b0604030504040204" pitchFamily="34" charset="0"/>
                <a:cs typeface="Arial" pitchFamily="34" charset="0"/>
              </a:rPr>
              <a:t>MÔ HÌNH TỪ THIỆN</a:t>
            </a:r>
          </a:p>
        </p:txBody>
      </p:sp>
      <p:sp>
        <p:nvSpPr>
          <p:cNvPr id="9219" name="Rectangle 3"/>
          <p:cNvSpPr>
            <a:spLocks noGrp="1" noChangeArrowheads="1"/>
          </p:cNvSpPr>
          <p:nvPr>
            <p:ph idx="1"/>
          </p:nvPr>
        </p:nvSpPr>
        <p:spPr>
          <a:xfrm>
            <a:off x="947057" y="1905001"/>
            <a:ext cx="9728563" cy="4175759"/>
          </a:xfrm>
        </p:spPr>
        <p:txBody>
          <a:bodyPr rtlCol="0">
            <a:noAutofit/>
          </a:bodyPr>
          <a:lstStyle/>
          <a:p>
            <a:pPr algn="just">
              <a:defRPr/>
            </a:pPr>
            <a:r>
              <a:rPr lang="en-US" sz="2400">
                <a:solidFill>
                  <a:schemeClr val="tx1"/>
                </a:solidFill>
                <a:latin typeface="Arial" pitchFamily="34" charset="0"/>
                <a:ea typeface="Verdana" panose="020b0604030504040204" pitchFamily="34" charset="0"/>
                <a:cs typeface="Arial" pitchFamily="34" charset="0"/>
              </a:rPr>
              <a:t>NKT đáng thương, tội nghiệp, cần được chăm sóc, bảo vệ</a:t>
            </a:r>
            <a:endParaRPr lang="en-US" sz="2400">
              <a:solidFill>
                <a:schemeClr val="tx1"/>
              </a:solidFill>
              <a:latin typeface="Arial" pitchFamily="34" charset="0"/>
              <a:ea typeface="Verdana" panose="020b0604030504040204" pitchFamily="34" charset="0"/>
              <a:cs typeface="Arial" pitchFamily="34" charset="0"/>
            </a:endParaRPr>
          </a:p>
          <a:p>
            <a:pPr algn="just">
              <a:defRPr/>
            </a:pPr>
            <a:r>
              <a:rPr lang="en-US" sz="2400">
                <a:solidFill>
                  <a:schemeClr val="tx1"/>
                </a:solidFill>
                <a:latin typeface="Arial" pitchFamily="34" charset="0"/>
                <a:ea typeface="Verdana" panose="020b0604030504040204" pitchFamily="34" charset="0"/>
                <a:cs typeface="Arial" pitchFamily="34" charset="0"/>
              </a:rPr>
              <a:t>NKT không thể sống độc lập và cần người khác giúp đỡ</a:t>
            </a:r>
            <a:endParaRPr lang="en-US" sz="2400">
              <a:solidFill>
                <a:schemeClr val="tx1"/>
              </a:solidFill>
              <a:latin typeface="Arial" pitchFamily="34" charset="0"/>
              <a:ea typeface="Verdana" panose="020b0604030504040204" pitchFamily="34" charset="0"/>
              <a:cs typeface="Arial" pitchFamily="34" charset="0"/>
            </a:endParaRPr>
          </a:p>
          <a:p>
            <a:pPr algn="just">
              <a:defRPr/>
            </a:pPr>
            <a:r>
              <a:rPr lang="en-US" sz="2400" err="1">
                <a:latin typeface="Arial" pitchFamily="34" charset="0"/>
                <a:ea typeface="Verdana" panose="020b0604030504040204" pitchFamily="34" charset="0"/>
                <a:cs typeface="Arial" pitchFamily="34" charset="0"/>
              </a:rPr>
              <a:t>Khuyết tật là điều xấu hổ/kém giá trị</a:t>
            </a:r>
            <a:endParaRPr lang="en-US" sz="2400">
              <a:solidFill>
                <a:schemeClr val="tx1"/>
              </a:solidFill>
              <a:latin typeface="Arial" pitchFamily="34" charset="0"/>
              <a:ea typeface="Verdana" panose="020b0604030504040204" pitchFamily="34" charset="0"/>
              <a:cs typeface="Arial" pitchFamily="34" charset="0"/>
            </a:endParaRPr>
          </a:p>
          <a:p>
            <a:pPr algn="just">
              <a:defRPr/>
            </a:pPr>
            <a:r>
              <a:rPr lang="en-US" sz="2400" err="1">
                <a:latin typeface="Arial" pitchFamily="34" charset="0"/>
                <a:ea typeface="Verdana" panose="020b0604030504040204" pitchFamily="34" charset="0"/>
                <a:cs typeface="Arial" pitchFamily="34" charset="0"/>
              </a:rPr>
              <a:t>Vấn đề: nằm ở ng</a:t>
            </a:r>
            <a:r>
              <a:rPr lang="vi-VN" sz="2400">
                <a:latin typeface="Arial" pitchFamily="34" charset="0"/>
                <a:ea typeface="Verdana" panose="020b0604030504040204" pitchFamily="34" charset="0"/>
                <a:cs typeface="Arial" pitchFamily="34" charset="0"/>
              </a:rPr>
              <a:t>ườ</a:t>
            </a:r>
            <a:r>
              <a:rPr lang="en-US" sz="2400" err="1">
                <a:latin typeface="Arial" pitchFamily="34" charset="0"/>
                <a:ea typeface="Verdana" panose="020b0604030504040204" pitchFamily="34" charset="0"/>
                <a:cs typeface="Arial" pitchFamily="34" charset="0"/>
              </a:rPr>
              <a:t>i khuyết tật, không phải ở xã hội (hay nói cách khác, NKT là nạn nhân của những khiếm khuyết của họ)</a:t>
            </a:r>
          </a:p>
          <a:p>
            <a:pPr algn="just">
              <a:defRPr/>
            </a:pPr>
            <a:r>
              <a:rPr lang="en-US" sz="2400">
                <a:solidFill>
                  <a:schemeClr val="tx1"/>
                </a:solidFill>
                <a:latin typeface="Arial" pitchFamily="34" charset="0"/>
                <a:ea typeface="Verdana" panose="020b0604030504040204" pitchFamily="34" charset="0"/>
                <a:cs typeface="Arial" pitchFamily="34" charset="0"/>
              </a:rPr>
              <a:t>Ng</a:t>
            </a:r>
            <a:r>
              <a:rPr lang="vi-VN" sz="2400">
                <a:latin typeface="Arial" pitchFamily="34" charset="0"/>
                <a:ea typeface="Verdana" panose="020b0604030504040204" pitchFamily="34" charset="0"/>
                <a:cs typeface="Arial" pitchFamily="34" charset="0"/>
              </a:rPr>
              <a:t>ườ</a:t>
            </a:r>
            <a:r>
              <a:rPr lang="en-US" sz="2400" err="1">
                <a:latin typeface="Arial" pitchFamily="34" charset="0"/>
                <a:ea typeface="Verdana" panose="020b0604030504040204" pitchFamily="34" charset="0"/>
                <a:cs typeface="Arial" pitchFamily="34" charset="0"/>
              </a:rPr>
              <a:t>i khuyết tật không </a:t>
            </a:r>
            <a:r>
              <a:rPr lang="vi-VN" sz="2400">
                <a:latin typeface="Arial" pitchFamily="34" charset="0"/>
                <a:ea typeface="Verdana" panose="020b0604030504040204" pitchFamily="34" charset="0"/>
                <a:cs typeface="Arial" pitchFamily="34" charset="0"/>
              </a:rPr>
              <a:t>được</a:t>
            </a:r>
            <a:r>
              <a:rPr lang="en-US" sz="2400">
                <a:latin typeface="Arial" pitchFamily="34" charset="0"/>
                <a:ea typeface="Verdana" panose="020b0604030504040204" pitchFamily="34" charset="0"/>
                <a:cs typeface="Arial" pitchFamily="34" charset="0"/>
              </a:rPr>
              <a:t> hỏi ý kiến và quyết định, ko mong đợi được đóng góp</a:t>
            </a:r>
            <a:endParaRPr lang="en-US" sz="2400">
              <a:solidFill>
                <a:schemeClr val="tx1"/>
              </a:solidFill>
              <a:latin typeface="Arial" pitchFamily="34" charset="0"/>
              <a:ea typeface="Verdana" panose="020b0604030504040204" pitchFamily="34" charset="0"/>
              <a:cs typeface="Arial" pitchFamily="34" charset="0"/>
            </a:endParaRPr>
          </a:p>
          <a:p>
            <a:pPr algn="just">
              <a:defRPr/>
            </a:pPr>
            <a:r>
              <a:rPr lang="en-US" sz="2400" err="1">
                <a:latin typeface="Arial" pitchFamily="34" charset="0"/>
                <a:ea typeface="Verdana" panose="020b0604030504040204" pitchFamily="34" charset="0"/>
                <a:cs typeface="Arial" pitchFamily="34" charset="0"/>
              </a:rPr>
              <a:t>Chuyên gia về vấn đề khuyết tật: những ng</a:t>
            </a:r>
            <a:r>
              <a:rPr lang="vi-VN" sz="2400">
                <a:latin typeface="Arial" pitchFamily="34" charset="0"/>
                <a:ea typeface="Verdana" panose="020b0604030504040204" pitchFamily="34" charset="0"/>
                <a:cs typeface="Arial" pitchFamily="34" charset="0"/>
              </a:rPr>
              <a:t>ườ</a:t>
            </a:r>
            <a:r>
              <a:rPr lang="en-US" sz="2400" err="1">
                <a:latin typeface="Arial" pitchFamily="34" charset="0"/>
                <a:ea typeface="Verdana" panose="020b0604030504040204" pitchFamily="34" charset="0"/>
                <a:cs typeface="Arial" pitchFamily="34" charset="0"/>
              </a:rPr>
              <a:t>i không khuyết tật</a:t>
            </a:r>
            <a:endParaRPr lang="en-US" sz="2400">
              <a:latin typeface="Arial" pitchFamily="34" charset="0"/>
              <a:ea typeface="Verdana" panose="020b0604030504040204" pitchFamily="34" charset="0"/>
              <a:cs typeface="Arial" pitchFamily="34" charset="0"/>
            </a:endParaRPr>
          </a:p>
          <a:p>
            <a:pPr algn="just">
              <a:defRPr/>
            </a:pPr>
            <a:endParaRPr lang="en-US" sz="2400">
              <a:solidFill>
                <a:schemeClr val="tx1"/>
              </a:solidFill>
              <a:latin typeface="Arial" pitchFamily="34" charset="0"/>
              <a:ea typeface="Verdana" panose="020b0604030504040204" pitchFamily="34" charset="0"/>
              <a:cs typeface="Arial" pitchFamily="34" charset="0"/>
            </a:endParaRPr>
          </a:p>
        </p:txBody>
      </p:sp>
      <p:sp>
        <p:nvSpPr>
          <p:cNvPr id="15364"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anose="020f0502020204030204" pitchFamily="34" charset="0"/>
              </a:defRPr>
            </a:lvl1pPr>
            <a:lvl2pPr marL="742950" indent="-285750">
              <a:spcBef>
                <a:spcPct val="20000"/>
              </a:spcBef>
              <a:buFont typeface="Arial" pitchFamily="34" charset="0"/>
              <a:buChar char="–"/>
              <a:defRPr sz="2800">
                <a:solidFill>
                  <a:schemeClr val="tx1"/>
                </a:solidFill>
                <a:latin typeface="Calibri" panose="020f0502020204030204" pitchFamily="34" charset="0"/>
              </a:defRPr>
            </a:lvl2pPr>
            <a:lvl3pPr marL="1143000" indent="-228600">
              <a:spcBef>
                <a:spcPct val="20000"/>
              </a:spcBef>
              <a:buFont typeface="Arial" pitchFamily="34" charset="0"/>
              <a:buChar char="•"/>
              <a:defRPr sz="2400">
                <a:solidFill>
                  <a:schemeClr val="tx1"/>
                </a:solidFill>
                <a:latin typeface="Calibri" panose="020f0502020204030204" pitchFamily="34" charset="0"/>
              </a:defRPr>
            </a:lvl3pPr>
            <a:lvl4pPr marL="1600200" indent="-228600">
              <a:spcBef>
                <a:spcPct val="20000"/>
              </a:spcBef>
              <a:buFont typeface="Arial" pitchFamily="34" charset="0"/>
              <a:buChar char="–"/>
              <a:defRPr sz="2000">
                <a:solidFill>
                  <a:schemeClr val="tx1"/>
                </a:solidFill>
                <a:latin typeface="Calibri" panose="020f0502020204030204" pitchFamily="34" charset="0"/>
              </a:defRPr>
            </a:lvl4pPr>
            <a:lvl5pPr marL="2057400" indent="-228600">
              <a:spcBef>
                <a:spcPct val="20000"/>
              </a:spcBef>
              <a:buFont typeface="Arial"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anose="020f0502020204030204" pitchFamily="34" charset="0"/>
              </a:defRPr>
            </a:lvl9pPr>
          </a:lstStyle>
          <a:p>
            <a:pPr>
              <a:spcBef>
                <a:spcPct val="0"/>
              </a:spcBef>
              <a:buFontTx/>
              <a:buNone/>
            </a:pPr>
            <a:fld id="{17699F43-FA04-48F1-91EE-560D16738083}" type="slidenum">
              <a:rPr lang="en-US" altLang="en-US" sz="1200">
                <a:solidFill>
                  <a:srgbClr val="898989"/>
                </a:solidFill>
                <a:latin typeface="Arial" pitchFamily="34" charset="0"/>
              </a:rPr>
              <a:pPr>
                <a:spcBef>
                  <a:spcPct val="0"/>
                </a:spcBef>
                <a:buFontTx/>
                <a:buNone/>
              </a:pPr>
              <a:t>5</a:t>
            </a:fld>
            <a:endParaRPr lang="en-US" altLang="en-US" sz="1200">
              <a:solidFill>
                <a:srgbClr val="898989"/>
              </a:solidFill>
              <a:latin typeface="Arial" pitchFamily="34" charset="0"/>
            </a:endParaRPr>
          </a:p>
        </p:txBody>
      </p:sp>
    </p:spTree>
    <p:extLst>
      <p:ext uri="{BB962C8B-B14F-4D97-AF65-F5344CB8AC3E}">
        <p14:creationId xmlns:p14="http://schemas.microsoft.com/office/powerpoint/2010/main" val="168023290"/>
      </p:ext>
    </p:extLst>
  </p:cSld>
  <p:clrMapOvr>
    <a:masterClrMapping/>
  </p:clrMapOvr>
  <p:transition/>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pic>
        <p:nvPicPr>
          <p:cNvPr id="5" name="Picture 4">
            <a:extLst>
              <a:ext uri="{FF2B5EF4-FFF2-40B4-BE49-F238E27FC236}">
                <a16:creationId xmlns:a16="http://schemas.microsoft.com/office/drawing/2014/main" id="{D786C0D5-02D0-2D95-D159-112F578B8B92}"/>
              </a:ext>
            </a:extLst>
          </p:cNvPr>
          <p:cNvPicPr>
            <a:picLocks noChangeAspect="1"/>
          </p:cNvPicPr>
          <p:nvPr/>
        </p:nvPicPr>
        <p:blipFill>
          <a:blip r:embed="rId2"/>
          <a:stretch>
            <a:fillRect/>
          </a:stretch>
        </p:blipFill>
        <p:spPr>
          <a:xfrm>
            <a:off x="2042934" y="288485"/>
            <a:ext cx="9391086" cy="6569515"/>
          </a:xfrm>
          <a:prstGeom prst="rect">
            <a:avLst/>
          </a:prstGeom>
          <a:ln>
            <a:noFill/>
          </a:ln>
        </p:spPr>
      </p:pic>
    </p:spTree>
    <p:extLst>
      <p:ext uri="{BB962C8B-B14F-4D97-AF65-F5344CB8AC3E}">
        <p14:creationId xmlns:p14="http://schemas.microsoft.com/office/powerpoint/2010/main" val="3470200676"/>
      </p:ext>
    </p:extLst>
  </p:cSld>
  <p:clrMapOvr>
    <a:masterClrMapping/>
  </p:clrMapOvr>
  <p:transition/>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useBgFill="1">
        <p:nvSpPr>
          <p:cNvPr id="13" name="Rectangle 7">
            <a:extLst>
              <a:ext uri="{FF2B5EF4-FFF2-40B4-BE49-F238E27FC236}">
                <a16:creationId xmlns:a16="http://schemas.microsoft.com/office/drawing/2014/main" id="{1BB867FF-FC45-48F7-8104-F89BE54909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14" name="Freeform: Shape 9">
            <a:extLst>
              <a:ext uri="{FF2B5EF4-FFF2-40B4-BE49-F238E27FC236}">
                <a16:creationId xmlns:a16="http://schemas.microsoft.com/office/drawing/2014/main" id="{8BB56887-D0D5-4F0C-9E19-7247EB83C8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208695" y="1"/>
            <a:ext cx="1135066" cy="477997"/>
          </a:xfrm>
          <a:custGeom>
            <a:gdLst>
              <a:gd name="connsiteX0" fmla="*/ 0 w 1135066"/>
              <a:gd name="connsiteY0" fmla="*/ 0 h 477997"/>
              <a:gd name="connsiteX1" fmla="*/ 1135066 w 1135066"/>
              <a:gd name="connsiteY1" fmla="*/ 0 h 477997"/>
              <a:gd name="connsiteX2" fmla="*/ 1133370 w 1135066"/>
              <a:gd name="connsiteY2" fmla="*/ 16827 h 477997"/>
              <a:gd name="connsiteX3" fmla="*/ 567533 w 1135066"/>
              <a:gd name="connsiteY3" fmla="*/ 477997 h 477997"/>
              <a:gd name="connsiteX4" fmla="*/ 1696 w 1135066"/>
              <a:gd name="connsiteY4" fmla="*/ 16827 h 477997"/>
            </a:gdLst>
            <a:cxnLst>
              <a:cxn ang="0">
                <a:pos x="connsiteX0" y="connsiteY0"/>
              </a:cxn>
              <a:cxn ang="0">
                <a:pos x="connsiteX1" y="connsiteY1"/>
              </a:cxn>
              <a:cxn ang="0">
                <a:pos x="connsiteX2" y="connsiteY2"/>
              </a:cxn>
              <a:cxn ang="0">
                <a:pos x="connsiteX3" y="connsiteY3"/>
              </a:cxn>
              <a:cxn ang="0">
                <a:pos x="connsiteX4" y="connsiteY4"/>
              </a:cxn>
            </a:cxnLst>
            <a:rect l="l" t="t" r="r" b="b"/>
            <a:pathLst>
              <a:path w="1135066" h="477997">
                <a:moveTo>
                  <a:pt x="0" y="0"/>
                </a:moveTo>
                <a:lnTo>
                  <a:pt x="1135066" y="0"/>
                </a:lnTo>
                <a:lnTo>
                  <a:pt x="1133370" y="16827"/>
                </a:lnTo>
                <a:cubicBezTo>
                  <a:pt x="1079514" y="280016"/>
                  <a:pt x="846644" y="477997"/>
                  <a:pt x="567533" y="477997"/>
                </a:cubicBezTo>
                <a:cubicBezTo>
                  <a:pt x="288422" y="477997"/>
                  <a:pt x="55552" y="280016"/>
                  <a:pt x="1696" y="16827"/>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defPPr>
              <a:defRPr lang="en-VN"/>
            </a:defPPr>
            <a:lvl1pPr marL="0" algn="l" defTabSz="914400" rtl="0" eaLnBrk="1" latinLnBrk="0" hangingPunct="1">
              <a:defRPr sz="1800" kern="1200">
                <a:solidFill>
                  <a:srgbClr val="FFFFFF"/>
                </a:solidFill>
                <a:latin typeface="Calibri"/>
                <a:ea typeface="+mn-ea"/>
                <a:cs typeface="+mn-cs"/>
              </a:defRPr>
            </a:lvl1pPr>
            <a:lvl2pPr marL="457200" algn="l" defTabSz="914400" rtl="0" eaLnBrk="1" latinLnBrk="0" hangingPunct="1">
              <a:defRPr sz="1800" kern="1200">
                <a:solidFill>
                  <a:srgbClr val="FFFFFF"/>
                </a:solidFill>
                <a:latin typeface="Calibri"/>
                <a:ea typeface="+mn-ea"/>
                <a:cs typeface="+mn-cs"/>
              </a:defRPr>
            </a:lvl2pPr>
            <a:lvl3pPr marL="914400" algn="l" defTabSz="914400" rtl="0" eaLnBrk="1" latinLnBrk="0" hangingPunct="1">
              <a:defRPr sz="1800" kern="1200">
                <a:solidFill>
                  <a:srgbClr val="FFFFFF"/>
                </a:solidFill>
                <a:latin typeface="Calibri"/>
                <a:ea typeface="+mn-ea"/>
                <a:cs typeface="+mn-cs"/>
              </a:defRPr>
            </a:lvl3pPr>
            <a:lvl4pPr marL="1371600" algn="l" defTabSz="914400" rtl="0" eaLnBrk="1" latinLnBrk="0" hangingPunct="1">
              <a:defRPr sz="1800" kern="1200">
                <a:solidFill>
                  <a:srgbClr val="FFFFFF"/>
                </a:solidFill>
                <a:latin typeface="Calibri"/>
                <a:ea typeface="+mn-ea"/>
                <a:cs typeface="+mn-cs"/>
              </a:defRPr>
            </a:lvl4pPr>
            <a:lvl5pPr marL="1828800" algn="l" defTabSz="914400" rtl="0" eaLnBrk="1" latinLnBrk="0" hangingPunct="1">
              <a:defRPr sz="1800" kern="1200">
                <a:solidFill>
                  <a:srgbClr val="FFFFFF"/>
                </a:solidFill>
                <a:latin typeface="Calibri"/>
                <a:ea typeface="+mn-ea"/>
                <a:cs typeface="+mn-cs"/>
              </a:defRPr>
            </a:lvl5pPr>
            <a:lvl6pPr marL="2286000" algn="l" defTabSz="914400" rtl="0" eaLnBrk="1" latinLnBrk="0" hangingPunct="1">
              <a:defRPr sz="1800" kern="1200">
                <a:solidFill>
                  <a:srgbClr val="FFFFFF"/>
                </a:solidFill>
                <a:latin typeface="Calibri"/>
                <a:ea typeface="+mn-ea"/>
                <a:cs typeface="+mn-cs"/>
              </a:defRPr>
            </a:lvl6pPr>
            <a:lvl7pPr marL="2743200" algn="l" defTabSz="914400" rtl="0" eaLnBrk="1" latinLnBrk="0" hangingPunct="1">
              <a:defRPr sz="1800" kern="1200">
                <a:solidFill>
                  <a:srgbClr val="FFFFFF"/>
                </a:solidFill>
                <a:latin typeface="Calibri"/>
                <a:ea typeface="+mn-ea"/>
                <a:cs typeface="+mn-cs"/>
              </a:defRPr>
            </a:lvl7pPr>
            <a:lvl8pPr marL="3200400" algn="l" defTabSz="914400" rtl="0" eaLnBrk="1" latinLnBrk="0" hangingPunct="1">
              <a:defRPr sz="1800" kern="1200">
                <a:solidFill>
                  <a:srgbClr val="FFFFFF"/>
                </a:solidFill>
                <a:latin typeface="Calibri"/>
                <a:ea typeface="+mn-ea"/>
                <a:cs typeface="+mn-cs"/>
              </a:defRPr>
            </a:lvl8pPr>
            <a:lvl9pPr marL="3657600" algn="l" defTabSz="914400" rtl="0" eaLnBrk="1" latinLnBrk="0" hangingPunct="1">
              <a:defRPr sz="1800" kern="1200">
                <a:solidFill>
                  <a:srgbClr val="FFFFFF"/>
                </a:solidFill>
                <a:latin typeface="Calibri"/>
                <a:ea typeface="+mn-ea"/>
                <a:cs typeface="+mn-cs"/>
              </a:defRPr>
            </a:lvl9pP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a:t>Thiết kế phổ quát</a:t>
            </a:r>
            <a:endParaRPr lang="en-US"/>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V="1">
            <a:off x="555710" y="2183223"/>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defPPr>
              <a:defRPr lang="en-VN"/>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endParaRPr lang="en-US"/>
          </a:p>
        </p:txBody>
      </p:sp>
      <p:sp>
        <p:nvSpPr>
          <p:cNvPr id="3" name="Content Placeholder 2"/>
          <p:cNvSpPr>
            <a:spLocks noGrp="1"/>
          </p:cNvSpPr>
          <p:nvPr>
            <p:ph idx="1"/>
          </p:nvPr>
        </p:nvSpPr>
        <p:spPr>
          <a:xfrm>
            <a:off x="838200" y="1825625"/>
            <a:ext cx="10515600" cy="4351338"/>
          </a:xfrm>
        </p:spPr>
        <p:txBody>
          <a:bodyPr>
            <a:normAutofit/>
          </a:bodyPr>
          <a:lstStyle/>
          <a:p>
            <a:r>
              <a:rPr lang="en-US"/>
              <a:t>Sử dụng hiệu quả và tiết kiệm.</a:t>
            </a:r>
          </a:p>
          <a:p>
            <a:r>
              <a:rPr lang="en-US"/>
              <a:t>Linh hoạt khi sử dụng</a:t>
            </a:r>
          </a:p>
          <a:p>
            <a:r>
              <a:rPr lang="en-US"/>
              <a:t>Đơn giản và dùng trực giác tốt</a:t>
            </a:r>
          </a:p>
          <a:p>
            <a:r>
              <a:rPr lang="en-US"/>
              <a:t>Thông tin, giao tiếp có thể thực hiện hiệu quả, dễ dàng.</a:t>
            </a:r>
          </a:p>
          <a:p>
            <a:r>
              <a:rPr lang="en-US"/>
              <a:t>Giảm thiểu rủi ro, tai nạn.</a:t>
            </a:r>
          </a:p>
          <a:p>
            <a:r>
              <a:rPr lang="en-US"/>
              <a:t>Mất ít sức </a:t>
            </a:r>
          </a:p>
          <a:p>
            <a:r>
              <a:rPr lang="en-US"/>
              <a:t>Kích thước và không gian tiếp cận và sử dụng phổ biến/phổ quát</a:t>
            </a:r>
            <a:endParaRPr lang="en-US"/>
          </a:p>
        </p:txBody>
      </p:sp>
    </p:spTree>
    <p:extLst>
      <p:ext uri="{BB962C8B-B14F-4D97-AF65-F5344CB8AC3E}">
        <p14:creationId xmlns:p14="http://schemas.microsoft.com/office/powerpoint/2010/main" val="1035543853"/>
      </p:ext>
    </p:extLst>
  </p:cSld>
  <p:clrMapOvr>
    <a:masterClrMapping/>
  </p:clrMapOvr>
  <p:transition/>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p:txBody>
          <a:bodyPr>
            <a:normAutofit/>
          </a:bodyPr>
          <a:lstStyle/>
          <a:p>
            <a:pPr algn="ctr"/>
            <a:r>
              <a:rPr lang="en-US" sz="4000" b="1">
                <a:latin typeface="Verdana" panose="020b0604030504040204" pitchFamily="34" charset="0"/>
                <a:ea typeface="Verdana" panose="020b0604030504040204" pitchFamily="34" charset="0"/>
              </a:rPr>
              <a:t>HÌNH ẢNH VÀ NGÔN NGỮ </a:t>
            </a:r>
            <a:br>
              <a:rPr lang="en-US" sz="4000" b="1">
                <a:latin typeface="Verdana" panose="020b0604030504040204" pitchFamily="34" charset="0"/>
                <a:ea typeface="Verdana" panose="020b0604030504040204" pitchFamily="34" charset="0"/>
              </a:rPr>
            </a:br>
            <a:r>
              <a:rPr lang="en-US" sz="4000" b="1">
                <a:latin typeface="Verdana" panose="020b0604030504040204" pitchFamily="34" charset="0"/>
                <a:ea typeface="Verdana" panose="020b0604030504040204" pitchFamily="34" charset="0"/>
              </a:rPr>
              <a:t>VỀ KHUYẾT TẬT</a:t>
            </a: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78385" y="1690688"/>
            <a:ext cx="7635230" cy="4293495"/>
          </a:xfrm>
        </p:spPr>
      </p:pic>
      <p:sp>
        <p:nvSpPr>
          <p:cNvPr id="5" name="Slide Number Placeholder 4"/>
          <p:cNvSpPr>
            <a:spLocks noGrp="1"/>
          </p:cNvSpPr>
          <p:nvPr>
            <p:ph type="sldNum" sz="quarter" idx="12"/>
          </p:nvPr>
        </p:nvSpPr>
        <p:spPr/>
        <p:txBody>
          <a:bodyPr/>
          <a:lstStyle/>
          <a:p>
            <a:fld id="{D2523A8C-E1B8-4E68-904D-A6C651AE96E5}" type="slidenum">
              <a:rPr lang="en-AU" smtClean="0"/>
              <a:t>52</a:t>
            </a:fld>
            <a:endParaRPr lang="en-AU"/>
          </a:p>
        </p:txBody>
      </p:sp>
    </p:spTree>
    <p:extLst>
      <p:ext uri="{BB962C8B-B14F-4D97-AF65-F5344CB8AC3E}">
        <p14:creationId xmlns:p14="http://schemas.microsoft.com/office/powerpoint/2010/main" val="1097439605"/>
      </p:ext>
    </p:extLst>
  </p:cSld>
  <p:clrMapOvr>
    <a:masterClrMapping/>
  </p:clrMapOvr>
  <p:transition/>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3" name="Content Placeholder 2"/>
          <p:cNvSpPr>
            <a:spLocks noGrp="1"/>
          </p:cNvSpPr>
          <p:nvPr>
            <p:ph idx="1"/>
          </p:nvPr>
        </p:nvSpPr>
        <p:spPr/>
        <p:txBody>
          <a:bodyPr/>
          <a:lstStyle/>
          <a:p>
            <a:r>
              <a:rPr lang="en-US" err="1"/>
              <a:t>Trên phương tiện truyền thông đại chúng, NKT ít khi được xây dựng trong các mối quan hệ như nhà lãnh đạo, thầy giáo, kỹ sư… mà thường xuất hiện với tư cách người nhận từ thiện, những người có số phận khổ đau, bi kịch hóa hoặc anh hùng hóa, những người “không bình thường”, những người gắn với định mệnh, số phận…</a:t>
            </a:r>
          </a:p>
          <a:p>
            <a:r>
              <a:rPr lang="en-US" err="1"/>
              <a:t>Tránh gắn cho NKT những biệt danh làm mờ hình ảnh thật của họ</a:t>
            </a:r>
            <a:endParaRPr lang="en-US"/>
          </a:p>
          <a:p>
            <a:r>
              <a:rPr lang="en-US" err="1"/>
              <a:t>Xây dựng hình ảnh, chân dung NKT có phẩm giá, có khả năng tham gia và đóng góp vào đời sống xã hội.</a:t>
            </a:r>
          </a:p>
          <a:p>
            <a:r>
              <a:rPr lang="en-US"/>
              <a:t>“Bình thường hóa” về khuyết tật</a:t>
            </a:r>
            <a:endParaRPr lang="en-US"/>
          </a:p>
        </p:txBody>
      </p:sp>
      <p:sp>
        <p:nvSpPr>
          <p:cNvPr id="5" name="Title 1"/>
          <p:cNvSpPr txBox="1"/>
          <p:nvPr/>
        </p:nvSpPr>
        <p:spPr>
          <a:xfrm>
            <a:off x="839788" y="325678"/>
            <a:ext cx="10515600" cy="1355486"/>
          </a:xfrm>
          <a:prstGeom prst="rect">
            <a:avLst/>
          </a:prstGeom>
        </p:spPr>
        <p:txBody>
          <a:bodyPr vert="horz" lIns="91440" tIns="45720" rIns="91440" bIns="45720" rtlCol="0" anchor="ctr">
            <a:normAutofit/>
          </a:bodyPr>
          <a:lstStyle>
            <a:defPPr>
              <a:defRPr lang="vi-VN"/>
            </a:defPPr>
            <a:lvl1pPr marL="0" algn="l" defTabSz="914400" rtl="0" eaLnBrk="1" latinLnBrk="0" hangingPunct="1">
              <a:lnSpc>
                <a:spcPct val="90000"/>
              </a:lnSpc>
              <a:spcBef>
                <a:spcPct val="0"/>
              </a:spcBef>
              <a:buNone/>
              <a:defRPr sz="4400" kern="1200">
                <a:solidFill>
                  <a:schemeClr val="tx1"/>
                </a:solidFill>
                <a:latin typeface="+mj-lt"/>
                <a:ea typeface="+mj-ea"/>
                <a:cs typeface="+mj-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4000" b="1" err="1">
                <a:solidFill>
                  <a:srgbClr val="0070C0"/>
                </a:solidFill>
                <a:latin typeface="Arial" pitchFamily="34" charset="0"/>
                <a:cs typeface="Arial" pitchFamily="34" charset="0"/>
              </a:rPr>
              <a:t>Những lưu ý khi truyền thông </a:t>
            </a:r>
          </a:p>
          <a:p>
            <a:pPr algn="ctr"/>
            <a:r>
              <a:rPr lang="en-US" sz="4000" b="1" err="1">
                <a:solidFill>
                  <a:srgbClr val="0070C0"/>
                </a:solidFill>
                <a:latin typeface="Arial" pitchFamily="34" charset="0"/>
                <a:cs typeface="Arial" pitchFamily="34" charset="0"/>
              </a:rPr>
              <a:t>về người khuyết tật</a:t>
            </a:r>
            <a:endParaRPr lang="en-US" sz="4000" b="1">
              <a:solidFill>
                <a:srgbClr val="0070C0"/>
              </a:solidFill>
              <a:latin typeface="Arial" pitchFamily="34" charset="0"/>
              <a:cs typeface="Arial" pitchFamily="34" charset="0"/>
            </a:endParaRPr>
          </a:p>
        </p:txBody>
      </p:sp>
    </p:spTree>
    <p:extLst>
      <p:ext uri="{BB962C8B-B14F-4D97-AF65-F5344CB8AC3E}">
        <p14:creationId xmlns:p14="http://schemas.microsoft.com/office/powerpoint/2010/main" val="937607657"/>
      </p:ext>
    </p:extLst>
  </p:cSld>
  <p:clrMapOvr>
    <a:masterClrMapping/>
  </p:clrMapOvr>
  <p:transition/>
  <p:timing/>
</p:sld>
</file>

<file path=ppt/slides/slide5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39788" y="355600"/>
            <a:ext cx="10515600" cy="1325563"/>
          </a:xfrm>
        </p:spPr>
        <p:txBody>
          <a:bodyPr>
            <a:normAutofit/>
          </a:bodyPr>
          <a:lstStyle/>
          <a:p>
            <a:pPr algn="ctr"/>
            <a:r>
              <a:rPr lang="en-US" sz="4000" b="1" err="1">
                <a:solidFill>
                  <a:srgbClr val="0070C0"/>
                </a:solidFill>
                <a:latin typeface="Arial" pitchFamily="34" charset="0"/>
                <a:cs typeface="Arial" pitchFamily="34" charset="0"/>
              </a:rPr>
              <a:t>Sử dụng ngôn ngữ </a:t>
            </a:r>
            <a:br>
              <a:rPr lang="en-US" sz="4000" b="1" err="1">
                <a:solidFill>
                  <a:srgbClr val="0070C0"/>
                </a:solidFill>
                <a:latin typeface="Arial" pitchFamily="34" charset="0"/>
                <a:cs typeface="Arial" pitchFamily="34" charset="0"/>
              </a:rPr>
            </a:br>
            <a:r>
              <a:rPr lang="en-US" sz="4000" b="1" err="1">
                <a:solidFill>
                  <a:srgbClr val="0070C0"/>
                </a:solidFill>
                <a:latin typeface="Arial" pitchFamily="34" charset="0"/>
                <a:cs typeface="Arial" pitchFamily="34" charset="0"/>
              </a:rPr>
              <a:t>mang tính hòa nhập về khuyết tật</a:t>
            </a:r>
            <a:endParaRPr lang="en-US" sz="4000" b="1">
              <a:solidFill>
                <a:srgbClr val="0070C0"/>
              </a:solidFill>
              <a:latin typeface="Arial" pitchFamily="34" charset="0"/>
              <a:cs typeface="Arial" pitchFamily="34" charset="0"/>
            </a:endParaRPr>
          </a:p>
        </p:txBody>
      </p:sp>
      <p:sp>
        <p:nvSpPr>
          <p:cNvPr id="5" name="Slide Number Placeholder 4"/>
          <p:cNvSpPr>
            <a:spLocks noGrp="1"/>
          </p:cNvSpPr>
          <p:nvPr>
            <p:ph type="sldNum" sz="quarter" idx="12"/>
          </p:nvPr>
        </p:nvSpPr>
        <p:spPr/>
        <p:txBody>
          <a:bodyPr/>
          <a:lstStyle/>
          <a:p>
            <a:fld id="{D2523A8C-E1B8-4E68-904D-A6C651AE96E5}" type="slidenum">
              <a:rPr lang="en-AU" smtClean="0"/>
              <a:t>54</a:t>
            </a:fld>
            <a:endParaRPr lang="en-AU"/>
          </a:p>
        </p:txBody>
      </p:sp>
      <p:sp>
        <p:nvSpPr>
          <p:cNvPr id="3" name="Content Placeholder 2"/>
          <p:cNvSpPr>
            <a:spLocks noGrp="1"/>
          </p:cNvSpPr>
          <p:nvPr>
            <p:ph sz="half" idx="2"/>
          </p:nvPr>
        </p:nvSpPr>
        <p:spPr>
          <a:xfrm>
            <a:off x="1278003" y="3266226"/>
            <a:ext cx="5157787" cy="980098"/>
          </a:xfrm>
        </p:spPr>
        <p:txBody>
          <a:bodyPr>
            <a:normAutofit/>
          </a:bodyPr>
          <a:lstStyle/>
          <a:p>
            <a:pPr marL="0" indent="0">
              <a:buNone/>
            </a:pPr>
            <a:r>
              <a:rPr lang="en-US" sz="3600" b="1" err="1">
                <a:solidFill>
                  <a:srgbClr val="C00000"/>
                </a:solidFill>
                <a:latin typeface="Arial" pitchFamily="34" charset="0"/>
                <a:cs typeface="Arial" pitchFamily="34" charset="0"/>
              </a:rPr>
              <a:t>Hoạt động nhóm</a:t>
            </a:r>
            <a:endParaRPr lang="en-US" sz="3600" b="1">
              <a:solidFill>
                <a:srgbClr val="C00000"/>
              </a:solidFill>
              <a:latin typeface="Arial" pitchFamily="34" charset="0"/>
              <a:cs typeface="Arial" pitchFamily="34" charset="0"/>
            </a:endParaRPr>
          </a:p>
        </p:txBody>
      </p:sp>
      <p:sp>
        <p:nvSpPr>
          <p:cNvPr id="6" name="Oval Callout 5"/>
          <p:cNvSpPr/>
          <p:nvPr/>
        </p:nvSpPr>
        <p:spPr>
          <a:xfrm>
            <a:off x="6268233" y="1969259"/>
            <a:ext cx="4897677" cy="3917971"/>
          </a:xfrm>
          <a:prstGeom prst="wedgeEllipseCallout">
            <a:avLst>
              <a:gd name="adj1" fmla="val -58287"/>
              <a:gd name="adj2" fmla="val 34285"/>
            </a:avLst>
          </a:prstGeom>
        </p:spPr>
        <p:style>
          <a:lnRef idx="2">
            <a:schemeClr val="accent6"/>
          </a:lnRef>
          <a:fillRef idx="1">
            <a:schemeClr val="lt1"/>
          </a:fillRef>
          <a:effectRef idx="0">
            <a:schemeClr val="accent6"/>
          </a:effectRef>
          <a:fontRef idx="minor">
            <a:schemeClr val="dk1"/>
          </a:fontRef>
        </p:style>
        <p:txBody>
          <a:bodyPr rtlCol="0" anchor="ctr"/>
          <a:lstStyle>
            <a:defPPr>
              <a:defRPr lang="vi-VN"/>
            </a:defPPr>
            <a:lvl1pPr marL="0" algn="l" defTabSz="914400" rtl="0" eaLnBrk="1" latinLnBrk="0" hangingPunct="1">
              <a:defRPr sz="1800" kern="1200">
                <a:solidFill>
                  <a:srgbClr val="000000"/>
                </a:solidFill>
                <a:latin typeface="Calibri"/>
                <a:ea typeface="+mn-ea"/>
                <a:cs typeface="+mn-cs"/>
              </a:defRPr>
            </a:lvl1pPr>
            <a:lvl2pPr marL="457200" algn="l" defTabSz="914400" rtl="0" eaLnBrk="1" latinLnBrk="0" hangingPunct="1">
              <a:defRPr sz="1800" kern="1200">
                <a:solidFill>
                  <a:srgbClr val="000000"/>
                </a:solidFill>
                <a:latin typeface="Calibri"/>
                <a:ea typeface="+mn-ea"/>
                <a:cs typeface="+mn-cs"/>
              </a:defRPr>
            </a:lvl2pPr>
            <a:lvl3pPr marL="914400" algn="l" defTabSz="914400" rtl="0" eaLnBrk="1" latinLnBrk="0" hangingPunct="1">
              <a:defRPr sz="1800" kern="1200">
                <a:solidFill>
                  <a:srgbClr val="000000"/>
                </a:solidFill>
                <a:latin typeface="Calibri"/>
                <a:ea typeface="+mn-ea"/>
                <a:cs typeface="+mn-cs"/>
              </a:defRPr>
            </a:lvl3pPr>
            <a:lvl4pPr marL="1371600" algn="l" defTabSz="914400" rtl="0" eaLnBrk="1" latinLnBrk="0" hangingPunct="1">
              <a:defRPr sz="1800" kern="1200">
                <a:solidFill>
                  <a:srgbClr val="000000"/>
                </a:solidFill>
                <a:latin typeface="Calibri"/>
                <a:ea typeface="+mn-ea"/>
                <a:cs typeface="+mn-cs"/>
              </a:defRPr>
            </a:lvl4pPr>
            <a:lvl5pPr marL="1828800" algn="l" defTabSz="914400" rtl="0" eaLnBrk="1" latinLnBrk="0" hangingPunct="1">
              <a:defRPr sz="1800" kern="1200">
                <a:solidFill>
                  <a:srgbClr val="000000"/>
                </a:solidFill>
                <a:latin typeface="Calibri"/>
                <a:ea typeface="+mn-ea"/>
                <a:cs typeface="+mn-cs"/>
              </a:defRPr>
            </a:lvl5pPr>
            <a:lvl6pPr marL="2286000" algn="l" defTabSz="914400" rtl="0" eaLnBrk="1" latinLnBrk="0" hangingPunct="1">
              <a:defRPr sz="1800" kern="1200">
                <a:solidFill>
                  <a:srgbClr val="000000"/>
                </a:solidFill>
                <a:latin typeface="Calibri"/>
                <a:ea typeface="+mn-ea"/>
                <a:cs typeface="+mn-cs"/>
              </a:defRPr>
            </a:lvl6pPr>
            <a:lvl7pPr marL="2743200" algn="l" defTabSz="914400" rtl="0" eaLnBrk="1" latinLnBrk="0" hangingPunct="1">
              <a:defRPr sz="1800" kern="1200">
                <a:solidFill>
                  <a:srgbClr val="000000"/>
                </a:solidFill>
                <a:latin typeface="Calibri"/>
                <a:ea typeface="+mn-ea"/>
                <a:cs typeface="+mn-cs"/>
              </a:defRPr>
            </a:lvl7pPr>
            <a:lvl8pPr marL="3200400" algn="l" defTabSz="914400" rtl="0" eaLnBrk="1" latinLnBrk="0" hangingPunct="1">
              <a:defRPr sz="1800" kern="1200">
                <a:solidFill>
                  <a:srgbClr val="000000"/>
                </a:solidFill>
                <a:latin typeface="Calibri"/>
                <a:ea typeface="+mn-ea"/>
                <a:cs typeface="+mn-cs"/>
              </a:defRPr>
            </a:lvl8pPr>
            <a:lvl9pPr marL="3657600" algn="l" defTabSz="914400" rtl="0" eaLnBrk="1" latinLnBrk="0" hangingPunct="1">
              <a:defRPr sz="1800" kern="1200">
                <a:solidFill>
                  <a:srgbClr val="000000"/>
                </a:solidFill>
                <a:latin typeface="Calibri"/>
                <a:ea typeface="+mn-ea"/>
                <a:cs typeface="+mn-cs"/>
              </a:defRPr>
            </a:lvl9pPr>
          </a:lstStyle>
          <a:p>
            <a:pPr algn="ctr"/>
            <a:r>
              <a:rPr lang="en-US" sz="2800" b="1" err="1"/>
              <a:t>Các nhóm liệt kê lên giấy A0 hoặc thẻ màu các từ ngữ phù hợp/ và không phù hợp khi nói về khuyết tật</a:t>
            </a:r>
            <a:endParaRPr lang="en-US" sz="2800" b="1"/>
          </a:p>
          <a:p>
            <a:pPr algn="ctr"/>
            <a:endParaRPr lang="en-US"/>
          </a:p>
        </p:txBody>
      </p:sp>
    </p:spTree>
    <p:extLst>
      <p:ext uri="{BB962C8B-B14F-4D97-AF65-F5344CB8AC3E}">
        <p14:creationId xmlns:p14="http://schemas.microsoft.com/office/powerpoint/2010/main" val="4053918794"/>
      </p:ext>
    </p:extLst>
  </p:cSld>
  <p:clrMapOvr>
    <a:masterClrMapping/>
  </p:clrMapOvr>
  <p:transition/>
  <p:timing/>
</p:sld>
</file>

<file path=ppt/slides/slide5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38200" y="500062"/>
            <a:ext cx="10515600" cy="1325563"/>
          </a:xfrm>
        </p:spPr>
        <p:txBody>
          <a:bodyPr>
            <a:normAutofit/>
          </a:bodyPr>
          <a:lstStyle/>
          <a:p>
            <a:r>
              <a:rPr lang="en-US" sz="3200" b="1" err="1">
                <a:solidFill>
                  <a:srgbClr val="C00000"/>
                </a:solidFill>
                <a:latin typeface="Arial" pitchFamily="34" charset="0"/>
                <a:cs typeface="Arial" pitchFamily="34" charset="0"/>
              </a:rPr>
              <a:t>Tại sao việc sử dụng ngôn ngữ mang tính hòa nhập về khuyết tật lại quan trọng?</a:t>
            </a:r>
          </a:p>
        </p:txBody>
      </p:sp>
      <p:sp>
        <p:nvSpPr>
          <p:cNvPr id="9" name="Content Placeholder 8"/>
          <p:cNvSpPr>
            <a:spLocks noGrp="1"/>
          </p:cNvSpPr>
          <p:nvPr>
            <p:ph idx="1"/>
          </p:nvPr>
        </p:nvSpPr>
        <p:spPr/>
        <p:txBody>
          <a:bodyPr/>
          <a:lstStyle/>
          <a:p>
            <a:r>
              <a:rPr lang="en-US" err="1">
                <a:latin typeface="Arial" pitchFamily="34" charset="0"/>
                <a:cs typeface="Arial" pitchFamily="34" charset="0"/>
              </a:rPr>
              <a:t>Ngôn ngữ chúng ta dùng có thể hàm chứa sự kỳ thị và phân biệt đối xử, một số từ ngữ chúng ta quen dùng để gọi NKT và không nhận ra hàm ý kỳ thị nhưng chúng làm tổn thương sâu sắc người nghe</a:t>
            </a:r>
            <a:endParaRPr lang="en-US">
              <a:latin typeface="Arial" pitchFamily="34" charset="0"/>
              <a:cs typeface="Arial" pitchFamily="34" charset="0"/>
            </a:endParaRPr>
          </a:p>
          <a:p>
            <a:r>
              <a:rPr lang="en-US" err="1">
                <a:latin typeface="Arial" pitchFamily="34" charset="0"/>
                <a:cs typeface="Arial" pitchFamily="34" charset="0"/>
              </a:rPr>
              <a:t>Sử dụng ngôn ngữ mang tính hòa nhập về khuyết tật là một phần quan trọng của việc thúc đẩy nhận thức, hiểu biết về khuyết tật </a:t>
            </a:r>
          </a:p>
        </p:txBody>
      </p:sp>
      <p:sp>
        <p:nvSpPr>
          <p:cNvPr id="8" name="Slide Number Placeholder 7"/>
          <p:cNvSpPr>
            <a:spLocks noGrp="1"/>
          </p:cNvSpPr>
          <p:nvPr>
            <p:ph type="sldNum" sz="quarter" idx="12"/>
          </p:nvPr>
        </p:nvSpPr>
        <p:spPr/>
        <p:txBody>
          <a:bodyPr/>
          <a:lstStyle/>
          <a:p>
            <a:fld id="{D2523A8C-E1B8-4E68-904D-A6C651AE96E5}" type="slidenum">
              <a:rPr lang="en-AU" smtClean="0"/>
              <a:t>55</a:t>
            </a:fld>
            <a:endParaRPr lang="en-AU"/>
          </a:p>
        </p:txBody>
      </p:sp>
    </p:spTree>
    <p:extLst>
      <p:ext uri="{BB962C8B-B14F-4D97-AF65-F5344CB8AC3E}">
        <p14:creationId xmlns:p14="http://schemas.microsoft.com/office/powerpoint/2010/main" val="4081240180"/>
      </p:ext>
    </p:extLst>
  </p:cSld>
  <p:clrMapOvr>
    <a:masterClrMapping/>
  </p:clrMapOvr>
  <p:transition/>
  <p:timing/>
</p:sld>
</file>

<file path=ppt/slides/slide5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a:extLst>
              <a:ext uri="{FF2B5EF4-FFF2-40B4-BE49-F238E27FC236}">
                <a16:creationId xmlns:a16="http://schemas.microsoft.com/office/drawing/2014/main" id="{7892D2DB-9805-45D3-B533-15892D17432A}"/>
              </a:ext>
            </a:extLst>
          </p:cNvPr>
          <p:cNvSpPr>
            <a:spLocks noGrp="1"/>
          </p:cNvSpPr>
          <p:nvPr>
            <p:ph type="title"/>
          </p:nvPr>
        </p:nvSpPr>
        <p:spPr/>
        <p:txBody>
          <a:bodyPr/>
          <a:lstStyle/>
          <a:p>
            <a:pPr algn="ctr"/>
            <a:r>
              <a:rPr lang="en-AU" err="1"/>
              <a:t>Ngôn từ và thuật ngữ hòa nhập</a:t>
            </a:r>
            <a:endParaRPr lang="vi-VN"/>
          </a:p>
        </p:txBody>
      </p:sp>
      <p:sp>
        <p:nvSpPr>
          <p:cNvPr id="3" name="Content Placeholder 2">
            <a:extLst>
              <a:ext uri="{FF2B5EF4-FFF2-40B4-BE49-F238E27FC236}">
                <a16:creationId xmlns:a16="http://schemas.microsoft.com/office/drawing/2014/main" id="{46B0DF8E-0E97-4D2E-A47C-487EB803FE38}"/>
              </a:ext>
            </a:extLst>
          </p:cNvPr>
          <p:cNvSpPr>
            <a:spLocks noGrp="1"/>
          </p:cNvSpPr>
          <p:nvPr>
            <p:ph idx="1"/>
          </p:nvPr>
        </p:nvSpPr>
        <p:spPr>
          <a:xfrm>
            <a:off x="1097280" y="1746343"/>
            <a:ext cx="10058400" cy="4725663"/>
          </a:xfrm>
        </p:spPr>
        <p:txBody>
          <a:bodyPr>
            <a:normAutofit/>
          </a:bodyPr>
          <a:lstStyle/>
          <a:p>
            <a:r>
              <a:rPr lang="en-AU" sz="2800"/>
              <a:t>Hãy </a:t>
            </a:r>
            <a:r>
              <a:rPr lang="en-AU" sz="2800">
                <a:ea typeface="Verdana"/>
              </a:rPr>
              <a:t>cụ thể và tôn trọng</a:t>
            </a:r>
            <a:endParaRPr lang="en-AU" sz="2800"/>
          </a:p>
          <a:p>
            <a:r>
              <a:rPr lang="en-AU" sz="2800" err="1"/>
              <a:t>Đưa yếu tố con người trước – đề cập tới người đó chứ không phải khiếm khuyết của họ</a:t>
            </a:r>
          </a:p>
          <a:p>
            <a:pPr lvl="1"/>
            <a:r>
              <a:rPr lang="en-AU" sz="2400"/>
              <a:t>Người khuyết tật hoặc những người khuyết tật </a:t>
            </a:r>
          </a:p>
          <a:p>
            <a:pPr lvl="1"/>
            <a:r>
              <a:rPr lang="en-AU" sz="2400"/>
              <a:t>Người mù hoặc người khiếm thị</a:t>
            </a:r>
            <a:endParaRPr lang="en-AU" sz="2800"/>
          </a:p>
          <a:p>
            <a:r>
              <a:rPr lang="en-AU" sz="2800"/>
              <a:t>Tôn trọng phẩm giá</a:t>
            </a:r>
          </a:p>
          <a:p>
            <a:pPr lvl="1"/>
            <a:r>
              <a:rPr lang="en-AU" sz="2400"/>
              <a:t>Tránh những ngôn từ không tôn trọng hoặc tiêu cực về khuyết tật, ví dụ như “ những người bị bại liệt” hoăc “ bị mù” </a:t>
            </a:r>
          </a:p>
          <a:p>
            <a:pPr lvl="1"/>
            <a:r>
              <a:rPr lang="en-AU" sz="2400"/>
              <a:t>Tránh nói “phụ thuộc vào xe lăn” mà nên dùng “người sử dụng xe lăn”</a:t>
            </a:r>
          </a:p>
        </p:txBody>
      </p:sp>
    </p:spTree>
    <p:extLst>
      <p:ext uri="{BB962C8B-B14F-4D97-AF65-F5344CB8AC3E}">
        <p14:creationId xmlns:p14="http://schemas.microsoft.com/office/powerpoint/2010/main" val="2492174015"/>
      </p:ext>
    </p:extLst>
  </p:cSld>
  <p:clrMapOvr>
    <a:masterClrMapping/>
  </p:clrMapOvr>
  <p:transition/>
  <p:timing/>
</p:sld>
</file>

<file path=ppt/slides/slide5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p:cNvSpPr>
            <a:spLocks noGrp="1"/>
          </p:cNvSpPr>
          <p:nvPr>
            <p:ph type="title"/>
          </p:nvPr>
        </p:nvSpPr>
        <p:spPr>
          <a:xfrm>
            <a:off x="838200" y="177234"/>
            <a:ext cx="10515600" cy="1325563"/>
          </a:xfrm>
        </p:spPr>
        <p:txBody>
          <a:bodyPr>
            <a:normAutofit/>
          </a:bodyPr>
          <a:lstStyle/>
          <a:p>
            <a:r>
              <a:rPr lang="en-US" sz="3200" b="1" err="1">
                <a:solidFill>
                  <a:srgbClr val="C00000"/>
                </a:solidFill>
                <a:latin typeface="Arial" pitchFamily="34" charset="0"/>
                <a:cs typeface="Arial" pitchFamily="34" charset="0"/>
              </a:rPr>
              <a:t>Sử dụng ngôn ngữ phù hợp, mang tính hòa nhập </a:t>
            </a:r>
            <a:br>
              <a:rPr lang="en-US" sz="3200" b="1" err="1">
                <a:solidFill>
                  <a:srgbClr val="C00000"/>
                </a:solidFill>
                <a:latin typeface="Arial" pitchFamily="34" charset="0"/>
                <a:cs typeface="Arial" pitchFamily="34" charset="0"/>
              </a:rPr>
            </a:br>
            <a:r>
              <a:rPr lang="en-US" sz="3200" b="1" err="1">
                <a:solidFill>
                  <a:srgbClr val="C00000"/>
                </a:solidFill>
                <a:latin typeface="Arial" pitchFamily="34" charset="0"/>
                <a:cs typeface="Arial" pitchFamily="34" charset="0"/>
              </a:rPr>
              <a:t>về khuyết tật</a:t>
            </a:r>
            <a:endParaRPr lang="en-US" sz="3200"/>
          </a:p>
        </p:txBody>
      </p:sp>
      <p:sp>
        <p:nvSpPr>
          <p:cNvPr id="5" name="Slide Number Placeholder 4"/>
          <p:cNvSpPr>
            <a:spLocks noGrp="1"/>
          </p:cNvSpPr>
          <p:nvPr>
            <p:ph type="sldNum" sz="quarter" idx="12"/>
          </p:nvPr>
        </p:nvSpPr>
        <p:spPr/>
        <p:txBody>
          <a:bodyPr/>
          <a:lstStyle/>
          <a:p>
            <a:fld id="{D2523A8C-E1B8-4E68-904D-A6C651AE96E5}" type="slidenum">
              <a:rPr lang="en-AU" smtClean="0"/>
              <a:t>57</a:t>
            </a:fld>
            <a:endParaRPr lang="en-AU"/>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3013755"/>
              </p:ext>
            </p:extLst>
          </p:nvPr>
        </p:nvGraphicFramePr>
        <p:xfrm>
          <a:off x="1289535" y="1629506"/>
          <a:ext cx="9378464" cy="4835481"/>
        </p:xfrm>
        <a:graphic>
          <a:graphicData uri="http://schemas.openxmlformats.org/drawingml/2006/table">
            <a:tbl>
              <a:tblPr firstRow="1" firstCol="1" bandRow="1">
                <a:tableStyleId>{BC89EF96-8CEA-46FF-86C4-4CE0E7609802}</a:tableStyleId>
              </a:tblPr>
              <a:tblGrid>
                <a:gridCol w="4689232">
                  <a:extLst>
                    <a:ext uri="{9D8B030D-6E8A-4147-A177-3AD203B41FA5}">
                      <a16:colId xmlns:a16="http://schemas.microsoft.com/office/drawing/2014/main" val="20000"/>
                    </a:ext>
                  </a:extLst>
                </a:gridCol>
                <a:gridCol w="4689232">
                  <a:extLst>
                    <a:ext uri="{9D8B030D-6E8A-4147-A177-3AD203B41FA5}">
                      <a16:colId xmlns:a16="http://schemas.microsoft.com/office/drawing/2014/main" val="20001"/>
                    </a:ext>
                  </a:extLst>
                </a:gridCol>
              </a:tblGrid>
              <a:tr h="278860">
                <a:tc>
                  <a:txBody>
                    <a:bodyPr vert="horz" wrap="square"/>
                    <a:lstStyle/>
                    <a:p>
                      <a:pPr marL="0" marR="0" algn="ctr">
                        <a:lnSpc>
                          <a:spcPct val="107000"/>
                        </a:lnSpc>
                        <a:spcBef>
                          <a:spcPct val="0"/>
                        </a:spcBef>
                        <a:spcAft>
                          <a:spcPct val="0"/>
                        </a:spcAft>
                      </a:pPr>
                      <a:r>
                        <a:rPr lang="en-US" sz="2400" err="1">
                          <a:effectLst/>
                        </a:rPr>
                        <a:t>Nên dùng</a:t>
                      </a:r>
                      <a:endParaRPr lang="en-US" sz="2000">
                        <a:effectLst/>
                        <a:latin typeface="Times New Roman" panose="02020603050405020304" pitchFamily="18" charset="0"/>
                        <a:ea typeface="Calibri" panose="020f0502020204030204" pitchFamily="34" charset="0"/>
                        <a:cs typeface="Arial" pitchFamily="34" charset="0"/>
                      </a:endParaRPr>
                    </a:p>
                  </a:txBody>
                  <a:tcPr marL="68580" marR="68580" marT="0" marB="0">
                    <a:solidFill>
                      <a:schemeClr val="accent1"/>
                    </a:solidFill>
                  </a:tcPr>
                </a:tc>
                <a:tc>
                  <a:txBody>
                    <a:bodyPr vert="horz" wrap="square"/>
                    <a:lstStyle/>
                    <a:p>
                      <a:pPr marL="0" marR="0" algn="ctr">
                        <a:lnSpc>
                          <a:spcPct val="107000"/>
                        </a:lnSpc>
                        <a:spcBef>
                          <a:spcPct val="0"/>
                        </a:spcBef>
                        <a:spcAft>
                          <a:spcPct val="0"/>
                        </a:spcAft>
                      </a:pPr>
                      <a:r>
                        <a:rPr lang="en-US" sz="2400" err="1">
                          <a:effectLst/>
                        </a:rPr>
                        <a:t>Không nên dùng</a:t>
                      </a:r>
                      <a:endParaRPr lang="en-US" sz="2000">
                        <a:effectLst/>
                        <a:latin typeface="Times New Roman" panose="02020603050405020304" pitchFamily="18" charset="0"/>
                        <a:ea typeface="Calibri" panose="020f0502020204030204" pitchFamily="34" charset="0"/>
                        <a:cs typeface="Arial" pitchFamily="34" charset="0"/>
                      </a:endParaRPr>
                    </a:p>
                  </a:txBody>
                  <a:tcPr marL="68580" marR="68580" marT="0" marB="0">
                    <a:solidFill>
                      <a:schemeClr val="accent1"/>
                    </a:solidFill>
                  </a:tcPr>
                </a:tc>
                <a:extLst>
                  <a:ext uri="{0D108BD9-81ED-4DB2-BD59-A6C34878D82A}">
                    <a16:rowId xmlns:a16="http://schemas.microsoft.com/office/drawing/2014/main" val="10000"/>
                  </a:ext>
                </a:extLst>
              </a:tr>
              <a:tr h="219140">
                <a:tc>
                  <a:txBody>
                    <a:bodyPr vert="horz" wrap="square"/>
                    <a:lstStyle/>
                    <a:p>
                      <a:pPr marL="0" marR="0">
                        <a:lnSpc>
                          <a:spcPct val="107000"/>
                        </a:lnSpc>
                        <a:spcBef>
                          <a:spcPct val="0"/>
                        </a:spcBef>
                        <a:spcAft>
                          <a:spcPct val="0"/>
                        </a:spcAft>
                      </a:pPr>
                      <a:r>
                        <a:rPr lang="en-US" sz="1600" b="0" err="1">
                          <a:effectLst/>
                          <a:latin typeface="Arial" pitchFamily="34" charset="0"/>
                          <a:cs typeface="Arial" pitchFamily="34" charset="0"/>
                        </a:rPr>
                        <a:t>Người khuyết tật; Trẻ em khuyết tật, người</a:t>
                      </a:r>
                      <a:r>
                        <a:rPr lang="en-US" sz="1600" b="0" baseline="0">
                          <a:effectLst/>
                          <a:latin typeface="Arial" pitchFamily="34" charset="0"/>
                          <a:cs typeface="Arial" pitchFamily="34" charset="0"/>
                        </a:rPr>
                        <a:t> có khuyết tật</a:t>
                      </a:r>
                      <a:endParaRPr lang="en-US" sz="1800" b="0">
                        <a:effectLst/>
                        <a:latin typeface="Arial"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600" b="0" err="1">
                          <a:effectLst/>
                          <a:latin typeface="Arial" pitchFamily="34" charset="0"/>
                          <a:cs typeface="Arial" pitchFamily="34" charset="0"/>
                        </a:rPr>
                        <a:t>Người tàn tật; Trẻ em tàn tật;người</a:t>
                      </a:r>
                      <a:r>
                        <a:rPr lang="en-US" sz="1600" b="0" baseline="0">
                          <a:effectLst/>
                          <a:latin typeface="Arial" pitchFamily="34" charset="0"/>
                          <a:cs typeface="Arial" pitchFamily="34" charset="0"/>
                        </a:rPr>
                        <a:t> bị khuyết tật</a:t>
                      </a:r>
                      <a:endParaRPr lang="en-US" sz="1800" b="0">
                        <a:effectLst/>
                        <a:latin typeface="Arial"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val="10001"/>
                  </a:ext>
                </a:extLst>
              </a:tr>
              <a:tr h="449620">
                <a:tc>
                  <a:txBody>
                    <a:bodyPr vert="horz" wrap="square"/>
                    <a:lstStyle/>
                    <a:p>
                      <a:pPr marL="0" marR="0">
                        <a:lnSpc>
                          <a:spcPct val="107000"/>
                        </a:lnSpc>
                        <a:spcBef>
                          <a:spcPct val="0"/>
                        </a:spcBef>
                        <a:spcAft>
                          <a:spcPct val="0"/>
                        </a:spcAft>
                      </a:pPr>
                      <a:r>
                        <a:rPr lang="en-US" sz="1600" b="0" err="1">
                          <a:effectLst/>
                          <a:latin typeface="Arial" pitchFamily="34" charset="0"/>
                          <a:cs typeface="Arial" pitchFamily="34" charset="0"/>
                        </a:rPr>
                        <a:t>Người không khuyết tật; Trẻ em không khuyết tật</a:t>
                      </a:r>
                      <a:endParaRPr lang="en-US" sz="1800" b="0">
                        <a:effectLst/>
                        <a:latin typeface="Arial"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600" b="0">
                          <a:effectLst/>
                          <a:latin typeface="Arial" pitchFamily="34" charset="0"/>
                          <a:cs typeface="Arial" pitchFamily="34" charset="0"/>
                        </a:rPr>
                        <a:t>Người bình thường; Trẻ bình thường</a:t>
                      </a:r>
                      <a:endParaRPr lang="en-US" sz="1800" b="0">
                        <a:effectLst/>
                        <a:latin typeface="Arial"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val="10002"/>
                  </a:ext>
                </a:extLst>
              </a:tr>
              <a:tr h="219140">
                <a:tc>
                  <a:txBody>
                    <a:bodyPr vert="horz" wrap="square"/>
                    <a:lstStyle/>
                    <a:p>
                      <a:pPr marL="0" marR="0">
                        <a:lnSpc>
                          <a:spcPct val="107000"/>
                        </a:lnSpc>
                        <a:spcBef>
                          <a:spcPct val="0"/>
                        </a:spcBef>
                        <a:spcAft>
                          <a:spcPct val="0"/>
                        </a:spcAft>
                      </a:pPr>
                      <a:r>
                        <a:rPr lang="en-US" sz="1600" b="0" err="1">
                          <a:effectLst/>
                          <a:latin typeface="Arial" pitchFamily="34" charset="0"/>
                          <a:cs typeface="Arial" pitchFamily="34" charset="0"/>
                        </a:rPr>
                        <a:t>Người/trẻ khuyết tật tâm thần</a:t>
                      </a:r>
                      <a:endParaRPr lang="en-US" sz="1800" b="0">
                        <a:effectLst/>
                        <a:latin typeface="Arial"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600" b="0" err="1">
                          <a:effectLst/>
                          <a:latin typeface="Arial" pitchFamily="34" charset="0"/>
                          <a:cs typeface="Arial" pitchFamily="34" charset="0"/>
                        </a:rPr>
                        <a:t>Điên, dở hơi</a:t>
                      </a:r>
                      <a:endParaRPr lang="en-US" sz="1800" b="0">
                        <a:effectLst/>
                        <a:latin typeface="Arial"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val="10003"/>
                  </a:ext>
                </a:extLst>
              </a:tr>
              <a:tr h="449620">
                <a:tc>
                  <a:txBody>
                    <a:bodyPr vert="horz" wrap="square"/>
                    <a:lstStyle/>
                    <a:p>
                      <a:pPr marL="0" marR="0">
                        <a:lnSpc>
                          <a:spcPct val="107000"/>
                        </a:lnSpc>
                        <a:spcBef>
                          <a:spcPct val="0"/>
                        </a:spcBef>
                        <a:spcAft>
                          <a:spcPct val="0"/>
                        </a:spcAft>
                      </a:pPr>
                      <a:r>
                        <a:rPr lang="en-US" sz="1600" b="0" err="1">
                          <a:effectLst/>
                          <a:latin typeface="Arial" pitchFamily="34" charset="0"/>
                          <a:cs typeface="Arial" pitchFamily="34" charset="0"/>
                        </a:rPr>
                        <a:t>Người/trẻ khuyết tật trí tuệ; khuyết tật học tập</a:t>
                      </a:r>
                      <a:endParaRPr lang="en-US" sz="1800" b="0">
                        <a:effectLst/>
                        <a:latin typeface="Arial"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600" b="0" err="1">
                          <a:effectLst/>
                          <a:latin typeface="Arial" pitchFamily="34" charset="0"/>
                          <a:cs typeface="Arial" pitchFamily="34" charset="0"/>
                        </a:rPr>
                        <a:t>Thần kinh; chậm trí tuệ</a:t>
                      </a:r>
                      <a:endParaRPr lang="en-US" sz="1800" b="0">
                        <a:effectLst/>
                        <a:latin typeface="Arial"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val="10004"/>
                  </a:ext>
                </a:extLst>
              </a:tr>
              <a:tr h="449620">
                <a:tc>
                  <a:txBody>
                    <a:bodyPr vert="horz" wrap="square"/>
                    <a:lstStyle/>
                    <a:p>
                      <a:pPr marL="0" marR="0">
                        <a:lnSpc>
                          <a:spcPct val="107000"/>
                        </a:lnSpc>
                        <a:spcBef>
                          <a:spcPct val="0"/>
                        </a:spcBef>
                        <a:spcAft>
                          <a:spcPct val="0"/>
                        </a:spcAft>
                      </a:pPr>
                      <a:r>
                        <a:rPr lang="en-US" sz="1600" b="0" err="1">
                          <a:effectLst/>
                          <a:latin typeface="Arial" pitchFamily="34" charset="0"/>
                          <a:cs typeface="Arial" pitchFamily="34" charset="0"/>
                        </a:rPr>
                        <a:t>Người/trẻ mù/nhìn kém/khiếm thị, hỏng một mắt</a:t>
                      </a:r>
                      <a:endParaRPr lang="en-US" sz="1800" b="0">
                        <a:effectLst/>
                        <a:latin typeface="Arial"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600" b="0" err="1">
                          <a:effectLst/>
                          <a:latin typeface="Arial" pitchFamily="34" charset="0"/>
                          <a:cs typeface="Arial" pitchFamily="34" charset="0"/>
                        </a:rPr>
                        <a:t>Đui, chột, </a:t>
                      </a:r>
                      <a:endParaRPr lang="en-US" sz="1800" b="0">
                        <a:effectLst/>
                        <a:latin typeface="Arial"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val="10005"/>
                  </a:ext>
                </a:extLst>
              </a:tr>
              <a:tr h="1141057">
                <a:tc>
                  <a:txBody>
                    <a:bodyPr vert="horz" wrap="square"/>
                    <a:lstStyle/>
                    <a:p>
                      <a:pPr marL="0" marR="0">
                        <a:lnSpc>
                          <a:spcPct val="107000"/>
                        </a:lnSpc>
                        <a:spcBef>
                          <a:spcPct val="0"/>
                        </a:spcBef>
                        <a:spcAft>
                          <a:spcPct val="0"/>
                        </a:spcAft>
                      </a:pPr>
                      <a:r>
                        <a:rPr lang="en-US" sz="1600" b="0" err="1">
                          <a:effectLst/>
                          <a:latin typeface="Arial" pitchFamily="34" charset="0"/>
                          <a:cs typeface="Arial" pitchFamily="34" charset="0"/>
                        </a:rPr>
                        <a:t>Người/trẻ khiếm thính/ nghe kém</a:t>
                      </a:r>
                      <a:endParaRPr lang="en-US" sz="1800" b="0">
                        <a:effectLst/>
                        <a:latin typeface="Arial"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600" b="0">
                          <a:effectLst/>
                          <a:latin typeface="Arial" pitchFamily="34" charset="0"/>
                          <a:cs typeface="Arial" pitchFamily="34" charset="0"/>
                        </a:rPr>
                        <a:t>[Cộng đồng người điếc ở Việt Nam muốn được sử dụng từ “người điếc” hơn là “khiếm thính” do đó tùy ngữ cảnh và cách hành văn vẫn có thể sử dụng từ “người điếc” mà không gây sự kỳ thị.]</a:t>
                      </a:r>
                      <a:endParaRPr lang="en-US" sz="1800" b="0">
                        <a:effectLst/>
                        <a:latin typeface="Arial"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val="10006"/>
                  </a:ext>
                </a:extLst>
              </a:tr>
              <a:tr h="219140">
                <a:tc>
                  <a:txBody>
                    <a:bodyPr vert="horz" wrap="square"/>
                    <a:lstStyle/>
                    <a:p>
                      <a:pPr marL="0" marR="0">
                        <a:lnSpc>
                          <a:spcPct val="107000"/>
                        </a:lnSpc>
                        <a:spcBef>
                          <a:spcPct val="0"/>
                        </a:spcBef>
                        <a:spcAft>
                          <a:spcPct val="0"/>
                        </a:spcAft>
                      </a:pPr>
                      <a:r>
                        <a:rPr lang="en-US" sz="1600" b="0">
                          <a:effectLst/>
                          <a:latin typeface="Arial" pitchFamily="34" charset="0"/>
                          <a:cs typeface="Arial" pitchFamily="34" charset="0"/>
                        </a:rPr>
                        <a:t>Người/trẻ đi xe lăn; khuyết tật vận động</a:t>
                      </a:r>
                      <a:endParaRPr lang="en-US" sz="1800" b="0">
                        <a:effectLst/>
                        <a:latin typeface="Arial"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600" b="0" err="1">
                          <a:effectLst/>
                          <a:latin typeface="Arial" pitchFamily="34" charset="0"/>
                          <a:cs typeface="Arial" pitchFamily="34" charset="0"/>
                        </a:rPr>
                        <a:t>Què, cụt</a:t>
                      </a:r>
                      <a:endParaRPr lang="en-US" sz="1800" b="0">
                        <a:effectLst/>
                        <a:latin typeface="Arial"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val="10007"/>
                  </a:ext>
                </a:extLst>
              </a:tr>
              <a:tr h="219140">
                <a:tc>
                  <a:txBody>
                    <a:bodyPr vert="horz" wrap="square"/>
                    <a:lstStyle/>
                    <a:p>
                      <a:pPr marL="0" marR="0">
                        <a:lnSpc>
                          <a:spcPct val="107000"/>
                        </a:lnSpc>
                        <a:spcBef>
                          <a:spcPct val="0"/>
                        </a:spcBef>
                        <a:spcAft>
                          <a:spcPct val="0"/>
                        </a:spcAft>
                      </a:pPr>
                      <a:r>
                        <a:rPr lang="en-US" sz="1600" b="0">
                          <a:effectLst/>
                          <a:latin typeface="Arial" pitchFamily="34" charset="0"/>
                          <a:cs typeface="Arial" pitchFamily="34" charset="0"/>
                        </a:rPr>
                        <a:t>Người/trẻ khuyết tật ngôn ngữ</a:t>
                      </a:r>
                      <a:endParaRPr lang="en-US" sz="1800" b="0">
                        <a:effectLst/>
                        <a:latin typeface="Arial"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600" b="0" err="1">
                          <a:effectLst/>
                          <a:latin typeface="Arial" pitchFamily="34" charset="0"/>
                          <a:cs typeface="Arial" pitchFamily="34" charset="0"/>
                        </a:rPr>
                        <a:t>Câm, ngọng</a:t>
                      </a:r>
                      <a:endParaRPr lang="en-US" sz="1800" b="0">
                        <a:effectLst/>
                        <a:latin typeface="Arial"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val="10008"/>
                  </a:ext>
                </a:extLst>
              </a:tr>
              <a:tr h="219140">
                <a:tc>
                  <a:txBody>
                    <a:bodyPr vert="horz" wrap="square"/>
                    <a:lstStyle/>
                    <a:p>
                      <a:pPr marL="0" marR="0">
                        <a:lnSpc>
                          <a:spcPct val="107000"/>
                        </a:lnSpc>
                        <a:spcBef>
                          <a:spcPct val="0"/>
                        </a:spcBef>
                        <a:spcAft>
                          <a:spcPct val="0"/>
                        </a:spcAft>
                      </a:pPr>
                      <a:r>
                        <a:rPr lang="en-US" sz="1600" b="0">
                          <a:effectLst/>
                          <a:latin typeface="Arial" pitchFamily="34" charset="0"/>
                          <a:cs typeface="Arial" pitchFamily="34" charset="0"/>
                        </a:rPr>
                        <a:t>Nhà vệ sinh tiếp cận</a:t>
                      </a:r>
                      <a:endParaRPr lang="en-US" sz="1800" b="0">
                        <a:effectLst/>
                        <a:latin typeface="Arial"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600" b="0" err="1">
                          <a:effectLst/>
                          <a:latin typeface="Arial" pitchFamily="34" charset="0"/>
                          <a:cs typeface="Arial" pitchFamily="34" charset="0"/>
                        </a:rPr>
                        <a:t>Nhà vệ sinh cho người tàn tật</a:t>
                      </a:r>
                      <a:endParaRPr lang="en-US" sz="1800" b="0">
                        <a:effectLst/>
                        <a:latin typeface="Arial"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val="10009"/>
                  </a:ext>
                </a:extLst>
              </a:tr>
              <a:tr h="449620">
                <a:tc>
                  <a:txBody>
                    <a:bodyPr vert="horz" wrap="square"/>
                    <a:lstStyle/>
                    <a:p>
                      <a:pPr marL="0" marR="0">
                        <a:lnSpc>
                          <a:spcPct val="107000"/>
                        </a:lnSpc>
                        <a:spcBef>
                          <a:spcPct val="0"/>
                        </a:spcBef>
                        <a:spcAft>
                          <a:spcPct val="0"/>
                        </a:spcAft>
                      </a:pPr>
                      <a:r>
                        <a:rPr lang="en-US" sz="1600" b="0" err="1">
                          <a:effectLst/>
                          <a:latin typeface="Arial" pitchFamily="34" charset="0"/>
                          <a:cs typeface="Arial" pitchFamily="34" charset="0"/>
                        </a:rPr>
                        <a:t>Chương trình/chính sách </a:t>
                      </a:r>
                      <a:r>
                        <a:rPr lang="en-US" sz="1600" b="0" u="sng" err="1">
                          <a:effectLst/>
                          <a:latin typeface="Arial" pitchFamily="34" charset="0"/>
                          <a:cs typeface="Arial" pitchFamily="34" charset="0"/>
                        </a:rPr>
                        <a:t>về</a:t>
                      </a:r>
                      <a:r>
                        <a:rPr lang="en-US" sz="1600" b="0">
                          <a:effectLst/>
                          <a:latin typeface="Arial" pitchFamily="34" charset="0"/>
                          <a:cs typeface="Arial" pitchFamily="34" charset="0"/>
                        </a:rPr>
                        <a:t> hòa nhập người khuyết tật/về khuyết tật</a:t>
                      </a:r>
                      <a:endParaRPr lang="en-US" sz="1800" b="0">
                        <a:effectLst/>
                        <a:latin typeface="Arial" pitchFamily="34" charset="0"/>
                        <a:ea typeface="Calibri" panose="020f0502020204030204" pitchFamily="34" charset="0"/>
                        <a:cs typeface="Arial" pitchFamily="34" charset="0"/>
                      </a:endParaRPr>
                    </a:p>
                  </a:txBody>
                  <a:tcPr marL="68580" marR="68580" marT="0" marB="0"/>
                </a:tc>
                <a:tc>
                  <a:txBody>
                    <a:bodyPr vert="horz" wrap="square"/>
                    <a:lstStyle/>
                    <a:p>
                      <a:pPr marL="0" marR="0">
                        <a:lnSpc>
                          <a:spcPct val="107000"/>
                        </a:lnSpc>
                        <a:spcBef>
                          <a:spcPct val="0"/>
                        </a:spcBef>
                        <a:spcAft>
                          <a:spcPct val="0"/>
                        </a:spcAft>
                      </a:pPr>
                      <a:r>
                        <a:rPr lang="en-US" sz="1600" b="0" err="1">
                          <a:effectLst/>
                          <a:latin typeface="Arial" pitchFamily="34" charset="0"/>
                          <a:cs typeface="Arial" pitchFamily="34" charset="0"/>
                        </a:rPr>
                        <a:t>Chương trình/chính sách dành</a:t>
                      </a:r>
                      <a:r>
                        <a:rPr lang="en-US" sz="1600" b="0" baseline="0">
                          <a:effectLst/>
                          <a:latin typeface="Arial" pitchFamily="34" charset="0"/>
                          <a:cs typeface="Arial" pitchFamily="34" charset="0"/>
                        </a:rPr>
                        <a:t> </a:t>
                      </a:r>
                      <a:r>
                        <a:rPr lang="en-US" sz="1600" b="0" u="sng" err="1">
                          <a:effectLst/>
                          <a:latin typeface="Arial" pitchFamily="34" charset="0"/>
                          <a:cs typeface="Arial" pitchFamily="34" charset="0"/>
                        </a:rPr>
                        <a:t>cho</a:t>
                      </a:r>
                      <a:r>
                        <a:rPr lang="en-US" sz="1600" b="0">
                          <a:effectLst/>
                          <a:latin typeface="Arial" pitchFamily="34" charset="0"/>
                          <a:cs typeface="Arial" pitchFamily="34" charset="0"/>
                        </a:rPr>
                        <a:t> người khuyết tật</a:t>
                      </a:r>
                      <a:endParaRPr lang="en-US" sz="1800" b="0">
                        <a:effectLst/>
                        <a:latin typeface="Arial" pitchFamily="34" charset="0"/>
                        <a:ea typeface="Calibri" panose="020f0502020204030204" pitchFamily="34" charset="0"/>
                        <a:cs typeface="Arial" pitchFamily="34" charset="0"/>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22708484"/>
      </p:ext>
    </p:extLst>
  </p:cSld>
  <p:clrMapOvr>
    <a:masterClrMapping/>
  </p:clrMapOvr>
  <p:transition/>
  <p:timing/>
</p:sld>
</file>

<file path=ppt/slides/slide5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rgbClr val="000000"/>
        </a:solidFill>
        <a:effectLst/>
      </p:bgPr>
    </p:bg>
    <p:spTree>
      <p:nvGrpSpPr>
        <p:cNvPr id="1" name="Shape 99"/>
        <p:cNvGrpSpPr/>
        <p:nvPr/>
      </p:nvGrpSpPr>
      <p:grpSpPr>
        <a:xfrm>
          <a:off x="0" y="0"/>
          <a:ext cx="0" cy="0"/>
        </a:xfrm>
      </p:grpSpPr>
      <p:pic>
        <p:nvPicPr>
          <p:cNvPr id="100" name="Google Shape;100;p1"/>
          <p:cNvPicPr preferRelativeResize="0"/>
          <p:nvPr/>
        </p:nvPicPr>
        <p:blipFill>
          <a:blip r:embed="rId3">
            <a:alphaModFix amt="50000"/>
          </a:blip>
          <a:srcRect t="11849" b="8645"/>
          <a:stretch>
            <a:fillRect/>
          </a:stretch>
        </p:blipFill>
        <p:spPr>
          <a:xfrm>
            <a:off x="20" y="1"/>
            <a:ext cx="12191980" cy="6857999"/>
          </a:xfrm>
          <a:prstGeom prst="rect">
            <a:avLst/>
          </a:prstGeom>
          <a:noFill/>
          <a:ln>
            <a:noFill/>
          </a:ln>
        </p:spPr>
      </p:pic>
      <p:sp>
        <p:nvSpPr>
          <p:cNvPr id="101" name="Google Shape;101;p1"/>
          <p:cNvSpPr txBox="1">
            <a:spLocks noGrp="1"/>
          </p:cNvSpPr>
          <p:nvPr>
            <p:ph type="ctrTitle"/>
          </p:nvPr>
        </p:nvSpPr>
        <p:spPr>
          <a:xfrm>
            <a:off x="98474" y="1136430"/>
            <a:ext cx="11685563" cy="3083877"/>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ct val="0"/>
              </a:spcBef>
              <a:spcAft>
                <a:spcPct val="0"/>
              </a:spcAft>
              <a:buClr>
                <a:srgbClr val="FFFFFF"/>
              </a:buClr>
              <a:buSzPts val="5100"/>
              <a:buFont typeface="Times New Roman"/>
              <a:buNone/>
            </a:pPr>
            <a:r>
              <a:rPr lang="en-US" sz="5100">
                <a:solidFill>
                  <a:srgbClr val="FFFFFF"/>
                </a:solidFill>
                <a:latin typeface="Times New Roman"/>
                <a:ea typeface="Times New Roman"/>
                <a:cs typeface="Times New Roman"/>
                <a:sym typeface="Times New Roman"/>
              </a:rPr>
              <a:t>Người khuyết tật: Việt Nam và Thế giới </a:t>
            </a:r>
            <a:br>
              <a:rPr lang="en-US" sz="5100">
                <a:solidFill>
                  <a:srgbClr val="FFFFFF"/>
                </a:solidFill>
                <a:latin typeface="Times New Roman"/>
                <a:ea typeface="Times New Roman"/>
                <a:cs typeface="Times New Roman"/>
                <a:sym typeface="Times New Roman"/>
              </a:rPr>
            </a:br>
            <a:br>
              <a:rPr lang="en-US" sz="5100">
                <a:solidFill>
                  <a:srgbClr val="FFFFFF"/>
                </a:solidFill>
                <a:latin typeface="Times New Roman"/>
                <a:ea typeface="Times New Roman"/>
                <a:cs typeface="Times New Roman"/>
                <a:sym typeface="Times New Roman"/>
              </a:rPr>
            </a:br>
            <a:r>
              <a:rPr lang="en-US" sz="5100">
                <a:solidFill>
                  <a:srgbClr val="FFFFFF"/>
                </a:solidFill>
                <a:latin typeface="Times New Roman"/>
                <a:ea typeface="Times New Roman"/>
                <a:cs typeface="Times New Roman"/>
                <a:sym typeface="Times New Roman"/>
              </a:rPr>
              <a:t>Luật NKT &amp; Công ước LHQ</a:t>
            </a:r>
            <a:endParaRPr/>
          </a:p>
        </p:txBody>
      </p:sp>
      <p:sp>
        <p:nvSpPr>
          <p:cNvPr id="102" name="Google Shape;102;p1"/>
          <p:cNvSpPr txBox="1">
            <a:spLocks noGrp="1"/>
          </p:cNvSpPr>
          <p:nvPr>
            <p:ph type="subTitle" idx="1"/>
          </p:nvPr>
        </p:nvSpPr>
        <p:spPr>
          <a:xfrm>
            <a:off x="1524000" y="4540959"/>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ct val="0"/>
              </a:spcBef>
              <a:spcAft>
                <a:spcPct val="0"/>
              </a:spcAft>
              <a:buClr>
                <a:schemeClr val="lt1"/>
              </a:buClr>
              <a:buSzPts val="2400"/>
              <a:buNone/>
            </a:pPr>
            <a:r>
              <a:rPr lang="en-US"/>
              <a:t>Viện Nghiên cứu phát triển cộng đồng</a:t>
            </a:r>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dur="400" fill="hold" nodeType="withEffect">
                                  <p:stCondLst>
                                    <p:cond delay="1000"/>
                                  </p:stCondLst>
                                  <p:childTnLst>
                                    <p:set>
                                      <p:cBhvr>
                                        <p:cTn id="6" dur="1" fill="hold">
                                          <p:stCondLst>
                                            <p:cond delay="0"/>
                                          </p:stCondLst>
                                        </p:cTn>
                                        <p:tgtEl>
                                          <p:spTgt spid="101"/>
                                        </p:tgtEl>
                                        <p:attrNameLst>
                                          <p:attrName>style.visibility</p:attrName>
                                        </p:attrNameLst>
                                      </p:cBhvr>
                                      <p:to>
                                        <p:strVal val="visible"/>
                                      </p:to>
                                    </p:set>
                                    <p:animEffect transition="in" filter="fade">
                                      <p:cBhvr>
                                        <p:cTn id="7" dur="40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lt1"/>
        </a:solidFill>
        <a:effectLst/>
      </p:bgPr>
    </p:bg>
    <p:spTree>
      <p:nvGrpSpPr>
        <p:cNvPr id="1" name="Shape 106"/>
        <p:cNvGrpSpPr/>
        <p:nvPr/>
      </p:nvGrpSpPr>
      <p:grpSpPr>
        <a:xfrm>
          <a:off x="0" y="0"/>
          <a:ext cx="0" cy="0"/>
        </a:xfrm>
      </p:grpSpPr>
      <p:sp>
        <p:nvSpPr>
          <p:cNvPr id="107" name="Google Shape;107;p2"/>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endParaRPr sz="1800" b="0" i="0" u="none" strike="noStrike" cap="none">
              <a:solidFill>
                <a:schemeClr val="lt1"/>
              </a:solidFill>
              <a:latin typeface="Calibri"/>
              <a:ea typeface="Calibri" panose="020f0502020204030204"/>
              <a:cs typeface="Calibri"/>
              <a:sym typeface="Calibri"/>
            </a:endParaRPr>
          </a:p>
        </p:txBody>
      </p:sp>
      <p:sp>
        <p:nvSpPr>
          <p:cNvPr id="108" name="Google Shape;108;p2"/>
          <p:cNvSpPr txBox="1">
            <a:spLocks noGrp="1"/>
          </p:cNvSpPr>
          <p:nvPr>
            <p:ph type="title"/>
          </p:nvPr>
        </p:nvSpPr>
        <p:spPr>
          <a:xfrm>
            <a:off x="589560" y="856180"/>
            <a:ext cx="4560584" cy="11280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dk1"/>
              </a:buClr>
              <a:buSzPts val="3700"/>
              <a:buFont typeface="Calibri"/>
              <a:buNone/>
            </a:pPr>
            <a:r>
              <a:rPr lang="en-US" sz="3700"/>
              <a:t>Thế giới và người khuyết tật</a:t>
            </a:r>
            <a:endParaRPr/>
          </a:p>
        </p:txBody>
      </p:sp>
      <p:grpSp>
        <p:nvGrpSpPr>
          <p:cNvPr id="109" name="Google Shape;109;p2"/>
          <p:cNvGrpSpPr/>
          <p:nvPr/>
        </p:nvGrpSpPr>
        <p:grpSpPr>
          <a:xfrm>
            <a:off x="0" y="1083484"/>
            <a:ext cx="355196" cy="673460"/>
            <a:chOff x="0" y="823811"/>
            <a:chExt cx="355196" cy="673460"/>
          </a:xfrm>
        </p:grpSpPr>
        <p:sp>
          <p:nvSpPr>
            <p:cNvPr id="110" name="Google Shape;110;p2"/>
            <p:cNvSpPr/>
            <p:nvPr/>
          </p:nvSpPr>
          <p:spPr>
            <a:xfrm>
              <a:off x="0" y="823811"/>
              <a:ext cx="87363" cy="673460"/>
            </a:xfrm>
            <a:prstGeom prst="rect">
              <a:avLst/>
            </a:prstGeom>
            <a:solidFill>
              <a:schemeClr val="accent4"/>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endParaRPr sz="1800" b="0" i="0" u="none" strike="noStrike" cap="none">
                <a:solidFill>
                  <a:schemeClr val="lt1"/>
                </a:solidFill>
                <a:latin typeface="Calibri"/>
                <a:ea typeface="Calibri" panose="020f0502020204030204"/>
                <a:cs typeface="Calibri"/>
                <a:sym typeface="Calibri"/>
              </a:endParaRPr>
            </a:p>
          </p:txBody>
        </p:sp>
        <p:sp>
          <p:nvSpPr>
            <p:cNvPr id="111" name="Google Shape;111;p2"/>
            <p:cNvSpPr/>
            <p:nvPr/>
          </p:nvSpPr>
          <p:spPr>
            <a:xfrm>
              <a:off x="159341" y="823811"/>
              <a:ext cx="195855" cy="673460"/>
            </a:xfrm>
            <a:prstGeom prst="rect">
              <a:avLst/>
            </a:prstGeom>
            <a:solidFill>
              <a:schemeClr val="accent4"/>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endParaRPr sz="1800" b="0" i="0" u="none" strike="noStrike" cap="none">
                <a:solidFill>
                  <a:schemeClr val="lt1"/>
                </a:solidFill>
                <a:latin typeface="Calibri"/>
                <a:ea typeface="Calibri" panose="020f0502020204030204"/>
                <a:cs typeface="Calibri"/>
                <a:sym typeface="Calibri"/>
              </a:endParaRPr>
            </a:p>
          </p:txBody>
        </p:sp>
      </p:grpSp>
      <p:sp>
        <p:nvSpPr>
          <p:cNvPr id="112" name="Google Shape;112;p2"/>
          <p:cNvSpPr/>
          <p:nvPr/>
        </p:nvSpPr>
        <p:spPr>
          <a:xfrm flipH="1">
            <a:off x="665085" y="2090569"/>
            <a:ext cx="4297680" cy="27432"/>
          </a:xfrm>
          <a:prstGeom prst="rect">
            <a:avLst/>
          </a:prstGeom>
          <a:solidFill>
            <a:schemeClr val="accent4"/>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endParaRPr sz="1800" b="0" i="0" u="none" strike="noStrike" cap="none">
              <a:solidFill>
                <a:schemeClr val="lt1"/>
              </a:solidFill>
              <a:latin typeface="Calibri"/>
              <a:ea typeface="Calibri" panose="020f0502020204030204"/>
              <a:cs typeface="Calibri"/>
              <a:sym typeface="Calibri"/>
            </a:endParaRPr>
          </a:p>
        </p:txBody>
      </p:sp>
      <p:sp>
        <p:nvSpPr>
          <p:cNvPr id="113" name="Google Shape;113;p2"/>
          <p:cNvSpPr txBox="1">
            <a:spLocks noGrp="1"/>
          </p:cNvSpPr>
          <p:nvPr>
            <p:ph type="body" idx="1"/>
          </p:nvPr>
        </p:nvSpPr>
        <p:spPr>
          <a:xfrm>
            <a:off x="590719" y="2330505"/>
            <a:ext cx="4559425" cy="3979585"/>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ct val="0"/>
              </a:spcBef>
              <a:spcAft>
                <a:spcPct val="0"/>
              </a:spcAft>
              <a:buClr>
                <a:schemeClr val="dk1"/>
              </a:buClr>
              <a:buSzPts val="2000"/>
              <a:buChar char="•"/>
            </a:pPr>
            <a:r>
              <a:rPr lang="en-US" sz="2000">
                <a:latin typeface="Times New Roman"/>
                <a:ea typeface="Times New Roman"/>
                <a:cs typeface="Times New Roman"/>
                <a:sym typeface="Times New Roman"/>
              </a:rPr>
              <a:t>Người khuyết tật chiếm 15% dân số toàn thế giới tương tự 1,1 tỷ người (tức là cứ 7 người thì có 1 người khuyết tật).</a:t>
            </a:r>
            <a:endParaRPr/>
          </a:p>
          <a:p>
            <a:pPr marL="228600" lvl="0" indent="-228600" algn="l" rtl="0">
              <a:lnSpc>
                <a:spcPct val="90000"/>
              </a:lnSpc>
              <a:spcBef>
                <a:spcPts val="1000"/>
              </a:spcBef>
              <a:spcAft>
                <a:spcPct val="0"/>
              </a:spcAft>
              <a:buClr>
                <a:schemeClr val="dk1"/>
              </a:buClr>
              <a:buSzPts val="2000"/>
              <a:buChar char="•"/>
            </a:pPr>
            <a:r>
              <a:rPr lang="en-US" sz="2000">
                <a:latin typeface="Times New Roman"/>
                <a:ea typeface="Times New Roman"/>
                <a:cs typeface="Times New Roman"/>
                <a:sym typeface="Times New Roman"/>
              </a:rPr>
              <a:t>20% người sống trong nghèo đói ở các nước đang phát triển là NKT.</a:t>
            </a:r>
            <a:endParaRPr/>
          </a:p>
          <a:p>
            <a:pPr marL="228600" lvl="0" indent="-228600" algn="l" rtl="0">
              <a:lnSpc>
                <a:spcPct val="90000"/>
              </a:lnSpc>
              <a:spcBef>
                <a:spcPts val="1000"/>
              </a:spcBef>
              <a:spcAft>
                <a:spcPct val="0"/>
              </a:spcAft>
              <a:buClr>
                <a:schemeClr val="dk1"/>
              </a:buClr>
              <a:buSzPts val="2000"/>
              <a:buChar char="•"/>
            </a:pPr>
            <a:r>
              <a:rPr lang="en-US" sz="2000">
                <a:latin typeface="Times New Roman"/>
                <a:ea typeface="Times New Roman"/>
                <a:cs typeface="Times New Roman"/>
                <a:sym typeface="Times New Roman"/>
              </a:rPr>
              <a:t>Phụ nữ khuyết tật và trẻ em gái khuyết tật cùng người già là nhóm nghèo nhất và dễ bị lãng quên nhất.</a:t>
            </a:r>
            <a:endParaRPr/>
          </a:p>
          <a:p>
            <a:pPr marL="377985" lvl="0" indent="-377985" algn="l" rtl="0">
              <a:lnSpc>
                <a:spcPct val="90000"/>
              </a:lnSpc>
              <a:spcBef>
                <a:spcPts val="500"/>
              </a:spcBef>
              <a:spcAft>
                <a:spcPct val="0"/>
              </a:spcAft>
              <a:buClr>
                <a:srgbClr val="F5F4F4"/>
              </a:buClr>
              <a:buSzPts val="2000"/>
              <a:buFont typeface="Noto Sans Symbols"/>
              <a:buChar char="►"/>
            </a:pPr>
            <a:r>
              <a:rPr lang="en-US" sz="2000">
                <a:latin typeface="Times New Roman"/>
                <a:ea typeface="Times New Roman"/>
                <a:cs typeface="Times New Roman"/>
                <a:sym typeface="Times New Roman"/>
              </a:rPr>
              <a:t>1975. Tuyên bố về Quyền của NKT</a:t>
            </a:r>
            <a:endParaRPr/>
          </a:p>
          <a:p>
            <a:pPr marL="377985" lvl="0" indent="-377985" algn="l" rtl="0">
              <a:lnSpc>
                <a:spcPct val="90000"/>
              </a:lnSpc>
              <a:spcBef>
                <a:spcPts val="1000"/>
              </a:spcBef>
              <a:spcAft>
                <a:spcPct val="0"/>
              </a:spcAft>
              <a:buClr>
                <a:srgbClr val="F5F4F4"/>
              </a:buClr>
              <a:buSzPts val="2000"/>
              <a:buFont typeface="Noto Sans Symbols"/>
              <a:buChar char="►"/>
            </a:pPr>
            <a:r>
              <a:rPr lang="en-US" sz="2000">
                <a:latin typeface="Times New Roman"/>
                <a:ea typeface="Times New Roman"/>
                <a:cs typeface="Times New Roman"/>
                <a:sym typeface="Times New Roman"/>
              </a:rPr>
              <a:t>1981. Đại hội đồng LHQ tuyên bố năm 1981 là Năm Quốc tế của NKT</a:t>
            </a:r>
            <a:endParaRPr/>
          </a:p>
          <a:p>
            <a:pPr marL="377985" lvl="0" indent="-250985" algn="l" rtl="0">
              <a:lnSpc>
                <a:spcPct val="90000"/>
              </a:lnSpc>
              <a:spcBef>
                <a:spcPts val="1602"/>
              </a:spcBef>
              <a:spcAft>
                <a:spcPct val="0"/>
              </a:spcAft>
              <a:buClr>
                <a:srgbClr val="F5F4F4"/>
              </a:buClr>
              <a:buSzPts val="2000"/>
              <a:buFont typeface="Noto Sans Symbols"/>
              <a:buNone/>
            </a:pPr>
            <a:endParaRPr sz="2000">
              <a:latin typeface="Times New Roman"/>
              <a:ea typeface="Times New Roman"/>
              <a:cs typeface="Times New Roman"/>
              <a:sym typeface="Times New Roman"/>
            </a:endParaRPr>
          </a:p>
          <a:p>
            <a:pPr marL="228600" lvl="0" indent="-101600" algn="l" rtl="0">
              <a:lnSpc>
                <a:spcPct val="90000"/>
              </a:lnSpc>
              <a:spcBef>
                <a:spcPts val="1000"/>
              </a:spcBef>
              <a:spcAft>
                <a:spcPct val="0"/>
              </a:spcAft>
              <a:buClr>
                <a:schemeClr val="dk1"/>
              </a:buClr>
              <a:buSzPts val="2000"/>
              <a:buNone/>
            </a:pPr>
            <a:endParaRPr sz="2000">
              <a:latin typeface="Times New Roman"/>
              <a:ea typeface="Times New Roman"/>
              <a:cs typeface="Times New Roman"/>
              <a:sym typeface="Times New Roman"/>
            </a:endParaRPr>
          </a:p>
        </p:txBody>
      </p:sp>
      <p:sp>
        <p:nvSpPr>
          <p:cNvPr id="114" name="Google Shape;114;p2"/>
          <p:cNvSpPr/>
          <p:nvPr/>
        </p:nvSpPr>
        <p:spPr>
          <a:xfrm flipH="1">
            <a:off x="10697670" y="0"/>
            <a:ext cx="1494330" cy="6858000"/>
          </a:xfrm>
          <a:prstGeom prst="rect">
            <a:avLst/>
          </a:prstGeom>
          <a:solidFill>
            <a:schemeClr val="accent4"/>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endParaRPr sz="1800" b="0" i="0" u="none" strike="noStrike" cap="none">
              <a:solidFill>
                <a:schemeClr val="lt1"/>
              </a:solidFill>
              <a:latin typeface="Calibri"/>
              <a:ea typeface="Calibri" panose="020f0502020204030204"/>
              <a:cs typeface="Calibri"/>
              <a:sym typeface="Calibri"/>
            </a:endParaRPr>
          </a:p>
        </p:txBody>
      </p:sp>
      <p:sp>
        <p:nvSpPr>
          <p:cNvPr id="115" name="Google Shape;115;p2"/>
          <p:cNvSpPr/>
          <p:nvPr/>
        </p:nvSpPr>
        <p:spPr>
          <a:xfrm>
            <a:off x="5685810" y="513853"/>
            <a:ext cx="6009366" cy="5834577"/>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endParaRPr sz="1800" b="0" i="0" u="none" strike="noStrike" cap="none">
              <a:solidFill>
                <a:schemeClr val="lt1"/>
              </a:solidFill>
              <a:latin typeface="Calibri"/>
              <a:ea typeface="Calibri" panose="020f0502020204030204"/>
              <a:cs typeface="Calibri"/>
              <a:sym typeface="Calibri"/>
            </a:endParaRPr>
          </a:p>
        </p:txBody>
      </p:sp>
      <p:pic>
        <p:nvPicPr>
          <p:cNvPr id="116" name="Google Shape;116;p2"/>
          <p:cNvPicPr preferRelativeResize="0"/>
          <p:nvPr/>
        </p:nvPicPr>
        <p:blipFill>
          <a:blip r:embed="rId3">
            <a:alphaModFix/>
          </a:blip>
          <a:srcRect l="16809" r="21986" b="1"/>
          <a:stretch>
            <a:fillRect/>
          </a:stretch>
        </p:blipFill>
        <p:spPr>
          <a:xfrm>
            <a:off x="5977788" y="799352"/>
            <a:ext cx="5425410" cy="5259296"/>
          </a:xfrm>
          <a:prstGeom prst="rect">
            <a:avLst/>
          </a:prstGeom>
          <a:noFill/>
          <a:ln>
            <a:noFill/>
          </a:ln>
        </p:spPr>
      </p:pic>
    </p:spTree>
  </p:cSld>
  <p:clrMapOvr>
    <a:masterClrMapping/>
  </p:clrMapOv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7410" name="Title 1"/>
          <p:cNvSpPr>
            <a:spLocks noGrp="1"/>
          </p:cNvSpPr>
          <p:nvPr>
            <p:ph type="title"/>
          </p:nvPr>
        </p:nvSpPr>
        <p:spPr>
          <a:xfrm>
            <a:off x="838200" y="10277"/>
            <a:ext cx="10515600" cy="1325563"/>
          </a:xfrm>
        </p:spPr>
        <p:txBody>
          <a:bodyPr/>
          <a:lstStyle/>
          <a:p>
            <a:pPr algn="ctr" eaLnBrk="1" hangingPunct="1"/>
            <a:r>
              <a:rPr lang="en-US" altLang="en-US" b="1" err="1">
                <a:latin typeface="Times New Roman" panose="02020603050405020304" pitchFamily="18" charset="0"/>
                <a:cs typeface="Times New Roman" panose="02020603050405020304" pitchFamily="18" charset="0"/>
              </a:rPr>
              <a:t>Sơ đồ mô hình từ thiện</a:t>
            </a:r>
            <a:endParaRPr lang="en-US" altLang="en-US" b="1">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2209800" y="1238536"/>
          <a:ext cx="8229600" cy="5410200"/>
        </p:xfrm>
        <a:graphic>
          <a:graphicData uri="http://schemas.openxmlformats.org/drawingml/2006/diagram">
            <dgm:relIds xmlns:dgm="http://schemas.openxmlformats.org/drawingml/2006/diagram" r:dm="rId3" r:lo="rId4" r:qs="rId5" r:cs="rId6"/>
          </a:graphicData>
        </a:graphic>
      </p:graphicFrame>
    </p:spTree>
    <p:extLst>
      <p:ext uri="{BB962C8B-B14F-4D97-AF65-F5344CB8AC3E}">
        <p14:creationId xmlns:p14="http://schemas.microsoft.com/office/powerpoint/2010/main" val="3357022744"/>
      </p:ext>
    </p:extLst>
  </p:cSld>
  <p:clrMapOvr>
    <a:masterClrMapping/>
  </p:clrMapOvr>
  <p:transition/>
  <p:timing/>
</p:sld>
</file>

<file path=ppt/slides/slide6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lt1"/>
        </a:solidFill>
        <a:effectLst/>
      </p:bgPr>
    </p:bg>
    <p:spTree>
      <p:nvGrpSpPr>
        <p:cNvPr id="1" name="Shape 120"/>
        <p:cNvGrpSpPr/>
        <p:nvPr/>
      </p:nvGrpSpPr>
      <p:grpSpPr>
        <a:xfrm>
          <a:off x="0" y="0"/>
          <a:ext cx="0" cy="0"/>
        </a:xfrm>
      </p:grpSpPr>
      <p:sp>
        <p:nvSpPr>
          <p:cNvPr id="121" name="Google Shape;121;p3"/>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endParaRPr sz="1800" b="0" i="0" u="none" strike="noStrike" cap="none">
              <a:solidFill>
                <a:schemeClr val="lt1"/>
              </a:solidFill>
              <a:latin typeface="Calibri"/>
              <a:ea typeface="Calibri" panose="020f0502020204030204"/>
              <a:cs typeface="Calibri"/>
              <a:sym typeface="Calibri"/>
            </a:endParaRPr>
          </a:p>
        </p:txBody>
      </p:sp>
      <p:sp>
        <p:nvSpPr>
          <p:cNvPr id="122" name="Google Shape;122;p3"/>
          <p:cNvSpPr txBox="1">
            <a:spLocks noGrp="1"/>
          </p:cNvSpPr>
          <p:nvPr>
            <p:ph type="title"/>
          </p:nvPr>
        </p:nvSpPr>
        <p:spPr>
          <a:xfrm>
            <a:off x="808638" y="386930"/>
            <a:ext cx="9236700" cy="11889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ct val="0"/>
              </a:spcBef>
              <a:spcAft>
                <a:spcPct val="0"/>
              </a:spcAft>
              <a:buClr>
                <a:schemeClr val="dk1"/>
              </a:buClr>
              <a:buSzPts val="5400"/>
              <a:buFont typeface="Calibri"/>
              <a:buNone/>
            </a:pPr>
            <a:r>
              <a:rPr lang="en-US" sz="5400"/>
              <a:t>Thế giới và người khuyết tật</a:t>
            </a:r>
            <a:endParaRPr/>
          </a:p>
        </p:txBody>
      </p:sp>
      <p:grpSp>
        <p:nvGrpSpPr>
          <p:cNvPr id="123" name="Google Shape;123;p3"/>
          <p:cNvGrpSpPr/>
          <p:nvPr/>
        </p:nvGrpSpPr>
        <p:grpSpPr>
          <a:xfrm>
            <a:off x="-2" y="1998368"/>
            <a:ext cx="11695083" cy="782176"/>
            <a:chOff x="-2" y="1998368"/>
            <a:chExt cx="11695083" cy="782176"/>
          </a:xfrm>
        </p:grpSpPr>
        <p:sp>
          <p:nvSpPr>
            <p:cNvPr id="124" name="Google Shape;124;p3"/>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endParaRPr sz="1800" b="0" i="0" u="none" strike="noStrike" cap="none">
                <a:solidFill>
                  <a:schemeClr val="lt1"/>
                </a:solidFill>
                <a:latin typeface="Calibri"/>
                <a:ea typeface="Calibri" panose="020f0502020204030204"/>
                <a:cs typeface="Calibri"/>
                <a:sym typeface="Calibri"/>
              </a:endParaRPr>
            </a:p>
          </p:txBody>
        </p:sp>
        <p:sp>
          <p:nvSpPr>
            <p:cNvPr id="125" name="Google Shape;125;p3"/>
            <p:cNvSpPr/>
            <p:nvPr/>
          </p:nvSpPr>
          <p:spPr>
            <a:xfrm rot="10800000">
              <a:off x="-2" y="1998845"/>
              <a:ext cx="11454595" cy="781699"/>
            </a:xfrm>
            <a:prstGeom prst="rect">
              <a:avLst/>
            </a:prstGeom>
            <a:solidFill>
              <a:schemeClr val="accent4"/>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endParaRPr sz="1800" b="0" i="0" u="none" strike="noStrike" cap="none">
                <a:solidFill>
                  <a:schemeClr val="lt1"/>
                </a:solidFill>
                <a:latin typeface="Calibri"/>
                <a:ea typeface="Calibri" panose="020f0502020204030204"/>
                <a:cs typeface="Calibri"/>
                <a:sym typeface="Calibri"/>
              </a:endParaRPr>
            </a:p>
          </p:txBody>
        </p:sp>
      </p:grpSp>
      <p:sp>
        <p:nvSpPr>
          <p:cNvPr id="126" name="Google Shape;126;p3"/>
          <p:cNvSpPr/>
          <p:nvPr/>
        </p:nvSpPr>
        <p:spPr>
          <a:xfrm>
            <a:off x="0" y="2203079"/>
            <a:ext cx="11383362" cy="4147845"/>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endParaRPr sz="1800" b="0" i="0" u="none" strike="noStrike" cap="none">
              <a:solidFill>
                <a:schemeClr val="lt1"/>
              </a:solidFill>
              <a:latin typeface="Calibri"/>
              <a:ea typeface="Calibri" panose="020f0502020204030204"/>
              <a:cs typeface="Calibri"/>
              <a:sym typeface="Calibri"/>
            </a:endParaRPr>
          </a:p>
        </p:txBody>
      </p:sp>
      <p:sp>
        <p:nvSpPr>
          <p:cNvPr id="127" name="Google Shape;127;p3"/>
          <p:cNvSpPr txBox="1">
            <a:spLocks noGrp="1"/>
          </p:cNvSpPr>
          <p:nvPr>
            <p:ph type="body" idx="1"/>
          </p:nvPr>
        </p:nvSpPr>
        <p:spPr>
          <a:xfrm>
            <a:off x="793660" y="2599509"/>
            <a:ext cx="10143668" cy="3435531"/>
          </a:xfrm>
          <a:prstGeom prst="rect">
            <a:avLst/>
          </a:prstGeom>
          <a:noFill/>
          <a:ln>
            <a:noFill/>
          </a:ln>
        </p:spPr>
        <p:txBody>
          <a:bodyPr spcFirstLastPara="1" wrap="square" lIns="91425" tIns="45700" rIns="91425" bIns="45700" anchor="ctr" anchorCtr="0">
            <a:normAutofit/>
          </a:bodyPr>
          <a:lstStyle/>
          <a:p>
            <a:pPr marL="377985" lvl="0" indent="-377985" algn="l" rtl="0">
              <a:lnSpc>
                <a:spcPct val="90000"/>
              </a:lnSpc>
              <a:spcBef>
                <a:spcPct val="0"/>
              </a:spcBef>
              <a:spcAft>
                <a:spcPct val="0"/>
              </a:spcAft>
              <a:buClr>
                <a:srgbClr val="F5F4F4"/>
              </a:buClr>
              <a:buSzPts val="2200"/>
              <a:buFont typeface="Noto Sans Symbols"/>
              <a:buChar char="►"/>
            </a:pPr>
            <a:r>
              <a:rPr lang="en-US" sz="2200">
                <a:latin typeface="Times New Roman"/>
                <a:ea typeface="Times New Roman"/>
                <a:cs typeface="Times New Roman"/>
                <a:sym typeface="Times New Roman"/>
              </a:rPr>
              <a:t>3/12/1982.  Đại hội đồng LHQ thông qua chương trình hành động quốc tế về NKT</a:t>
            </a:r>
            <a:endParaRPr/>
          </a:p>
          <a:p>
            <a:pPr marL="377985" lvl="0" indent="-377985" algn="l" rtl="0">
              <a:lnSpc>
                <a:spcPct val="90000"/>
              </a:lnSpc>
              <a:spcBef>
                <a:spcPts val="1000"/>
              </a:spcBef>
              <a:spcAft>
                <a:spcPct val="0"/>
              </a:spcAft>
              <a:buClr>
                <a:srgbClr val="F5F4F4"/>
              </a:buClr>
              <a:buSzPts val="2200"/>
              <a:buFont typeface="Noto Sans Symbols"/>
              <a:buChar char="►"/>
            </a:pPr>
            <a:r>
              <a:rPr lang="en-US" sz="2200">
                <a:latin typeface="Times New Roman"/>
                <a:ea typeface="Times New Roman"/>
                <a:cs typeface="Times New Roman"/>
                <a:sym typeface="Times New Roman"/>
              </a:rPr>
              <a:t>1983-1992: Thập kỷ đầu tiên về NKT trên toàn thế giới</a:t>
            </a:r>
            <a:endParaRPr/>
          </a:p>
          <a:p>
            <a:pPr marL="377985" lvl="0" indent="-377985" algn="l" rtl="0">
              <a:lnSpc>
                <a:spcPct val="90000"/>
              </a:lnSpc>
              <a:spcBef>
                <a:spcPts val="1000"/>
              </a:spcBef>
              <a:spcAft>
                <a:spcPct val="0"/>
              </a:spcAft>
              <a:buClr>
                <a:srgbClr val="F5F4F4"/>
              </a:buClr>
              <a:buSzPts val="2200"/>
              <a:buFont typeface="Noto Sans Symbols"/>
              <a:buChar char="►"/>
            </a:pPr>
            <a:r>
              <a:rPr lang="en-US" sz="2200">
                <a:latin typeface="Times New Roman"/>
                <a:ea typeface="Times New Roman"/>
                <a:cs typeface="Times New Roman"/>
                <a:sym typeface="Times New Roman"/>
              </a:rPr>
              <a:t>1993 – Đại hội đồng LHQ thông qua Những quy chuẩn về bình đẳng cơ hội dành cho NKT</a:t>
            </a:r>
            <a:endParaRPr/>
          </a:p>
          <a:p>
            <a:pPr marL="377985" lvl="0" indent="-377985" algn="l" rtl="0">
              <a:lnSpc>
                <a:spcPct val="90000"/>
              </a:lnSpc>
              <a:spcBef>
                <a:spcPts val="1602"/>
              </a:spcBef>
              <a:spcAft>
                <a:spcPct val="0"/>
              </a:spcAft>
              <a:buClr>
                <a:srgbClr val="F5F4F4"/>
              </a:buClr>
              <a:buSzPts val="2200"/>
              <a:buFont typeface="Noto Sans Symbols"/>
              <a:buChar char="►"/>
            </a:pPr>
            <a:r>
              <a:rPr lang="en-US" sz="2200">
                <a:latin typeface="Times New Roman"/>
                <a:ea typeface="Times New Roman"/>
                <a:cs typeface="Times New Roman"/>
                <a:sym typeface="Times New Roman"/>
              </a:rPr>
              <a:t>Ngày 13/12/2006: Chính thức thông qua công ước quốc tế về Quyền của NKT.</a:t>
            </a:r>
            <a:endParaRPr/>
          </a:p>
          <a:p>
            <a:pPr marL="377985" lvl="0" indent="-377985" algn="l" rtl="0">
              <a:lnSpc>
                <a:spcPct val="90000"/>
              </a:lnSpc>
              <a:spcBef>
                <a:spcPts val="1102"/>
              </a:spcBef>
              <a:spcAft>
                <a:spcPct val="0"/>
              </a:spcAft>
              <a:buClr>
                <a:srgbClr val="F5F4F4"/>
              </a:buClr>
              <a:buSzPts val="2200"/>
              <a:buFont typeface="Noto Sans Symbols"/>
              <a:buChar char="►"/>
            </a:pPr>
            <a:r>
              <a:rPr lang="en-US" sz="2200">
                <a:latin typeface="Times New Roman"/>
                <a:ea typeface="Times New Roman"/>
                <a:cs typeface="Times New Roman"/>
                <a:sym typeface="Times New Roman"/>
              </a:rPr>
              <a:t>5/2008: Công ước có hiệu lực trên toàn thế giới.</a:t>
            </a:r>
            <a:endParaRPr/>
          </a:p>
          <a:p>
            <a:pPr marL="377985" lvl="0" indent="-377985" algn="l" rtl="0">
              <a:lnSpc>
                <a:spcPct val="90000"/>
              </a:lnSpc>
              <a:spcBef>
                <a:spcPts val="1102"/>
              </a:spcBef>
              <a:spcAft>
                <a:spcPct val="0"/>
              </a:spcAft>
              <a:buClr>
                <a:srgbClr val="F5F4F4"/>
              </a:buClr>
              <a:buSzPts val="2200"/>
              <a:buFont typeface="Noto Sans Symbols"/>
              <a:buChar char="►"/>
            </a:pPr>
            <a:r>
              <a:rPr lang="en-US" sz="2200">
                <a:latin typeface="Times New Roman"/>
                <a:ea typeface="Times New Roman"/>
                <a:cs typeface="Times New Roman"/>
                <a:sym typeface="Times New Roman"/>
              </a:rPr>
              <a:t>2012-2022: Thập kỷ thứ 3 về NKT khu vực Châu Á Thái Bình Dương - Incheon</a:t>
            </a:r>
            <a:endParaRPr/>
          </a:p>
          <a:p>
            <a:pPr marL="228600" lvl="0" indent="-88900" algn="l" rtl="0">
              <a:lnSpc>
                <a:spcPct val="90000"/>
              </a:lnSpc>
              <a:spcBef>
                <a:spcPts val="1000"/>
              </a:spcBef>
              <a:spcAft>
                <a:spcPct val="0"/>
              </a:spcAft>
              <a:buClr>
                <a:schemeClr val="dk1"/>
              </a:buClr>
              <a:buSzPts val="2200"/>
              <a:buNone/>
            </a:pPr>
            <a:endParaRPr sz="2200">
              <a:latin typeface="Times New Roman"/>
              <a:ea typeface="Times New Roman"/>
              <a:cs typeface="Times New Roman"/>
              <a:sym typeface="Times New Roman"/>
            </a:endParaRPr>
          </a:p>
        </p:txBody>
      </p:sp>
    </p:spTree>
  </p:cSld>
  <p:clrMapOvr>
    <a:masterClrMapping/>
  </p:clrMapOvr>
  <p:transition/>
  <p:timing/>
</p:sld>
</file>

<file path=ppt/slides/slide6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lt1"/>
        </a:solidFill>
        <a:effectLst/>
      </p:bgPr>
    </p:bg>
    <p:spTree>
      <p:nvGrpSpPr>
        <p:cNvPr id="1" name="Shape 132"/>
        <p:cNvGrpSpPr/>
        <p:nvPr/>
      </p:nvGrpSpPr>
      <p:grpSpPr>
        <a:xfrm>
          <a:off x="0" y="0"/>
          <a:ext cx="0" cy="0"/>
        </a:xfrm>
      </p:grpSpPr>
      <p:sp>
        <p:nvSpPr>
          <p:cNvPr id="133" name="Google Shape;133;p4"/>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endParaRPr sz="1800" b="0" i="0" u="none" strike="noStrike" cap="none">
              <a:solidFill>
                <a:schemeClr val="lt1"/>
              </a:solidFill>
              <a:latin typeface="Calibri"/>
              <a:ea typeface="Calibri" panose="020f0502020204030204"/>
              <a:cs typeface="Calibri"/>
              <a:sym typeface="Calibri"/>
            </a:endParaRPr>
          </a:p>
        </p:txBody>
      </p:sp>
      <p:sp>
        <p:nvSpPr>
          <p:cNvPr id="134" name="Google Shape;134;p4"/>
          <p:cNvSpPr txBox="1">
            <a:spLocks noGrp="1"/>
          </p:cNvSpPr>
          <p:nvPr>
            <p:ph type="title"/>
          </p:nvPr>
        </p:nvSpPr>
        <p:spPr>
          <a:xfrm>
            <a:off x="808638" y="386930"/>
            <a:ext cx="9236700" cy="11889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ct val="0"/>
              </a:spcBef>
              <a:spcAft>
                <a:spcPct val="0"/>
              </a:spcAft>
              <a:buClr>
                <a:schemeClr val="dk1"/>
              </a:buClr>
              <a:buSzPts val="5400"/>
              <a:buFont typeface="Times New Roman"/>
              <a:buNone/>
            </a:pPr>
            <a:r>
              <a:rPr lang="en-US" sz="5400" b="1">
                <a:latin typeface="Times New Roman"/>
                <a:ea typeface="Times New Roman"/>
                <a:cs typeface="Times New Roman"/>
                <a:sym typeface="Times New Roman"/>
              </a:rPr>
              <a:t>Việt Nam và khuyết tật</a:t>
            </a:r>
            <a:endParaRPr/>
          </a:p>
        </p:txBody>
      </p:sp>
      <p:grpSp>
        <p:nvGrpSpPr>
          <p:cNvPr id="135" name="Google Shape;135;p4"/>
          <p:cNvGrpSpPr/>
          <p:nvPr/>
        </p:nvGrpSpPr>
        <p:grpSpPr>
          <a:xfrm>
            <a:off x="-2" y="1998368"/>
            <a:ext cx="11695083" cy="782176"/>
            <a:chOff x="-2" y="1998368"/>
            <a:chExt cx="11695083" cy="782176"/>
          </a:xfrm>
        </p:grpSpPr>
        <p:sp>
          <p:nvSpPr>
            <p:cNvPr id="136" name="Google Shape;136;p4"/>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endParaRPr sz="1800" b="0" i="0" u="none" strike="noStrike" cap="none">
                <a:solidFill>
                  <a:schemeClr val="lt1"/>
                </a:solidFill>
                <a:latin typeface="Calibri"/>
                <a:ea typeface="Calibri" panose="020f0502020204030204"/>
                <a:cs typeface="Calibri"/>
                <a:sym typeface="Calibri"/>
              </a:endParaRPr>
            </a:p>
          </p:txBody>
        </p:sp>
        <p:sp>
          <p:nvSpPr>
            <p:cNvPr id="137" name="Google Shape;137;p4"/>
            <p:cNvSpPr/>
            <p:nvPr/>
          </p:nvSpPr>
          <p:spPr>
            <a:xfrm rot="10800000">
              <a:off x="-2" y="1998845"/>
              <a:ext cx="11454595" cy="781699"/>
            </a:xfrm>
            <a:prstGeom prst="rect">
              <a:avLst/>
            </a:prstGeom>
            <a:solidFill>
              <a:schemeClr val="accent4"/>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endParaRPr sz="1800" b="0" i="0" u="none" strike="noStrike" cap="none">
                <a:solidFill>
                  <a:schemeClr val="lt1"/>
                </a:solidFill>
                <a:latin typeface="Calibri"/>
                <a:ea typeface="Calibri" panose="020f0502020204030204"/>
                <a:cs typeface="Calibri"/>
                <a:sym typeface="Calibri"/>
              </a:endParaRPr>
            </a:p>
          </p:txBody>
        </p:sp>
      </p:grpSp>
      <p:sp>
        <p:nvSpPr>
          <p:cNvPr id="138" name="Google Shape;138;p4"/>
          <p:cNvSpPr/>
          <p:nvPr/>
        </p:nvSpPr>
        <p:spPr>
          <a:xfrm>
            <a:off x="0" y="2203079"/>
            <a:ext cx="11383362" cy="4147845"/>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endParaRPr sz="1800" b="0" i="0" u="none" strike="noStrike" cap="none">
              <a:solidFill>
                <a:schemeClr val="lt1"/>
              </a:solidFill>
              <a:latin typeface="Calibri"/>
              <a:ea typeface="Calibri" panose="020f0502020204030204"/>
              <a:cs typeface="Calibri"/>
              <a:sym typeface="Calibri"/>
            </a:endParaRPr>
          </a:p>
        </p:txBody>
      </p:sp>
      <p:sp>
        <p:nvSpPr>
          <p:cNvPr id="139" name="Google Shape;139;p4"/>
          <p:cNvSpPr txBox="1">
            <a:spLocks noGrp="1"/>
          </p:cNvSpPr>
          <p:nvPr>
            <p:ph type="body" idx="1"/>
          </p:nvPr>
        </p:nvSpPr>
        <p:spPr>
          <a:xfrm>
            <a:off x="793660" y="2599509"/>
            <a:ext cx="10143668" cy="343553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dk1"/>
              </a:buClr>
              <a:buSzPts val="2200"/>
              <a:buNone/>
            </a:pPr>
            <a:r>
              <a:rPr lang="en-US" sz="2200">
                <a:latin typeface="Times New Roman"/>
                <a:ea typeface="Times New Roman"/>
                <a:cs typeface="Times New Roman"/>
                <a:sym typeface="Times New Roman"/>
              </a:rPr>
              <a:t>Năm 2019, Tổng cục thống kê đưa ra số liệu là khoảng 6,2 triệu NKT từ 2 tuổi trở lên, chiếm 7,06% dân số trong đó có khoảng 663 nghìn trẻ khuyết tật từ 2-17 tuổi.</a:t>
            </a:r>
            <a:endParaRPr/>
          </a:p>
          <a:p>
            <a:pPr marL="0" lvl="0" indent="0" algn="l" rtl="0">
              <a:lnSpc>
                <a:spcPct val="90000"/>
              </a:lnSpc>
              <a:spcBef>
                <a:spcPts val="1000"/>
              </a:spcBef>
              <a:spcAft>
                <a:spcPct val="0"/>
              </a:spcAft>
              <a:buClr>
                <a:schemeClr val="dk1"/>
              </a:buClr>
              <a:buSzPts val="2200"/>
              <a:buNone/>
            </a:pPr>
            <a:r>
              <a:rPr lang="en-US" sz="2200">
                <a:latin typeface="Times New Roman"/>
                <a:ea typeface="Times New Roman"/>
                <a:cs typeface="Times New Roman"/>
                <a:sym typeface="Times New Roman"/>
              </a:rPr>
              <a:t>Năm 2010: Luật Người khuyết tật ra đời và chính thức có hiệu lực từ ngày 1.1.2011.</a:t>
            </a:r>
            <a:endParaRPr/>
          </a:p>
          <a:p>
            <a:pPr marL="0" lvl="0" indent="0" algn="l" rtl="0">
              <a:lnSpc>
                <a:spcPct val="90000"/>
              </a:lnSpc>
              <a:spcBef>
                <a:spcPts val="1000"/>
              </a:spcBef>
              <a:spcAft>
                <a:spcPct val="0"/>
              </a:spcAft>
              <a:buClr>
                <a:schemeClr val="dk1"/>
              </a:buClr>
              <a:buSzPts val="2200"/>
              <a:buNone/>
            </a:pPr>
            <a:r>
              <a:rPr lang="en-US" sz="2200">
                <a:latin typeface="Times New Roman"/>
                <a:ea typeface="Times New Roman"/>
                <a:cs typeface="Times New Roman"/>
                <a:sym typeface="Times New Roman"/>
              </a:rPr>
              <a:t>Ngày 18/4 hàng năm là Ngày người khuyết tật Việt Nam</a:t>
            </a:r>
            <a:endParaRPr/>
          </a:p>
          <a:p>
            <a:pPr marL="0" lvl="0" indent="0" algn="l" rtl="0">
              <a:lnSpc>
                <a:spcPct val="90000"/>
              </a:lnSpc>
              <a:spcBef>
                <a:spcPts val="1000"/>
              </a:spcBef>
              <a:spcAft>
                <a:spcPct val="0"/>
              </a:spcAft>
              <a:buClr>
                <a:schemeClr val="dk1"/>
              </a:buClr>
              <a:buSzPts val="2200"/>
              <a:buNone/>
            </a:pPr>
            <a:r>
              <a:rPr lang="en-US" sz="2200">
                <a:latin typeface="Times New Roman"/>
                <a:ea typeface="Times New Roman"/>
                <a:cs typeface="Times New Roman"/>
                <a:sym typeface="Times New Roman"/>
              </a:rPr>
              <a:t>6/10/2015: QĐ số 1717/QĐ-TTg thành lập Ủy ban quốc gia về NKT Việt Nam.</a:t>
            </a:r>
            <a:endParaRPr/>
          </a:p>
          <a:p>
            <a:pPr marL="0" lvl="0" indent="0" algn="l" rtl="0">
              <a:lnSpc>
                <a:spcPct val="90000"/>
              </a:lnSpc>
              <a:spcBef>
                <a:spcPts val="1000"/>
              </a:spcBef>
              <a:spcAft>
                <a:spcPct val="0"/>
              </a:spcAft>
              <a:buClr>
                <a:schemeClr val="dk1"/>
              </a:buClr>
              <a:buSzPts val="2200"/>
              <a:buNone/>
            </a:pPr>
            <a:r>
              <a:rPr lang="en-US" sz="2200">
                <a:latin typeface="Times New Roman"/>
                <a:ea typeface="Times New Roman"/>
                <a:cs typeface="Times New Roman"/>
                <a:sym typeface="Times New Roman"/>
              </a:rPr>
              <a:t>21/6/2016: QĐ số 1100/QĐ-TTg phê duyệt kế hoạch thực hiện Công ước LHQ về quyền của NKT.</a:t>
            </a:r>
            <a:endParaRPr/>
          </a:p>
          <a:p>
            <a:pPr marL="228600" lvl="0" indent="-88900" algn="l" rtl="0">
              <a:lnSpc>
                <a:spcPct val="90000"/>
              </a:lnSpc>
              <a:spcBef>
                <a:spcPts val="1000"/>
              </a:spcBef>
              <a:spcAft>
                <a:spcPct val="0"/>
              </a:spcAft>
              <a:buClr>
                <a:schemeClr val="dk1"/>
              </a:buClr>
              <a:buSzPts val="2200"/>
              <a:buNone/>
            </a:pPr>
            <a:endParaRPr sz="2200">
              <a:latin typeface="Times New Roman"/>
              <a:ea typeface="Times New Roman"/>
              <a:cs typeface="Times New Roman"/>
              <a:sym typeface="Times New Roman"/>
            </a:endParaRPr>
          </a:p>
        </p:txBody>
      </p:sp>
    </p:spTree>
  </p:cSld>
  <p:clrMapOvr>
    <a:masterClrMapping/>
  </p:clrMapOvr>
  <p:transition/>
  <p:timing/>
</p:sld>
</file>

<file path=ppt/slides/slide6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143"/>
        <p:cNvGrpSpPr/>
        <p:nvPr/>
      </p:nvGrpSpPr>
      <p:grpSpPr>
        <a:xfrm>
          <a:off x="0" y="0"/>
          <a:ext cx="0" cy="0"/>
        </a:xfrm>
      </p:grpSpPr>
      <p:sp>
        <p:nvSpPr>
          <p:cNvPr id="144" name="Google Shape;144;p5"/>
          <p:cNvSpPr/>
          <p:nvPr/>
        </p:nvSpPr>
        <p:spPr>
          <a:xfrm rot="-3236050">
            <a:off x="4470079" y="967145"/>
            <a:ext cx="1134532" cy="1213752"/>
          </a:xfrm>
          <a:prstGeom prst="rect">
            <a:avLst/>
          </a:prstGeom>
        </p:spPr>
        <p:txBody>
          <a:bodyPr>
            <a:prstTxWarp prst="textPlain">
              <a:avLst/>
            </a:prstTxWarp>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b="1" i="0">
                <a:ln>
                  <a:noFill/>
                </a:ln>
                <a:solidFill>
                  <a:srgbClr val="8C8C8C"/>
                </a:solidFill>
                <a:latin typeface="Times New Roman"/>
              </a:rPr>
              <a:t>2008</a:t>
            </a:r>
          </a:p>
        </p:txBody>
      </p:sp>
      <p:sp>
        <p:nvSpPr>
          <p:cNvPr id="145" name="Google Shape;145;p5"/>
          <p:cNvSpPr/>
          <p:nvPr/>
        </p:nvSpPr>
        <p:spPr>
          <a:xfrm rot="-3236050">
            <a:off x="1314599" y="967145"/>
            <a:ext cx="1134532" cy="1213752"/>
          </a:xfrm>
          <a:prstGeom prst="rect">
            <a:avLst/>
          </a:prstGeom>
        </p:spPr>
        <p:txBody>
          <a:bodyPr>
            <a:prstTxWarp prst="textPlain">
              <a:avLst/>
            </a:prstTxWarp>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b="1" i="0">
                <a:ln>
                  <a:noFill/>
                </a:ln>
                <a:solidFill>
                  <a:srgbClr val="8C8C8C"/>
                </a:solidFill>
                <a:latin typeface="Times New Roman"/>
              </a:rPr>
              <a:t>2006</a:t>
            </a:r>
          </a:p>
        </p:txBody>
      </p:sp>
      <p:grpSp>
        <p:nvGrpSpPr>
          <p:cNvPr id="146" name="Google Shape;146;p5"/>
          <p:cNvGrpSpPr/>
          <p:nvPr/>
        </p:nvGrpSpPr>
        <p:grpSpPr>
          <a:xfrm>
            <a:off x="703255" y="3573176"/>
            <a:ext cx="10890026" cy="523941"/>
            <a:chOff x="336149" y="3614365"/>
            <a:chExt cx="9478810" cy="507880"/>
          </a:xfrm>
        </p:grpSpPr>
        <p:sp>
          <p:nvSpPr>
            <p:cNvPr id="147" name="Google Shape;147;p5"/>
            <p:cNvSpPr/>
            <p:nvPr/>
          </p:nvSpPr>
          <p:spPr>
            <a:xfrm rot="10800000" flipH="1">
              <a:off x="336149" y="3776250"/>
              <a:ext cx="9388319" cy="57139"/>
            </a:xfrm>
            <a:prstGeom prst="rect">
              <a:avLst/>
            </a:prstGeom>
            <a:solidFill>
              <a:srgbClr val="EFEFEF"/>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777777"/>
                </a:solidFill>
                <a:latin typeface="Times New Roman"/>
                <a:ea typeface="Times New Roman"/>
                <a:cs typeface="Times New Roman"/>
                <a:sym typeface="Times New Roman"/>
              </a:endParaRPr>
            </a:p>
          </p:txBody>
        </p:sp>
        <p:sp>
          <p:nvSpPr>
            <p:cNvPr id="148" name="Google Shape;148;p5"/>
            <p:cNvSpPr/>
            <p:nvPr/>
          </p:nvSpPr>
          <p:spPr>
            <a:xfrm>
              <a:off x="336150" y="3614365"/>
              <a:ext cx="90489" cy="507880"/>
            </a:xfrm>
            <a:prstGeom prst="rect">
              <a:avLst/>
            </a:prstGeom>
            <a:solidFill>
              <a:srgbClr val="EFEFEF"/>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777777"/>
                </a:solidFill>
                <a:latin typeface="Times New Roman"/>
                <a:ea typeface="Times New Roman"/>
                <a:cs typeface="Times New Roman"/>
                <a:sym typeface="Times New Roman"/>
              </a:endParaRPr>
            </a:p>
          </p:txBody>
        </p:sp>
        <p:sp>
          <p:nvSpPr>
            <p:cNvPr id="149" name="Google Shape;149;p5"/>
            <p:cNvSpPr/>
            <p:nvPr/>
          </p:nvSpPr>
          <p:spPr>
            <a:xfrm>
              <a:off x="9724469" y="3614365"/>
              <a:ext cx="90490" cy="507880"/>
            </a:xfrm>
            <a:prstGeom prst="rect">
              <a:avLst/>
            </a:prstGeom>
            <a:solidFill>
              <a:srgbClr val="EFEFEF"/>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777777"/>
                </a:solidFill>
                <a:latin typeface="Times New Roman"/>
                <a:ea typeface="Times New Roman"/>
                <a:cs typeface="Times New Roman"/>
                <a:sym typeface="Times New Roman"/>
              </a:endParaRPr>
            </a:p>
          </p:txBody>
        </p:sp>
      </p:grpSp>
      <p:grpSp>
        <p:nvGrpSpPr>
          <p:cNvPr id="150" name="Google Shape;150;p5"/>
          <p:cNvGrpSpPr/>
          <p:nvPr/>
        </p:nvGrpSpPr>
        <p:grpSpPr>
          <a:xfrm>
            <a:off x="1403629" y="996043"/>
            <a:ext cx="1993508" cy="1789585"/>
            <a:chOff x="1817114" y="1098550"/>
            <a:chExt cx="1602309" cy="1601898"/>
          </a:xfrm>
        </p:grpSpPr>
        <p:sp>
          <p:nvSpPr>
            <p:cNvPr id="151" name="Google Shape;151;p5"/>
            <p:cNvSpPr/>
            <p:nvPr/>
          </p:nvSpPr>
          <p:spPr>
            <a:xfrm>
              <a:off x="1817114" y="1098550"/>
              <a:ext cx="1602309" cy="1601898"/>
            </a:xfrm>
            <a:prstGeom prst="ellipse">
              <a:avLst/>
            </a:prstGeom>
            <a:solidFill>
              <a:schemeClr val="accent2"/>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777777"/>
                </a:solidFill>
                <a:latin typeface="Times New Roman"/>
                <a:ea typeface="Times New Roman"/>
                <a:cs typeface="Times New Roman"/>
                <a:sym typeface="Times New Roman"/>
              </a:endParaRPr>
            </a:p>
          </p:txBody>
        </p:sp>
        <p:sp>
          <p:nvSpPr>
            <p:cNvPr id="152" name="Google Shape;152;p5"/>
            <p:cNvSpPr/>
            <p:nvPr/>
          </p:nvSpPr>
          <p:spPr>
            <a:xfrm>
              <a:off x="1864026" y="1145449"/>
              <a:ext cx="1508487" cy="1508100"/>
            </a:xfrm>
            <a:prstGeom prst="donut">
              <a:avLst>
                <a:gd name="adj" fmla="val 1557"/>
              </a:avLst>
            </a:prstGeom>
            <a:solidFill>
              <a:schemeClr val="dk1"/>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FFFFFF"/>
                </a:solidFill>
                <a:latin typeface="Times New Roman"/>
                <a:ea typeface="Times New Roman"/>
                <a:cs typeface="Times New Roman"/>
                <a:sym typeface="Times New Roman"/>
              </a:endParaRPr>
            </a:p>
          </p:txBody>
        </p:sp>
      </p:grpSp>
      <p:sp>
        <p:nvSpPr>
          <p:cNvPr id="153" name="Google Shape;153;p5"/>
          <p:cNvSpPr/>
          <p:nvPr/>
        </p:nvSpPr>
        <p:spPr>
          <a:xfrm>
            <a:off x="2331986" y="2775804"/>
            <a:ext cx="145911" cy="925082"/>
          </a:xfrm>
          <a:prstGeom prst="rect">
            <a:avLst/>
          </a:prstGeom>
          <a:solidFill>
            <a:schemeClr val="accent2"/>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777777"/>
              </a:solidFill>
              <a:latin typeface="Times New Roman"/>
              <a:ea typeface="Times New Roman"/>
              <a:cs typeface="Times New Roman"/>
              <a:sym typeface="Times New Roman"/>
            </a:endParaRPr>
          </a:p>
        </p:txBody>
      </p:sp>
      <p:grpSp>
        <p:nvGrpSpPr>
          <p:cNvPr id="154" name="Google Shape;154;p5"/>
          <p:cNvGrpSpPr/>
          <p:nvPr/>
        </p:nvGrpSpPr>
        <p:grpSpPr>
          <a:xfrm>
            <a:off x="4575367" y="996043"/>
            <a:ext cx="1993509" cy="1789585"/>
            <a:chOff x="3748590" y="1098550"/>
            <a:chExt cx="1602310" cy="1601898"/>
          </a:xfrm>
        </p:grpSpPr>
        <p:sp>
          <p:nvSpPr>
            <p:cNvPr id="155" name="Google Shape;155;p5"/>
            <p:cNvSpPr/>
            <p:nvPr/>
          </p:nvSpPr>
          <p:spPr>
            <a:xfrm>
              <a:off x="3748590" y="1098550"/>
              <a:ext cx="1602310" cy="1601898"/>
            </a:xfrm>
            <a:prstGeom prst="ellipse">
              <a:avLst/>
            </a:prstGeom>
            <a:solidFill>
              <a:schemeClr val="accent2"/>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777777"/>
                </a:solidFill>
                <a:latin typeface="Times New Roman"/>
                <a:ea typeface="Times New Roman"/>
                <a:cs typeface="Times New Roman"/>
                <a:sym typeface="Times New Roman"/>
              </a:endParaRPr>
            </a:p>
          </p:txBody>
        </p:sp>
        <p:sp>
          <p:nvSpPr>
            <p:cNvPr id="156" name="Google Shape;156;p5"/>
            <p:cNvSpPr/>
            <p:nvPr/>
          </p:nvSpPr>
          <p:spPr>
            <a:xfrm>
              <a:off x="3795501" y="1145449"/>
              <a:ext cx="1508487" cy="1508100"/>
            </a:xfrm>
            <a:prstGeom prst="donut">
              <a:avLst>
                <a:gd name="adj" fmla="val 1557"/>
              </a:avLst>
            </a:prstGeom>
            <a:solidFill>
              <a:schemeClr val="dk1"/>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FFFFFF"/>
                </a:solidFill>
                <a:latin typeface="Times New Roman"/>
                <a:ea typeface="Times New Roman"/>
                <a:cs typeface="Times New Roman"/>
                <a:sym typeface="Times New Roman"/>
              </a:endParaRPr>
            </a:p>
          </p:txBody>
        </p:sp>
      </p:grpSp>
      <p:sp>
        <p:nvSpPr>
          <p:cNvPr id="157" name="Google Shape;157;p5"/>
          <p:cNvSpPr/>
          <p:nvPr/>
        </p:nvSpPr>
        <p:spPr>
          <a:xfrm>
            <a:off x="5503725" y="2775804"/>
            <a:ext cx="145911" cy="925082"/>
          </a:xfrm>
          <a:prstGeom prst="rect">
            <a:avLst/>
          </a:prstGeom>
          <a:solidFill>
            <a:schemeClr val="accent2"/>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777777"/>
              </a:solidFill>
              <a:latin typeface="Times New Roman"/>
              <a:ea typeface="Times New Roman"/>
              <a:cs typeface="Times New Roman"/>
              <a:sym typeface="Times New Roman"/>
            </a:endParaRPr>
          </a:p>
        </p:txBody>
      </p:sp>
      <p:grpSp>
        <p:nvGrpSpPr>
          <p:cNvPr id="158" name="Google Shape;158;p5"/>
          <p:cNvGrpSpPr/>
          <p:nvPr/>
        </p:nvGrpSpPr>
        <p:grpSpPr>
          <a:xfrm>
            <a:off x="7679622" y="996043"/>
            <a:ext cx="1993509" cy="1789585"/>
            <a:chOff x="5715191" y="1098550"/>
            <a:chExt cx="1602310" cy="1601898"/>
          </a:xfrm>
        </p:grpSpPr>
        <p:sp>
          <p:nvSpPr>
            <p:cNvPr id="159" name="Google Shape;159;p5"/>
            <p:cNvSpPr/>
            <p:nvPr/>
          </p:nvSpPr>
          <p:spPr>
            <a:xfrm>
              <a:off x="5715191" y="1098550"/>
              <a:ext cx="1602310" cy="1601898"/>
            </a:xfrm>
            <a:prstGeom prst="ellipse">
              <a:avLst/>
            </a:prstGeom>
            <a:solidFill>
              <a:schemeClr val="accent2"/>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777777"/>
                </a:solidFill>
                <a:latin typeface="Times New Roman"/>
                <a:ea typeface="Times New Roman"/>
                <a:cs typeface="Times New Roman"/>
                <a:sym typeface="Times New Roman"/>
              </a:endParaRPr>
            </a:p>
          </p:txBody>
        </p:sp>
        <p:sp>
          <p:nvSpPr>
            <p:cNvPr id="160" name="Google Shape;160;p5"/>
            <p:cNvSpPr/>
            <p:nvPr/>
          </p:nvSpPr>
          <p:spPr>
            <a:xfrm>
              <a:off x="5762102" y="1145449"/>
              <a:ext cx="1508487" cy="1508100"/>
            </a:xfrm>
            <a:prstGeom prst="donut">
              <a:avLst>
                <a:gd name="adj" fmla="val 1557"/>
              </a:avLst>
            </a:prstGeom>
            <a:solidFill>
              <a:schemeClr val="dk1"/>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FFFFFF"/>
                </a:solidFill>
                <a:latin typeface="Times New Roman"/>
                <a:ea typeface="Times New Roman"/>
                <a:cs typeface="Times New Roman"/>
                <a:sym typeface="Times New Roman"/>
              </a:endParaRPr>
            </a:p>
          </p:txBody>
        </p:sp>
      </p:grpSp>
      <p:sp>
        <p:nvSpPr>
          <p:cNvPr id="161" name="Google Shape;161;p5"/>
          <p:cNvSpPr/>
          <p:nvPr/>
        </p:nvSpPr>
        <p:spPr>
          <a:xfrm>
            <a:off x="8607979" y="2775804"/>
            <a:ext cx="145911" cy="925082"/>
          </a:xfrm>
          <a:prstGeom prst="rect">
            <a:avLst/>
          </a:prstGeom>
          <a:solidFill>
            <a:schemeClr val="accent2"/>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777777"/>
              </a:solidFill>
              <a:latin typeface="Times New Roman"/>
              <a:ea typeface="Times New Roman"/>
              <a:cs typeface="Times New Roman"/>
              <a:sym typeface="Times New Roman"/>
            </a:endParaRPr>
          </a:p>
        </p:txBody>
      </p:sp>
      <p:grpSp>
        <p:nvGrpSpPr>
          <p:cNvPr id="162" name="Google Shape;162;p5"/>
          <p:cNvGrpSpPr/>
          <p:nvPr/>
        </p:nvGrpSpPr>
        <p:grpSpPr>
          <a:xfrm rot="10800000" flipH="1">
            <a:off x="2994056" y="4871566"/>
            <a:ext cx="1993507" cy="1789584"/>
            <a:chOff x="1816450" y="1098550"/>
            <a:chExt cx="1602309" cy="1601897"/>
          </a:xfrm>
        </p:grpSpPr>
        <p:sp>
          <p:nvSpPr>
            <p:cNvPr id="163" name="Google Shape;163;p5"/>
            <p:cNvSpPr/>
            <p:nvPr/>
          </p:nvSpPr>
          <p:spPr>
            <a:xfrm>
              <a:off x="1816450" y="1098550"/>
              <a:ext cx="1602309" cy="1601897"/>
            </a:xfrm>
            <a:prstGeom prst="ellipse">
              <a:avLst/>
            </a:prstGeom>
            <a:solidFill>
              <a:schemeClr val="accent2"/>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2400"/>
                <a:buFont typeface="Calibri"/>
                <a:buNone/>
              </a:pPr>
              <a:endParaRPr sz="2400" b="0" i="0" u="none" strike="noStrike" cap="none">
                <a:solidFill>
                  <a:srgbClr val="777777"/>
                </a:solidFill>
                <a:latin typeface="Times New Roman"/>
                <a:ea typeface="Times New Roman"/>
                <a:cs typeface="Times New Roman"/>
                <a:sym typeface="Times New Roman"/>
              </a:endParaRPr>
            </a:p>
          </p:txBody>
        </p:sp>
        <p:sp>
          <p:nvSpPr>
            <p:cNvPr id="164" name="Google Shape;164;p5"/>
            <p:cNvSpPr/>
            <p:nvPr/>
          </p:nvSpPr>
          <p:spPr>
            <a:xfrm>
              <a:off x="1863362" y="1145449"/>
              <a:ext cx="1508487" cy="1508099"/>
            </a:xfrm>
            <a:prstGeom prst="donut">
              <a:avLst>
                <a:gd name="adj" fmla="val 1557"/>
              </a:avLst>
            </a:prstGeom>
            <a:solidFill>
              <a:schemeClr val="dk1"/>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FFFFFF"/>
                </a:solidFill>
                <a:latin typeface="Times New Roman"/>
                <a:ea typeface="Times New Roman"/>
                <a:cs typeface="Times New Roman"/>
                <a:sym typeface="Times New Roman"/>
              </a:endParaRPr>
            </a:p>
          </p:txBody>
        </p:sp>
      </p:grpSp>
      <p:sp>
        <p:nvSpPr>
          <p:cNvPr id="165" name="Google Shape;165;p5"/>
          <p:cNvSpPr/>
          <p:nvPr/>
        </p:nvSpPr>
        <p:spPr>
          <a:xfrm rot="10800000" flipH="1">
            <a:off x="3924240" y="3959583"/>
            <a:ext cx="144087" cy="921809"/>
          </a:xfrm>
          <a:prstGeom prst="rect">
            <a:avLst/>
          </a:prstGeom>
          <a:solidFill>
            <a:schemeClr val="accent2"/>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777777"/>
              </a:solidFill>
              <a:latin typeface="Times New Roman"/>
              <a:ea typeface="Times New Roman"/>
              <a:cs typeface="Times New Roman"/>
              <a:sym typeface="Times New Roman"/>
            </a:endParaRPr>
          </a:p>
        </p:txBody>
      </p:sp>
      <p:grpSp>
        <p:nvGrpSpPr>
          <p:cNvPr id="166" name="Google Shape;166;p5"/>
          <p:cNvGrpSpPr/>
          <p:nvPr/>
        </p:nvGrpSpPr>
        <p:grpSpPr>
          <a:xfrm rot="10800000" flipH="1">
            <a:off x="6167619" y="4871567"/>
            <a:ext cx="1993507" cy="1789584"/>
            <a:chOff x="3749392" y="1098550"/>
            <a:chExt cx="1602309" cy="1601897"/>
          </a:xfrm>
        </p:grpSpPr>
        <p:sp>
          <p:nvSpPr>
            <p:cNvPr id="167" name="Google Shape;167;p5"/>
            <p:cNvSpPr/>
            <p:nvPr/>
          </p:nvSpPr>
          <p:spPr>
            <a:xfrm>
              <a:off x="3749392" y="1098550"/>
              <a:ext cx="1602309" cy="1601897"/>
            </a:xfrm>
            <a:prstGeom prst="ellipse">
              <a:avLst/>
            </a:prstGeom>
            <a:solidFill>
              <a:schemeClr val="accent2"/>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777777"/>
                </a:solidFill>
                <a:latin typeface="Times New Roman"/>
                <a:ea typeface="Times New Roman"/>
                <a:cs typeface="Times New Roman"/>
                <a:sym typeface="Times New Roman"/>
              </a:endParaRPr>
            </a:p>
          </p:txBody>
        </p:sp>
        <p:sp>
          <p:nvSpPr>
            <p:cNvPr id="168" name="Google Shape;168;p5"/>
            <p:cNvSpPr/>
            <p:nvPr/>
          </p:nvSpPr>
          <p:spPr>
            <a:xfrm>
              <a:off x="3796303" y="1145449"/>
              <a:ext cx="1508487" cy="1508099"/>
            </a:xfrm>
            <a:prstGeom prst="donut">
              <a:avLst>
                <a:gd name="adj" fmla="val 1557"/>
              </a:avLst>
            </a:prstGeom>
            <a:solidFill>
              <a:schemeClr val="dk1"/>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FFFFFF"/>
                </a:solidFill>
                <a:latin typeface="Times New Roman"/>
                <a:ea typeface="Times New Roman"/>
                <a:cs typeface="Times New Roman"/>
                <a:sym typeface="Times New Roman"/>
              </a:endParaRPr>
            </a:p>
          </p:txBody>
        </p:sp>
      </p:grpSp>
      <p:grpSp>
        <p:nvGrpSpPr>
          <p:cNvPr id="169" name="Google Shape;169;p5"/>
          <p:cNvGrpSpPr/>
          <p:nvPr/>
        </p:nvGrpSpPr>
        <p:grpSpPr>
          <a:xfrm>
            <a:off x="2237143" y="3661588"/>
            <a:ext cx="6611613" cy="334015"/>
            <a:chOff x="1671264" y="3700067"/>
            <a:chExt cx="5754828" cy="323776"/>
          </a:xfrm>
        </p:grpSpPr>
        <p:grpSp>
          <p:nvGrpSpPr>
            <p:cNvPr id="170" name="Google Shape;170;p5"/>
            <p:cNvGrpSpPr/>
            <p:nvPr/>
          </p:nvGrpSpPr>
          <p:grpSpPr>
            <a:xfrm>
              <a:off x="1671264" y="3711180"/>
              <a:ext cx="292106" cy="312663"/>
              <a:chOff x="1574807" y="3607783"/>
              <a:chExt cx="485142" cy="519286"/>
            </a:xfrm>
          </p:grpSpPr>
          <p:sp>
            <p:nvSpPr>
              <p:cNvPr id="171" name="Google Shape;171;p5"/>
              <p:cNvSpPr/>
              <p:nvPr/>
            </p:nvSpPr>
            <p:spPr>
              <a:xfrm>
                <a:off x="1574807" y="3607783"/>
                <a:ext cx="485142" cy="519286"/>
              </a:xfrm>
              <a:prstGeom prst="ellipse">
                <a:avLst/>
              </a:prstGeom>
              <a:solidFill>
                <a:schemeClr val="accent2"/>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777777"/>
                  </a:solidFill>
                  <a:latin typeface="Times New Roman"/>
                  <a:ea typeface="Times New Roman"/>
                  <a:cs typeface="Times New Roman"/>
                  <a:sym typeface="Times New Roman"/>
                </a:endParaRPr>
              </a:p>
            </p:txBody>
          </p:sp>
          <p:sp>
            <p:nvSpPr>
              <p:cNvPr id="172" name="Google Shape;172;p5"/>
              <p:cNvSpPr/>
              <p:nvPr/>
            </p:nvSpPr>
            <p:spPr>
              <a:xfrm>
                <a:off x="1667091" y="3715855"/>
                <a:ext cx="300577" cy="303139"/>
              </a:xfrm>
              <a:prstGeom prst="ellipse">
                <a:avLst/>
              </a:prstGeom>
              <a:solidFill>
                <a:schemeClr val="dk1"/>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777777"/>
                  </a:solidFill>
                  <a:latin typeface="Times New Roman"/>
                  <a:ea typeface="Times New Roman"/>
                  <a:cs typeface="Times New Roman"/>
                  <a:sym typeface="Times New Roman"/>
                </a:endParaRPr>
              </a:p>
            </p:txBody>
          </p:sp>
        </p:grpSp>
        <p:grpSp>
          <p:nvGrpSpPr>
            <p:cNvPr id="173" name="Google Shape;173;p5"/>
            <p:cNvGrpSpPr/>
            <p:nvPr/>
          </p:nvGrpSpPr>
          <p:grpSpPr>
            <a:xfrm>
              <a:off x="4431985" y="3711179"/>
              <a:ext cx="292106" cy="312663"/>
              <a:chOff x="4335153" y="3607781"/>
              <a:chExt cx="485141" cy="519286"/>
            </a:xfrm>
          </p:grpSpPr>
          <p:sp>
            <p:nvSpPr>
              <p:cNvPr id="174" name="Google Shape;174;p5"/>
              <p:cNvSpPr/>
              <p:nvPr/>
            </p:nvSpPr>
            <p:spPr>
              <a:xfrm>
                <a:off x="4335153" y="3607781"/>
                <a:ext cx="485141" cy="519286"/>
              </a:xfrm>
              <a:prstGeom prst="ellipse">
                <a:avLst/>
              </a:prstGeom>
              <a:solidFill>
                <a:schemeClr val="accent2"/>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777777"/>
                  </a:solidFill>
                  <a:latin typeface="Times New Roman"/>
                  <a:ea typeface="Times New Roman"/>
                  <a:cs typeface="Times New Roman"/>
                  <a:sym typeface="Times New Roman"/>
                </a:endParaRPr>
              </a:p>
            </p:txBody>
          </p:sp>
          <p:sp>
            <p:nvSpPr>
              <p:cNvPr id="175" name="Google Shape;175;p5"/>
              <p:cNvSpPr/>
              <p:nvPr/>
            </p:nvSpPr>
            <p:spPr>
              <a:xfrm>
                <a:off x="4427435" y="3715855"/>
                <a:ext cx="300577" cy="303138"/>
              </a:xfrm>
              <a:prstGeom prst="ellipse">
                <a:avLst/>
              </a:prstGeom>
              <a:solidFill>
                <a:schemeClr val="dk1"/>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777777"/>
                  </a:solidFill>
                  <a:latin typeface="Times New Roman"/>
                  <a:ea typeface="Times New Roman"/>
                  <a:cs typeface="Times New Roman"/>
                  <a:sym typeface="Times New Roman"/>
                </a:endParaRPr>
              </a:p>
            </p:txBody>
          </p:sp>
        </p:grpSp>
        <p:grpSp>
          <p:nvGrpSpPr>
            <p:cNvPr id="176" name="Google Shape;176;p5"/>
            <p:cNvGrpSpPr/>
            <p:nvPr/>
          </p:nvGrpSpPr>
          <p:grpSpPr>
            <a:xfrm>
              <a:off x="7133985" y="3711179"/>
              <a:ext cx="292107" cy="312663"/>
              <a:chOff x="7037555" y="3607781"/>
              <a:chExt cx="485141" cy="519286"/>
            </a:xfrm>
          </p:grpSpPr>
          <p:sp>
            <p:nvSpPr>
              <p:cNvPr id="177" name="Google Shape;177;p5"/>
              <p:cNvSpPr/>
              <p:nvPr/>
            </p:nvSpPr>
            <p:spPr>
              <a:xfrm>
                <a:off x="7037555" y="3607781"/>
                <a:ext cx="485141" cy="519286"/>
              </a:xfrm>
              <a:prstGeom prst="ellipse">
                <a:avLst/>
              </a:prstGeom>
              <a:solidFill>
                <a:schemeClr val="accent2"/>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777777"/>
                  </a:solidFill>
                  <a:latin typeface="Times New Roman"/>
                  <a:ea typeface="Times New Roman"/>
                  <a:cs typeface="Times New Roman"/>
                  <a:sym typeface="Times New Roman"/>
                </a:endParaRPr>
              </a:p>
            </p:txBody>
          </p:sp>
          <p:sp>
            <p:nvSpPr>
              <p:cNvPr id="178" name="Google Shape;178;p5"/>
              <p:cNvSpPr/>
              <p:nvPr/>
            </p:nvSpPr>
            <p:spPr>
              <a:xfrm>
                <a:off x="7129840" y="3715855"/>
                <a:ext cx="300577" cy="303137"/>
              </a:xfrm>
              <a:prstGeom prst="ellipse">
                <a:avLst/>
              </a:prstGeom>
              <a:solidFill>
                <a:schemeClr val="dk1"/>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777777"/>
                  </a:solidFill>
                  <a:latin typeface="Times New Roman"/>
                  <a:ea typeface="Times New Roman"/>
                  <a:cs typeface="Times New Roman"/>
                  <a:sym typeface="Times New Roman"/>
                </a:endParaRPr>
              </a:p>
            </p:txBody>
          </p:sp>
        </p:grpSp>
        <p:grpSp>
          <p:nvGrpSpPr>
            <p:cNvPr id="179" name="Google Shape;179;p5"/>
            <p:cNvGrpSpPr/>
            <p:nvPr/>
          </p:nvGrpSpPr>
          <p:grpSpPr>
            <a:xfrm>
              <a:off x="3057182" y="3700069"/>
              <a:ext cx="290518" cy="312664"/>
              <a:chOff x="2961299" y="3596843"/>
              <a:chExt cx="482504" cy="519288"/>
            </a:xfrm>
          </p:grpSpPr>
          <p:sp>
            <p:nvSpPr>
              <p:cNvPr id="180" name="Google Shape;180;p5"/>
              <p:cNvSpPr/>
              <p:nvPr/>
            </p:nvSpPr>
            <p:spPr>
              <a:xfrm rot="10800000" flipH="1">
                <a:off x="2961299" y="3596843"/>
                <a:ext cx="482504" cy="519288"/>
              </a:xfrm>
              <a:prstGeom prst="ellipse">
                <a:avLst/>
              </a:prstGeom>
              <a:solidFill>
                <a:schemeClr val="accent2"/>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777777"/>
                  </a:solidFill>
                  <a:latin typeface="Times New Roman"/>
                  <a:ea typeface="Times New Roman"/>
                  <a:cs typeface="Times New Roman"/>
                  <a:sym typeface="Times New Roman"/>
                </a:endParaRPr>
              </a:p>
            </p:txBody>
          </p:sp>
          <p:sp>
            <p:nvSpPr>
              <p:cNvPr id="181" name="Google Shape;181;p5"/>
              <p:cNvSpPr/>
              <p:nvPr/>
            </p:nvSpPr>
            <p:spPr>
              <a:xfrm rot="10800000" flipH="1">
                <a:off x="3050945" y="3704919"/>
                <a:ext cx="303213" cy="303136"/>
              </a:xfrm>
              <a:prstGeom prst="ellipse">
                <a:avLst/>
              </a:prstGeom>
              <a:solidFill>
                <a:schemeClr val="dk1"/>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777777"/>
                  </a:solidFill>
                  <a:latin typeface="Times New Roman"/>
                  <a:ea typeface="Times New Roman"/>
                  <a:cs typeface="Times New Roman"/>
                  <a:sym typeface="Times New Roman"/>
                </a:endParaRPr>
              </a:p>
            </p:txBody>
          </p:sp>
        </p:grpSp>
        <p:grpSp>
          <p:nvGrpSpPr>
            <p:cNvPr id="182" name="Google Shape;182;p5"/>
            <p:cNvGrpSpPr/>
            <p:nvPr/>
          </p:nvGrpSpPr>
          <p:grpSpPr>
            <a:xfrm>
              <a:off x="5817893" y="3700067"/>
              <a:ext cx="292105" cy="312664"/>
              <a:chOff x="5721644" y="3596843"/>
              <a:chExt cx="485141" cy="519288"/>
            </a:xfrm>
          </p:grpSpPr>
          <p:sp>
            <p:nvSpPr>
              <p:cNvPr id="183" name="Google Shape;183;p5"/>
              <p:cNvSpPr/>
              <p:nvPr/>
            </p:nvSpPr>
            <p:spPr>
              <a:xfrm rot="10800000" flipH="1">
                <a:off x="5721644" y="3596843"/>
                <a:ext cx="485141" cy="519288"/>
              </a:xfrm>
              <a:prstGeom prst="ellipse">
                <a:avLst/>
              </a:prstGeom>
              <a:solidFill>
                <a:schemeClr val="accent2"/>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777777"/>
                  </a:solidFill>
                  <a:latin typeface="Times New Roman"/>
                  <a:ea typeface="Times New Roman"/>
                  <a:cs typeface="Times New Roman"/>
                  <a:sym typeface="Times New Roman"/>
                </a:endParaRPr>
              </a:p>
            </p:txBody>
          </p:sp>
          <p:sp>
            <p:nvSpPr>
              <p:cNvPr id="184" name="Google Shape;184;p5"/>
              <p:cNvSpPr/>
              <p:nvPr/>
            </p:nvSpPr>
            <p:spPr>
              <a:xfrm rot="10800000" flipH="1">
                <a:off x="5813928" y="3704918"/>
                <a:ext cx="300577" cy="303136"/>
              </a:xfrm>
              <a:prstGeom prst="ellipse">
                <a:avLst/>
              </a:prstGeom>
              <a:solidFill>
                <a:schemeClr val="dk1"/>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777777"/>
                  </a:solidFill>
                  <a:latin typeface="Times New Roman"/>
                  <a:ea typeface="Times New Roman"/>
                  <a:cs typeface="Times New Roman"/>
                  <a:sym typeface="Times New Roman"/>
                </a:endParaRPr>
              </a:p>
            </p:txBody>
          </p:sp>
        </p:grpSp>
      </p:grpSp>
      <p:sp>
        <p:nvSpPr>
          <p:cNvPr id="185" name="Google Shape;185;p5"/>
          <p:cNvSpPr/>
          <p:nvPr/>
        </p:nvSpPr>
        <p:spPr>
          <a:xfrm rot="10800000" flipH="1">
            <a:off x="7095978" y="3959583"/>
            <a:ext cx="145911" cy="921809"/>
          </a:xfrm>
          <a:prstGeom prst="rect">
            <a:avLst/>
          </a:prstGeom>
          <a:solidFill>
            <a:schemeClr val="accent2"/>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777777"/>
              </a:solidFill>
              <a:latin typeface="Times New Roman"/>
              <a:ea typeface="Times New Roman"/>
              <a:cs typeface="Times New Roman"/>
              <a:sym typeface="Times New Roman"/>
            </a:endParaRPr>
          </a:p>
        </p:txBody>
      </p:sp>
      <p:sp>
        <p:nvSpPr>
          <p:cNvPr id="186" name="Google Shape;186;p5"/>
          <p:cNvSpPr/>
          <p:nvPr/>
        </p:nvSpPr>
        <p:spPr>
          <a:xfrm rot="-3236050">
            <a:off x="7600589" y="967145"/>
            <a:ext cx="1134532" cy="1213752"/>
          </a:xfrm>
          <a:prstGeom prst="rect">
            <a:avLst/>
          </a:prstGeom>
        </p:spPr>
        <p:txBody>
          <a:bodyPr>
            <a:prstTxWarp prst="textPlain">
              <a:avLst/>
            </a:prstTxWarp>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b="1" i="0">
                <a:ln>
                  <a:noFill/>
                </a:ln>
                <a:solidFill>
                  <a:srgbClr val="8C8C8C"/>
                </a:solidFill>
                <a:latin typeface="Times New Roman"/>
              </a:rPr>
              <a:t>2014</a:t>
            </a:r>
          </a:p>
        </p:txBody>
      </p:sp>
      <p:sp>
        <p:nvSpPr>
          <p:cNvPr id="187" name="Google Shape;187;p5"/>
          <p:cNvSpPr/>
          <p:nvPr/>
        </p:nvSpPr>
        <p:spPr>
          <a:xfrm rot="-3236050">
            <a:off x="2868711" y="4812184"/>
            <a:ext cx="1134532" cy="1213752"/>
          </a:xfrm>
          <a:prstGeom prst="rect">
            <a:avLst/>
          </a:prstGeom>
        </p:spPr>
        <p:txBody>
          <a:bodyPr>
            <a:prstTxWarp prst="textPlain">
              <a:avLst/>
            </a:prstTxWarp>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b="1" i="0">
                <a:ln>
                  <a:noFill/>
                </a:ln>
                <a:solidFill>
                  <a:srgbClr val="8C8C8C"/>
                </a:solidFill>
                <a:latin typeface="Times New Roman"/>
              </a:rPr>
              <a:t>2007</a:t>
            </a:r>
          </a:p>
        </p:txBody>
      </p:sp>
      <p:sp>
        <p:nvSpPr>
          <p:cNvPr id="188" name="Google Shape;188;p5"/>
          <p:cNvSpPr/>
          <p:nvPr/>
        </p:nvSpPr>
        <p:spPr>
          <a:xfrm rot="-3236050">
            <a:off x="6109798" y="4812184"/>
            <a:ext cx="1134532" cy="1213752"/>
          </a:xfrm>
          <a:prstGeom prst="rect">
            <a:avLst/>
          </a:prstGeom>
        </p:spPr>
        <p:txBody>
          <a:bodyPr>
            <a:prstTxWarp prst="textPlain">
              <a:avLst/>
            </a:prstTxWarp>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b="1" i="0">
                <a:ln>
                  <a:noFill/>
                </a:ln>
                <a:solidFill>
                  <a:srgbClr val="8C8C8C"/>
                </a:solidFill>
                <a:latin typeface="Times New Roman"/>
              </a:rPr>
              <a:t>2009</a:t>
            </a:r>
          </a:p>
        </p:txBody>
      </p:sp>
      <p:cxnSp>
        <p:nvCxnSpPr>
          <p:cNvPr id="189" name="Google Shape;189;p5"/>
          <p:cNvCxnSpPr>
            <a:stCxn id="152" idx="4"/>
            <a:endCxn id="172" idx="0"/>
          </p:cNvCxnSpPr>
          <p:nvPr/>
        </p:nvCxnSpPr>
        <p:spPr>
          <a:xfrm>
            <a:off x="2400384" y="2733234"/>
            <a:ext cx="4500" cy="1006800"/>
          </a:xfrm>
          <a:prstGeom prst="straightConnector1">
            <a:avLst/>
          </a:prstGeom>
          <a:noFill/>
          <a:ln w="28575" cap="flat" cmpd="sng">
            <a:solidFill>
              <a:schemeClr val="dk1"/>
            </a:solidFill>
            <a:prstDash val="solid"/>
            <a:miter lim="800000"/>
            <a:headEnd type="none" w="sm" len="sm"/>
            <a:tailEnd type="none" w="sm" len="sm"/>
          </a:ln>
        </p:spPr>
      </p:cxnSp>
      <p:cxnSp>
        <p:nvCxnSpPr>
          <p:cNvPr id="190" name="Google Shape;190;p5"/>
          <p:cNvCxnSpPr>
            <a:stCxn id="156" idx="4"/>
            <a:endCxn id="175" idx="0"/>
          </p:cNvCxnSpPr>
          <p:nvPr/>
        </p:nvCxnSpPr>
        <p:spPr>
          <a:xfrm>
            <a:off x="5572121" y="2733234"/>
            <a:ext cx="4500" cy="1006800"/>
          </a:xfrm>
          <a:prstGeom prst="straightConnector1">
            <a:avLst/>
          </a:prstGeom>
          <a:noFill/>
          <a:ln w="28575" cap="flat" cmpd="sng">
            <a:solidFill>
              <a:schemeClr val="dk1"/>
            </a:solidFill>
            <a:prstDash val="solid"/>
            <a:miter lim="800000"/>
            <a:headEnd type="none" w="sm" len="sm"/>
            <a:tailEnd type="none" w="sm" len="sm"/>
          </a:ln>
        </p:spPr>
      </p:cxnSp>
      <p:cxnSp>
        <p:nvCxnSpPr>
          <p:cNvPr id="191" name="Google Shape;191;p5"/>
          <p:cNvCxnSpPr>
            <a:endCxn id="178" idx="0"/>
          </p:cNvCxnSpPr>
          <p:nvPr/>
        </p:nvCxnSpPr>
        <p:spPr>
          <a:xfrm>
            <a:off x="8675560" y="2733381"/>
            <a:ext cx="5400" cy="1006800"/>
          </a:xfrm>
          <a:prstGeom prst="straightConnector1">
            <a:avLst/>
          </a:prstGeom>
          <a:noFill/>
          <a:ln w="28575" cap="flat" cmpd="sng">
            <a:solidFill>
              <a:schemeClr val="dk1"/>
            </a:solidFill>
            <a:prstDash val="solid"/>
            <a:miter lim="800000"/>
            <a:headEnd type="none" w="sm" len="sm"/>
            <a:tailEnd type="none" w="sm" len="sm"/>
          </a:ln>
        </p:spPr>
      </p:cxnSp>
      <p:cxnSp>
        <p:nvCxnSpPr>
          <p:cNvPr id="192" name="Google Shape;192;p5"/>
          <p:cNvCxnSpPr>
            <a:stCxn id="164" idx="4"/>
            <a:endCxn id="181" idx="0"/>
          </p:cNvCxnSpPr>
          <p:nvPr/>
        </p:nvCxnSpPr>
        <p:spPr>
          <a:xfrm rot="10800000" flipH="1">
            <a:off x="3990811" y="3917160"/>
            <a:ext cx="5400" cy="1006800"/>
          </a:xfrm>
          <a:prstGeom prst="straightConnector1">
            <a:avLst/>
          </a:prstGeom>
          <a:noFill/>
          <a:ln w="28575" cap="flat" cmpd="sng">
            <a:solidFill>
              <a:schemeClr val="dk1"/>
            </a:solidFill>
            <a:prstDash val="solid"/>
            <a:miter lim="800000"/>
            <a:headEnd type="none" w="sm" len="sm"/>
            <a:tailEnd type="none" w="sm" len="sm"/>
          </a:ln>
        </p:spPr>
      </p:cxnSp>
      <p:cxnSp>
        <p:nvCxnSpPr>
          <p:cNvPr id="193" name="Google Shape;193;p5"/>
          <p:cNvCxnSpPr>
            <a:endCxn id="184" idx="0"/>
          </p:cNvCxnSpPr>
          <p:nvPr/>
        </p:nvCxnSpPr>
        <p:spPr>
          <a:xfrm rot="10800000" flipH="1">
            <a:off x="7163525" y="3917008"/>
            <a:ext cx="5400" cy="1006800"/>
          </a:xfrm>
          <a:prstGeom prst="straightConnector1">
            <a:avLst/>
          </a:prstGeom>
          <a:noFill/>
          <a:ln w="28575" cap="flat" cmpd="sng">
            <a:solidFill>
              <a:schemeClr val="dk1"/>
            </a:solidFill>
            <a:prstDash val="solid"/>
            <a:miter lim="800000"/>
            <a:headEnd type="none" w="sm" len="sm"/>
            <a:tailEnd type="none" w="sm" len="sm"/>
          </a:ln>
        </p:spPr>
      </p:cxnSp>
      <p:sp>
        <p:nvSpPr>
          <p:cNvPr id="194" name="Google Shape;194;p5"/>
          <p:cNvSpPr txBox="1"/>
          <p:nvPr/>
        </p:nvSpPr>
        <p:spPr>
          <a:xfrm>
            <a:off x="1555795" y="1272167"/>
            <a:ext cx="1683044" cy="1237994"/>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FFFFFF"/>
              </a:buClr>
              <a:buSzPts val="1800"/>
              <a:buFont typeface="Times New Roman"/>
              <a:buNone/>
            </a:pPr>
            <a:r>
              <a:rPr lang="en-US" sz="1800" b="0" i="0" u="none" strike="noStrike" cap="none">
                <a:solidFill>
                  <a:srgbClr val="FFFFFF"/>
                </a:solidFill>
                <a:latin typeface="Times New Roman"/>
                <a:ea typeface="Times New Roman"/>
                <a:cs typeface="Times New Roman"/>
                <a:sym typeface="Times New Roman"/>
              </a:rPr>
              <a:t>Đại hội đồng Liên hợp quốc thông qua CRPD</a:t>
            </a:r>
            <a:endParaRPr/>
          </a:p>
        </p:txBody>
      </p:sp>
      <p:sp>
        <p:nvSpPr>
          <p:cNvPr id="195" name="Google Shape;195;p5"/>
          <p:cNvSpPr txBox="1"/>
          <p:nvPr/>
        </p:nvSpPr>
        <p:spPr>
          <a:xfrm>
            <a:off x="4942600" y="1198667"/>
            <a:ext cx="1300988" cy="1384995"/>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FFFFFF"/>
              </a:buClr>
              <a:buSzPts val="2800"/>
              <a:buFont typeface="Times New Roman"/>
              <a:buNone/>
            </a:pPr>
            <a:r>
              <a:rPr lang="en-US" sz="2800" b="1" i="0" u="none" strike="noStrike" cap="none">
                <a:solidFill>
                  <a:srgbClr val="FFFFFF"/>
                </a:solidFill>
                <a:latin typeface="Times New Roman"/>
                <a:ea typeface="Times New Roman"/>
                <a:cs typeface="Times New Roman"/>
                <a:sym typeface="Times New Roman"/>
              </a:rPr>
              <a:t>CRPD có hiệu lực</a:t>
            </a:r>
            <a:endParaRPr sz="2800" b="1" i="0" u="none" strike="noStrike" cap="none">
              <a:solidFill>
                <a:srgbClr val="FFFFFF"/>
              </a:solidFill>
              <a:latin typeface="Times New Roman"/>
              <a:ea typeface="Times New Roman"/>
              <a:cs typeface="Times New Roman"/>
              <a:sym typeface="Times New Roman"/>
            </a:endParaRPr>
          </a:p>
        </p:txBody>
      </p:sp>
      <p:sp>
        <p:nvSpPr>
          <p:cNvPr id="196" name="Google Shape;196;p5"/>
          <p:cNvSpPr txBox="1"/>
          <p:nvPr/>
        </p:nvSpPr>
        <p:spPr>
          <a:xfrm>
            <a:off x="8030256" y="1229446"/>
            <a:ext cx="1300988" cy="1323439"/>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FFFFFF"/>
              </a:buClr>
              <a:buSzPts val="2000"/>
              <a:buFont typeface="Times New Roman"/>
              <a:buNone/>
            </a:pPr>
            <a:r>
              <a:rPr lang="en-US" sz="2000" b="0" i="0" u="none" strike="noStrike" cap="none">
                <a:solidFill>
                  <a:srgbClr val="FFFFFF"/>
                </a:solidFill>
                <a:latin typeface="Times New Roman"/>
                <a:ea typeface="Times New Roman"/>
                <a:cs typeface="Times New Roman"/>
                <a:sym typeface="Times New Roman"/>
              </a:rPr>
              <a:t>Việt Nam chính thức phê chuẩn. CRPD</a:t>
            </a:r>
            <a:endParaRPr/>
          </a:p>
        </p:txBody>
      </p:sp>
      <p:sp>
        <p:nvSpPr>
          <p:cNvPr id="197" name="Google Shape;197;p5"/>
          <p:cNvSpPr txBox="1"/>
          <p:nvPr/>
        </p:nvSpPr>
        <p:spPr>
          <a:xfrm>
            <a:off x="6517986" y="5165864"/>
            <a:ext cx="1300988" cy="1200329"/>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FFFFFF"/>
              </a:buClr>
              <a:buSzPts val="1800"/>
              <a:buFont typeface="Times New Roman"/>
              <a:buNone/>
            </a:pPr>
            <a:r>
              <a:rPr lang="en-US" sz="1800" b="0" i="0" u="none" strike="noStrike" cap="none">
                <a:solidFill>
                  <a:srgbClr val="FFFFFF"/>
                </a:solidFill>
                <a:latin typeface="Times New Roman"/>
                <a:ea typeface="Times New Roman"/>
                <a:cs typeface="Times New Roman"/>
                <a:sym typeface="Times New Roman"/>
              </a:rPr>
              <a:t>Hội nghị quốc gia thành viên lần thứ hai</a:t>
            </a:r>
            <a:endParaRPr sz="1800" b="0" i="0" u="none" strike="noStrike" cap="none">
              <a:solidFill>
                <a:srgbClr val="FFFFFF"/>
              </a:solidFill>
              <a:latin typeface="Times New Roman"/>
              <a:ea typeface="Times New Roman"/>
              <a:cs typeface="Times New Roman"/>
              <a:sym typeface="Times New Roman"/>
            </a:endParaRPr>
          </a:p>
        </p:txBody>
      </p:sp>
      <p:sp>
        <p:nvSpPr>
          <p:cNvPr id="198" name="Google Shape;198;p5"/>
          <p:cNvSpPr txBox="1"/>
          <p:nvPr/>
        </p:nvSpPr>
        <p:spPr>
          <a:xfrm>
            <a:off x="3345596" y="5104309"/>
            <a:ext cx="1300988" cy="1323439"/>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FFFFFF"/>
              </a:buClr>
              <a:buSzPts val="2000"/>
              <a:buFont typeface="Times New Roman"/>
              <a:buNone/>
            </a:pPr>
            <a:r>
              <a:rPr lang="en-US" sz="2000" b="0" i="0" u="none" strike="noStrike" cap="none">
                <a:solidFill>
                  <a:srgbClr val="FFFFFF"/>
                </a:solidFill>
                <a:latin typeface="Times New Roman"/>
                <a:ea typeface="Times New Roman"/>
                <a:cs typeface="Times New Roman"/>
                <a:sym typeface="Times New Roman"/>
              </a:rPr>
              <a:t>Việt Nam cam kết tham gia CRPD</a:t>
            </a:r>
            <a:endParaRPr sz="2000" b="0" i="0" u="none" strike="noStrike" cap="none">
              <a:solidFill>
                <a:srgbClr val="FFFFFF"/>
              </a:solidFill>
              <a:latin typeface="Times New Roman"/>
              <a:ea typeface="Times New Roman"/>
              <a:cs typeface="Times New Roman"/>
              <a:sym typeface="Times New Roman"/>
            </a:endParaRPr>
          </a:p>
        </p:txBody>
      </p:sp>
      <p:sp>
        <p:nvSpPr>
          <p:cNvPr id="199" name="Google Shape;199;p5"/>
          <p:cNvSpPr txBox="1"/>
          <p:nvPr/>
        </p:nvSpPr>
        <p:spPr>
          <a:xfrm>
            <a:off x="3670714" y="242719"/>
            <a:ext cx="5532521" cy="646331"/>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3F3F3F"/>
              </a:buClr>
              <a:buSzPts val="3600"/>
              <a:buFont typeface="Times New Roman"/>
              <a:buNone/>
            </a:pPr>
            <a:r>
              <a:rPr lang="en-US" sz="3600" b="1" i="0" u="none" strike="noStrike" cap="none">
                <a:solidFill>
                  <a:srgbClr val="3F3F3F"/>
                </a:solidFill>
                <a:latin typeface="Times New Roman"/>
                <a:ea typeface="Times New Roman"/>
                <a:cs typeface="Times New Roman"/>
                <a:sym typeface="Times New Roman"/>
              </a:rPr>
              <a:t>Lịch sử hình thành CRPD</a:t>
            </a:r>
            <a:endParaRPr sz="3600" b="1" i="0" u="none" strike="noStrike" cap="none">
              <a:solidFill>
                <a:srgbClr val="3F3F3F"/>
              </a:solidFill>
              <a:latin typeface="Times New Roman"/>
              <a:ea typeface="Times New Roman"/>
              <a:cs typeface="Times New Roman"/>
              <a:sym typeface="Times New Roman"/>
            </a:endParaRPr>
          </a:p>
        </p:txBody>
      </p:sp>
      <p:sp>
        <p:nvSpPr>
          <p:cNvPr id="200" name="Google Shape;200;p5"/>
          <p:cNvSpPr/>
          <p:nvPr/>
        </p:nvSpPr>
        <p:spPr>
          <a:xfrm>
            <a:off x="10280616" y="3892580"/>
            <a:ext cx="207924" cy="188291"/>
          </a:xfrm>
          <a:prstGeom prst="ellipse">
            <a:avLst/>
          </a:prstGeom>
          <a:solidFill>
            <a:schemeClr val="dk1"/>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777777"/>
              </a:solidFill>
              <a:latin typeface="Times New Roman"/>
              <a:ea typeface="Times New Roman"/>
              <a:cs typeface="Times New Roman"/>
              <a:sym typeface="Times New Roman"/>
            </a:endParaRPr>
          </a:p>
        </p:txBody>
      </p:sp>
      <p:sp>
        <p:nvSpPr>
          <p:cNvPr id="201" name="Google Shape;201;p5"/>
          <p:cNvSpPr/>
          <p:nvPr/>
        </p:nvSpPr>
        <p:spPr>
          <a:xfrm rot="10800000" flipH="1">
            <a:off x="9063226" y="4860677"/>
            <a:ext cx="1993507" cy="1789584"/>
          </a:xfrm>
          <a:prstGeom prst="ellipse">
            <a:avLst/>
          </a:prstGeom>
          <a:solidFill>
            <a:schemeClr val="accent2"/>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777777"/>
              </a:solidFill>
              <a:latin typeface="Times New Roman"/>
              <a:ea typeface="Times New Roman"/>
              <a:cs typeface="Times New Roman"/>
              <a:sym typeface="Times New Roman"/>
            </a:endParaRPr>
          </a:p>
        </p:txBody>
      </p:sp>
      <p:sp>
        <p:nvSpPr>
          <p:cNvPr id="202" name="Google Shape;202;p5"/>
          <p:cNvSpPr/>
          <p:nvPr/>
        </p:nvSpPr>
        <p:spPr>
          <a:xfrm rot="10800000" flipH="1">
            <a:off x="9121590" y="4913071"/>
            <a:ext cx="1876779" cy="1684796"/>
          </a:xfrm>
          <a:prstGeom prst="donut">
            <a:avLst>
              <a:gd name="adj" fmla="val 1557"/>
            </a:avLst>
          </a:prstGeom>
          <a:solidFill>
            <a:schemeClr val="dk1"/>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FFFFFF"/>
              </a:solidFill>
              <a:latin typeface="Times New Roman"/>
              <a:ea typeface="Times New Roman"/>
              <a:cs typeface="Times New Roman"/>
              <a:sym typeface="Times New Roman"/>
            </a:endParaRPr>
          </a:p>
        </p:txBody>
      </p:sp>
      <p:sp>
        <p:nvSpPr>
          <p:cNvPr id="203" name="Google Shape;203;p5"/>
          <p:cNvSpPr/>
          <p:nvPr/>
        </p:nvSpPr>
        <p:spPr>
          <a:xfrm rot="10800000" flipH="1">
            <a:off x="9896742" y="3650699"/>
            <a:ext cx="335595" cy="322552"/>
          </a:xfrm>
          <a:prstGeom prst="ellipse">
            <a:avLst/>
          </a:prstGeom>
          <a:solidFill>
            <a:schemeClr val="accent2"/>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777777"/>
              </a:solidFill>
              <a:latin typeface="Times New Roman"/>
              <a:ea typeface="Times New Roman"/>
              <a:cs typeface="Times New Roman"/>
              <a:sym typeface="Times New Roman"/>
            </a:endParaRPr>
          </a:p>
        </p:txBody>
      </p:sp>
      <p:sp>
        <p:nvSpPr>
          <p:cNvPr id="204" name="Google Shape;204;p5"/>
          <p:cNvSpPr/>
          <p:nvPr/>
        </p:nvSpPr>
        <p:spPr>
          <a:xfrm rot="10800000" flipH="1">
            <a:off x="9991585" y="3948693"/>
            <a:ext cx="145911" cy="921809"/>
          </a:xfrm>
          <a:prstGeom prst="rect">
            <a:avLst/>
          </a:prstGeom>
          <a:solidFill>
            <a:schemeClr val="accent2"/>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777777"/>
              </a:solidFill>
              <a:latin typeface="Times New Roman"/>
              <a:ea typeface="Times New Roman"/>
              <a:cs typeface="Times New Roman"/>
              <a:sym typeface="Times New Roman"/>
            </a:endParaRPr>
          </a:p>
        </p:txBody>
      </p:sp>
      <p:sp>
        <p:nvSpPr>
          <p:cNvPr id="205" name="Google Shape;205;p5"/>
          <p:cNvSpPr/>
          <p:nvPr/>
        </p:nvSpPr>
        <p:spPr>
          <a:xfrm rot="-3236050">
            <a:off x="9005405" y="4801295"/>
            <a:ext cx="1134532" cy="1213753"/>
          </a:xfrm>
          <a:prstGeom prst="rect">
            <a:avLst/>
          </a:prstGeom>
        </p:spPr>
        <p:txBody>
          <a:bodyPr>
            <a:prstTxWarp prst="textPlain">
              <a:avLst/>
            </a:prstTxWarp>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lvl="0" algn="ctr"/>
            <a:r>
              <a:rPr b="1" i="0">
                <a:ln>
                  <a:noFill/>
                </a:ln>
                <a:solidFill>
                  <a:srgbClr val="8C8C8C"/>
                </a:solidFill>
                <a:latin typeface="Times New Roman"/>
              </a:rPr>
              <a:t>2015</a:t>
            </a:r>
          </a:p>
        </p:txBody>
      </p:sp>
      <p:sp>
        <p:nvSpPr>
          <p:cNvPr id="206" name="Google Shape;206;p5"/>
          <p:cNvSpPr txBox="1"/>
          <p:nvPr/>
        </p:nvSpPr>
        <p:spPr>
          <a:xfrm>
            <a:off x="9203235" y="5154973"/>
            <a:ext cx="1736910" cy="1200329"/>
          </a:xfrm>
          <a:prstGeom prst="rect">
            <a:avLst/>
          </a:prstGeom>
          <a:noFill/>
          <a:ln>
            <a:noFill/>
          </a:ln>
        </p:spPr>
        <p:txBody>
          <a:bodyPr spcFirstLastPara="1" wrap="square" lIns="91425" tIns="45700" rIns="91425" bIns="45700" anchor="ctr"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rgbClr val="FFFFFF"/>
              </a:buClr>
              <a:buSzPts val="1800"/>
              <a:buFont typeface="Times New Roman"/>
              <a:buNone/>
            </a:pPr>
            <a:r>
              <a:rPr lang="en-US" sz="1800" b="0" i="0" u="none" strike="noStrike" cap="none">
                <a:solidFill>
                  <a:srgbClr val="FFFFFF"/>
                </a:solidFill>
                <a:latin typeface="Times New Roman"/>
                <a:ea typeface="Times New Roman"/>
                <a:cs typeface="Times New Roman"/>
                <a:sym typeface="Times New Roman"/>
              </a:rPr>
              <a:t>Liên hợp quốc chính thức công nhận Việt Nam phê chuẩn</a:t>
            </a:r>
            <a:endParaRPr sz="1100" b="0" i="0" u="none" strike="noStrike" cap="none">
              <a:solidFill>
                <a:srgbClr val="FFFFFF"/>
              </a:solidFill>
              <a:latin typeface="Times New Roman"/>
              <a:ea typeface="Times New Roman"/>
              <a:cs typeface="Times New Roman"/>
              <a:sym typeface="Times New Roman"/>
            </a:endParaRPr>
          </a:p>
        </p:txBody>
      </p:sp>
      <p:sp>
        <p:nvSpPr>
          <p:cNvPr id="207" name="Google Shape;207;p5"/>
          <p:cNvSpPr/>
          <p:nvPr/>
        </p:nvSpPr>
        <p:spPr>
          <a:xfrm rot="10800000" flipH="1">
            <a:off x="9960567" y="3717828"/>
            <a:ext cx="207923" cy="188291"/>
          </a:xfrm>
          <a:prstGeom prst="ellipse">
            <a:avLst/>
          </a:prstGeom>
          <a:solidFill>
            <a:schemeClr val="dk1"/>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777777"/>
              </a:solidFill>
              <a:latin typeface="Times New Roman"/>
              <a:ea typeface="Times New Roman"/>
              <a:cs typeface="Times New Roman"/>
              <a:sym typeface="Times New Roman"/>
            </a:endParaRPr>
          </a:p>
        </p:txBody>
      </p:sp>
      <p:cxnSp>
        <p:nvCxnSpPr>
          <p:cNvPr id="208" name="Google Shape;208;p5"/>
          <p:cNvCxnSpPr>
            <a:endCxn id="207" idx="0"/>
          </p:cNvCxnSpPr>
          <p:nvPr/>
        </p:nvCxnSpPr>
        <p:spPr>
          <a:xfrm rot="10800000" flipH="1">
            <a:off x="10059129" y="3906119"/>
            <a:ext cx="5400" cy="1006800"/>
          </a:xfrm>
          <a:prstGeom prst="straightConnector1">
            <a:avLst/>
          </a:prstGeom>
          <a:noFill/>
          <a:ln w="28575" cap="flat" cmpd="sng">
            <a:solidFill>
              <a:schemeClr val="dk1"/>
            </a:solidFill>
            <a:prstDash val="solid"/>
            <a:miter lim="800000"/>
            <a:headEnd type="none" w="sm" len="sm"/>
            <a:tailEnd type="none" w="sm" len="sm"/>
          </a:ln>
        </p:spPr>
      </p:cxnSp>
      <p:sp>
        <p:nvSpPr>
          <p:cNvPr id="209" name="Google Shape;209;p5"/>
          <p:cNvSpPr/>
          <p:nvPr/>
        </p:nvSpPr>
        <p:spPr>
          <a:xfrm>
            <a:off x="5861866" y="2785628"/>
            <a:ext cx="1817756" cy="787548"/>
          </a:xfrm>
          <a:prstGeom prst="ellipse">
            <a:avLst/>
          </a:prstGeom>
          <a:gradFill>
            <a:gsLst>
              <a:gs pos="0">
                <a:srgbClr val="B0CAE9"/>
              </a:gs>
              <a:gs pos="50000">
                <a:srgbClr val="A1C1E4"/>
              </a:gs>
              <a:gs pos="100000">
                <a:srgbClr val="90B8E4"/>
              </a:gs>
            </a:gsLst>
            <a:lin ang="5400000" scaled="0"/>
          </a:gradFill>
          <a:ln w="9525"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r>
              <a:rPr lang="en-US" sz="1400" b="0" i="0" u="none" strike="noStrike" cap="none">
                <a:solidFill>
                  <a:schemeClr val="dk1"/>
                </a:solidFill>
                <a:latin typeface="Times New Roman"/>
                <a:ea typeface="Times New Roman"/>
                <a:cs typeface="Times New Roman"/>
                <a:sym typeface="Times New Roman"/>
              </a:rPr>
              <a:t>Hội nghị quốc gia thành viên lần thứ nhất</a:t>
            </a:r>
            <a:endParaRPr/>
          </a:p>
        </p:txBody>
      </p:sp>
      <p:sp>
        <p:nvSpPr>
          <p:cNvPr id="210" name="Google Shape;210;p5"/>
          <p:cNvSpPr txBox="1"/>
          <p:nvPr/>
        </p:nvSpPr>
        <p:spPr>
          <a:xfrm rot="-1677739">
            <a:off x="933928" y="3003827"/>
            <a:ext cx="1401341" cy="40011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3F3F3F"/>
              </a:buClr>
              <a:buSzPts val="2000"/>
              <a:buFont typeface="Times New Roman"/>
              <a:buNone/>
            </a:pPr>
            <a:r>
              <a:rPr lang="en-US" sz="2000" b="0" i="0" u="none" strike="noStrike" cap="none">
                <a:solidFill>
                  <a:srgbClr val="3F3F3F"/>
                </a:solidFill>
                <a:latin typeface="Times New Roman"/>
                <a:ea typeface="Times New Roman"/>
                <a:cs typeface="Times New Roman"/>
                <a:sym typeface="Times New Roman"/>
              </a:rPr>
              <a:t>13/12/2006</a:t>
            </a:r>
            <a:endParaRPr/>
          </a:p>
        </p:txBody>
      </p:sp>
      <p:sp>
        <p:nvSpPr>
          <p:cNvPr id="211" name="Google Shape;211;p5"/>
          <p:cNvSpPr txBox="1"/>
          <p:nvPr/>
        </p:nvSpPr>
        <p:spPr>
          <a:xfrm rot="-1778042">
            <a:off x="4046300" y="2990151"/>
            <a:ext cx="1585870" cy="461665"/>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262626"/>
              </a:buClr>
              <a:buSzPts val="2400"/>
              <a:buFont typeface="Times New Roman"/>
              <a:buNone/>
            </a:pPr>
            <a:r>
              <a:rPr lang="en-US" sz="2400" b="0" i="0" u="none" strike="noStrike" cap="none">
                <a:solidFill>
                  <a:srgbClr val="262626"/>
                </a:solidFill>
                <a:latin typeface="Times New Roman"/>
                <a:ea typeface="Times New Roman"/>
                <a:cs typeface="Times New Roman"/>
                <a:sym typeface="Times New Roman"/>
              </a:rPr>
              <a:t>03/05/2008</a:t>
            </a:r>
            <a:endParaRPr sz="2400" b="0" i="0" u="none" strike="noStrike" cap="none">
              <a:solidFill>
                <a:srgbClr val="3F3F3F"/>
              </a:solidFill>
              <a:latin typeface="Times New Roman"/>
              <a:ea typeface="Times New Roman"/>
              <a:cs typeface="Times New Roman"/>
              <a:sym typeface="Times New Roman"/>
            </a:endParaRPr>
          </a:p>
        </p:txBody>
      </p:sp>
      <p:sp>
        <p:nvSpPr>
          <p:cNvPr id="212" name="Google Shape;212;p5"/>
          <p:cNvSpPr txBox="1"/>
          <p:nvPr/>
        </p:nvSpPr>
        <p:spPr>
          <a:xfrm>
            <a:off x="1722222" y="6095142"/>
            <a:ext cx="1401341" cy="40011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3F3F3F"/>
              </a:buClr>
              <a:buSzPts val="2000"/>
              <a:buFont typeface="Times New Roman"/>
              <a:buNone/>
            </a:pPr>
            <a:r>
              <a:rPr lang="en-US" sz="2000" b="0" i="0" u="none" strike="noStrike" cap="none">
                <a:solidFill>
                  <a:srgbClr val="3F3F3F"/>
                </a:solidFill>
                <a:latin typeface="Times New Roman"/>
                <a:ea typeface="Times New Roman"/>
                <a:cs typeface="Times New Roman"/>
                <a:sym typeface="Times New Roman"/>
              </a:rPr>
              <a:t>22/10/2007</a:t>
            </a:r>
            <a:endParaRPr/>
          </a:p>
        </p:txBody>
      </p:sp>
      <p:sp>
        <p:nvSpPr>
          <p:cNvPr id="213" name="Google Shape;213;p5"/>
          <p:cNvSpPr txBox="1"/>
          <p:nvPr/>
        </p:nvSpPr>
        <p:spPr>
          <a:xfrm>
            <a:off x="5370163" y="6221765"/>
            <a:ext cx="1070011" cy="40011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3F3F3F"/>
              </a:buClr>
              <a:buSzPts val="2000"/>
              <a:buFont typeface="Times New Roman"/>
              <a:buNone/>
            </a:pPr>
            <a:r>
              <a:rPr lang="en-US" sz="2000" b="0" i="0" u="none" strike="noStrike" cap="none">
                <a:solidFill>
                  <a:srgbClr val="3F3F3F"/>
                </a:solidFill>
                <a:latin typeface="Times New Roman"/>
                <a:ea typeface="Times New Roman"/>
                <a:cs typeface="Times New Roman"/>
                <a:sym typeface="Times New Roman"/>
              </a:rPr>
              <a:t>09/2009</a:t>
            </a:r>
            <a:endParaRPr/>
          </a:p>
        </p:txBody>
      </p:sp>
      <p:sp>
        <p:nvSpPr>
          <p:cNvPr id="214" name="Google Shape;214;p5"/>
          <p:cNvSpPr txBox="1"/>
          <p:nvPr/>
        </p:nvSpPr>
        <p:spPr>
          <a:xfrm rot="-1677739">
            <a:off x="7344134" y="2995593"/>
            <a:ext cx="1401341" cy="40011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262626"/>
              </a:buClr>
              <a:buSzPts val="2000"/>
              <a:buFont typeface="Times New Roman"/>
              <a:buNone/>
            </a:pPr>
            <a:r>
              <a:rPr lang="en-US" sz="2000" b="0" i="0" u="none" strike="noStrike" cap="none">
                <a:solidFill>
                  <a:srgbClr val="262626"/>
                </a:solidFill>
                <a:latin typeface="Times New Roman"/>
                <a:ea typeface="Times New Roman"/>
                <a:cs typeface="Times New Roman"/>
                <a:sym typeface="Times New Roman"/>
              </a:rPr>
              <a:t>28/11/2014</a:t>
            </a:r>
            <a:endParaRPr sz="1800" b="0" i="0" u="none" strike="noStrike" cap="none">
              <a:solidFill>
                <a:srgbClr val="3F3F3F"/>
              </a:solidFill>
              <a:latin typeface="Times New Roman"/>
              <a:ea typeface="Times New Roman"/>
              <a:cs typeface="Times New Roman"/>
              <a:sym typeface="Times New Roman"/>
            </a:endParaRPr>
          </a:p>
        </p:txBody>
      </p:sp>
      <p:sp>
        <p:nvSpPr>
          <p:cNvPr id="215" name="Google Shape;215;p5"/>
          <p:cNvSpPr txBox="1"/>
          <p:nvPr/>
        </p:nvSpPr>
        <p:spPr>
          <a:xfrm>
            <a:off x="10450905" y="4386054"/>
            <a:ext cx="1401341" cy="40011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100000"/>
              </a:lnSpc>
              <a:spcBef>
                <a:spcPct val="0"/>
              </a:spcBef>
              <a:spcAft>
                <a:spcPct val="0"/>
              </a:spcAft>
              <a:buClr>
                <a:srgbClr val="3F3F3F"/>
              </a:buClr>
              <a:buSzPts val="2000"/>
              <a:buFont typeface="Times New Roman"/>
              <a:buNone/>
            </a:pPr>
            <a:r>
              <a:rPr lang="en-US" sz="2000" b="0" i="0" u="none" strike="noStrike" cap="none">
                <a:solidFill>
                  <a:srgbClr val="3F3F3F"/>
                </a:solidFill>
                <a:latin typeface="Times New Roman"/>
                <a:ea typeface="Times New Roman"/>
                <a:cs typeface="Times New Roman"/>
                <a:sym typeface="Times New Roman"/>
              </a:rPr>
              <a:t>05/02/2015</a:t>
            </a:r>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8" dur="500" fill="hold" nodeType="clickEffect">
                                  <p:stCondLst>
                                    <p:cond delay="0"/>
                                  </p:stCondLst>
                                  <p:childTnLst>
                                    <p:set>
                                      <p:cBhvr>
                                        <p:cTn id="6" dur="1" fill="hold">
                                          <p:stCondLst>
                                            <p:cond delay="0"/>
                                          </p:stCondLst>
                                        </p:cTn>
                                        <p:tgtEl>
                                          <p:spTgt spid="146"/>
                                        </p:tgtEl>
                                        <p:attrNameLst>
                                          <p:attrName>style.visibility</p:attrName>
                                        </p:attrNameLst>
                                      </p:cBhvr>
                                      <p:to>
                                        <p:strVal val="visible"/>
                                      </p:to>
                                    </p:set>
                                    <p:anim calcmode="lin" valueType="num">
                                      <p:cBhvr additive="base">
                                        <p:cTn id="7" dur="500"/>
                                        <p:tgtEl>
                                          <p:spTgt spid="146"/>
                                        </p:tgtEl>
                                        <p:attrNameLst>
                                          <p:attrName>ppt_x</p:attrName>
                                        </p:attrNameLst>
                                      </p:cBhvr>
                                      <p:tavLst>
                                        <p:tav tm="0">
                                          <p:val>
                                            <p:strVal val="#ppt_x-1"/>
                                          </p:val>
                                        </p:tav>
                                        <p:tav tm="100000">
                                          <p:val>
                                            <p:strVal val="#ppt_x"/>
                                          </p:val>
                                        </p:tav>
                                      </p:tavLst>
                                    </p:anim>
                                  </p:childTnLst>
                                </p:cTn>
                              </p:par>
                            </p:childTnLst>
                          </p:cTn>
                        </p:par>
                      </p:childTnLst>
                    </p:cTn>
                  </p:par>
                  <p:par>
                    <p:cTn id="8" fill="hold" nodeType="clickPar">
                      <p:stCondLst>
                        <p:cond delay="indefinite"/>
                      </p:stCondLst>
                      <p:childTnLst>
                        <p:par>
                          <p:cTn id="9" fill="hold">
                            <p:stCondLst>
                              <p:cond delay="0"/>
                            </p:stCondLst>
                            <p:childTnLst>
                              <p:par>
                                <p:cTn id="10" presetID="2" presetClass="entr" presetSubtype="8" dur="500" fill="hold" nodeType="clickEffect">
                                  <p:stCondLst>
                                    <p:cond delay="0"/>
                                  </p:stCondLst>
                                  <p:childTnLst>
                                    <p:set>
                                      <p:cBhvr>
                                        <p:cTn id="11" dur="1" fill="hold">
                                          <p:stCondLst>
                                            <p:cond delay="0"/>
                                          </p:stCondLst>
                                        </p:cTn>
                                        <p:tgtEl>
                                          <p:spTgt spid="145"/>
                                        </p:tgtEl>
                                        <p:attrNameLst>
                                          <p:attrName>style.visibility</p:attrName>
                                        </p:attrNameLst>
                                      </p:cBhvr>
                                      <p:to>
                                        <p:strVal val="visible"/>
                                      </p:to>
                                    </p:set>
                                    <p:anim calcmode="lin" valueType="num">
                                      <p:cBhvr additive="base">
                                        <p:cTn id="12" dur="500"/>
                                        <p:tgtEl>
                                          <p:spTgt spid="145"/>
                                        </p:tgtEl>
                                        <p:attrNameLst>
                                          <p:attrName>ppt_x</p:attrName>
                                        </p:attrNameLst>
                                      </p:cBhvr>
                                      <p:tavLst>
                                        <p:tav tm="0">
                                          <p:val>
                                            <p:strVal val="#ppt_x-1"/>
                                          </p:val>
                                        </p:tav>
                                        <p:tav tm="100000">
                                          <p:val>
                                            <p:strVal val="#ppt_x"/>
                                          </p:val>
                                        </p:tav>
                                      </p:tavLst>
                                    </p:anim>
                                  </p:childTnLst>
                                </p:cTn>
                              </p:par>
                            </p:childTnLst>
                          </p:cTn>
                        </p:par>
                      </p:childTnLst>
                    </p:cTn>
                  </p:par>
                  <p:par>
                    <p:cTn id="13" fill="hold" nodeType="clickPar">
                      <p:stCondLst>
                        <p:cond delay="indefinite"/>
                      </p:stCondLst>
                      <p:childTnLst>
                        <p:par>
                          <p:cTn id="14" fill="hold">
                            <p:stCondLst>
                              <p:cond delay="0"/>
                            </p:stCondLst>
                            <p:childTnLst>
                              <p:par>
                                <p:cTn id="15" presetID="2" presetClass="entr" presetSubtype="8" dur="500" fill="hold" nodeType="clickEffect">
                                  <p:stCondLst>
                                    <p:cond delay="0"/>
                                  </p:stCondLst>
                                  <p:childTnLst>
                                    <p:set>
                                      <p:cBhvr>
                                        <p:cTn id="16" dur="1" fill="hold">
                                          <p:stCondLst>
                                            <p:cond delay="0"/>
                                          </p:stCondLst>
                                        </p:cTn>
                                        <p:tgtEl>
                                          <p:spTgt spid="150"/>
                                        </p:tgtEl>
                                        <p:attrNameLst>
                                          <p:attrName>style.visibility</p:attrName>
                                        </p:attrNameLst>
                                      </p:cBhvr>
                                      <p:to>
                                        <p:strVal val="visible"/>
                                      </p:to>
                                    </p:set>
                                    <p:anim calcmode="lin" valueType="num">
                                      <p:cBhvr additive="base">
                                        <p:cTn id="17" dur="500"/>
                                        <p:tgtEl>
                                          <p:spTgt spid="150"/>
                                        </p:tgtEl>
                                        <p:attrNameLst>
                                          <p:attrName>ppt_x</p:attrName>
                                        </p:attrNameLst>
                                      </p:cBhvr>
                                      <p:tavLst>
                                        <p:tav tm="0">
                                          <p:val>
                                            <p:strVal val="#ppt_x-1"/>
                                          </p:val>
                                        </p:tav>
                                        <p:tav tm="100000">
                                          <p:val>
                                            <p:strVal val="#ppt_x"/>
                                          </p:val>
                                        </p:tav>
                                      </p:tavLst>
                                    </p:anim>
                                  </p:childTnLst>
                                </p:cTn>
                              </p:par>
                              <p:par>
                                <p:cTn id="18" presetID="2" presetClass="entr" presetSubtype="8" dur="500" fill="hold" nodeType="withEffect">
                                  <p:stCondLst>
                                    <p:cond delay="0"/>
                                  </p:stCondLst>
                                  <p:childTnLst>
                                    <p:set>
                                      <p:cBhvr>
                                        <p:cTn id="19" dur="1" fill="hold">
                                          <p:stCondLst>
                                            <p:cond delay="0"/>
                                          </p:stCondLst>
                                        </p:cTn>
                                        <p:tgtEl>
                                          <p:spTgt spid="194">
                                            <p:txEl>
                                              <p:pRg st="0" end="0"/>
                                            </p:txEl>
                                          </p:spTgt>
                                        </p:tgtEl>
                                        <p:attrNameLst>
                                          <p:attrName>style.visibility</p:attrName>
                                        </p:attrNameLst>
                                      </p:cBhvr>
                                      <p:to>
                                        <p:strVal val="visible"/>
                                      </p:to>
                                    </p:set>
                                    <p:anim calcmode="lin" valueType="num">
                                      <p:cBhvr additive="base">
                                        <p:cTn id="20" dur="500"/>
                                        <p:tgtEl>
                                          <p:spTgt spid="194">
                                            <p:txEl>
                                              <p:pRg st="0" end="0"/>
                                            </p:txEl>
                                          </p:spTgt>
                                        </p:tgtEl>
                                        <p:attrNameLst>
                                          <p:attrName>ppt_x</p:attrName>
                                        </p:attrNameLst>
                                      </p:cBhvr>
                                      <p:tavLst>
                                        <p:tav tm="0">
                                          <p:val>
                                            <p:strVal val="#ppt_x-1"/>
                                          </p:val>
                                        </p:tav>
                                        <p:tav tm="100000">
                                          <p:val>
                                            <p:strVal val="#ppt_x"/>
                                          </p:val>
                                        </p:tav>
                                      </p:tavLst>
                                    </p:anim>
                                  </p:childTnLst>
                                </p:cTn>
                              </p:par>
                              <p:par>
                                <p:cTn id="21" presetID="2" presetClass="entr" presetSubtype="8" dur="500" fill="hold" nodeType="withEffect">
                                  <p:stCondLst>
                                    <p:cond delay="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500"/>
                                        <p:tgtEl>
                                          <p:spTgt spid="189"/>
                                        </p:tgtEl>
                                        <p:attrNameLst>
                                          <p:attrName>ppt_x</p:attrName>
                                        </p:attrNameLst>
                                      </p:cBhvr>
                                      <p:tavLst>
                                        <p:tav tm="0">
                                          <p:val>
                                            <p:strVal val="#ppt_x-1"/>
                                          </p:val>
                                        </p:tav>
                                        <p:tav tm="100000">
                                          <p:val>
                                            <p:strVal val="#ppt_x"/>
                                          </p:val>
                                        </p:tav>
                                      </p:tavLst>
                                    </p:anim>
                                  </p:childTnLst>
                                </p:cTn>
                              </p:par>
                              <p:par>
                                <p:cTn id="24" presetID="2" presetClass="entr" presetSubtype="8" dur="500" fill="hold" nodeType="withEffect">
                                  <p:stCondLst>
                                    <p:cond delay="0"/>
                                  </p:stCondLst>
                                  <p:childTnLst>
                                    <p:set>
                                      <p:cBhvr>
                                        <p:cTn id="25" dur="1" fill="hold">
                                          <p:stCondLst>
                                            <p:cond delay="0"/>
                                          </p:stCondLst>
                                        </p:cTn>
                                        <p:tgtEl>
                                          <p:spTgt spid="153"/>
                                        </p:tgtEl>
                                        <p:attrNameLst>
                                          <p:attrName>style.visibility</p:attrName>
                                        </p:attrNameLst>
                                      </p:cBhvr>
                                      <p:to>
                                        <p:strVal val="visible"/>
                                      </p:to>
                                    </p:set>
                                    <p:anim calcmode="lin" valueType="num">
                                      <p:cBhvr additive="base">
                                        <p:cTn id="26" dur="500"/>
                                        <p:tgtEl>
                                          <p:spTgt spid="153"/>
                                        </p:tgtEl>
                                        <p:attrNameLst>
                                          <p:attrName>ppt_x</p:attrName>
                                        </p:attrNameLst>
                                      </p:cBhvr>
                                      <p:tavLst>
                                        <p:tav tm="0">
                                          <p:val>
                                            <p:strVal val="#ppt_x-1"/>
                                          </p:val>
                                        </p:tav>
                                        <p:tav tm="100000">
                                          <p:val>
                                            <p:strVal val="#ppt_x"/>
                                          </p:val>
                                        </p:tav>
                                      </p:tavLst>
                                    </p:anim>
                                  </p:childTnLst>
                                </p:cTn>
                              </p:par>
                            </p:childTnLst>
                          </p:cTn>
                        </p:par>
                        <p:par>
                          <p:cTn id="27" fill="hold" nodeType="afterGroup">
                            <p:stCondLst>
                              <p:cond delay="500"/>
                            </p:stCondLst>
                            <p:childTnLst>
                              <p:par>
                                <p:cTn id="28" presetID="2" presetClass="entr" presetSubtype="4" dur="500" fill="hold" nodeType="afterEffect">
                                  <p:stCondLst>
                                    <p:cond delay="0"/>
                                  </p:stCondLst>
                                  <p:childTnLst>
                                    <p:set>
                                      <p:cBhvr>
                                        <p:cTn id="29" dur="1" fill="hold">
                                          <p:stCondLst>
                                            <p:cond delay="0"/>
                                          </p:stCondLst>
                                        </p:cTn>
                                        <p:tgtEl>
                                          <p:spTgt spid="210"/>
                                        </p:tgtEl>
                                        <p:attrNameLst>
                                          <p:attrName>style.visibility</p:attrName>
                                        </p:attrNameLst>
                                      </p:cBhvr>
                                      <p:to>
                                        <p:strVal val="visible"/>
                                      </p:to>
                                    </p:set>
                                    <p:anim calcmode="lin" valueType="num">
                                      <p:cBhvr additive="base">
                                        <p:cTn id="30" dur="500"/>
                                        <p:tgtEl>
                                          <p:spTgt spid="210"/>
                                        </p:tgtEl>
                                        <p:attrNameLst>
                                          <p:attrName>ppt_y</p:attrName>
                                        </p:attrNameLst>
                                      </p:cBhvr>
                                      <p:tavLst>
                                        <p:tav tm="0">
                                          <p:val>
                                            <p:strVal val="#ppt_y+1"/>
                                          </p:val>
                                        </p:tav>
                                        <p:tav tm="100000">
                                          <p:val>
                                            <p:strVal val="#ppt_y"/>
                                          </p:val>
                                        </p:tav>
                                      </p:tavLst>
                                    </p:anim>
                                  </p:childTnLst>
                                </p:cTn>
                              </p:par>
                            </p:childTnLst>
                          </p:cTn>
                        </p:par>
                      </p:childTnLst>
                    </p:cTn>
                  </p:par>
                  <p:par>
                    <p:cTn id="31" fill="hold" nodeType="clickPar">
                      <p:stCondLst>
                        <p:cond delay="indefinite"/>
                      </p:stCondLst>
                      <p:childTnLst>
                        <p:par>
                          <p:cTn id="32" fill="hold">
                            <p:stCondLst>
                              <p:cond delay="0"/>
                            </p:stCondLst>
                            <p:childTnLst>
                              <p:par>
                                <p:cTn id="33" presetID="2" presetClass="entr" presetSubtype="8" dur="500" fill="hold" nodeType="clickEffect">
                                  <p:stCondLst>
                                    <p:cond delay="0"/>
                                  </p:stCondLst>
                                  <p:childTnLst>
                                    <p:set>
                                      <p:cBhvr>
                                        <p:cTn id="34" dur="1" fill="hold">
                                          <p:stCondLst>
                                            <p:cond delay="0"/>
                                          </p:stCondLst>
                                        </p:cTn>
                                        <p:tgtEl>
                                          <p:spTgt spid="187"/>
                                        </p:tgtEl>
                                        <p:attrNameLst>
                                          <p:attrName>style.visibility</p:attrName>
                                        </p:attrNameLst>
                                      </p:cBhvr>
                                      <p:to>
                                        <p:strVal val="visible"/>
                                      </p:to>
                                    </p:set>
                                    <p:anim calcmode="lin" valueType="num">
                                      <p:cBhvr additive="base">
                                        <p:cTn id="35" dur="500"/>
                                        <p:tgtEl>
                                          <p:spTgt spid="187"/>
                                        </p:tgtEl>
                                        <p:attrNameLst>
                                          <p:attrName>ppt_x</p:attrName>
                                        </p:attrNameLst>
                                      </p:cBhvr>
                                      <p:tavLst>
                                        <p:tav tm="0">
                                          <p:val>
                                            <p:strVal val="#ppt_x-1"/>
                                          </p:val>
                                        </p:tav>
                                        <p:tav tm="100000">
                                          <p:val>
                                            <p:strVal val="#ppt_x"/>
                                          </p:val>
                                        </p:tav>
                                      </p:tavLst>
                                    </p:anim>
                                  </p:childTnLst>
                                </p:cTn>
                              </p:par>
                            </p:childTnLst>
                          </p:cTn>
                        </p:par>
                      </p:childTnLst>
                    </p:cTn>
                  </p:par>
                  <p:par>
                    <p:cTn id="36" fill="hold" nodeType="clickPar">
                      <p:stCondLst>
                        <p:cond delay="indefinite"/>
                      </p:stCondLst>
                      <p:childTnLst>
                        <p:par>
                          <p:cTn id="37" fill="hold">
                            <p:stCondLst>
                              <p:cond delay="0"/>
                            </p:stCondLst>
                            <p:childTnLst>
                              <p:par>
                                <p:cTn id="38" presetID="2" presetClass="entr" presetSubtype="8" dur="500" fill="hold" nodeType="clickEffect">
                                  <p:stCondLst>
                                    <p:cond delay="0"/>
                                  </p:stCondLst>
                                  <p:childTnLst>
                                    <p:set>
                                      <p:cBhvr>
                                        <p:cTn id="39" dur="1" fill="hold">
                                          <p:stCondLst>
                                            <p:cond delay="0"/>
                                          </p:stCondLst>
                                        </p:cTn>
                                        <p:tgtEl>
                                          <p:spTgt spid="162"/>
                                        </p:tgtEl>
                                        <p:attrNameLst>
                                          <p:attrName>style.visibility</p:attrName>
                                        </p:attrNameLst>
                                      </p:cBhvr>
                                      <p:to>
                                        <p:strVal val="visible"/>
                                      </p:to>
                                    </p:set>
                                    <p:anim calcmode="lin" valueType="num">
                                      <p:cBhvr additive="base">
                                        <p:cTn id="40" dur="500"/>
                                        <p:tgtEl>
                                          <p:spTgt spid="162"/>
                                        </p:tgtEl>
                                        <p:attrNameLst>
                                          <p:attrName>ppt_x</p:attrName>
                                        </p:attrNameLst>
                                      </p:cBhvr>
                                      <p:tavLst>
                                        <p:tav tm="0">
                                          <p:val>
                                            <p:strVal val="#ppt_x-1"/>
                                          </p:val>
                                        </p:tav>
                                        <p:tav tm="100000">
                                          <p:val>
                                            <p:strVal val="#ppt_x"/>
                                          </p:val>
                                        </p:tav>
                                      </p:tavLst>
                                    </p:anim>
                                  </p:childTnLst>
                                </p:cTn>
                              </p:par>
                              <p:par>
                                <p:cTn id="41" presetID="2" presetClass="entr" presetSubtype="8" dur="500" fill="hold" nodeType="withEffect">
                                  <p:stCondLst>
                                    <p:cond delay="0"/>
                                  </p:stCondLst>
                                  <p:childTnLst>
                                    <p:set>
                                      <p:cBhvr>
                                        <p:cTn id="42" dur="1" fill="hold">
                                          <p:stCondLst>
                                            <p:cond delay="0"/>
                                          </p:stCondLst>
                                        </p:cTn>
                                        <p:tgtEl>
                                          <p:spTgt spid="192"/>
                                        </p:tgtEl>
                                        <p:attrNameLst>
                                          <p:attrName>style.visibility</p:attrName>
                                        </p:attrNameLst>
                                      </p:cBhvr>
                                      <p:to>
                                        <p:strVal val="visible"/>
                                      </p:to>
                                    </p:set>
                                    <p:anim calcmode="lin" valueType="num">
                                      <p:cBhvr additive="base">
                                        <p:cTn id="43" dur="500"/>
                                        <p:tgtEl>
                                          <p:spTgt spid="192"/>
                                        </p:tgtEl>
                                        <p:attrNameLst>
                                          <p:attrName>ppt_x</p:attrName>
                                        </p:attrNameLst>
                                      </p:cBhvr>
                                      <p:tavLst>
                                        <p:tav tm="0">
                                          <p:val>
                                            <p:strVal val="#ppt_x-1"/>
                                          </p:val>
                                        </p:tav>
                                        <p:tav tm="100000">
                                          <p:val>
                                            <p:strVal val="#ppt_x"/>
                                          </p:val>
                                        </p:tav>
                                      </p:tavLst>
                                    </p:anim>
                                  </p:childTnLst>
                                </p:cTn>
                              </p:par>
                              <p:par>
                                <p:cTn id="44" presetID="2" presetClass="entr" presetSubtype="8" dur="500" fill="hold" nodeType="withEffect">
                                  <p:stCondLst>
                                    <p:cond delay="0"/>
                                  </p:stCondLst>
                                  <p:childTnLst>
                                    <p:set>
                                      <p:cBhvr>
                                        <p:cTn id="45" dur="1" fill="hold">
                                          <p:stCondLst>
                                            <p:cond delay="0"/>
                                          </p:stCondLst>
                                        </p:cTn>
                                        <p:tgtEl>
                                          <p:spTgt spid="198"/>
                                        </p:tgtEl>
                                        <p:attrNameLst>
                                          <p:attrName>style.visibility</p:attrName>
                                        </p:attrNameLst>
                                      </p:cBhvr>
                                      <p:to>
                                        <p:strVal val="visible"/>
                                      </p:to>
                                    </p:set>
                                    <p:anim calcmode="lin" valueType="num">
                                      <p:cBhvr additive="base">
                                        <p:cTn id="46" dur="500"/>
                                        <p:tgtEl>
                                          <p:spTgt spid="198"/>
                                        </p:tgtEl>
                                        <p:attrNameLst>
                                          <p:attrName>ppt_x</p:attrName>
                                        </p:attrNameLst>
                                      </p:cBhvr>
                                      <p:tavLst>
                                        <p:tav tm="0">
                                          <p:val>
                                            <p:strVal val="#ppt_x-1"/>
                                          </p:val>
                                        </p:tav>
                                        <p:tav tm="100000">
                                          <p:val>
                                            <p:strVal val="#ppt_x"/>
                                          </p:val>
                                        </p:tav>
                                      </p:tavLst>
                                    </p:anim>
                                  </p:childTnLst>
                                </p:cTn>
                              </p:par>
                              <p:par>
                                <p:cTn id="47" presetID="2" presetClass="entr" presetSubtype="8" dur="500" fill="hold" nodeType="withEffect">
                                  <p:stCondLst>
                                    <p:cond delay="0"/>
                                  </p:stCondLst>
                                  <p:childTnLst>
                                    <p:set>
                                      <p:cBhvr>
                                        <p:cTn id="48" dur="1" fill="hold">
                                          <p:stCondLst>
                                            <p:cond delay="0"/>
                                          </p:stCondLst>
                                        </p:cTn>
                                        <p:tgtEl>
                                          <p:spTgt spid="165"/>
                                        </p:tgtEl>
                                        <p:attrNameLst>
                                          <p:attrName>style.visibility</p:attrName>
                                        </p:attrNameLst>
                                      </p:cBhvr>
                                      <p:to>
                                        <p:strVal val="visible"/>
                                      </p:to>
                                    </p:set>
                                    <p:anim calcmode="lin" valueType="num">
                                      <p:cBhvr additive="base">
                                        <p:cTn id="49" dur="500"/>
                                        <p:tgtEl>
                                          <p:spTgt spid="165"/>
                                        </p:tgtEl>
                                        <p:attrNameLst>
                                          <p:attrName>ppt_x</p:attrName>
                                        </p:attrNameLst>
                                      </p:cBhvr>
                                      <p:tavLst>
                                        <p:tav tm="0">
                                          <p:val>
                                            <p:strVal val="#ppt_x-1"/>
                                          </p:val>
                                        </p:tav>
                                        <p:tav tm="100000">
                                          <p:val>
                                            <p:strVal val="#ppt_x"/>
                                          </p:val>
                                        </p:tav>
                                      </p:tavLst>
                                    </p:anim>
                                  </p:childTnLst>
                                </p:cTn>
                              </p:par>
                            </p:childTnLst>
                          </p:cTn>
                        </p:par>
                        <p:par>
                          <p:cTn id="50" fill="hold" nodeType="afterGroup">
                            <p:stCondLst>
                              <p:cond delay="500"/>
                            </p:stCondLst>
                            <p:childTnLst>
                              <p:par>
                                <p:cTn id="51" presetID="2" presetClass="entr" presetSubtype="4" dur="500" fill="hold" nodeType="afterEffect">
                                  <p:stCondLst>
                                    <p:cond delay="0"/>
                                  </p:stCondLst>
                                  <p:childTnLst>
                                    <p:set>
                                      <p:cBhvr>
                                        <p:cTn id="52" dur="1" fill="hold">
                                          <p:stCondLst>
                                            <p:cond delay="0"/>
                                          </p:stCondLst>
                                        </p:cTn>
                                        <p:tgtEl>
                                          <p:spTgt spid="212"/>
                                        </p:tgtEl>
                                        <p:attrNameLst>
                                          <p:attrName>style.visibility</p:attrName>
                                        </p:attrNameLst>
                                      </p:cBhvr>
                                      <p:to>
                                        <p:strVal val="visible"/>
                                      </p:to>
                                    </p:set>
                                    <p:anim calcmode="lin" valueType="num">
                                      <p:cBhvr additive="base">
                                        <p:cTn id="53" dur="500"/>
                                        <p:tgtEl>
                                          <p:spTgt spid="212"/>
                                        </p:tgtEl>
                                        <p:attrNameLst>
                                          <p:attrName>ppt_y</p:attrName>
                                        </p:attrNameLst>
                                      </p:cBhvr>
                                      <p:tavLst>
                                        <p:tav tm="0">
                                          <p:val>
                                            <p:strVal val="#ppt_y+1"/>
                                          </p:val>
                                        </p:tav>
                                        <p:tav tm="100000">
                                          <p:val>
                                            <p:strVal val="#ppt_y"/>
                                          </p:val>
                                        </p:tav>
                                      </p:tavLst>
                                    </p:anim>
                                  </p:childTnLst>
                                </p:cTn>
                              </p:par>
                            </p:childTnLst>
                          </p:cTn>
                        </p:par>
                      </p:childTnLst>
                    </p:cTn>
                  </p:par>
                  <p:par>
                    <p:cTn id="54" fill="hold" nodeType="clickPar">
                      <p:stCondLst>
                        <p:cond delay="indefinite"/>
                      </p:stCondLst>
                      <p:childTnLst>
                        <p:par>
                          <p:cTn id="55" fill="hold">
                            <p:stCondLst>
                              <p:cond delay="0"/>
                            </p:stCondLst>
                            <p:childTnLst>
                              <p:par>
                                <p:cTn id="56" presetID="2" presetClass="entr" presetSubtype="8" dur="500" fill="hold" nodeType="clickEffect">
                                  <p:stCondLst>
                                    <p:cond delay="0"/>
                                  </p:stCondLst>
                                  <p:childTnLst>
                                    <p:set>
                                      <p:cBhvr>
                                        <p:cTn id="57" dur="1" fill="hold">
                                          <p:stCondLst>
                                            <p:cond delay="0"/>
                                          </p:stCondLst>
                                        </p:cTn>
                                        <p:tgtEl>
                                          <p:spTgt spid="144"/>
                                        </p:tgtEl>
                                        <p:attrNameLst>
                                          <p:attrName>style.visibility</p:attrName>
                                        </p:attrNameLst>
                                      </p:cBhvr>
                                      <p:to>
                                        <p:strVal val="visible"/>
                                      </p:to>
                                    </p:set>
                                    <p:anim calcmode="lin" valueType="num">
                                      <p:cBhvr additive="base">
                                        <p:cTn id="58" dur="500"/>
                                        <p:tgtEl>
                                          <p:spTgt spid="144"/>
                                        </p:tgtEl>
                                        <p:attrNameLst>
                                          <p:attrName>ppt_x</p:attrName>
                                        </p:attrNameLst>
                                      </p:cBhvr>
                                      <p:tavLst>
                                        <p:tav tm="0">
                                          <p:val>
                                            <p:strVal val="#ppt_x-1"/>
                                          </p:val>
                                        </p:tav>
                                        <p:tav tm="100000">
                                          <p:val>
                                            <p:strVal val="#ppt_x"/>
                                          </p:val>
                                        </p:tav>
                                      </p:tavLst>
                                    </p:anim>
                                  </p:childTnLst>
                                </p:cTn>
                              </p:par>
                            </p:childTnLst>
                          </p:cTn>
                        </p:par>
                      </p:childTnLst>
                    </p:cTn>
                  </p:par>
                  <p:par>
                    <p:cTn id="59" fill="hold" nodeType="clickPar">
                      <p:stCondLst>
                        <p:cond delay="indefinite"/>
                      </p:stCondLst>
                      <p:childTnLst>
                        <p:par>
                          <p:cTn id="60" fill="hold">
                            <p:stCondLst>
                              <p:cond delay="0"/>
                            </p:stCondLst>
                            <p:childTnLst>
                              <p:par>
                                <p:cTn id="61" presetID="2" presetClass="entr" presetSubtype="8" dur="500" fill="hold" nodeType="clickEffect">
                                  <p:stCondLst>
                                    <p:cond delay="0"/>
                                  </p:stCondLst>
                                  <p:childTnLst>
                                    <p:set>
                                      <p:cBhvr>
                                        <p:cTn id="62" dur="1" fill="hold">
                                          <p:stCondLst>
                                            <p:cond delay="0"/>
                                          </p:stCondLst>
                                        </p:cTn>
                                        <p:tgtEl>
                                          <p:spTgt spid="154"/>
                                        </p:tgtEl>
                                        <p:attrNameLst>
                                          <p:attrName>style.visibility</p:attrName>
                                        </p:attrNameLst>
                                      </p:cBhvr>
                                      <p:to>
                                        <p:strVal val="visible"/>
                                      </p:to>
                                    </p:set>
                                    <p:anim calcmode="lin" valueType="num">
                                      <p:cBhvr additive="base">
                                        <p:cTn id="63" dur="500"/>
                                        <p:tgtEl>
                                          <p:spTgt spid="154"/>
                                        </p:tgtEl>
                                        <p:attrNameLst>
                                          <p:attrName>ppt_x</p:attrName>
                                        </p:attrNameLst>
                                      </p:cBhvr>
                                      <p:tavLst>
                                        <p:tav tm="0">
                                          <p:val>
                                            <p:strVal val="#ppt_x-1"/>
                                          </p:val>
                                        </p:tav>
                                        <p:tav tm="100000">
                                          <p:val>
                                            <p:strVal val="#ppt_x"/>
                                          </p:val>
                                        </p:tav>
                                      </p:tavLst>
                                    </p:anim>
                                  </p:childTnLst>
                                </p:cTn>
                              </p:par>
                              <p:par>
                                <p:cTn id="64" presetID="2" presetClass="entr" presetSubtype="8" dur="500" fill="hold" nodeType="withEffect">
                                  <p:stCondLst>
                                    <p:cond delay="0"/>
                                  </p:stCondLst>
                                  <p:childTnLst>
                                    <p:set>
                                      <p:cBhvr>
                                        <p:cTn id="65" dur="1" fill="hold">
                                          <p:stCondLst>
                                            <p:cond delay="0"/>
                                          </p:stCondLst>
                                        </p:cTn>
                                        <p:tgtEl>
                                          <p:spTgt spid="195"/>
                                        </p:tgtEl>
                                        <p:attrNameLst>
                                          <p:attrName>style.visibility</p:attrName>
                                        </p:attrNameLst>
                                      </p:cBhvr>
                                      <p:to>
                                        <p:strVal val="visible"/>
                                      </p:to>
                                    </p:set>
                                    <p:anim calcmode="lin" valueType="num">
                                      <p:cBhvr additive="base">
                                        <p:cTn id="66" dur="500"/>
                                        <p:tgtEl>
                                          <p:spTgt spid="195"/>
                                        </p:tgtEl>
                                        <p:attrNameLst>
                                          <p:attrName>ppt_x</p:attrName>
                                        </p:attrNameLst>
                                      </p:cBhvr>
                                      <p:tavLst>
                                        <p:tav tm="0">
                                          <p:val>
                                            <p:strVal val="#ppt_x-1"/>
                                          </p:val>
                                        </p:tav>
                                        <p:tav tm="100000">
                                          <p:val>
                                            <p:strVal val="#ppt_x"/>
                                          </p:val>
                                        </p:tav>
                                      </p:tavLst>
                                    </p:anim>
                                  </p:childTnLst>
                                </p:cTn>
                              </p:par>
                              <p:par>
                                <p:cTn id="67" presetID="2" presetClass="entr" presetSubtype="8" dur="500" fill="hold" nodeType="withEffect">
                                  <p:stCondLst>
                                    <p:cond delay="0"/>
                                  </p:stCondLst>
                                  <p:childTnLst>
                                    <p:set>
                                      <p:cBhvr>
                                        <p:cTn id="68" dur="1" fill="hold">
                                          <p:stCondLst>
                                            <p:cond delay="0"/>
                                          </p:stCondLst>
                                        </p:cTn>
                                        <p:tgtEl>
                                          <p:spTgt spid="190"/>
                                        </p:tgtEl>
                                        <p:attrNameLst>
                                          <p:attrName>style.visibility</p:attrName>
                                        </p:attrNameLst>
                                      </p:cBhvr>
                                      <p:to>
                                        <p:strVal val="visible"/>
                                      </p:to>
                                    </p:set>
                                    <p:anim calcmode="lin" valueType="num">
                                      <p:cBhvr additive="base">
                                        <p:cTn id="69" dur="500"/>
                                        <p:tgtEl>
                                          <p:spTgt spid="190"/>
                                        </p:tgtEl>
                                        <p:attrNameLst>
                                          <p:attrName>ppt_x</p:attrName>
                                        </p:attrNameLst>
                                      </p:cBhvr>
                                      <p:tavLst>
                                        <p:tav tm="0">
                                          <p:val>
                                            <p:strVal val="#ppt_x-1"/>
                                          </p:val>
                                        </p:tav>
                                        <p:tav tm="100000">
                                          <p:val>
                                            <p:strVal val="#ppt_x"/>
                                          </p:val>
                                        </p:tav>
                                      </p:tavLst>
                                    </p:anim>
                                  </p:childTnLst>
                                </p:cTn>
                              </p:par>
                              <p:par>
                                <p:cTn id="70" presetID="2" presetClass="entr" presetSubtype="8" dur="500" fill="hold" nodeType="withEffect">
                                  <p:stCondLst>
                                    <p:cond delay="0"/>
                                  </p:stCondLst>
                                  <p:childTnLst>
                                    <p:set>
                                      <p:cBhvr>
                                        <p:cTn id="71" dur="1" fill="hold">
                                          <p:stCondLst>
                                            <p:cond delay="0"/>
                                          </p:stCondLst>
                                        </p:cTn>
                                        <p:tgtEl>
                                          <p:spTgt spid="157"/>
                                        </p:tgtEl>
                                        <p:attrNameLst>
                                          <p:attrName>style.visibility</p:attrName>
                                        </p:attrNameLst>
                                      </p:cBhvr>
                                      <p:to>
                                        <p:strVal val="visible"/>
                                      </p:to>
                                    </p:set>
                                    <p:anim calcmode="lin" valueType="num">
                                      <p:cBhvr additive="base">
                                        <p:cTn id="72" dur="500"/>
                                        <p:tgtEl>
                                          <p:spTgt spid="157"/>
                                        </p:tgtEl>
                                        <p:attrNameLst>
                                          <p:attrName>ppt_x</p:attrName>
                                        </p:attrNameLst>
                                      </p:cBhvr>
                                      <p:tavLst>
                                        <p:tav tm="0">
                                          <p:val>
                                            <p:strVal val="#ppt_x-1"/>
                                          </p:val>
                                        </p:tav>
                                        <p:tav tm="100000">
                                          <p:val>
                                            <p:strVal val="#ppt_x"/>
                                          </p:val>
                                        </p:tav>
                                      </p:tavLst>
                                    </p:anim>
                                  </p:childTnLst>
                                </p:cTn>
                              </p:par>
                            </p:childTnLst>
                          </p:cTn>
                        </p:par>
                        <p:par>
                          <p:cTn id="73" fill="hold" nodeType="afterGroup">
                            <p:stCondLst>
                              <p:cond delay="500"/>
                            </p:stCondLst>
                            <p:childTnLst>
                              <p:par>
                                <p:cTn id="74" presetID="2" presetClass="entr" presetSubtype="4" dur="500" fill="hold" nodeType="afterEffect">
                                  <p:stCondLst>
                                    <p:cond delay="0"/>
                                  </p:stCondLst>
                                  <p:childTnLst>
                                    <p:set>
                                      <p:cBhvr>
                                        <p:cTn id="75" dur="1" fill="hold">
                                          <p:stCondLst>
                                            <p:cond delay="0"/>
                                          </p:stCondLst>
                                        </p:cTn>
                                        <p:tgtEl>
                                          <p:spTgt spid="211"/>
                                        </p:tgtEl>
                                        <p:attrNameLst>
                                          <p:attrName>style.visibility</p:attrName>
                                        </p:attrNameLst>
                                      </p:cBhvr>
                                      <p:to>
                                        <p:strVal val="visible"/>
                                      </p:to>
                                    </p:set>
                                    <p:anim calcmode="lin" valueType="num">
                                      <p:cBhvr additive="base">
                                        <p:cTn id="76" dur="500"/>
                                        <p:tgtEl>
                                          <p:spTgt spid="211"/>
                                        </p:tgtEl>
                                        <p:attrNameLst>
                                          <p:attrName>ppt_y</p:attrName>
                                        </p:attrNameLst>
                                      </p:cBhvr>
                                      <p:tavLst>
                                        <p:tav tm="0">
                                          <p:val>
                                            <p:strVal val="#ppt_y+1"/>
                                          </p:val>
                                        </p:tav>
                                        <p:tav tm="100000">
                                          <p:val>
                                            <p:strVal val="#ppt_y"/>
                                          </p:val>
                                        </p:tav>
                                      </p:tavLst>
                                    </p:anim>
                                  </p:childTnLst>
                                </p:cTn>
                              </p:par>
                            </p:childTnLst>
                          </p:cTn>
                        </p:par>
                      </p:childTnLst>
                    </p:cTn>
                  </p:par>
                  <p:par>
                    <p:cTn id="77" fill="hold" nodeType="clickPar">
                      <p:stCondLst>
                        <p:cond delay="indefinite"/>
                      </p:stCondLst>
                      <p:childTnLst>
                        <p:par>
                          <p:cTn id="78" fill="hold">
                            <p:stCondLst>
                              <p:cond delay="0"/>
                            </p:stCondLst>
                            <p:childTnLst>
                              <p:par>
                                <p:cTn id="79" presetID="2" presetClass="entr" presetSubtype="8" dur="500" fill="hold" nodeType="clickEffect">
                                  <p:stCondLst>
                                    <p:cond delay="0"/>
                                  </p:stCondLst>
                                  <p:childTnLst>
                                    <p:set>
                                      <p:cBhvr>
                                        <p:cTn id="80" dur="1" fill="hold">
                                          <p:stCondLst>
                                            <p:cond delay="0"/>
                                          </p:stCondLst>
                                        </p:cTn>
                                        <p:tgtEl>
                                          <p:spTgt spid="188"/>
                                        </p:tgtEl>
                                        <p:attrNameLst>
                                          <p:attrName>style.visibility</p:attrName>
                                        </p:attrNameLst>
                                      </p:cBhvr>
                                      <p:to>
                                        <p:strVal val="visible"/>
                                      </p:to>
                                    </p:set>
                                    <p:anim calcmode="lin" valueType="num">
                                      <p:cBhvr additive="base">
                                        <p:cTn id="81" dur="500"/>
                                        <p:tgtEl>
                                          <p:spTgt spid="188"/>
                                        </p:tgtEl>
                                        <p:attrNameLst>
                                          <p:attrName>ppt_x</p:attrName>
                                        </p:attrNameLst>
                                      </p:cBhvr>
                                      <p:tavLst>
                                        <p:tav tm="0">
                                          <p:val>
                                            <p:strVal val="#ppt_x-1"/>
                                          </p:val>
                                        </p:tav>
                                        <p:tav tm="100000">
                                          <p:val>
                                            <p:strVal val="#ppt_x"/>
                                          </p:val>
                                        </p:tav>
                                      </p:tavLst>
                                    </p:anim>
                                  </p:childTnLst>
                                </p:cTn>
                              </p:par>
                            </p:childTnLst>
                          </p:cTn>
                        </p:par>
                      </p:childTnLst>
                    </p:cTn>
                  </p:par>
                  <p:par>
                    <p:cTn id="82" fill="hold" nodeType="clickPar">
                      <p:stCondLst>
                        <p:cond delay="indefinite"/>
                      </p:stCondLst>
                      <p:childTnLst>
                        <p:par>
                          <p:cTn id="83" fill="hold">
                            <p:stCondLst>
                              <p:cond delay="0"/>
                            </p:stCondLst>
                            <p:childTnLst>
                              <p:par>
                                <p:cTn id="84" presetID="2" presetClass="entr" presetSubtype="8" dur="500" fill="hold" nodeType="clickEffect">
                                  <p:stCondLst>
                                    <p:cond delay="0"/>
                                  </p:stCondLst>
                                  <p:childTnLst>
                                    <p:set>
                                      <p:cBhvr>
                                        <p:cTn id="85" dur="1" fill="hold">
                                          <p:stCondLst>
                                            <p:cond delay="0"/>
                                          </p:stCondLst>
                                        </p:cTn>
                                        <p:tgtEl>
                                          <p:spTgt spid="166"/>
                                        </p:tgtEl>
                                        <p:attrNameLst>
                                          <p:attrName>style.visibility</p:attrName>
                                        </p:attrNameLst>
                                      </p:cBhvr>
                                      <p:to>
                                        <p:strVal val="visible"/>
                                      </p:to>
                                    </p:set>
                                    <p:anim calcmode="lin" valueType="num">
                                      <p:cBhvr additive="base">
                                        <p:cTn id="86" dur="500"/>
                                        <p:tgtEl>
                                          <p:spTgt spid="166"/>
                                        </p:tgtEl>
                                        <p:attrNameLst>
                                          <p:attrName>ppt_x</p:attrName>
                                        </p:attrNameLst>
                                      </p:cBhvr>
                                      <p:tavLst>
                                        <p:tav tm="0">
                                          <p:val>
                                            <p:strVal val="#ppt_x-1"/>
                                          </p:val>
                                        </p:tav>
                                        <p:tav tm="100000">
                                          <p:val>
                                            <p:strVal val="#ppt_x"/>
                                          </p:val>
                                        </p:tav>
                                      </p:tavLst>
                                    </p:anim>
                                  </p:childTnLst>
                                </p:cTn>
                              </p:par>
                              <p:par>
                                <p:cTn id="87" presetID="2" presetClass="entr" presetSubtype="8" dur="500" fill="hold" nodeType="withEffect">
                                  <p:stCondLst>
                                    <p:cond delay="0"/>
                                  </p:stCondLst>
                                  <p:childTnLst>
                                    <p:set>
                                      <p:cBhvr>
                                        <p:cTn id="88" dur="1" fill="hold">
                                          <p:stCondLst>
                                            <p:cond delay="0"/>
                                          </p:stCondLst>
                                        </p:cTn>
                                        <p:tgtEl>
                                          <p:spTgt spid="197"/>
                                        </p:tgtEl>
                                        <p:attrNameLst>
                                          <p:attrName>style.visibility</p:attrName>
                                        </p:attrNameLst>
                                      </p:cBhvr>
                                      <p:to>
                                        <p:strVal val="visible"/>
                                      </p:to>
                                    </p:set>
                                    <p:anim calcmode="lin" valueType="num">
                                      <p:cBhvr additive="base">
                                        <p:cTn id="89" dur="500"/>
                                        <p:tgtEl>
                                          <p:spTgt spid="197"/>
                                        </p:tgtEl>
                                        <p:attrNameLst>
                                          <p:attrName>ppt_x</p:attrName>
                                        </p:attrNameLst>
                                      </p:cBhvr>
                                      <p:tavLst>
                                        <p:tav tm="0">
                                          <p:val>
                                            <p:strVal val="#ppt_x-1"/>
                                          </p:val>
                                        </p:tav>
                                        <p:tav tm="100000">
                                          <p:val>
                                            <p:strVal val="#ppt_x"/>
                                          </p:val>
                                        </p:tav>
                                      </p:tavLst>
                                    </p:anim>
                                  </p:childTnLst>
                                </p:cTn>
                              </p:par>
                              <p:par>
                                <p:cTn id="90" presetID="2" presetClass="entr" presetSubtype="8" dur="500" fill="hold" nodeType="withEffect">
                                  <p:stCondLst>
                                    <p:cond delay="0"/>
                                  </p:stCondLst>
                                  <p:childTnLst>
                                    <p:set>
                                      <p:cBhvr>
                                        <p:cTn id="91" dur="1" fill="hold">
                                          <p:stCondLst>
                                            <p:cond delay="0"/>
                                          </p:stCondLst>
                                        </p:cTn>
                                        <p:tgtEl>
                                          <p:spTgt spid="193"/>
                                        </p:tgtEl>
                                        <p:attrNameLst>
                                          <p:attrName>style.visibility</p:attrName>
                                        </p:attrNameLst>
                                      </p:cBhvr>
                                      <p:to>
                                        <p:strVal val="visible"/>
                                      </p:to>
                                    </p:set>
                                    <p:anim calcmode="lin" valueType="num">
                                      <p:cBhvr additive="base">
                                        <p:cTn id="92" dur="500"/>
                                        <p:tgtEl>
                                          <p:spTgt spid="193"/>
                                        </p:tgtEl>
                                        <p:attrNameLst>
                                          <p:attrName>ppt_x</p:attrName>
                                        </p:attrNameLst>
                                      </p:cBhvr>
                                      <p:tavLst>
                                        <p:tav tm="0">
                                          <p:val>
                                            <p:strVal val="#ppt_x-1"/>
                                          </p:val>
                                        </p:tav>
                                        <p:tav tm="100000">
                                          <p:val>
                                            <p:strVal val="#ppt_x"/>
                                          </p:val>
                                        </p:tav>
                                      </p:tavLst>
                                    </p:anim>
                                  </p:childTnLst>
                                </p:cTn>
                              </p:par>
                              <p:par>
                                <p:cTn id="93" presetID="2" presetClass="entr" presetSubtype="8" dur="500" fill="hold" nodeType="withEffect">
                                  <p:stCondLst>
                                    <p:cond delay="0"/>
                                  </p:stCondLst>
                                  <p:childTnLst>
                                    <p:set>
                                      <p:cBhvr>
                                        <p:cTn id="94" dur="1" fill="hold">
                                          <p:stCondLst>
                                            <p:cond delay="0"/>
                                          </p:stCondLst>
                                        </p:cTn>
                                        <p:tgtEl>
                                          <p:spTgt spid="185"/>
                                        </p:tgtEl>
                                        <p:attrNameLst>
                                          <p:attrName>style.visibility</p:attrName>
                                        </p:attrNameLst>
                                      </p:cBhvr>
                                      <p:to>
                                        <p:strVal val="visible"/>
                                      </p:to>
                                    </p:set>
                                    <p:anim calcmode="lin" valueType="num">
                                      <p:cBhvr additive="base">
                                        <p:cTn id="95" dur="500"/>
                                        <p:tgtEl>
                                          <p:spTgt spid="185"/>
                                        </p:tgtEl>
                                        <p:attrNameLst>
                                          <p:attrName>ppt_x</p:attrName>
                                        </p:attrNameLst>
                                      </p:cBhvr>
                                      <p:tavLst>
                                        <p:tav tm="0">
                                          <p:val>
                                            <p:strVal val="#ppt_x-1"/>
                                          </p:val>
                                        </p:tav>
                                        <p:tav tm="100000">
                                          <p:val>
                                            <p:strVal val="#ppt_x"/>
                                          </p:val>
                                        </p:tav>
                                      </p:tavLst>
                                    </p:anim>
                                  </p:childTnLst>
                                </p:cTn>
                              </p:par>
                            </p:childTnLst>
                          </p:cTn>
                        </p:par>
                        <p:par>
                          <p:cTn id="96" fill="hold" nodeType="afterGroup">
                            <p:stCondLst>
                              <p:cond delay="500"/>
                            </p:stCondLst>
                            <p:childTnLst>
                              <p:par>
                                <p:cTn id="97" presetID="2" presetClass="entr" presetSubtype="4" dur="500" fill="hold" nodeType="afterEffect">
                                  <p:stCondLst>
                                    <p:cond delay="0"/>
                                  </p:stCondLst>
                                  <p:childTnLst>
                                    <p:set>
                                      <p:cBhvr>
                                        <p:cTn id="98" dur="1" fill="hold">
                                          <p:stCondLst>
                                            <p:cond delay="0"/>
                                          </p:stCondLst>
                                        </p:cTn>
                                        <p:tgtEl>
                                          <p:spTgt spid="213"/>
                                        </p:tgtEl>
                                        <p:attrNameLst>
                                          <p:attrName>style.visibility</p:attrName>
                                        </p:attrNameLst>
                                      </p:cBhvr>
                                      <p:to>
                                        <p:strVal val="visible"/>
                                      </p:to>
                                    </p:set>
                                    <p:anim calcmode="lin" valueType="num">
                                      <p:cBhvr additive="base">
                                        <p:cTn id="99" dur="500"/>
                                        <p:tgtEl>
                                          <p:spTgt spid="213"/>
                                        </p:tgtEl>
                                        <p:attrNameLst>
                                          <p:attrName>ppt_y</p:attrName>
                                        </p:attrNameLst>
                                      </p:cBhvr>
                                      <p:tavLst>
                                        <p:tav tm="0">
                                          <p:val>
                                            <p:strVal val="#ppt_y+1"/>
                                          </p:val>
                                        </p:tav>
                                        <p:tav tm="100000">
                                          <p:val>
                                            <p:strVal val="#ppt_y"/>
                                          </p:val>
                                        </p:tav>
                                      </p:tavLst>
                                    </p:anim>
                                  </p:childTnLst>
                                </p:cTn>
                              </p:par>
                            </p:childTnLst>
                          </p:cTn>
                        </p:par>
                      </p:childTnLst>
                    </p:cTn>
                  </p:par>
                  <p:par>
                    <p:cTn id="100" fill="hold" nodeType="clickPar">
                      <p:stCondLst>
                        <p:cond delay="indefinite"/>
                      </p:stCondLst>
                      <p:childTnLst>
                        <p:par>
                          <p:cTn id="101" fill="hold">
                            <p:stCondLst>
                              <p:cond delay="0"/>
                            </p:stCondLst>
                            <p:childTnLst>
                              <p:par>
                                <p:cTn id="102" presetID="2" presetClass="entr" presetSubtype="8" dur="500" fill="hold" nodeType="clickEffect">
                                  <p:stCondLst>
                                    <p:cond delay="0"/>
                                  </p:stCondLst>
                                  <p:childTnLst>
                                    <p:set>
                                      <p:cBhvr>
                                        <p:cTn id="103" dur="1" fill="hold">
                                          <p:stCondLst>
                                            <p:cond delay="0"/>
                                          </p:stCondLst>
                                        </p:cTn>
                                        <p:tgtEl>
                                          <p:spTgt spid="186"/>
                                        </p:tgtEl>
                                        <p:attrNameLst>
                                          <p:attrName>style.visibility</p:attrName>
                                        </p:attrNameLst>
                                      </p:cBhvr>
                                      <p:to>
                                        <p:strVal val="visible"/>
                                      </p:to>
                                    </p:set>
                                    <p:anim calcmode="lin" valueType="num">
                                      <p:cBhvr additive="base">
                                        <p:cTn id="104" dur="500"/>
                                        <p:tgtEl>
                                          <p:spTgt spid="186"/>
                                        </p:tgtEl>
                                        <p:attrNameLst>
                                          <p:attrName>ppt_x</p:attrName>
                                        </p:attrNameLst>
                                      </p:cBhvr>
                                      <p:tavLst>
                                        <p:tav tm="0">
                                          <p:val>
                                            <p:strVal val="#ppt_x-1"/>
                                          </p:val>
                                        </p:tav>
                                        <p:tav tm="100000">
                                          <p:val>
                                            <p:strVal val="#ppt_x"/>
                                          </p:val>
                                        </p:tav>
                                      </p:tavLst>
                                    </p:anim>
                                  </p:childTnLst>
                                </p:cTn>
                              </p:par>
                            </p:childTnLst>
                          </p:cTn>
                        </p:par>
                      </p:childTnLst>
                    </p:cTn>
                  </p:par>
                  <p:par>
                    <p:cTn id="105" fill="hold" nodeType="clickPar">
                      <p:stCondLst>
                        <p:cond delay="indefinite"/>
                      </p:stCondLst>
                      <p:childTnLst>
                        <p:par>
                          <p:cTn id="106" fill="hold">
                            <p:stCondLst>
                              <p:cond delay="0"/>
                            </p:stCondLst>
                            <p:childTnLst>
                              <p:par>
                                <p:cTn id="107" presetID="2" presetClass="entr" presetSubtype="8" dur="500" fill="hold" nodeType="clickEffect">
                                  <p:stCondLst>
                                    <p:cond delay="0"/>
                                  </p:stCondLst>
                                  <p:childTnLst>
                                    <p:set>
                                      <p:cBhvr>
                                        <p:cTn id="108" dur="1" fill="hold">
                                          <p:stCondLst>
                                            <p:cond delay="0"/>
                                          </p:stCondLst>
                                        </p:cTn>
                                        <p:tgtEl>
                                          <p:spTgt spid="158"/>
                                        </p:tgtEl>
                                        <p:attrNameLst>
                                          <p:attrName>style.visibility</p:attrName>
                                        </p:attrNameLst>
                                      </p:cBhvr>
                                      <p:to>
                                        <p:strVal val="visible"/>
                                      </p:to>
                                    </p:set>
                                    <p:anim calcmode="lin" valueType="num">
                                      <p:cBhvr additive="base">
                                        <p:cTn id="109" dur="500"/>
                                        <p:tgtEl>
                                          <p:spTgt spid="158"/>
                                        </p:tgtEl>
                                        <p:attrNameLst>
                                          <p:attrName>ppt_x</p:attrName>
                                        </p:attrNameLst>
                                      </p:cBhvr>
                                      <p:tavLst>
                                        <p:tav tm="0">
                                          <p:val>
                                            <p:strVal val="#ppt_x-1"/>
                                          </p:val>
                                        </p:tav>
                                        <p:tav tm="100000">
                                          <p:val>
                                            <p:strVal val="#ppt_x"/>
                                          </p:val>
                                        </p:tav>
                                      </p:tavLst>
                                    </p:anim>
                                  </p:childTnLst>
                                </p:cTn>
                              </p:par>
                              <p:par>
                                <p:cTn id="110" presetID="2" presetClass="entr" presetSubtype="8" dur="500" fill="hold" nodeType="withEffect">
                                  <p:stCondLst>
                                    <p:cond delay="0"/>
                                  </p:stCondLst>
                                  <p:childTnLst>
                                    <p:set>
                                      <p:cBhvr>
                                        <p:cTn id="111" dur="1" fill="hold">
                                          <p:stCondLst>
                                            <p:cond delay="0"/>
                                          </p:stCondLst>
                                        </p:cTn>
                                        <p:tgtEl>
                                          <p:spTgt spid="196"/>
                                        </p:tgtEl>
                                        <p:attrNameLst>
                                          <p:attrName>style.visibility</p:attrName>
                                        </p:attrNameLst>
                                      </p:cBhvr>
                                      <p:to>
                                        <p:strVal val="visible"/>
                                      </p:to>
                                    </p:set>
                                    <p:anim calcmode="lin" valueType="num">
                                      <p:cBhvr additive="base">
                                        <p:cTn id="112" dur="500"/>
                                        <p:tgtEl>
                                          <p:spTgt spid="196"/>
                                        </p:tgtEl>
                                        <p:attrNameLst>
                                          <p:attrName>ppt_x</p:attrName>
                                        </p:attrNameLst>
                                      </p:cBhvr>
                                      <p:tavLst>
                                        <p:tav tm="0">
                                          <p:val>
                                            <p:strVal val="#ppt_x-1"/>
                                          </p:val>
                                        </p:tav>
                                        <p:tav tm="100000">
                                          <p:val>
                                            <p:strVal val="#ppt_x"/>
                                          </p:val>
                                        </p:tav>
                                      </p:tavLst>
                                    </p:anim>
                                  </p:childTnLst>
                                </p:cTn>
                              </p:par>
                              <p:par>
                                <p:cTn id="113" presetID="2" presetClass="entr" presetSubtype="8" dur="500" fill="hold" nodeType="withEffect">
                                  <p:stCondLst>
                                    <p:cond delay="0"/>
                                  </p:stCondLst>
                                  <p:childTnLst>
                                    <p:set>
                                      <p:cBhvr>
                                        <p:cTn id="114" dur="1" fill="hold">
                                          <p:stCondLst>
                                            <p:cond delay="0"/>
                                          </p:stCondLst>
                                        </p:cTn>
                                        <p:tgtEl>
                                          <p:spTgt spid="191"/>
                                        </p:tgtEl>
                                        <p:attrNameLst>
                                          <p:attrName>style.visibility</p:attrName>
                                        </p:attrNameLst>
                                      </p:cBhvr>
                                      <p:to>
                                        <p:strVal val="visible"/>
                                      </p:to>
                                    </p:set>
                                    <p:anim calcmode="lin" valueType="num">
                                      <p:cBhvr additive="base">
                                        <p:cTn id="115" dur="500"/>
                                        <p:tgtEl>
                                          <p:spTgt spid="191"/>
                                        </p:tgtEl>
                                        <p:attrNameLst>
                                          <p:attrName>ppt_x</p:attrName>
                                        </p:attrNameLst>
                                      </p:cBhvr>
                                      <p:tavLst>
                                        <p:tav tm="0">
                                          <p:val>
                                            <p:strVal val="#ppt_x-1"/>
                                          </p:val>
                                        </p:tav>
                                        <p:tav tm="100000">
                                          <p:val>
                                            <p:strVal val="#ppt_x"/>
                                          </p:val>
                                        </p:tav>
                                      </p:tavLst>
                                    </p:anim>
                                  </p:childTnLst>
                                </p:cTn>
                              </p:par>
                              <p:par>
                                <p:cTn id="116" presetID="2" presetClass="entr" presetSubtype="8" dur="500" fill="hold" nodeType="withEffect">
                                  <p:stCondLst>
                                    <p:cond delay="0"/>
                                  </p:stCondLst>
                                  <p:childTnLst>
                                    <p:set>
                                      <p:cBhvr>
                                        <p:cTn id="117" dur="1" fill="hold">
                                          <p:stCondLst>
                                            <p:cond delay="0"/>
                                          </p:stCondLst>
                                        </p:cTn>
                                        <p:tgtEl>
                                          <p:spTgt spid="161"/>
                                        </p:tgtEl>
                                        <p:attrNameLst>
                                          <p:attrName>style.visibility</p:attrName>
                                        </p:attrNameLst>
                                      </p:cBhvr>
                                      <p:to>
                                        <p:strVal val="visible"/>
                                      </p:to>
                                    </p:set>
                                    <p:anim calcmode="lin" valueType="num">
                                      <p:cBhvr additive="base">
                                        <p:cTn id="118" dur="500"/>
                                        <p:tgtEl>
                                          <p:spTgt spid="161"/>
                                        </p:tgtEl>
                                        <p:attrNameLst>
                                          <p:attrName>ppt_x</p:attrName>
                                        </p:attrNameLst>
                                      </p:cBhvr>
                                      <p:tavLst>
                                        <p:tav tm="0">
                                          <p:val>
                                            <p:strVal val="#ppt_x-1"/>
                                          </p:val>
                                        </p:tav>
                                        <p:tav tm="100000">
                                          <p:val>
                                            <p:strVal val="#ppt_x"/>
                                          </p:val>
                                        </p:tav>
                                      </p:tavLst>
                                    </p:anim>
                                  </p:childTnLst>
                                </p:cTn>
                              </p:par>
                            </p:childTnLst>
                          </p:cTn>
                        </p:par>
                        <p:par>
                          <p:cTn id="119" fill="hold" nodeType="afterGroup">
                            <p:stCondLst>
                              <p:cond delay="500"/>
                            </p:stCondLst>
                            <p:childTnLst>
                              <p:par>
                                <p:cTn id="120" presetID="2" presetClass="entr" presetSubtype="4" dur="500" fill="hold" nodeType="afterEffect">
                                  <p:stCondLst>
                                    <p:cond delay="0"/>
                                  </p:stCondLst>
                                  <p:childTnLst>
                                    <p:set>
                                      <p:cBhvr>
                                        <p:cTn id="121" dur="1" fill="hold">
                                          <p:stCondLst>
                                            <p:cond delay="0"/>
                                          </p:stCondLst>
                                        </p:cTn>
                                        <p:tgtEl>
                                          <p:spTgt spid="214"/>
                                        </p:tgtEl>
                                        <p:attrNameLst>
                                          <p:attrName>style.visibility</p:attrName>
                                        </p:attrNameLst>
                                      </p:cBhvr>
                                      <p:to>
                                        <p:strVal val="visible"/>
                                      </p:to>
                                    </p:set>
                                    <p:anim calcmode="lin" valueType="num">
                                      <p:cBhvr additive="base">
                                        <p:cTn id="122" dur="500"/>
                                        <p:tgtEl>
                                          <p:spTgt spid="214"/>
                                        </p:tgtEl>
                                        <p:attrNameLst>
                                          <p:attrName>ppt_y</p:attrName>
                                        </p:attrNameLst>
                                      </p:cBhvr>
                                      <p:tavLst>
                                        <p:tav tm="0">
                                          <p:val>
                                            <p:strVal val="#ppt_y+1"/>
                                          </p:val>
                                        </p:tav>
                                        <p:tav tm="100000">
                                          <p:val>
                                            <p:strVal val="#ppt_y"/>
                                          </p:val>
                                        </p:tav>
                                      </p:tavLst>
                                    </p:anim>
                                  </p:childTnLst>
                                </p:cTn>
                              </p:par>
                            </p:childTnLst>
                          </p:cTn>
                        </p:par>
                      </p:childTnLst>
                    </p:cTn>
                  </p:par>
                  <p:par>
                    <p:cTn id="123" fill="hold" nodeType="clickPar">
                      <p:stCondLst>
                        <p:cond delay="indefinite"/>
                      </p:stCondLst>
                      <p:childTnLst>
                        <p:par>
                          <p:cTn id="124" fill="hold">
                            <p:stCondLst>
                              <p:cond delay="0"/>
                            </p:stCondLst>
                            <p:childTnLst>
                              <p:par>
                                <p:cTn id="125" presetID="2" presetClass="entr" presetSubtype="8" dur="500" fill="hold" nodeType="clickEffect">
                                  <p:stCondLst>
                                    <p:cond delay="0"/>
                                  </p:stCondLst>
                                  <p:childTnLst>
                                    <p:set>
                                      <p:cBhvr>
                                        <p:cTn id="126" dur="1" fill="hold">
                                          <p:stCondLst>
                                            <p:cond delay="0"/>
                                          </p:stCondLst>
                                        </p:cTn>
                                        <p:tgtEl>
                                          <p:spTgt spid="205"/>
                                        </p:tgtEl>
                                        <p:attrNameLst>
                                          <p:attrName>style.visibility</p:attrName>
                                        </p:attrNameLst>
                                      </p:cBhvr>
                                      <p:to>
                                        <p:strVal val="visible"/>
                                      </p:to>
                                    </p:set>
                                    <p:anim calcmode="lin" valueType="num">
                                      <p:cBhvr additive="base">
                                        <p:cTn id="127" dur="500"/>
                                        <p:tgtEl>
                                          <p:spTgt spid="205"/>
                                        </p:tgtEl>
                                        <p:attrNameLst>
                                          <p:attrName>ppt_x</p:attrName>
                                        </p:attrNameLst>
                                      </p:cBhvr>
                                      <p:tavLst>
                                        <p:tav tm="0">
                                          <p:val>
                                            <p:strVal val="#ppt_x-1"/>
                                          </p:val>
                                        </p:tav>
                                        <p:tav tm="100000">
                                          <p:val>
                                            <p:strVal val="#ppt_x"/>
                                          </p:val>
                                        </p:tav>
                                      </p:tavLst>
                                    </p:anim>
                                  </p:childTnLst>
                                </p:cTn>
                              </p:par>
                            </p:childTnLst>
                          </p:cTn>
                        </p:par>
                      </p:childTnLst>
                    </p:cTn>
                  </p:par>
                  <p:par>
                    <p:cTn id="128" fill="hold" nodeType="clickPar">
                      <p:stCondLst>
                        <p:cond delay="indefinite"/>
                      </p:stCondLst>
                      <p:childTnLst>
                        <p:par>
                          <p:cTn id="129" fill="hold">
                            <p:stCondLst>
                              <p:cond delay="0"/>
                            </p:stCondLst>
                            <p:childTnLst>
                              <p:par>
                                <p:cTn id="130" presetID="2" presetClass="entr" presetSubtype="8" dur="500" fill="hold" nodeType="clickEffect">
                                  <p:stCondLst>
                                    <p:cond delay="0"/>
                                  </p:stCondLst>
                                  <p:childTnLst>
                                    <p:set>
                                      <p:cBhvr>
                                        <p:cTn id="131" dur="1" fill="hold">
                                          <p:stCondLst>
                                            <p:cond delay="0"/>
                                          </p:stCondLst>
                                        </p:cTn>
                                        <p:tgtEl>
                                          <p:spTgt spid="201"/>
                                        </p:tgtEl>
                                        <p:attrNameLst>
                                          <p:attrName>style.visibility</p:attrName>
                                        </p:attrNameLst>
                                      </p:cBhvr>
                                      <p:to>
                                        <p:strVal val="visible"/>
                                      </p:to>
                                    </p:set>
                                    <p:anim calcmode="lin" valueType="num">
                                      <p:cBhvr additive="base">
                                        <p:cTn id="132" dur="500"/>
                                        <p:tgtEl>
                                          <p:spTgt spid="201"/>
                                        </p:tgtEl>
                                        <p:attrNameLst>
                                          <p:attrName>ppt_x</p:attrName>
                                        </p:attrNameLst>
                                      </p:cBhvr>
                                      <p:tavLst>
                                        <p:tav tm="0">
                                          <p:val>
                                            <p:strVal val="#ppt_x-1"/>
                                          </p:val>
                                        </p:tav>
                                        <p:tav tm="100000">
                                          <p:val>
                                            <p:strVal val="#ppt_x"/>
                                          </p:val>
                                        </p:tav>
                                      </p:tavLst>
                                    </p:anim>
                                  </p:childTnLst>
                                </p:cTn>
                              </p:par>
                              <p:par>
                                <p:cTn id="133" presetID="2" presetClass="entr" presetSubtype="8" dur="500" fill="hold" nodeType="withEffect">
                                  <p:stCondLst>
                                    <p:cond delay="0"/>
                                  </p:stCondLst>
                                  <p:childTnLst>
                                    <p:set>
                                      <p:cBhvr>
                                        <p:cTn id="134" dur="1" fill="hold">
                                          <p:stCondLst>
                                            <p:cond delay="0"/>
                                          </p:stCondLst>
                                        </p:cTn>
                                        <p:tgtEl>
                                          <p:spTgt spid="202"/>
                                        </p:tgtEl>
                                        <p:attrNameLst>
                                          <p:attrName>style.visibility</p:attrName>
                                        </p:attrNameLst>
                                      </p:cBhvr>
                                      <p:to>
                                        <p:strVal val="visible"/>
                                      </p:to>
                                    </p:set>
                                    <p:anim calcmode="lin" valueType="num">
                                      <p:cBhvr additive="base">
                                        <p:cTn id="135" dur="500"/>
                                        <p:tgtEl>
                                          <p:spTgt spid="202"/>
                                        </p:tgtEl>
                                        <p:attrNameLst>
                                          <p:attrName>ppt_x</p:attrName>
                                        </p:attrNameLst>
                                      </p:cBhvr>
                                      <p:tavLst>
                                        <p:tav tm="0">
                                          <p:val>
                                            <p:strVal val="#ppt_x-1"/>
                                          </p:val>
                                        </p:tav>
                                        <p:tav tm="100000">
                                          <p:val>
                                            <p:strVal val="#ppt_x"/>
                                          </p:val>
                                        </p:tav>
                                      </p:tavLst>
                                    </p:anim>
                                  </p:childTnLst>
                                </p:cTn>
                              </p:par>
                              <p:par>
                                <p:cTn id="136" presetID="2" presetClass="entr" presetSubtype="8" dur="500" fill="hold" nodeType="withEffect">
                                  <p:stCondLst>
                                    <p:cond delay="0"/>
                                  </p:stCondLst>
                                  <p:childTnLst>
                                    <p:set>
                                      <p:cBhvr>
                                        <p:cTn id="137" dur="1" fill="hold">
                                          <p:stCondLst>
                                            <p:cond delay="0"/>
                                          </p:stCondLst>
                                        </p:cTn>
                                        <p:tgtEl>
                                          <p:spTgt spid="204"/>
                                        </p:tgtEl>
                                        <p:attrNameLst>
                                          <p:attrName>style.visibility</p:attrName>
                                        </p:attrNameLst>
                                      </p:cBhvr>
                                      <p:to>
                                        <p:strVal val="visible"/>
                                      </p:to>
                                    </p:set>
                                    <p:anim calcmode="lin" valueType="num">
                                      <p:cBhvr additive="base">
                                        <p:cTn id="138" dur="500"/>
                                        <p:tgtEl>
                                          <p:spTgt spid="204"/>
                                        </p:tgtEl>
                                        <p:attrNameLst>
                                          <p:attrName>ppt_x</p:attrName>
                                        </p:attrNameLst>
                                      </p:cBhvr>
                                      <p:tavLst>
                                        <p:tav tm="0">
                                          <p:val>
                                            <p:strVal val="#ppt_x-1"/>
                                          </p:val>
                                        </p:tav>
                                        <p:tav tm="100000">
                                          <p:val>
                                            <p:strVal val="#ppt_x"/>
                                          </p:val>
                                        </p:tav>
                                      </p:tavLst>
                                    </p:anim>
                                  </p:childTnLst>
                                </p:cTn>
                              </p:par>
                              <p:par>
                                <p:cTn id="139" presetID="2" presetClass="entr" presetSubtype="8" dur="500" fill="hold" nodeType="withEffect">
                                  <p:stCondLst>
                                    <p:cond delay="0"/>
                                  </p:stCondLst>
                                  <p:childTnLst>
                                    <p:set>
                                      <p:cBhvr>
                                        <p:cTn id="140" dur="1" fill="hold">
                                          <p:stCondLst>
                                            <p:cond delay="0"/>
                                          </p:stCondLst>
                                        </p:cTn>
                                        <p:tgtEl>
                                          <p:spTgt spid="206"/>
                                        </p:tgtEl>
                                        <p:attrNameLst>
                                          <p:attrName>style.visibility</p:attrName>
                                        </p:attrNameLst>
                                      </p:cBhvr>
                                      <p:to>
                                        <p:strVal val="visible"/>
                                      </p:to>
                                    </p:set>
                                    <p:anim calcmode="lin" valueType="num">
                                      <p:cBhvr additive="base">
                                        <p:cTn id="141" dur="500"/>
                                        <p:tgtEl>
                                          <p:spTgt spid="206"/>
                                        </p:tgtEl>
                                        <p:attrNameLst>
                                          <p:attrName>ppt_x</p:attrName>
                                        </p:attrNameLst>
                                      </p:cBhvr>
                                      <p:tavLst>
                                        <p:tav tm="0">
                                          <p:val>
                                            <p:strVal val="#ppt_x-1"/>
                                          </p:val>
                                        </p:tav>
                                        <p:tav tm="100000">
                                          <p:val>
                                            <p:strVal val="#ppt_x"/>
                                          </p:val>
                                        </p:tav>
                                      </p:tavLst>
                                    </p:anim>
                                  </p:childTnLst>
                                </p:cTn>
                              </p:par>
                              <p:par>
                                <p:cTn id="142" presetID="2" presetClass="entr" presetSubtype="8" dur="500" fill="hold" nodeType="withEffect">
                                  <p:stCondLst>
                                    <p:cond delay="0"/>
                                  </p:stCondLst>
                                  <p:childTnLst>
                                    <p:set>
                                      <p:cBhvr>
                                        <p:cTn id="143" dur="1" fill="hold">
                                          <p:stCondLst>
                                            <p:cond delay="0"/>
                                          </p:stCondLst>
                                        </p:cTn>
                                        <p:tgtEl>
                                          <p:spTgt spid="208"/>
                                        </p:tgtEl>
                                        <p:attrNameLst>
                                          <p:attrName>style.visibility</p:attrName>
                                        </p:attrNameLst>
                                      </p:cBhvr>
                                      <p:to>
                                        <p:strVal val="visible"/>
                                      </p:to>
                                    </p:set>
                                    <p:anim calcmode="lin" valueType="num">
                                      <p:cBhvr additive="base">
                                        <p:cTn id="144" dur="500"/>
                                        <p:tgtEl>
                                          <p:spTgt spid="208"/>
                                        </p:tgtEl>
                                        <p:attrNameLst>
                                          <p:attrName>ppt_x</p:attrName>
                                        </p:attrNameLst>
                                      </p:cBhvr>
                                      <p:tavLst>
                                        <p:tav tm="0">
                                          <p:val>
                                            <p:strVal val="#ppt_x-1"/>
                                          </p:val>
                                        </p:tav>
                                        <p:tav tm="100000">
                                          <p:val>
                                            <p:strVal val="#ppt_x"/>
                                          </p:val>
                                        </p:tav>
                                      </p:tavLst>
                                    </p:anim>
                                  </p:childTnLst>
                                </p:cTn>
                              </p:par>
                              <p:par>
                                <p:cTn id="145" presetID="2" presetClass="entr" presetSubtype="8" dur="500" fill="hold" nodeType="withEffect">
                                  <p:stCondLst>
                                    <p:cond delay="0"/>
                                  </p:stCondLst>
                                  <p:childTnLst>
                                    <p:set>
                                      <p:cBhvr>
                                        <p:cTn id="146" dur="1" fill="hold">
                                          <p:stCondLst>
                                            <p:cond delay="0"/>
                                          </p:stCondLst>
                                        </p:cTn>
                                        <p:tgtEl>
                                          <p:spTgt spid="169"/>
                                        </p:tgtEl>
                                        <p:attrNameLst>
                                          <p:attrName>style.visibility</p:attrName>
                                        </p:attrNameLst>
                                      </p:cBhvr>
                                      <p:to>
                                        <p:strVal val="visible"/>
                                      </p:to>
                                    </p:set>
                                    <p:anim calcmode="lin" valueType="num">
                                      <p:cBhvr additive="base">
                                        <p:cTn id="147" dur="500"/>
                                        <p:tgtEl>
                                          <p:spTgt spid="169"/>
                                        </p:tgtEl>
                                        <p:attrNameLst>
                                          <p:attrName>ppt_x</p:attrName>
                                        </p:attrNameLst>
                                      </p:cBhvr>
                                      <p:tavLst>
                                        <p:tav tm="0">
                                          <p:val>
                                            <p:strVal val="#ppt_x-1"/>
                                          </p:val>
                                        </p:tav>
                                        <p:tav tm="100000">
                                          <p:val>
                                            <p:strVal val="#ppt_x"/>
                                          </p:val>
                                        </p:tav>
                                      </p:tavLst>
                                    </p:anim>
                                  </p:childTnLst>
                                </p:cTn>
                              </p:par>
                              <p:par>
                                <p:cTn id="148" presetID="2" presetClass="entr" presetSubtype="8" dur="500" fill="hold" nodeType="withEffect">
                                  <p:stCondLst>
                                    <p:cond delay="0"/>
                                  </p:stCondLst>
                                  <p:childTnLst>
                                    <p:set>
                                      <p:cBhvr>
                                        <p:cTn id="149" dur="1" fill="hold">
                                          <p:stCondLst>
                                            <p:cond delay="0"/>
                                          </p:stCondLst>
                                        </p:cTn>
                                        <p:tgtEl>
                                          <p:spTgt spid="200"/>
                                        </p:tgtEl>
                                        <p:attrNameLst>
                                          <p:attrName>style.visibility</p:attrName>
                                        </p:attrNameLst>
                                      </p:cBhvr>
                                      <p:to>
                                        <p:strVal val="visible"/>
                                      </p:to>
                                    </p:set>
                                    <p:anim calcmode="lin" valueType="num">
                                      <p:cBhvr additive="base">
                                        <p:cTn id="150" dur="500"/>
                                        <p:tgtEl>
                                          <p:spTgt spid="200"/>
                                        </p:tgtEl>
                                        <p:attrNameLst>
                                          <p:attrName>ppt_x</p:attrName>
                                        </p:attrNameLst>
                                      </p:cBhvr>
                                      <p:tavLst>
                                        <p:tav tm="0">
                                          <p:val>
                                            <p:strVal val="#ppt_x-1"/>
                                          </p:val>
                                        </p:tav>
                                        <p:tav tm="100000">
                                          <p:val>
                                            <p:strVal val="#ppt_x"/>
                                          </p:val>
                                        </p:tav>
                                      </p:tavLst>
                                    </p:anim>
                                  </p:childTnLst>
                                </p:cTn>
                              </p:par>
                              <p:par>
                                <p:cTn id="151" presetID="2" presetClass="entr" presetSubtype="8" dur="500" fill="hold" nodeType="withEffect">
                                  <p:stCondLst>
                                    <p:cond delay="0"/>
                                  </p:stCondLst>
                                  <p:childTnLst>
                                    <p:set>
                                      <p:cBhvr>
                                        <p:cTn id="152" dur="1" fill="hold">
                                          <p:stCondLst>
                                            <p:cond delay="0"/>
                                          </p:stCondLst>
                                        </p:cTn>
                                        <p:tgtEl>
                                          <p:spTgt spid="203"/>
                                        </p:tgtEl>
                                        <p:attrNameLst>
                                          <p:attrName>style.visibility</p:attrName>
                                        </p:attrNameLst>
                                      </p:cBhvr>
                                      <p:to>
                                        <p:strVal val="visible"/>
                                      </p:to>
                                    </p:set>
                                    <p:anim calcmode="lin" valueType="num">
                                      <p:cBhvr additive="base">
                                        <p:cTn id="153" dur="500"/>
                                        <p:tgtEl>
                                          <p:spTgt spid="203"/>
                                        </p:tgtEl>
                                        <p:attrNameLst>
                                          <p:attrName>ppt_x</p:attrName>
                                        </p:attrNameLst>
                                      </p:cBhvr>
                                      <p:tavLst>
                                        <p:tav tm="0">
                                          <p:val>
                                            <p:strVal val="#ppt_x-1"/>
                                          </p:val>
                                        </p:tav>
                                        <p:tav tm="100000">
                                          <p:val>
                                            <p:strVal val="#ppt_x"/>
                                          </p:val>
                                        </p:tav>
                                      </p:tavLst>
                                    </p:anim>
                                  </p:childTnLst>
                                </p:cTn>
                              </p:par>
                              <p:par>
                                <p:cTn id="154" presetID="2" presetClass="entr" presetSubtype="8" dur="500" fill="hold" nodeType="withEffect">
                                  <p:stCondLst>
                                    <p:cond delay="0"/>
                                  </p:stCondLst>
                                  <p:childTnLst>
                                    <p:set>
                                      <p:cBhvr>
                                        <p:cTn id="155" dur="1" fill="hold">
                                          <p:stCondLst>
                                            <p:cond delay="0"/>
                                          </p:stCondLst>
                                        </p:cTn>
                                        <p:tgtEl>
                                          <p:spTgt spid="207"/>
                                        </p:tgtEl>
                                        <p:attrNameLst>
                                          <p:attrName>style.visibility</p:attrName>
                                        </p:attrNameLst>
                                      </p:cBhvr>
                                      <p:to>
                                        <p:strVal val="visible"/>
                                      </p:to>
                                    </p:set>
                                    <p:anim calcmode="lin" valueType="num">
                                      <p:cBhvr additive="base">
                                        <p:cTn id="156" dur="500"/>
                                        <p:tgtEl>
                                          <p:spTgt spid="207"/>
                                        </p:tgtEl>
                                        <p:attrNameLst>
                                          <p:attrName>ppt_x</p:attrName>
                                        </p:attrNameLst>
                                      </p:cBhvr>
                                      <p:tavLst>
                                        <p:tav tm="0">
                                          <p:val>
                                            <p:strVal val="#ppt_x-1"/>
                                          </p:val>
                                        </p:tav>
                                        <p:tav tm="100000">
                                          <p:val>
                                            <p:strVal val="#ppt_x"/>
                                          </p:val>
                                        </p:tav>
                                      </p:tavLst>
                                    </p:anim>
                                  </p:childTnLst>
                                </p:cTn>
                              </p:par>
                              <p:par>
                                <p:cTn id="157" presetID="2" presetClass="entr" presetSubtype="4" dur="500" fill="hold" nodeType="withEffect">
                                  <p:stCondLst>
                                    <p:cond delay="0"/>
                                  </p:stCondLst>
                                  <p:childTnLst>
                                    <p:set>
                                      <p:cBhvr>
                                        <p:cTn id="158" dur="1" fill="hold">
                                          <p:stCondLst>
                                            <p:cond delay="0"/>
                                          </p:stCondLst>
                                        </p:cTn>
                                        <p:tgtEl>
                                          <p:spTgt spid="215"/>
                                        </p:tgtEl>
                                        <p:attrNameLst>
                                          <p:attrName>style.visibility</p:attrName>
                                        </p:attrNameLst>
                                      </p:cBhvr>
                                      <p:to>
                                        <p:strVal val="visible"/>
                                      </p:to>
                                    </p:set>
                                    <p:anim calcmode="lin" valueType="num">
                                      <p:cBhvr additive="base">
                                        <p:cTn id="159" dur="500"/>
                                        <p:tgtEl>
                                          <p:spTgt spid="2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lt1"/>
        </a:solidFill>
        <a:effectLst/>
      </p:bgPr>
    </p:bg>
    <p:spTree>
      <p:nvGrpSpPr>
        <p:cNvPr id="1" name="Shape 221"/>
        <p:cNvGrpSpPr/>
        <p:nvPr/>
      </p:nvGrpSpPr>
      <p:grpSpPr>
        <a:xfrm>
          <a:off x="0" y="0"/>
          <a:ext cx="0" cy="0"/>
        </a:xfrm>
      </p:grpSpPr>
      <p:sp>
        <p:nvSpPr>
          <p:cNvPr id="222" name="Google Shape;222;p6"/>
          <p:cNvSpPr/>
          <p:nvPr/>
        </p:nvSpPr>
        <p:spPr>
          <a:xfrm>
            <a:off x="0" y="372979"/>
            <a:ext cx="12191999" cy="6857365"/>
          </a:xfrm>
          <a:prstGeom prst="rect">
            <a:avLst/>
          </a:prstGeom>
          <a:solidFill>
            <a:schemeClr val="lt1"/>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endParaRPr sz="1800" b="0" i="0" u="none" strike="noStrike" cap="none">
              <a:solidFill>
                <a:schemeClr val="lt1"/>
              </a:solidFill>
              <a:latin typeface="Calibri"/>
              <a:ea typeface="Calibri" panose="020f0502020204030204"/>
              <a:cs typeface="Calibri"/>
              <a:sym typeface="Calibri"/>
            </a:endParaRPr>
          </a:p>
        </p:txBody>
      </p:sp>
      <p:sp>
        <p:nvSpPr>
          <p:cNvPr id="223" name="Google Shape;223;p6"/>
          <p:cNvSpPr txBox="1">
            <a:spLocks noGrp="1"/>
          </p:cNvSpPr>
          <p:nvPr>
            <p:ph type="title"/>
          </p:nvPr>
        </p:nvSpPr>
        <p:spPr>
          <a:xfrm>
            <a:off x="808638" y="386930"/>
            <a:ext cx="9236700" cy="118895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ct val="0"/>
              </a:spcBef>
              <a:spcAft>
                <a:spcPct val="0"/>
              </a:spcAft>
              <a:buClr>
                <a:schemeClr val="dk1"/>
              </a:buClr>
              <a:buSzPts val="5400"/>
              <a:buFont typeface="Calibri"/>
              <a:buNone/>
            </a:pPr>
            <a:r>
              <a:rPr lang="en-US" sz="5400" b="1">
                <a:solidFill>
                  <a:schemeClr val="dk1"/>
                </a:solidFill>
                <a:latin typeface="Calibri"/>
                <a:ea typeface="Calibri" panose="020f0502020204030204"/>
                <a:cs typeface="Calibri"/>
                <a:sym typeface="Calibri"/>
              </a:rPr>
              <a:t>Định nghĩa/Khái niệm về NKT</a:t>
            </a:r>
            <a:endParaRPr/>
          </a:p>
        </p:txBody>
      </p:sp>
      <p:grpSp>
        <p:nvGrpSpPr>
          <p:cNvPr id="224" name="Google Shape;224;p6"/>
          <p:cNvGrpSpPr/>
          <p:nvPr/>
        </p:nvGrpSpPr>
        <p:grpSpPr>
          <a:xfrm>
            <a:off x="-2" y="1998368"/>
            <a:ext cx="11695083" cy="782176"/>
            <a:chOff x="-2" y="1998368"/>
            <a:chExt cx="11695083" cy="782176"/>
          </a:xfrm>
        </p:grpSpPr>
        <p:sp>
          <p:nvSpPr>
            <p:cNvPr id="225" name="Google Shape;225;p6"/>
            <p:cNvSpPr/>
            <p:nvPr/>
          </p:nvSpPr>
          <p:spPr>
            <a:xfrm rot="5400000">
              <a:off x="11228040" y="2313027"/>
              <a:ext cx="781700" cy="152382"/>
            </a:xfrm>
            <a:prstGeom prst="rect">
              <a:avLst/>
            </a:prstGeom>
            <a:solidFill>
              <a:schemeClr val="accent4"/>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endParaRPr sz="1800" b="0" i="0" u="none" strike="noStrike" cap="none">
                <a:solidFill>
                  <a:schemeClr val="lt1"/>
                </a:solidFill>
                <a:latin typeface="Calibri"/>
                <a:ea typeface="Calibri" panose="020f0502020204030204"/>
                <a:cs typeface="Calibri"/>
                <a:sym typeface="Calibri"/>
              </a:endParaRPr>
            </a:p>
          </p:txBody>
        </p:sp>
        <p:sp>
          <p:nvSpPr>
            <p:cNvPr id="226" name="Google Shape;226;p6"/>
            <p:cNvSpPr/>
            <p:nvPr/>
          </p:nvSpPr>
          <p:spPr>
            <a:xfrm rot="10800000">
              <a:off x="-2" y="1998845"/>
              <a:ext cx="11454595" cy="781699"/>
            </a:xfrm>
            <a:prstGeom prst="rect">
              <a:avLst/>
            </a:prstGeom>
            <a:solidFill>
              <a:schemeClr val="accent4"/>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endParaRPr sz="1800" b="0" i="0" u="none" strike="noStrike" cap="none">
                <a:solidFill>
                  <a:schemeClr val="lt1"/>
                </a:solidFill>
                <a:latin typeface="Calibri"/>
                <a:ea typeface="Calibri" panose="020f0502020204030204"/>
                <a:cs typeface="Calibri"/>
                <a:sym typeface="Calibri"/>
              </a:endParaRPr>
            </a:p>
          </p:txBody>
        </p:sp>
      </p:grpSp>
      <p:sp>
        <p:nvSpPr>
          <p:cNvPr id="227" name="Google Shape;227;p6"/>
          <p:cNvSpPr/>
          <p:nvPr/>
        </p:nvSpPr>
        <p:spPr>
          <a:xfrm>
            <a:off x="0" y="2203079"/>
            <a:ext cx="11383362" cy="4147845"/>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endParaRPr sz="1800" b="0" i="0" u="none" strike="noStrike" cap="none">
              <a:solidFill>
                <a:schemeClr val="lt1"/>
              </a:solidFill>
              <a:latin typeface="Calibri"/>
              <a:ea typeface="Calibri" panose="020f0502020204030204"/>
              <a:cs typeface="Calibri"/>
              <a:sym typeface="Calibri"/>
            </a:endParaRPr>
          </a:p>
        </p:txBody>
      </p:sp>
      <p:sp>
        <p:nvSpPr>
          <p:cNvPr id="228" name="Google Shape;228;p6"/>
          <p:cNvSpPr txBox="1">
            <a:spLocks noGrp="1"/>
          </p:cNvSpPr>
          <p:nvPr>
            <p:ph type="body" idx="1"/>
          </p:nvPr>
        </p:nvSpPr>
        <p:spPr>
          <a:xfrm>
            <a:off x="793660" y="2203079"/>
            <a:ext cx="10143668" cy="3831961"/>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ct val="0"/>
              </a:spcBef>
              <a:spcAft>
                <a:spcPct val="0"/>
              </a:spcAft>
              <a:buClr>
                <a:schemeClr val="dk1"/>
              </a:buClr>
              <a:buSzPts val="2400"/>
              <a:buChar char="•"/>
            </a:pPr>
            <a:r>
              <a:rPr lang="en-US" sz="2400" b="1" i="1" err="1"/>
              <a:t>Luật NKT Việt Nam</a:t>
            </a:r>
            <a:r>
              <a:rPr lang="en-US" sz="2400"/>
              <a:t>: NKT là người bị khiếm khuyết một hoặc nhiều bộ phận cơ thể hoặc bị suy giảm chức năng được biểu hiện dưới dạng tật khiến cho lao động, sinh hoạt, học tập gặp khó khăn.</a:t>
            </a:r>
            <a:endParaRPr/>
          </a:p>
          <a:p>
            <a:pPr marL="0" lvl="0" indent="0" algn="l" rtl="0">
              <a:lnSpc>
                <a:spcPct val="90000"/>
              </a:lnSpc>
              <a:spcBef>
                <a:spcPts val="1000"/>
              </a:spcBef>
              <a:spcAft>
                <a:spcPct val="0"/>
              </a:spcAft>
              <a:buClr>
                <a:schemeClr val="dk1"/>
              </a:buClr>
              <a:buSzPts val="2400"/>
              <a:buNone/>
            </a:pPr>
            <a:r>
              <a:rPr lang="en-US" sz="2400" b="1" err="1"/>
              <a:t>Khiếm khuyết cơ thể =&gt; Khó khăn trong lao động, sinh hoạt, học tập = Người khuyết tật</a:t>
            </a:r>
            <a:endParaRPr sz="2400" b="1"/>
          </a:p>
          <a:p>
            <a:pPr marL="0" lvl="0" indent="152400" algn="l" rtl="0">
              <a:lnSpc>
                <a:spcPct val="90000"/>
              </a:lnSpc>
              <a:spcBef>
                <a:spcPts val="1000"/>
              </a:spcBef>
              <a:spcAft>
                <a:spcPct val="0"/>
              </a:spcAft>
              <a:buClr>
                <a:schemeClr val="dk1"/>
              </a:buClr>
              <a:buSzPts val="2400"/>
              <a:buNone/>
            </a:pPr>
            <a:endParaRPr sz="2400"/>
          </a:p>
        </p:txBody>
      </p:sp>
    </p:spTree>
  </p:cSld>
  <p:clrMapOvr>
    <a:masterClrMapping/>
  </p:clrMapOvr>
  <p:transition/>
  <p:timing/>
</p:sld>
</file>

<file path=ppt/slides/slide6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lt1"/>
        </a:solidFill>
        <a:effectLst/>
      </p:bgPr>
    </p:bg>
    <p:spTree>
      <p:nvGrpSpPr>
        <p:cNvPr id="1" name="Shape 232"/>
        <p:cNvGrpSpPr/>
        <p:nvPr/>
      </p:nvGrpSpPr>
      <p:grpSpPr>
        <a:xfrm>
          <a:off x="0" y="0"/>
          <a:ext cx="0" cy="0"/>
        </a:xfrm>
      </p:grpSpPr>
      <p:sp>
        <p:nvSpPr>
          <p:cNvPr id="233" name="Google Shape;233;p7"/>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endParaRPr sz="1800" b="0" i="0" u="none" strike="noStrike" cap="none">
              <a:solidFill>
                <a:schemeClr val="lt1"/>
              </a:solidFill>
              <a:latin typeface="Calibri"/>
              <a:ea typeface="Calibri" panose="020f0502020204030204"/>
              <a:cs typeface="Calibri"/>
              <a:sym typeface="Calibri"/>
            </a:endParaRPr>
          </a:p>
        </p:txBody>
      </p:sp>
      <p:sp>
        <p:nvSpPr>
          <p:cNvPr id="234" name="Google Shape;234;p7"/>
          <p:cNvSpPr/>
          <p:nvPr/>
        </p:nvSpPr>
        <p:spPr>
          <a:xfrm>
            <a:off x="489189" y="1119031"/>
            <a:ext cx="4619938" cy="4619938"/>
          </a:xfrm>
          <a:prstGeom prst="ellipse">
            <a:avLst/>
          </a:prstGeom>
          <a:solidFill>
            <a:schemeClr val="accent2"/>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endParaRPr sz="1800" b="0" i="0" u="none" strike="noStrike" cap="none">
              <a:solidFill>
                <a:schemeClr val="lt1"/>
              </a:solidFill>
              <a:latin typeface="Calibri"/>
              <a:ea typeface="Calibri" panose="020f0502020204030204"/>
              <a:cs typeface="Calibri"/>
              <a:sym typeface="Calibri"/>
            </a:endParaRPr>
          </a:p>
        </p:txBody>
      </p:sp>
      <p:sp>
        <p:nvSpPr>
          <p:cNvPr id="235" name="Google Shape;235;p7"/>
          <p:cNvSpPr txBox="1">
            <a:spLocks noGrp="1"/>
          </p:cNvSpPr>
          <p:nvPr>
            <p:ph type="title"/>
          </p:nvPr>
        </p:nvSpPr>
        <p:spPr>
          <a:xfrm>
            <a:off x="1171074" y="1396686"/>
            <a:ext cx="3240506" cy="406462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rgbClr val="FFFFFF"/>
              </a:buClr>
              <a:buSzPts val="4400"/>
              <a:buFont typeface="Times New Roman"/>
              <a:buNone/>
            </a:pPr>
            <a:r>
              <a:rPr lang="en-US">
                <a:solidFill>
                  <a:srgbClr val="FFFFFF"/>
                </a:solidFill>
                <a:latin typeface="Times New Roman"/>
                <a:ea typeface="Times New Roman"/>
                <a:cs typeface="Times New Roman"/>
                <a:sym typeface="Times New Roman"/>
              </a:rPr>
              <a:t>Khái niệm “Khuyết tật” theo CRPD</a:t>
            </a:r>
            <a:endParaRPr/>
          </a:p>
        </p:txBody>
      </p:sp>
      <p:sp>
        <p:nvSpPr>
          <p:cNvPr id="236" name="Google Shape;236;p7"/>
          <p:cNvSpPr/>
          <p:nvPr/>
        </p:nvSpPr>
        <p:spPr>
          <a:xfrm rot="-1790889">
            <a:off x="8683720" y="941148"/>
            <a:ext cx="2987899" cy="2987899"/>
          </a:xfrm>
          <a:prstGeom prst="arc">
            <a:avLst>
              <a:gd name="adj1" fmla="val 15817365"/>
              <a:gd name="adj2" fmla="val 1781380"/>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dk1"/>
              </a:buClr>
              <a:buSzPts val="1800"/>
              <a:buFont typeface="Calibri"/>
              <a:buNone/>
            </a:pPr>
            <a:endParaRPr sz="1800" b="0" i="0" u="none" strike="noStrike" cap="none">
              <a:solidFill>
                <a:srgbClr val="000000"/>
              </a:solidFill>
              <a:latin typeface="Calibri"/>
              <a:ea typeface="Calibri" panose="020f0502020204030204"/>
              <a:cs typeface="Calibri"/>
              <a:sym typeface="Calibri"/>
            </a:endParaRPr>
          </a:p>
        </p:txBody>
      </p:sp>
      <p:sp>
        <p:nvSpPr>
          <p:cNvPr id="237" name="Google Shape;237;p7"/>
          <p:cNvSpPr/>
          <p:nvPr/>
        </p:nvSpPr>
        <p:spPr>
          <a:xfrm>
            <a:off x="910048" y="4780992"/>
            <a:ext cx="546100" cy="546100"/>
          </a:xfrm>
          <a:prstGeom prst="ellipse">
            <a:avLst/>
          </a:prstGeom>
          <a:solidFill>
            <a:schemeClr val="accent5"/>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100000"/>
              </a:lnSpc>
              <a:spcBef>
                <a:spcPct val="0"/>
              </a:spcBef>
              <a:spcAft>
                <a:spcPct val="0"/>
              </a:spcAft>
              <a:buClr>
                <a:schemeClr val="lt1"/>
              </a:buClr>
              <a:buSzPts val="1800"/>
              <a:buFont typeface="Calibri"/>
              <a:buNone/>
            </a:pPr>
            <a:endParaRPr sz="1800" b="0" i="0" u="none" strike="noStrike" cap="none">
              <a:solidFill>
                <a:srgbClr val="FFFFFF"/>
              </a:solidFill>
              <a:latin typeface="Calibri"/>
              <a:ea typeface="Calibri" panose="020f0502020204030204"/>
              <a:cs typeface="Calibri"/>
              <a:sym typeface="Calibri"/>
            </a:endParaRPr>
          </a:p>
        </p:txBody>
      </p:sp>
      <p:sp>
        <p:nvSpPr>
          <p:cNvPr id="238" name="Google Shape;238;p7"/>
          <p:cNvSpPr txBox="1">
            <a:spLocks noGrp="1"/>
          </p:cNvSpPr>
          <p:nvPr>
            <p:ph type="body" idx="1"/>
          </p:nvPr>
        </p:nvSpPr>
        <p:spPr>
          <a:xfrm>
            <a:off x="5093465" y="1526033"/>
            <a:ext cx="6609346" cy="2671894"/>
          </a:xfrm>
          <a:prstGeom prst="rect">
            <a:avLst/>
          </a:prstGeom>
          <a:noFill/>
          <a:ln>
            <a:noFill/>
          </a:ln>
        </p:spPr>
        <p:txBody>
          <a:bodyPr spcFirstLastPara="1" wrap="square" lIns="91425" tIns="45700" rIns="91425" bIns="45700" anchor="t" anchorCtr="0">
            <a:noAutofit/>
          </a:bodyPr>
          <a:lstStyle/>
          <a:p>
            <a:pPr marL="228600" lvl="0" indent="-228600" algn="l" rtl="0">
              <a:lnSpc>
                <a:spcPct val="90000"/>
              </a:lnSpc>
              <a:spcBef>
                <a:spcPct val="0"/>
              </a:spcBef>
              <a:spcAft>
                <a:spcPct val="0"/>
              </a:spcAft>
              <a:buClr>
                <a:schemeClr val="dk1"/>
              </a:buClr>
              <a:buSzPts val="2800"/>
              <a:buChar char="•"/>
            </a:pPr>
            <a:r>
              <a:rPr lang="en-US">
                <a:latin typeface="Times New Roman"/>
                <a:ea typeface="Times New Roman"/>
                <a:cs typeface="Times New Roman"/>
                <a:sym typeface="Times New Roman"/>
              </a:rPr>
              <a:t>NKT bao gồm những người có </a:t>
            </a:r>
            <a:r>
              <a:rPr lang="en-US" b="1">
                <a:latin typeface="Times New Roman"/>
                <a:ea typeface="Times New Roman"/>
                <a:cs typeface="Times New Roman"/>
                <a:sym typeface="Times New Roman"/>
              </a:rPr>
              <a:t>khiếm khuyết lâu dài </a:t>
            </a:r>
            <a:r>
              <a:rPr lang="en-US">
                <a:latin typeface="Times New Roman"/>
                <a:ea typeface="Times New Roman"/>
                <a:cs typeface="Times New Roman"/>
                <a:sym typeface="Times New Roman"/>
              </a:rPr>
              <a:t>về thể chất, tâm thần, trí tuệ hoặc giác quan mà khi </a:t>
            </a:r>
            <a:r>
              <a:rPr lang="en-US" b="1">
                <a:latin typeface="Times New Roman"/>
                <a:ea typeface="Times New Roman"/>
                <a:cs typeface="Times New Roman"/>
                <a:sym typeface="Times New Roman"/>
              </a:rPr>
              <a:t>tương tác </a:t>
            </a:r>
            <a:r>
              <a:rPr lang="en-US">
                <a:latin typeface="Times New Roman"/>
                <a:ea typeface="Times New Roman"/>
                <a:cs typeface="Times New Roman"/>
                <a:sym typeface="Times New Roman"/>
              </a:rPr>
              <a:t>với những </a:t>
            </a:r>
            <a:r>
              <a:rPr lang="en-US" b="1">
                <a:latin typeface="Times New Roman"/>
                <a:ea typeface="Times New Roman"/>
                <a:cs typeface="Times New Roman"/>
                <a:sym typeface="Times New Roman"/>
              </a:rPr>
              <a:t>rào cản khác nhau (thái độ và môi trường) </a:t>
            </a:r>
            <a:r>
              <a:rPr lang="en-US">
                <a:latin typeface="Times New Roman"/>
                <a:ea typeface="Times New Roman"/>
                <a:cs typeface="Times New Roman"/>
                <a:sym typeface="Times New Roman"/>
              </a:rPr>
              <a:t>có thể phương hại đến </a:t>
            </a:r>
            <a:r>
              <a:rPr lang="en-US" b="1">
                <a:latin typeface="Times New Roman"/>
                <a:ea typeface="Times New Roman"/>
                <a:cs typeface="Times New Roman"/>
                <a:sym typeface="Times New Roman"/>
              </a:rPr>
              <a:t>sự tham gia </a:t>
            </a:r>
            <a:r>
              <a:rPr lang="en-US">
                <a:latin typeface="Times New Roman"/>
                <a:ea typeface="Times New Roman"/>
                <a:cs typeface="Times New Roman"/>
                <a:sym typeface="Times New Roman"/>
              </a:rPr>
              <a:t>hữu hiệu và trọn vẹn của họ vào xã hội </a:t>
            </a:r>
            <a:r>
              <a:rPr lang="en-US" b="1">
                <a:latin typeface="Times New Roman"/>
                <a:ea typeface="Times New Roman"/>
                <a:cs typeface="Times New Roman"/>
                <a:sym typeface="Times New Roman"/>
              </a:rPr>
              <a:t>trên cơ sở bình đẳng với những người khác</a:t>
            </a:r>
            <a:r>
              <a:rPr lang="en-US">
                <a:latin typeface="Times New Roman"/>
                <a:ea typeface="Times New Roman"/>
                <a:cs typeface="Times New Roman"/>
                <a:sym typeface="Times New Roman"/>
              </a:rPr>
              <a:t>.</a:t>
            </a:r>
            <a:endParaRPr>
              <a:latin typeface="Times New Roman"/>
              <a:ea typeface="Times New Roman"/>
              <a:cs typeface="Times New Roman"/>
              <a:sym typeface="Times New Roman"/>
            </a:endParaRPr>
          </a:p>
          <a:p>
            <a:pPr marL="228600" lvl="0" indent="-50800" algn="l" rtl="0">
              <a:lnSpc>
                <a:spcPct val="90000"/>
              </a:lnSpc>
              <a:spcBef>
                <a:spcPts val="1000"/>
              </a:spcBef>
              <a:spcAft>
                <a:spcPct val="0"/>
              </a:spcAft>
              <a:buClr>
                <a:schemeClr val="dk1"/>
              </a:buClr>
              <a:buSzPts val="2800"/>
              <a:buNone/>
            </a:pPr>
            <a:endParaRPr>
              <a:latin typeface="Times New Roman"/>
              <a:ea typeface="Times New Roman"/>
              <a:cs typeface="Times New Roman"/>
              <a:sym typeface="Times New Roman"/>
            </a:endParaRPr>
          </a:p>
          <a:p>
            <a:pPr marL="228600" lvl="0" indent="-50800" algn="l" rtl="0">
              <a:lnSpc>
                <a:spcPct val="90000"/>
              </a:lnSpc>
              <a:spcBef>
                <a:spcPct val="0"/>
              </a:spcBef>
              <a:spcAft>
                <a:spcPct val="0"/>
              </a:spcAft>
              <a:buClr>
                <a:schemeClr val="dk1"/>
              </a:buClr>
              <a:buSzPts val="2800"/>
              <a:buNone/>
            </a:pPr>
            <a:endParaRPr>
              <a:latin typeface="Times New Roman"/>
              <a:ea typeface="Times New Roman"/>
              <a:cs typeface="Times New Roman"/>
              <a:sym typeface="Times New Roman"/>
            </a:endParaRPr>
          </a:p>
        </p:txBody>
      </p:sp>
      <p:sp>
        <p:nvSpPr>
          <p:cNvPr id="239" name="Google Shape;239;p7"/>
          <p:cNvSpPr txBox="1"/>
          <p:nvPr/>
        </p:nvSpPr>
        <p:spPr>
          <a:xfrm>
            <a:off x="4045528" y="5316507"/>
            <a:ext cx="7657284" cy="954107"/>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ct val="0"/>
              </a:spcBef>
              <a:spcAft>
                <a:spcPct val="0"/>
              </a:spcAft>
              <a:buNone/>
            </a:pPr>
            <a:r>
              <a:rPr lang="en-US" sz="2800" b="1" i="0" u="none" strike="noStrike" cap="none">
                <a:solidFill>
                  <a:srgbClr val="FF0000"/>
                </a:solidFill>
                <a:latin typeface="Times New Roman"/>
                <a:ea typeface="Times New Roman"/>
                <a:cs typeface="Times New Roman"/>
                <a:sym typeface="Times New Roman"/>
              </a:rPr>
              <a:t>Khiếm khuyết </a:t>
            </a:r>
            <a:r>
              <a:rPr lang="en-US" sz="2800" b="1" i="0" u="none" strike="noStrike" cap="none">
                <a:solidFill>
                  <a:schemeClr val="dk1"/>
                </a:solidFill>
                <a:latin typeface="Times New Roman"/>
                <a:ea typeface="Times New Roman"/>
                <a:cs typeface="Times New Roman"/>
                <a:sym typeface="Times New Roman"/>
              </a:rPr>
              <a:t>+ Rào cản = </a:t>
            </a:r>
            <a:r>
              <a:rPr lang="en-US" sz="2800" b="1" i="0" u="none" strike="noStrike" cap="none">
                <a:solidFill>
                  <a:srgbClr val="FF0000"/>
                </a:solidFill>
                <a:latin typeface="Times New Roman"/>
                <a:ea typeface="Times New Roman"/>
                <a:cs typeface="Times New Roman"/>
                <a:sym typeface="Times New Roman"/>
              </a:rPr>
              <a:t>Khuyết tật</a:t>
            </a:r>
            <a:endParaRPr sz="2800" b="1" i="0" u="none" strike="noStrike" cap="none">
              <a:solidFill>
                <a:srgbClr val="FF0000"/>
              </a:solidFill>
              <a:latin typeface="Times New Roman"/>
              <a:ea typeface="Times New Roman"/>
              <a:cs typeface="Times New Roman"/>
              <a:sym typeface="Times New Roman"/>
            </a:endParaRPr>
          </a:p>
          <a:p>
            <a:pPr marL="0" marR="0" lvl="0" indent="0" algn="l" rtl="0">
              <a:spcBef>
                <a:spcPct val="0"/>
              </a:spcBef>
              <a:spcAft>
                <a:spcPct val="0"/>
              </a:spcAft>
              <a:buNone/>
            </a:pPr>
            <a:r>
              <a:rPr lang="en-US" sz="2800" b="1" i="0" u="none" strike="noStrike" cap="none">
                <a:solidFill>
                  <a:srgbClr val="FF0000"/>
                </a:solidFill>
                <a:latin typeface="Times New Roman"/>
                <a:ea typeface="Times New Roman"/>
                <a:cs typeface="Times New Roman"/>
                <a:sym typeface="Times New Roman"/>
              </a:rPr>
              <a:t>Khiếm khuyết </a:t>
            </a:r>
            <a:r>
              <a:rPr lang="en-US" sz="2800" b="1" i="0" u="none" strike="noStrike" cap="none">
                <a:solidFill>
                  <a:schemeClr val="dk1"/>
                </a:solidFill>
                <a:latin typeface="Times New Roman"/>
                <a:ea typeface="Times New Roman"/>
                <a:cs typeface="Times New Roman"/>
                <a:sym typeface="Times New Roman"/>
              </a:rPr>
              <a:t>+ Môi trường tiếp cận = </a:t>
            </a:r>
            <a:r>
              <a:rPr lang="en-US" sz="2800" b="1" i="0" u="none" strike="noStrike" cap="none">
                <a:solidFill>
                  <a:srgbClr val="0070C0"/>
                </a:solidFill>
                <a:latin typeface="Times New Roman"/>
                <a:ea typeface="Times New Roman"/>
                <a:cs typeface="Times New Roman"/>
                <a:sym typeface="Times New Roman"/>
              </a:rPr>
              <a:t>Hòa nhập</a:t>
            </a:r>
            <a:endParaRPr sz="2800" b="0" i="0" u="none" strike="noStrike" cap="none">
              <a:solidFill>
                <a:srgbClr val="0070C0"/>
              </a:solidFill>
              <a:latin typeface="Calibri"/>
              <a:ea typeface="Calibri" panose="020f0502020204030204"/>
              <a:cs typeface="Calibri"/>
              <a:sym typeface="Calibri"/>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nodeType="clickEffect">
                                  <p:stCondLst>
                                    <p:cond delay="0"/>
                                  </p:stCondLst>
                                  <p:childTnLst>
                                    <p:set>
                                      <p:cBhvr>
                                        <p:cTn id="6" dur="1" fill="hold">
                                          <p:stCondLst>
                                            <p:cond delay="0"/>
                                          </p:stCondLst>
                                        </p:cTn>
                                        <p:tgtEl>
                                          <p:spTgt spid="238">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dur="1" fill="hold" nodeType="clickEffect">
                                  <p:stCondLst>
                                    <p:cond delay="0"/>
                                  </p:stCondLst>
                                  <p:childTnLst>
                                    <p:set>
                                      <p:cBhvr>
                                        <p:cTn id="10" dur="1" fill="hold">
                                          <p:stCondLst>
                                            <p:cond delay="0"/>
                                          </p:stCondLst>
                                        </p:cTn>
                                        <p:tgtEl>
                                          <p:spTgt spid="238">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dur="1" fill="hold" nodeType="clickEffect">
                                  <p:stCondLst>
                                    <p:cond delay="0"/>
                                  </p:stCondLst>
                                  <p:childTnLst>
                                    <p:set>
                                      <p:cBhvr>
                                        <p:cTn id="14" dur="1" fill="hold">
                                          <p:stCondLst>
                                            <p:cond delay="0"/>
                                          </p:stCondLst>
                                        </p:cTn>
                                        <p:tgtEl>
                                          <p:spTgt spid="23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243"/>
        <p:cNvGrpSpPr/>
        <p:nvPr/>
      </p:nvGrpSpPr>
      <p:grpSpPr>
        <a:xfrm>
          <a:off x="0" y="0"/>
          <a:ext cx="0" cy="0"/>
        </a:xfrm>
      </p:grpSpPr>
      <p:sp>
        <p:nvSpPr>
          <p:cNvPr id="244" name="Google Shape;244;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dk1"/>
              </a:buClr>
              <a:buSzPts val="4400"/>
              <a:buFont typeface="Calibri"/>
              <a:buNone/>
            </a:pPr>
            <a:r>
              <a:rPr lang="en-US"/>
              <a:t>Phân loại khuyết tật theo Luật của Việt Nam</a:t>
            </a:r>
            <a:endParaRPr/>
          </a:p>
        </p:txBody>
      </p:sp>
      <p:grpSp>
        <p:nvGrpSpPr>
          <p:cNvPr id="245" name="Google Shape;245;p8"/>
          <p:cNvGrpSpPr/>
          <p:nvPr/>
        </p:nvGrpSpPr>
        <p:grpSpPr>
          <a:xfrm>
            <a:off x="838200" y="1864109"/>
            <a:ext cx="10515600" cy="4274370"/>
            <a:chOff x="0" y="38484"/>
            <a:chExt cx="10515600" cy="4274370"/>
          </a:xfrm>
        </p:grpSpPr>
        <p:sp>
          <p:nvSpPr>
            <p:cNvPr id="246" name="Google Shape;246;p8"/>
            <p:cNvSpPr/>
            <p:nvPr/>
          </p:nvSpPr>
          <p:spPr>
            <a:xfrm>
              <a:off x="0" y="38484"/>
              <a:ext cx="10515600" cy="647595"/>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247" name="Google Shape;247;p8"/>
            <p:cNvSpPr txBox="1"/>
            <p:nvPr/>
          </p:nvSpPr>
          <p:spPr>
            <a:xfrm>
              <a:off x="31613" y="70097"/>
              <a:ext cx="10452374" cy="584369"/>
            </a:xfrm>
            <a:prstGeom prst="rect">
              <a:avLst/>
            </a:prstGeom>
            <a:noFill/>
            <a:ln>
              <a:noFill/>
            </a:ln>
          </p:spPr>
          <p:txBody>
            <a:bodyPr spcFirstLastPara="1" wrap="square" lIns="102850" tIns="102850" rIns="102850" bIns="10285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90000"/>
                </a:lnSpc>
                <a:spcBef>
                  <a:spcPct val="0"/>
                </a:spcBef>
                <a:spcAft>
                  <a:spcPct val="0"/>
                </a:spcAft>
                <a:buClr>
                  <a:schemeClr val="lt1"/>
                </a:buClr>
                <a:buSzPts val="2700"/>
                <a:buFont typeface="Calibri"/>
                <a:buNone/>
              </a:pPr>
              <a:r>
                <a:rPr lang="en-US" sz="2700" b="0" i="0" u="none" strike="noStrike" cap="none">
                  <a:solidFill>
                    <a:schemeClr val="lt1"/>
                  </a:solidFill>
                  <a:latin typeface="Calibri"/>
                  <a:ea typeface="Calibri" panose="020f0502020204030204"/>
                  <a:cs typeface="Calibri"/>
                  <a:sym typeface="Calibri"/>
                </a:rPr>
                <a:t>Khuyết tật vận động</a:t>
              </a:r>
              <a:endParaRPr/>
            </a:p>
          </p:txBody>
        </p:sp>
        <p:sp>
          <p:nvSpPr>
            <p:cNvPr id="248" name="Google Shape;248;p8"/>
            <p:cNvSpPr/>
            <p:nvPr/>
          </p:nvSpPr>
          <p:spPr>
            <a:xfrm>
              <a:off x="0" y="763839"/>
              <a:ext cx="10515600" cy="647595"/>
            </a:xfrm>
            <a:prstGeom prst="round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249" name="Google Shape;249;p8"/>
            <p:cNvSpPr txBox="1"/>
            <p:nvPr/>
          </p:nvSpPr>
          <p:spPr>
            <a:xfrm>
              <a:off x="31613" y="795452"/>
              <a:ext cx="10452374" cy="584369"/>
            </a:xfrm>
            <a:prstGeom prst="rect">
              <a:avLst/>
            </a:prstGeom>
            <a:noFill/>
            <a:ln>
              <a:noFill/>
            </a:ln>
          </p:spPr>
          <p:txBody>
            <a:bodyPr spcFirstLastPara="1" wrap="square" lIns="102850" tIns="102850" rIns="102850" bIns="10285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90000"/>
                </a:lnSpc>
                <a:spcBef>
                  <a:spcPct val="0"/>
                </a:spcBef>
                <a:spcAft>
                  <a:spcPct val="0"/>
                </a:spcAft>
                <a:buClr>
                  <a:schemeClr val="lt1"/>
                </a:buClr>
                <a:buSzPts val="2700"/>
                <a:buFont typeface="Calibri"/>
                <a:buNone/>
              </a:pPr>
              <a:r>
                <a:rPr lang="en-US" sz="2700" b="0" i="0" u="none" strike="noStrike" cap="none">
                  <a:solidFill>
                    <a:schemeClr val="lt1"/>
                  </a:solidFill>
                  <a:latin typeface="Calibri"/>
                  <a:ea typeface="Calibri" panose="020f0502020204030204"/>
                  <a:cs typeface="Calibri"/>
                  <a:sym typeface="Calibri"/>
                </a:rPr>
                <a:t>Khuyết tật nhìn</a:t>
              </a:r>
              <a:endParaRPr/>
            </a:p>
          </p:txBody>
        </p:sp>
        <p:sp>
          <p:nvSpPr>
            <p:cNvPr id="250" name="Google Shape;250;p8"/>
            <p:cNvSpPr/>
            <p:nvPr/>
          </p:nvSpPr>
          <p:spPr>
            <a:xfrm>
              <a:off x="0" y="1489194"/>
              <a:ext cx="10515600" cy="647595"/>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251" name="Google Shape;251;p8"/>
            <p:cNvSpPr txBox="1"/>
            <p:nvPr/>
          </p:nvSpPr>
          <p:spPr>
            <a:xfrm>
              <a:off x="31613" y="1520807"/>
              <a:ext cx="10452374" cy="584369"/>
            </a:xfrm>
            <a:prstGeom prst="rect">
              <a:avLst/>
            </a:prstGeom>
            <a:noFill/>
            <a:ln>
              <a:noFill/>
            </a:ln>
          </p:spPr>
          <p:txBody>
            <a:bodyPr spcFirstLastPara="1" wrap="square" lIns="102850" tIns="102850" rIns="102850" bIns="10285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90000"/>
                </a:lnSpc>
                <a:spcBef>
                  <a:spcPct val="0"/>
                </a:spcBef>
                <a:spcAft>
                  <a:spcPct val="0"/>
                </a:spcAft>
                <a:buClr>
                  <a:schemeClr val="lt1"/>
                </a:buClr>
                <a:buSzPts val="2700"/>
                <a:buFont typeface="Calibri"/>
                <a:buNone/>
              </a:pPr>
              <a:r>
                <a:rPr lang="en-US" sz="2700" b="0" i="0" u="none" strike="noStrike" cap="none">
                  <a:solidFill>
                    <a:schemeClr val="lt1"/>
                  </a:solidFill>
                  <a:latin typeface="Calibri"/>
                  <a:ea typeface="Calibri" panose="020f0502020204030204"/>
                  <a:cs typeface="Calibri"/>
                  <a:sym typeface="Calibri"/>
                </a:rPr>
                <a:t>Khuyết tật nghe nói</a:t>
              </a:r>
              <a:endParaRPr/>
            </a:p>
          </p:txBody>
        </p:sp>
        <p:sp>
          <p:nvSpPr>
            <p:cNvPr id="252" name="Google Shape;252;p8"/>
            <p:cNvSpPr/>
            <p:nvPr/>
          </p:nvSpPr>
          <p:spPr>
            <a:xfrm>
              <a:off x="0" y="2214549"/>
              <a:ext cx="10515600" cy="647595"/>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253" name="Google Shape;253;p8"/>
            <p:cNvSpPr txBox="1"/>
            <p:nvPr/>
          </p:nvSpPr>
          <p:spPr>
            <a:xfrm>
              <a:off x="31613" y="2246162"/>
              <a:ext cx="10452374" cy="584369"/>
            </a:xfrm>
            <a:prstGeom prst="rect">
              <a:avLst/>
            </a:prstGeom>
            <a:noFill/>
            <a:ln>
              <a:noFill/>
            </a:ln>
          </p:spPr>
          <p:txBody>
            <a:bodyPr spcFirstLastPara="1" wrap="square" lIns="102850" tIns="102850" rIns="102850" bIns="10285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90000"/>
                </a:lnSpc>
                <a:spcBef>
                  <a:spcPct val="0"/>
                </a:spcBef>
                <a:spcAft>
                  <a:spcPct val="0"/>
                </a:spcAft>
                <a:buClr>
                  <a:schemeClr val="lt1"/>
                </a:buClr>
                <a:buSzPts val="2700"/>
                <a:buFont typeface="Calibri"/>
                <a:buNone/>
              </a:pPr>
              <a:r>
                <a:rPr lang="en-US" sz="2700" b="0" i="0" u="none" strike="noStrike" cap="none">
                  <a:solidFill>
                    <a:schemeClr val="lt1"/>
                  </a:solidFill>
                  <a:latin typeface="Calibri"/>
                  <a:ea typeface="Calibri" panose="020f0502020204030204"/>
                  <a:cs typeface="Calibri"/>
                  <a:sym typeface="Calibri"/>
                </a:rPr>
                <a:t>Khuyết tật trí tuệ</a:t>
              </a:r>
              <a:endParaRPr/>
            </a:p>
          </p:txBody>
        </p:sp>
        <p:sp>
          <p:nvSpPr>
            <p:cNvPr id="254" name="Google Shape;254;p8"/>
            <p:cNvSpPr/>
            <p:nvPr/>
          </p:nvSpPr>
          <p:spPr>
            <a:xfrm>
              <a:off x="0" y="2939904"/>
              <a:ext cx="10515600" cy="647595"/>
            </a:xfrm>
            <a:prstGeom prst="roundRect">
              <a:avLst>
                <a:gd name="adj" fmla="val 16667"/>
              </a:avLst>
            </a:prstGeom>
            <a:solidFill>
              <a:schemeClr val="accent6"/>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255" name="Google Shape;255;p8"/>
            <p:cNvSpPr txBox="1"/>
            <p:nvPr/>
          </p:nvSpPr>
          <p:spPr>
            <a:xfrm>
              <a:off x="31613" y="2971517"/>
              <a:ext cx="10452374" cy="584369"/>
            </a:xfrm>
            <a:prstGeom prst="rect">
              <a:avLst/>
            </a:prstGeom>
            <a:noFill/>
            <a:ln>
              <a:noFill/>
            </a:ln>
          </p:spPr>
          <p:txBody>
            <a:bodyPr spcFirstLastPara="1" wrap="square" lIns="102850" tIns="102850" rIns="102850" bIns="10285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90000"/>
                </a:lnSpc>
                <a:spcBef>
                  <a:spcPct val="0"/>
                </a:spcBef>
                <a:spcAft>
                  <a:spcPct val="0"/>
                </a:spcAft>
                <a:buClr>
                  <a:schemeClr val="lt1"/>
                </a:buClr>
                <a:buSzPts val="2700"/>
                <a:buFont typeface="Calibri"/>
                <a:buNone/>
              </a:pPr>
              <a:r>
                <a:rPr lang="en-US" sz="2700" b="0" i="0" u="none" strike="noStrike" cap="none">
                  <a:solidFill>
                    <a:schemeClr val="lt1"/>
                  </a:solidFill>
                  <a:latin typeface="Calibri"/>
                  <a:ea typeface="Calibri" panose="020f0502020204030204"/>
                  <a:cs typeface="Calibri"/>
                  <a:sym typeface="Calibri"/>
                </a:rPr>
                <a:t>Khuyết tật thần kinh, tâm thần</a:t>
              </a:r>
              <a:endParaRPr/>
            </a:p>
          </p:txBody>
        </p:sp>
        <p:sp>
          <p:nvSpPr>
            <p:cNvPr id="256" name="Google Shape;256;p8"/>
            <p:cNvSpPr/>
            <p:nvPr/>
          </p:nvSpPr>
          <p:spPr>
            <a:xfrm>
              <a:off x="0" y="3665259"/>
              <a:ext cx="10515600" cy="647595"/>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257" name="Google Shape;257;p8"/>
            <p:cNvSpPr txBox="1"/>
            <p:nvPr/>
          </p:nvSpPr>
          <p:spPr>
            <a:xfrm>
              <a:off x="31613" y="3696872"/>
              <a:ext cx="10452374" cy="584369"/>
            </a:xfrm>
            <a:prstGeom prst="rect">
              <a:avLst/>
            </a:prstGeom>
            <a:noFill/>
            <a:ln>
              <a:noFill/>
            </a:ln>
          </p:spPr>
          <p:txBody>
            <a:bodyPr spcFirstLastPara="1" wrap="square" lIns="102850" tIns="102850" rIns="102850" bIns="10285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90000"/>
                </a:lnSpc>
                <a:spcBef>
                  <a:spcPct val="0"/>
                </a:spcBef>
                <a:spcAft>
                  <a:spcPct val="0"/>
                </a:spcAft>
                <a:buClr>
                  <a:schemeClr val="lt1"/>
                </a:buClr>
                <a:buSzPts val="2700"/>
                <a:buFont typeface="Calibri"/>
                <a:buNone/>
              </a:pPr>
              <a:r>
                <a:rPr lang="en-US" sz="2700" b="0" i="0" u="none" strike="noStrike" cap="none">
                  <a:solidFill>
                    <a:schemeClr val="lt1"/>
                  </a:solidFill>
                  <a:latin typeface="Calibri"/>
                  <a:ea typeface="Calibri" panose="020f0502020204030204"/>
                  <a:cs typeface="Calibri"/>
                  <a:sym typeface="Calibri"/>
                </a:rPr>
                <a:t>Khuyết tật khác</a:t>
              </a:r>
              <a:endParaRPr/>
            </a:p>
          </p:txBody>
        </p:sp>
      </p:grpSp>
    </p:spTree>
  </p:cSld>
  <p:clrMapOvr>
    <a:masterClrMapping/>
  </p:clrMapOvr>
  <p:transition/>
  <p:timing/>
</p:sld>
</file>

<file path=ppt/slides/slide6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261"/>
        <p:cNvGrpSpPr/>
        <p:nvPr/>
      </p:nvGrpSpPr>
      <p:grpSpPr>
        <a:xfrm>
          <a:off x="0" y="0"/>
          <a:ext cx="0" cy="0"/>
        </a:xfrm>
      </p:grpSpPr>
      <p:sp>
        <p:nvSpPr>
          <p:cNvPr id="262" name="Google Shape;262;p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dk1"/>
              </a:buClr>
              <a:buSzPts val="4400"/>
              <a:buFont typeface="Calibri"/>
              <a:buNone/>
            </a:pPr>
            <a:r>
              <a:rPr lang="en-US"/>
              <a:t>Phân loại khuyết tật theo Quốc tế</a:t>
            </a:r>
            <a:endParaRPr/>
          </a:p>
        </p:txBody>
      </p:sp>
      <p:grpSp>
        <p:nvGrpSpPr>
          <p:cNvPr id="263" name="Google Shape;263;p9"/>
          <p:cNvGrpSpPr/>
          <p:nvPr/>
        </p:nvGrpSpPr>
        <p:grpSpPr>
          <a:xfrm>
            <a:off x="838200" y="1857404"/>
            <a:ext cx="10515600" cy="4287779"/>
            <a:chOff x="0" y="31779"/>
            <a:chExt cx="10515600" cy="4287779"/>
          </a:xfrm>
        </p:grpSpPr>
        <p:sp>
          <p:nvSpPr>
            <p:cNvPr id="264" name="Google Shape;264;p9"/>
            <p:cNvSpPr/>
            <p:nvPr/>
          </p:nvSpPr>
          <p:spPr>
            <a:xfrm>
              <a:off x="0" y="31779"/>
              <a:ext cx="10515600" cy="983384"/>
            </a:xfrm>
            <a:prstGeom prst="roundRect">
              <a:avLst>
                <a:gd name="adj" fmla="val 16667"/>
              </a:avLst>
            </a:prstGeom>
            <a:solidFill>
              <a:schemeClr val="accent2"/>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265" name="Google Shape;265;p9"/>
            <p:cNvSpPr txBox="1"/>
            <p:nvPr/>
          </p:nvSpPr>
          <p:spPr>
            <a:xfrm>
              <a:off x="48005" y="79784"/>
              <a:ext cx="10419590" cy="887374"/>
            </a:xfrm>
            <a:prstGeom prst="rect">
              <a:avLst/>
            </a:prstGeom>
            <a:noFill/>
            <a:ln>
              <a:noFill/>
            </a:ln>
          </p:spPr>
          <p:txBody>
            <a:bodyPr spcFirstLastPara="1" wrap="square" lIns="156200" tIns="156200" rIns="156200" bIns="1562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90000"/>
                </a:lnSpc>
                <a:spcBef>
                  <a:spcPct val="0"/>
                </a:spcBef>
                <a:spcAft>
                  <a:spcPct val="0"/>
                </a:spcAft>
                <a:buClr>
                  <a:schemeClr val="lt1"/>
                </a:buClr>
                <a:buSzPts val="4100"/>
                <a:buFont typeface="Calibri"/>
                <a:buNone/>
              </a:pPr>
              <a:r>
                <a:rPr lang="en-US" sz="4100" b="0" i="0" u="none" strike="noStrike" cap="none">
                  <a:solidFill>
                    <a:schemeClr val="lt1"/>
                  </a:solidFill>
                  <a:latin typeface="Calibri"/>
                  <a:ea typeface="Calibri" panose="020f0502020204030204"/>
                  <a:cs typeface="Calibri"/>
                  <a:sym typeface="Calibri"/>
                </a:rPr>
                <a:t>Khuyết tật thể chất</a:t>
              </a:r>
              <a:endParaRPr sz="4100" b="0" i="0" u="none" strike="noStrike" cap="none">
                <a:solidFill>
                  <a:schemeClr val="lt1"/>
                </a:solidFill>
                <a:latin typeface="Calibri"/>
                <a:ea typeface="Calibri" panose="020f0502020204030204"/>
                <a:cs typeface="Calibri"/>
                <a:sym typeface="Calibri"/>
              </a:endParaRPr>
            </a:p>
          </p:txBody>
        </p:sp>
        <p:sp>
          <p:nvSpPr>
            <p:cNvPr id="266" name="Google Shape;266;p9"/>
            <p:cNvSpPr/>
            <p:nvPr/>
          </p:nvSpPr>
          <p:spPr>
            <a:xfrm>
              <a:off x="0" y="1133244"/>
              <a:ext cx="10515600" cy="983384"/>
            </a:xfrm>
            <a:prstGeom prst="roundRect">
              <a:avLst>
                <a:gd name="adj" fmla="val 16667"/>
              </a:avLst>
            </a:prstGeom>
            <a:solidFill>
              <a:schemeClr val="accent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267" name="Google Shape;267;p9"/>
            <p:cNvSpPr txBox="1"/>
            <p:nvPr/>
          </p:nvSpPr>
          <p:spPr>
            <a:xfrm>
              <a:off x="48005" y="1181249"/>
              <a:ext cx="10419590" cy="887374"/>
            </a:xfrm>
            <a:prstGeom prst="rect">
              <a:avLst/>
            </a:prstGeom>
            <a:noFill/>
            <a:ln>
              <a:noFill/>
            </a:ln>
          </p:spPr>
          <p:txBody>
            <a:bodyPr spcFirstLastPara="1" wrap="square" lIns="156200" tIns="156200" rIns="156200" bIns="1562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90000"/>
                </a:lnSpc>
                <a:spcBef>
                  <a:spcPct val="0"/>
                </a:spcBef>
                <a:spcAft>
                  <a:spcPct val="0"/>
                </a:spcAft>
                <a:buClr>
                  <a:schemeClr val="lt1"/>
                </a:buClr>
                <a:buSzPts val="4100"/>
                <a:buFont typeface="Calibri"/>
                <a:buNone/>
              </a:pPr>
              <a:r>
                <a:rPr lang="en-US" sz="4100" b="0" i="0" u="none" strike="noStrike" cap="none">
                  <a:solidFill>
                    <a:schemeClr val="lt1"/>
                  </a:solidFill>
                  <a:latin typeface="Calibri"/>
                  <a:ea typeface="Calibri" panose="020f0502020204030204"/>
                  <a:cs typeface="Calibri"/>
                  <a:sym typeface="Calibri"/>
                </a:rPr>
                <a:t>Khuyết tật tâm thần</a:t>
              </a:r>
              <a:endParaRPr sz="4100" b="0" i="0" u="none" strike="noStrike" cap="none">
                <a:solidFill>
                  <a:schemeClr val="lt1"/>
                </a:solidFill>
                <a:latin typeface="Calibri"/>
                <a:ea typeface="Calibri" panose="020f0502020204030204"/>
                <a:cs typeface="Calibri"/>
                <a:sym typeface="Calibri"/>
              </a:endParaRPr>
            </a:p>
          </p:txBody>
        </p:sp>
        <p:sp>
          <p:nvSpPr>
            <p:cNvPr id="268" name="Google Shape;268;p9"/>
            <p:cNvSpPr/>
            <p:nvPr/>
          </p:nvSpPr>
          <p:spPr>
            <a:xfrm>
              <a:off x="0" y="2234709"/>
              <a:ext cx="10515600" cy="983384"/>
            </a:xfrm>
            <a:prstGeom prst="roundRect">
              <a:avLst>
                <a:gd name="adj" fmla="val 16667"/>
              </a:avLst>
            </a:prstGeom>
            <a:solidFill>
              <a:schemeClr val="accent4"/>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269" name="Google Shape;269;p9"/>
            <p:cNvSpPr txBox="1"/>
            <p:nvPr/>
          </p:nvSpPr>
          <p:spPr>
            <a:xfrm>
              <a:off x="48005" y="2282714"/>
              <a:ext cx="10419590" cy="887374"/>
            </a:xfrm>
            <a:prstGeom prst="rect">
              <a:avLst/>
            </a:prstGeom>
            <a:noFill/>
            <a:ln>
              <a:noFill/>
            </a:ln>
          </p:spPr>
          <p:txBody>
            <a:bodyPr spcFirstLastPara="1" wrap="square" lIns="156200" tIns="156200" rIns="156200" bIns="1562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90000"/>
                </a:lnSpc>
                <a:spcBef>
                  <a:spcPct val="0"/>
                </a:spcBef>
                <a:spcAft>
                  <a:spcPct val="0"/>
                </a:spcAft>
                <a:buClr>
                  <a:schemeClr val="lt1"/>
                </a:buClr>
                <a:buSzPts val="4100"/>
                <a:buFont typeface="Calibri"/>
                <a:buNone/>
              </a:pPr>
              <a:r>
                <a:rPr lang="en-US" sz="4100" b="0" i="0" u="none" strike="noStrike" cap="none">
                  <a:solidFill>
                    <a:schemeClr val="lt1"/>
                  </a:solidFill>
                  <a:latin typeface="Calibri"/>
                  <a:ea typeface="Calibri" panose="020f0502020204030204"/>
                  <a:cs typeface="Calibri"/>
                  <a:sym typeface="Calibri"/>
                </a:rPr>
                <a:t>Khuyết tật trí tuệ</a:t>
              </a:r>
              <a:endParaRPr sz="4100" b="0" i="0" u="none" strike="noStrike" cap="none">
                <a:solidFill>
                  <a:schemeClr val="lt1"/>
                </a:solidFill>
                <a:latin typeface="Calibri"/>
                <a:ea typeface="Calibri" panose="020f0502020204030204"/>
                <a:cs typeface="Calibri"/>
                <a:sym typeface="Calibri"/>
              </a:endParaRPr>
            </a:p>
          </p:txBody>
        </p:sp>
        <p:sp>
          <p:nvSpPr>
            <p:cNvPr id="270" name="Google Shape;270;p9"/>
            <p:cNvSpPr/>
            <p:nvPr/>
          </p:nvSpPr>
          <p:spPr>
            <a:xfrm>
              <a:off x="0" y="3336174"/>
              <a:ext cx="10515600" cy="983384"/>
            </a:xfrm>
            <a:prstGeom prst="roundRect">
              <a:avLst>
                <a:gd name="adj" fmla="val 16667"/>
              </a:avLst>
            </a:prstGeom>
            <a:solidFill>
              <a:srgbClr val="599BD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271" name="Google Shape;271;p9"/>
            <p:cNvSpPr txBox="1"/>
            <p:nvPr/>
          </p:nvSpPr>
          <p:spPr>
            <a:xfrm>
              <a:off x="48005" y="3384179"/>
              <a:ext cx="10419590" cy="887374"/>
            </a:xfrm>
            <a:prstGeom prst="rect">
              <a:avLst/>
            </a:prstGeom>
            <a:noFill/>
            <a:ln>
              <a:noFill/>
            </a:ln>
          </p:spPr>
          <p:txBody>
            <a:bodyPr spcFirstLastPara="1" wrap="square" lIns="156200" tIns="156200" rIns="156200" bIns="1562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lnSpc>
                  <a:spcPct val="90000"/>
                </a:lnSpc>
                <a:spcBef>
                  <a:spcPct val="0"/>
                </a:spcBef>
                <a:spcAft>
                  <a:spcPct val="0"/>
                </a:spcAft>
                <a:buClr>
                  <a:schemeClr val="lt1"/>
                </a:buClr>
                <a:buSzPts val="4100"/>
                <a:buFont typeface="Calibri"/>
                <a:buNone/>
              </a:pPr>
              <a:r>
                <a:rPr lang="en-US" sz="4100" b="0" i="0" u="none" strike="noStrike" cap="none">
                  <a:solidFill>
                    <a:schemeClr val="lt1"/>
                  </a:solidFill>
                  <a:latin typeface="Calibri"/>
                  <a:ea typeface="Calibri" panose="020f0502020204030204"/>
                  <a:cs typeface="Calibri"/>
                  <a:sym typeface="Calibri"/>
                </a:rPr>
                <a:t>Khuyết tật giác quan</a:t>
              </a:r>
              <a:endParaRPr sz="4100" b="0" i="0" u="none" strike="noStrike" cap="none">
                <a:solidFill>
                  <a:schemeClr val="lt1"/>
                </a:solidFill>
                <a:latin typeface="Calibri"/>
                <a:ea typeface="Calibri" panose="020f0502020204030204"/>
                <a:cs typeface="Calibri"/>
                <a:sym typeface="Calibri"/>
              </a:endParaRPr>
            </a:p>
          </p:txBody>
        </p:sp>
      </p:grpSp>
    </p:spTree>
  </p:cSld>
  <p:clrMapOvr>
    <a:masterClrMapping/>
  </p:clrMapOvr>
  <p:transition/>
  <p:timing/>
</p:sld>
</file>

<file path=ppt/slides/slide6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lt1"/>
        </a:solidFill>
        <a:effectLst/>
      </p:bgPr>
    </p:bg>
    <p:spTree>
      <p:nvGrpSpPr>
        <p:cNvPr id="1" name="Shape 275"/>
        <p:cNvGrpSpPr/>
        <p:nvPr/>
      </p:nvGrpSpPr>
      <p:grpSpPr>
        <a:xfrm>
          <a:off x="0" y="0"/>
          <a:ext cx="0" cy="0"/>
        </a:xfrm>
      </p:grpSpPr>
      <p:sp>
        <p:nvSpPr>
          <p:cNvPr id="276" name="Google Shape;276;p10"/>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endParaRPr sz="1800" b="0" i="0" u="none" strike="noStrike" cap="none">
              <a:solidFill>
                <a:schemeClr val="lt1"/>
              </a:solidFill>
              <a:latin typeface="Calibri"/>
              <a:ea typeface="Calibri" panose="020f0502020204030204"/>
              <a:cs typeface="Calibri"/>
              <a:sym typeface="Calibri"/>
            </a:endParaRPr>
          </a:p>
        </p:txBody>
      </p:sp>
      <p:sp>
        <p:nvSpPr>
          <p:cNvPr id="277" name="Google Shape;277;p10"/>
          <p:cNvSpPr txBox="1">
            <a:spLocks noGrp="1"/>
          </p:cNvSpPr>
          <p:nvPr>
            <p:ph type="title"/>
          </p:nvPr>
        </p:nvSpPr>
        <p:spPr>
          <a:xfrm>
            <a:off x="1045028" y="1336329"/>
            <a:ext cx="3892732" cy="438258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dk1"/>
              </a:buClr>
              <a:buSzPts val="5400"/>
              <a:buFont typeface="Times New Roman"/>
              <a:buNone/>
            </a:pPr>
            <a:r>
              <a:rPr lang="en-US" sz="5400" b="1">
                <a:latin typeface="Times New Roman"/>
                <a:ea typeface="Times New Roman"/>
                <a:cs typeface="Times New Roman"/>
                <a:sym typeface="Times New Roman"/>
              </a:rPr>
              <a:t>Tại sao cần Công ước</a:t>
            </a:r>
            <a:r>
              <a:rPr lang="en-US" sz="5400">
                <a:latin typeface="Times New Roman"/>
                <a:ea typeface="Times New Roman"/>
                <a:cs typeface="Times New Roman"/>
                <a:sym typeface="Times New Roman"/>
              </a:rPr>
              <a:t>?</a:t>
            </a:r>
            <a:endParaRPr sz="5400">
              <a:latin typeface="Times New Roman"/>
              <a:ea typeface="Times New Roman"/>
              <a:cs typeface="Times New Roman"/>
              <a:sym typeface="Times New Roman"/>
            </a:endParaRPr>
          </a:p>
        </p:txBody>
      </p:sp>
      <p:grpSp>
        <p:nvGrpSpPr>
          <p:cNvPr id="278" name="Google Shape;278;p10"/>
          <p:cNvGrpSpPr/>
          <p:nvPr/>
        </p:nvGrpSpPr>
        <p:grpSpPr>
          <a:xfrm>
            <a:off x="0" y="3163461"/>
            <a:ext cx="731521" cy="673460"/>
            <a:chOff x="3940602" y="308034"/>
            <a:chExt cx="2116791" cy="3428999"/>
          </a:xfrm>
        </p:grpSpPr>
        <p:sp>
          <p:nvSpPr>
            <p:cNvPr id="279" name="Google Shape;279;p10"/>
            <p:cNvSpPr/>
            <p:nvPr/>
          </p:nvSpPr>
          <p:spPr>
            <a:xfrm>
              <a:off x="3940602" y="308034"/>
              <a:ext cx="566743" cy="3428999"/>
            </a:xfrm>
            <a:prstGeom prst="rect">
              <a:avLst/>
            </a:prstGeom>
            <a:solidFill>
              <a:schemeClr val="accent4"/>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endParaRPr sz="1800" b="0" i="0" u="none" strike="noStrike" cap="none">
                <a:solidFill>
                  <a:schemeClr val="lt1"/>
                </a:solidFill>
                <a:latin typeface="Calibri"/>
                <a:ea typeface="Calibri" panose="020f0502020204030204"/>
                <a:cs typeface="Calibri"/>
                <a:sym typeface="Calibri"/>
              </a:endParaRPr>
            </a:p>
          </p:txBody>
        </p:sp>
        <p:sp>
          <p:nvSpPr>
            <p:cNvPr id="280" name="Google Shape;280;p10"/>
            <p:cNvSpPr/>
            <p:nvPr/>
          </p:nvSpPr>
          <p:spPr>
            <a:xfrm>
              <a:off x="4715626" y="308034"/>
              <a:ext cx="566743" cy="3428999"/>
            </a:xfrm>
            <a:prstGeom prst="rect">
              <a:avLst/>
            </a:prstGeom>
            <a:solidFill>
              <a:schemeClr val="accent4"/>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endParaRPr sz="1800" b="0" i="0" u="none" strike="noStrike" cap="none">
                <a:solidFill>
                  <a:schemeClr val="lt1"/>
                </a:solidFill>
                <a:latin typeface="Calibri"/>
                <a:ea typeface="Calibri" panose="020f0502020204030204"/>
                <a:cs typeface="Calibri"/>
                <a:sym typeface="Calibri"/>
              </a:endParaRPr>
            </a:p>
          </p:txBody>
        </p:sp>
        <p:sp>
          <p:nvSpPr>
            <p:cNvPr id="281" name="Google Shape;281;p10"/>
            <p:cNvSpPr/>
            <p:nvPr/>
          </p:nvSpPr>
          <p:spPr>
            <a:xfrm>
              <a:off x="5490650" y="308034"/>
              <a:ext cx="566743" cy="3428999"/>
            </a:xfrm>
            <a:prstGeom prst="rect">
              <a:avLst/>
            </a:prstGeom>
            <a:solidFill>
              <a:schemeClr val="accent4"/>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endParaRPr sz="1800" b="0" i="0" u="none" strike="noStrike" cap="none">
                <a:solidFill>
                  <a:schemeClr val="lt1"/>
                </a:solidFill>
                <a:latin typeface="Calibri"/>
                <a:ea typeface="Calibri" panose="020f0502020204030204"/>
                <a:cs typeface="Calibri"/>
                <a:sym typeface="Calibri"/>
              </a:endParaRPr>
            </a:p>
          </p:txBody>
        </p:sp>
      </p:grpSp>
      <p:sp>
        <p:nvSpPr>
          <p:cNvPr id="282" name="Google Shape;282;p10"/>
          <p:cNvSpPr/>
          <p:nvPr/>
        </p:nvSpPr>
        <p:spPr>
          <a:xfrm flipH="1">
            <a:off x="10697670" y="0"/>
            <a:ext cx="1494330" cy="6858000"/>
          </a:xfrm>
          <a:prstGeom prst="rect">
            <a:avLst/>
          </a:prstGeom>
          <a:solidFill>
            <a:schemeClr val="accent4"/>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endParaRPr sz="1800" b="0" i="0" u="none" strike="noStrike" cap="none">
              <a:solidFill>
                <a:schemeClr val="lt1"/>
              </a:solidFill>
              <a:latin typeface="Calibri"/>
              <a:ea typeface="Calibri" panose="020f0502020204030204"/>
              <a:cs typeface="Calibri"/>
              <a:sym typeface="Calibri"/>
            </a:endParaRPr>
          </a:p>
        </p:txBody>
      </p:sp>
      <p:sp>
        <p:nvSpPr>
          <p:cNvPr id="283" name="Google Shape;283;p10"/>
          <p:cNvSpPr/>
          <p:nvPr/>
        </p:nvSpPr>
        <p:spPr>
          <a:xfrm>
            <a:off x="5685810" y="982976"/>
            <a:ext cx="6009366" cy="5120635"/>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endParaRPr sz="1800" b="0" i="0" u="none" strike="noStrike" cap="none">
              <a:solidFill>
                <a:schemeClr val="lt1"/>
              </a:solidFill>
              <a:latin typeface="Calibri"/>
              <a:ea typeface="Calibri" panose="020f0502020204030204"/>
              <a:cs typeface="Calibri"/>
              <a:sym typeface="Calibri"/>
            </a:endParaRPr>
          </a:p>
        </p:txBody>
      </p:sp>
      <p:sp>
        <p:nvSpPr>
          <p:cNvPr id="284" name="Google Shape;284;p10"/>
          <p:cNvSpPr txBox="1">
            <a:spLocks noGrp="1"/>
          </p:cNvSpPr>
          <p:nvPr>
            <p:ph type="body" idx="1"/>
          </p:nvPr>
        </p:nvSpPr>
        <p:spPr>
          <a:xfrm>
            <a:off x="6096001" y="1336329"/>
            <a:ext cx="5260848" cy="4382588"/>
          </a:xfrm>
          <a:prstGeom prst="rect">
            <a:avLst/>
          </a:prstGeom>
          <a:noFill/>
          <a:ln>
            <a:noFill/>
          </a:ln>
        </p:spPr>
        <p:txBody>
          <a:bodyPr spcFirstLastPara="1" wrap="square" lIns="91425" tIns="45700" rIns="91425" bIns="45700" anchor="ctr" anchorCtr="0">
            <a:noAutofit/>
          </a:bodyPr>
          <a:lstStyle/>
          <a:p>
            <a:pPr marL="228600" lvl="0" indent="-228600" algn="l" rtl="0">
              <a:lnSpc>
                <a:spcPct val="90000"/>
              </a:lnSpc>
              <a:spcBef>
                <a:spcPct val="0"/>
              </a:spcBef>
              <a:spcAft>
                <a:spcPct val="0"/>
              </a:spcAft>
              <a:buClr>
                <a:schemeClr val="dk1"/>
              </a:buClr>
              <a:buSzPts val="2800"/>
              <a:buChar char="•"/>
            </a:pPr>
            <a:r>
              <a:rPr lang="en-US">
                <a:latin typeface="Times New Roman"/>
                <a:ea typeface="Times New Roman"/>
                <a:cs typeface="Times New Roman"/>
                <a:sym typeface="Times New Roman"/>
              </a:rPr>
              <a:t>Người khuyết tật thường xuyên bị phân biệt đối xử và phải đối mặt với nhiều rào cản trong xã hội</a:t>
            </a:r>
            <a:endParaRPr/>
          </a:p>
          <a:p>
            <a:pPr marL="228600" lvl="0" indent="-228600" algn="l" rtl="0">
              <a:lnSpc>
                <a:spcPct val="90000"/>
              </a:lnSpc>
              <a:spcBef>
                <a:spcPts val="1000"/>
              </a:spcBef>
              <a:spcAft>
                <a:spcPct val="0"/>
              </a:spcAft>
              <a:buClr>
                <a:schemeClr val="dk1"/>
              </a:buClr>
              <a:buSzPts val="2800"/>
              <a:buChar char="•"/>
            </a:pPr>
            <a:r>
              <a:rPr lang="en-US">
                <a:latin typeface="Times New Roman"/>
                <a:ea typeface="Times New Roman"/>
                <a:cs typeface="Times New Roman"/>
                <a:sym typeface="Times New Roman"/>
              </a:rPr>
              <a:t>Các quốc gia thường không hiểu làm thế nào để đảm bảo rằng người khuyết tật được hưởng các quyền của mình như mọi người khác</a:t>
            </a:r>
            <a:endParaRPr/>
          </a:p>
          <a:p>
            <a:pPr marL="228600" lvl="0" indent="-228600" algn="l" rtl="0">
              <a:lnSpc>
                <a:spcPct val="90000"/>
              </a:lnSpc>
              <a:spcBef>
                <a:spcPts val="1000"/>
              </a:spcBef>
              <a:spcAft>
                <a:spcPct val="0"/>
              </a:spcAft>
              <a:buClr>
                <a:schemeClr val="dk1"/>
              </a:buClr>
              <a:buSzPts val="2800"/>
              <a:buChar char="•"/>
            </a:pPr>
            <a:r>
              <a:rPr lang="en-US">
                <a:latin typeface="Times New Roman"/>
                <a:ea typeface="Times New Roman"/>
                <a:cs typeface="Times New Roman"/>
                <a:sym typeface="Times New Roman"/>
              </a:rPr>
              <a:t>Rất nhiều quan niệm sai lầm, và mong đợi thấp vào những gì người khuyết tật có thể làm.</a:t>
            </a:r>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nodeType="clickEffect">
                                  <p:stCondLst>
                                    <p:cond delay="0"/>
                                  </p:stCondLst>
                                  <p:childTnLst>
                                    <p:set>
                                      <p:cBhvr>
                                        <p:cTn id="6" dur="1" fill="hold">
                                          <p:stCondLst>
                                            <p:cond delay="0"/>
                                          </p:stCondLst>
                                        </p:cTn>
                                        <p:tgtEl>
                                          <p:spTgt spid="28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dur="1" fill="hold" nodeType="clickEffect">
                                  <p:stCondLst>
                                    <p:cond delay="0"/>
                                  </p:stCondLst>
                                  <p:childTnLst>
                                    <p:set>
                                      <p:cBhvr>
                                        <p:cTn id="10" dur="1" fill="hold">
                                          <p:stCondLst>
                                            <p:cond delay="0"/>
                                          </p:stCondLst>
                                        </p:cTn>
                                        <p:tgtEl>
                                          <p:spTgt spid="28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p:stCondLst>
                              <p:cond delay="0"/>
                            </p:stCondLst>
                            <p:childTnLst>
                              <p:par>
                                <p:cTn id="13" presetID="1" presetClass="entr" presetSubtype="0" dur="1" fill="hold" nodeType="clickEffect">
                                  <p:stCondLst>
                                    <p:cond delay="0"/>
                                  </p:stCondLst>
                                  <p:childTnLst>
                                    <p:set>
                                      <p:cBhvr>
                                        <p:cTn id="14" dur="1" fill="hold">
                                          <p:stCondLst>
                                            <p:cond delay="0"/>
                                          </p:stCondLst>
                                        </p:cTn>
                                        <p:tgtEl>
                                          <p:spTgt spid="28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lt1"/>
        </a:solidFill>
        <a:effectLst/>
      </p:bgPr>
    </p:bg>
    <p:spTree>
      <p:nvGrpSpPr>
        <p:cNvPr id="1" name="Shape 288"/>
        <p:cNvGrpSpPr/>
        <p:nvPr/>
      </p:nvGrpSpPr>
      <p:grpSpPr>
        <a:xfrm>
          <a:off x="0" y="0"/>
          <a:ext cx="0" cy="0"/>
        </a:xfrm>
      </p:grpSpPr>
      <p:sp>
        <p:nvSpPr>
          <p:cNvPr id="289" name="Google Shape;289;p11"/>
          <p:cNvSpPr/>
          <p:nvPr/>
        </p:nvSpPr>
        <p:spPr>
          <a:xfrm>
            <a:off x="0" y="0"/>
            <a:ext cx="12191999" cy="6857365"/>
          </a:xfrm>
          <a:prstGeom prst="rect">
            <a:avLst/>
          </a:prstGeom>
          <a:solidFill>
            <a:schemeClr val="lt1"/>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endParaRPr sz="1800" b="0" i="0" u="none" strike="noStrike" cap="none">
              <a:solidFill>
                <a:schemeClr val="lt1"/>
              </a:solidFill>
              <a:latin typeface="Calibri"/>
              <a:ea typeface="Calibri" panose="020f0502020204030204"/>
              <a:cs typeface="Calibri"/>
              <a:sym typeface="Calibri"/>
            </a:endParaRPr>
          </a:p>
        </p:txBody>
      </p:sp>
      <p:sp>
        <p:nvSpPr>
          <p:cNvPr id="290" name="Google Shape;290;p11"/>
          <p:cNvSpPr txBox="1">
            <a:spLocks noGrp="1"/>
          </p:cNvSpPr>
          <p:nvPr>
            <p:ph type="title"/>
          </p:nvPr>
        </p:nvSpPr>
        <p:spPr>
          <a:xfrm>
            <a:off x="589559" y="856180"/>
            <a:ext cx="5008885" cy="1128068"/>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dk1"/>
              </a:buClr>
              <a:buSzPts val="3700"/>
              <a:buFont typeface="Times New Roman"/>
              <a:buNone/>
            </a:pPr>
            <a:r>
              <a:rPr lang="en-US" sz="3700" b="1">
                <a:latin typeface="Times New Roman"/>
                <a:ea typeface="Times New Roman"/>
                <a:cs typeface="Times New Roman"/>
                <a:sym typeface="Times New Roman"/>
              </a:rPr>
              <a:t>Mục đích của Công </a:t>
            </a:r>
            <a:r>
              <a:rPr lang="en-US" sz="3700" b="1"/>
              <a:t>ư</a:t>
            </a:r>
            <a:r>
              <a:rPr lang="en-US" sz="3700" b="1">
                <a:latin typeface="Times New Roman"/>
                <a:ea typeface="Times New Roman"/>
                <a:cs typeface="Times New Roman"/>
                <a:sym typeface="Times New Roman"/>
              </a:rPr>
              <a:t>ớc</a:t>
            </a:r>
            <a:endParaRPr sz="3700" b="1"/>
          </a:p>
        </p:txBody>
      </p:sp>
      <p:grpSp>
        <p:nvGrpSpPr>
          <p:cNvPr id="291" name="Google Shape;291;p11"/>
          <p:cNvGrpSpPr/>
          <p:nvPr/>
        </p:nvGrpSpPr>
        <p:grpSpPr>
          <a:xfrm>
            <a:off x="0" y="1083484"/>
            <a:ext cx="355196" cy="673460"/>
            <a:chOff x="0" y="823811"/>
            <a:chExt cx="355196" cy="673460"/>
          </a:xfrm>
        </p:grpSpPr>
        <p:sp>
          <p:nvSpPr>
            <p:cNvPr id="292" name="Google Shape;292;p11"/>
            <p:cNvSpPr/>
            <p:nvPr/>
          </p:nvSpPr>
          <p:spPr>
            <a:xfrm>
              <a:off x="0" y="823811"/>
              <a:ext cx="87363" cy="673460"/>
            </a:xfrm>
            <a:prstGeom prst="rect">
              <a:avLst/>
            </a:prstGeom>
            <a:solidFill>
              <a:schemeClr val="accent4"/>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endParaRPr sz="1800" b="0" i="0" u="none" strike="noStrike" cap="none">
                <a:solidFill>
                  <a:schemeClr val="lt1"/>
                </a:solidFill>
                <a:latin typeface="Calibri"/>
                <a:ea typeface="Calibri" panose="020f0502020204030204"/>
                <a:cs typeface="Calibri"/>
                <a:sym typeface="Calibri"/>
              </a:endParaRPr>
            </a:p>
          </p:txBody>
        </p:sp>
        <p:sp>
          <p:nvSpPr>
            <p:cNvPr id="293" name="Google Shape;293;p11"/>
            <p:cNvSpPr/>
            <p:nvPr/>
          </p:nvSpPr>
          <p:spPr>
            <a:xfrm>
              <a:off x="159341" y="823811"/>
              <a:ext cx="195855" cy="673460"/>
            </a:xfrm>
            <a:prstGeom prst="rect">
              <a:avLst/>
            </a:prstGeom>
            <a:solidFill>
              <a:schemeClr val="accent4"/>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endParaRPr sz="1800" b="0" i="0" u="none" strike="noStrike" cap="none">
                <a:solidFill>
                  <a:schemeClr val="lt1"/>
                </a:solidFill>
                <a:latin typeface="Calibri"/>
                <a:ea typeface="Calibri" panose="020f0502020204030204"/>
                <a:cs typeface="Calibri"/>
                <a:sym typeface="Calibri"/>
              </a:endParaRPr>
            </a:p>
          </p:txBody>
        </p:sp>
      </p:grpSp>
      <p:sp>
        <p:nvSpPr>
          <p:cNvPr id="294" name="Google Shape;294;p11"/>
          <p:cNvSpPr/>
          <p:nvPr/>
        </p:nvSpPr>
        <p:spPr>
          <a:xfrm flipH="1">
            <a:off x="665085" y="2090569"/>
            <a:ext cx="4297680" cy="27432"/>
          </a:xfrm>
          <a:prstGeom prst="rect">
            <a:avLst/>
          </a:prstGeom>
          <a:solidFill>
            <a:schemeClr val="accent4"/>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endParaRPr sz="1800" b="0" i="0" u="none" strike="noStrike" cap="none">
              <a:solidFill>
                <a:schemeClr val="lt1"/>
              </a:solidFill>
              <a:latin typeface="Calibri"/>
              <a:ea typeface="Calibri" panose="020f0502020204030204"/>
              <a:cs typeface="Calibri"/>
              <a:sym typeface="Calibri"/>
            </a:endParaRPr>
          </a:p>
        </p:txBody>
      </p:sp>
      <p:sp>
        <p:nvSpPr>
          <p:cNvPr id="295" name="Google Shape;295;p11"/>
          <p:cNvSpPr txBox="1">
            <a:spLocks noGrp="1"/>
          </p:cNvSpPr>
          <p:nvPr>
            <p:ph type="body" idx="1"/>
          </p:nvPr>
        </p:nvSpPr>
        <p:spPr>
          <a:xfrm>
            <a:off x="590719" y="2330505"/>
            <a:ext cx="4559425" cy="3979585"/>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ct val="0"/>
              </a:spcBef>
              <a:spcAft>
                <a:spcPct val="0"/>
              </a:spcAft>
              <a:buClr>
                <a:schemeClr val="dk1"/>
              </a:buClr>
              <a:buSzPts val="2800"/>
              <a:buChar char="•"/>
            </a:pPr>
            <a:r>
              <a:rPr lang="en-US">
                <a:latin typeface="Times New Roman"/>
                <a:ea typeface="Times New Roman"/>
                <a:cs typeface="Times New Roman"/>
                <a:sym typeface="Times New Roman"/>
              </a:rPr>
              <a:t>Thúc đẩy, bảo vệ và bảo đảm cho người khuyết tật được hưởng một cách bình đẳng và đầy đủ tất cả các quyền và tự do cơ bản của con người, và </a:t>
            </a:r>
            <a:endParaRPr/>
          </a:p>
          <a:p>
            <a:pPr marL="228600" lvl="0" indent="-228600" algn="l" rtl="0">
              <a:lnSpc>
                <a:spcPct val="90000"/>
              </a:lnSpc>
              <a:spcBef>
                <a:spcPts val="1000"/>
              </a:spcBef>
              <a:spcAft>
                <a:spcPct val="0"/>
              </a:spcAft>
              <a:buClr>
                <a:schemeClr val="dk1"/>
              </a:buClr>
              <a:buSzPts val="2800"/>
              <a:buChar char="•"/>
            </a:pPr>
            <a:r>
              <a:rPr lang="en-US">
                <a:latin typeface="Times New Roman"/>
                <a:ea typeface="Times New Roman"/>
                <a:cs typeface="Times New Roman"/>
                <a:sym typeface="Times New Roman"/>
              </a:rPr>
              <a:t>Thúc đẩy sự tôn trọng phẩm giá vốn có của họ.</a:t>
            </a:r>
            <a:endParaRPr>
              <a:latin typeface="Times New Roman"/>
              <a:ea typeface="Times New Roman"/>
              <a:cs typeface="Times New Roman"/>
              <a:sym typeface="Times New Roman"/>
            </a:endParaRPr>
          </a:p>
          <a:p>
            <a:pPr marL="228600" lvl="0" indent="-50800" algn="l" rtl="0">
              <a:lnSpc>
                <a:spcPct val="90000"/>
              </a:lnSpc>
              <a:spcBef>
                <a:spcPts val="1000"/>
              </a:spcBef>
              <a:spcAft>
                <a:spcPct val="0"/>
              </a:spcAft>
              <a:buClr>
                <a:schemeClr val="dk1"/>
              </a:buClr>
              <a:buSzPts val="2800"/>
              <a:buNone/>
            </a:pPr>
            <a:endParaRPr/>
          </a:p>
        </p:txBody>
      </p:sp>
      <p:sp>
        <p:nvSpPr>
          <p:cNvPr id="296" name="Google Shape;296;p11"/>
          <p:cNvSpPr/>
          <p:nvPr/>
        </p:nvSpPr>
        <p:spPr>
          <a:xfrm flipH="1">
            <a:off x="10697670" y="0"/>
            <a:ext cx="1494330" cy="6858000"/>
          </a:xfrm>
          <a:prstGeom prst="rect">
            <a:avLst/>
          </a:prstGeom>
          <a:solidFill>
            <a:schemeClr val="accent4"/>
          </a:solidFill>
          <a:ln>
            <a:noFill/>
          </a:ln>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endParaRPr sz="1800" b="0" i="0" u="none" strike="noStrike" cap="none">
              <a:solidFill>
                <a:schemeClr val="lt1"/>
              </a:solidFill>
              <a:latin typeface="Calibri"/>
              <a:ea typeface="Calibri" panose="020f0502020204030204"/>
              <a:cs typeface="Calibri"/>
              <a:sym typeface="Calibri"/>
            </a:endParaRPr>
          </a:p>
        </p:txBody>
      </p:sp>
      <p:sp>
        <p:nvSpPr>
          <p:cNvPr id="297" name="Google Shape;297;p11"/>
          <p:cNvSpPr/>
          <p:nvPr/>
        </p:nvSpPr>
        <p:spPr>
          <a:xfrm>
            <a:off x="5685810" y="513853"/>
            <a:ext cx="6009366" cy="5834577"/>
          </a:xfrm>
          <a:prstGeom prst="rect">
            <a:avLst/>
          </a:prstGeom>
          <a:solidFill>
            <a:schemeClr val="lt1"/>
          </a:solidFill>
          <a:ln>
            <a:noFill/>
          </a:ln>
          <a:effectLst>
            <a:outerShdw blurRad="139700" dist="127000" dir="5400000" algn="t" rotWithShape="0">
              <a:srgbClr val="000000">
                <a:alpha val="14901"/>
              </a:srgbClr>
            </a:outerShdw>
          </a:effectLst>
        </p:spPr>
        <p:txBody>
          <a:bodyPr spcFirstLastPara="1" wrap="square" lIns="91425" tIns="45700" rIns="91425" bIns="45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endParaRPr sz="1800" b="0" i="0" u="none" strike="noStrike" cap="none">
              <a:solidFill>
                <a:schemeClr val="lt1"/>
              </a:solidFill>
              <a:latin typeface="Calibri"/>
              <a:ea typeface="Calibri" panose="020f0502020204030204"/>
              <a:cs typeface="Calibri"/>
              <a:sym typeface="Calibri"/>
            </a:endParaRPr>
          </a:p>
        </p:txBody>
      </p:sp>
      <p:pic>
        <p:nvPicPr>
          <p:cNvPr id="298" name="Google Shape;298;p11" descr="Rice fields in terraces"/>
          <p:cNvPicPr preferRelativeResize="0"/>
          <p:nvPr/>
        </p:nvPicPr>
        <p:blipFill>
          <a:blip r:embed="rId3">
            <a:alphaModFix/>
          </a:blip>
          <a:srcRect l="7592" r="29737" b="-1"/>
          <a:stretch>
            <a:fillRect/>
          </a:stretch>
        </p:blipFill>
        <p:spPr>
          <a:xfrm>
            <a:off x="5977788" y="799352"/>
            <a:ext cx="5425410" cy="5259296"/>
          </a:xfrm>
          <a:prstGeom prst="rect">
            <a:avLst/>
          </a:prstGeom>
          <a:noFill/>
          <a:ln>
            <a:noFill/>
          </a:ln>
        </p:spPr>
      </p:pic>
      <p:sp>
        <p:nvSpPr>
          <p:cNvPr id="299" name="Google Shape;299;p11"/>
          <p:cNvSpPr txBox="1">
            <a:spLocks noGrp="1"/>
          </p:cNvSpPr>
          <p:nvPr>
            <p:ph type="sldNum" idx="12"/>
          </p:nvPr>
        </p:nvSpPr>
        <p:spPr>
          <a:xfrm>
            <a:off x="9385070" y="6492240"/>
            <a:ext cx="1055716" cy="365125"/>
          </a:xfrm>
          <a:prstGeom prst="rect">
            <a:avLst/>
          </a:prstGeom>
          <a:noFill/>
          <a:ln>
            <a:noFill/>
          </a:ln>
        </p:spPr>
        <p:txBody>
          <a:bodyPr spcFirstLastPara="1" wrap="square" lIns="91425" tIns="45700" rIns="91425" bIns="45700" anchor="ctr" anchorCtr="0">
            <a:normAutofit/>
          </a:bodyPr>
          <a:lstStyle/>
          <a:p>
            <a:pPr marL="0" lvl="0" indent="0" algn="r" rtl="0">
              <a:spcBef>
                <a:spcPct val="0"/>
              </a:spcBef>
              <a:spcAft>
                <a:spcPct val="0"/>
              </a:spcAft>
              <a:buNone/>
            </a:pPr>
            <a:fld id="{00000000-1234-1234-1234-123412341234}" type="slidenum">
              <a:rPr lang="en-US"/>
              <a:t>68</a:t>
            </a:fld>
            <a:endParaRPr/>
          </a:p>
        </p:txBody>
      </p:sp>
    </p:spTree>
  </p:cSld>
  <p:clrMapOvr>
    <a:masterClrMapping/>
  </p:clrMapOvr>
  <p:transition/>
  <p:timing/>
</p:sld>
</file>

<file path=ppt/slides/slide6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303"/>
        <p:cNvGrpSpPr/>
        <p:nvPr/>
      </p:nvGrpSpPr>
      <p:grpSpPr>
        <a:xfrm>
          <a:off x="0" y="0"/>
          <a:ext cx="0" cy="0"/>
        </a:xfrm>
      </p:grpSpPr>
      <p:sp>
        <p:nvSpPr>
          <p:cNvPr id="304" name="Google Shape;304;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ct val="0"/>
              </a:spcBef>
              <a:spcAft>
                <a:spcPct val="0"/>
              </a:spcAft>
              <a:buClr>
                <a:srgbClr val="262626"/>
              </a:buClr>
              <a:buSzPts val="4400"/>
              <a:buFont typeface="Times New Roman"/>
              <a:buNone/>
            </a:pPr>
            <a:r>
              <a:rPr lang="en-US" b="1">
                <a:solidFill>
                  <a:srgbClr val="262626"/>
                </a:solidFill>
                <a:latin typeface="Times New Roman"/>
                <a:ea typeface="Times New Roman"/>
                <a:cs typeface="Times New Roman"/>
                <a:sym typeface="Times New Roman"/>
              </a:rPr>
              <a:t>4 Nội dung chính</a:t>
            </a:r>
            <a:endParaRPr>
              <a:solidFill>
                <a:srgbClr val="262626"/>
              </a:solidFill>
            </a:endParaRPr>
          </a:p>
        </p:txBody>
      </p:sp>
      <p:grpSp>
        <p:nvGrpSpPr>
          <p:cNvPr id="305" name="Google Shape;305;p12"/>
          <p:cNvGrpSpPr/>
          <p:nvPr/>
        </p:nvGrpSpPr>
        <p:grpSpPr>
          <a:xfrm>
            <a:off x="1298212" y="2772384"/>
            <a:ext cx="9595571" cy="2874883"/>
            <a:chOff x="2812" y="0"/>
            <a:chExt cx="9595571" cy="2874883"/>
          </a:xfrm>
        </p:grpSpPr>
        <p:sp>
          <p:nvSpPr>
            <p:cNvPr id="306" name="Google Shape;306;p12"/>
            <p:cNvSpPr/>
            <p:nvPr/>
          </p:nvSpPr>
          <p:spPr>
            <a:xfrm>
              <a:off x="2812" y="0"/>
              <a:ext cx="2231528" cy="2874882"/>
            </a:xfrm>
            <a:prstGeom prst="rect">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7" name="Google Shape;307;p12"/>
            <p:cNvSpPr txBox="1"/>
            <p:nvPr/>
          </p:nvSpPr>
          <p:spPr>
            <a:xfrm>
              <a:off x="2812" y="1092455"/>
              <a:ext cx="2231528" cy="1724929"/>
            </a:xfrm>
            <a:prstGeom prst="rect">
              <a:avLst/>
            </a:prstGeom>
            <a:noFill/>
            <a:ln>
              <a:noFill/>
            </a:ln>
          </p:spPr>
          <p:txBody>
            <a:bodyPr spcFirstLastPara="1" wrap="square" lIns="173975" tIns="330200" rIns="173975" bIns="3302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ct val="0"/>
                </a:spcBef>
                <a:spcAft>
                  <a:spcPct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Khái niệm về khuyết tật</a:t>
              </a:r>
              <a:endParaRPr sz="2800" b="0" i="0" u="none" strike="noStrike" cap="none">
                <a:solidFill>
                  <a:schemeClr val="dk1"/>
                </a:solidFill>
                <a:latin typeface="Times New Roman"/>
                <a:ea typeface="Times New Roman"/>
                <a:cs typeface="Times New Roman"/>
                <a:sym typeface="Times New Roman"/>
              </a:endParaRPr>
            </a:p>
          </p:txBody>
        </p:sp>
        <p:sp>
          <p:nvSpPr>
            <p:cNvPr id="308" name="Google Shape;308;p12"/>
            <p:cNvSpPr/>
            <p:nvPr/>
          </p:nvSpPr>
          <p:spPr>
            <a:xfrm>
              <a:off x="687344" y="287488"/>
              <a:ext cx="862464" cy="862464"/>
            </a:xfrm>
            <a:prstGeom prst="ellipse">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09" name="Google Shape;309;p12"/>
            <p:cNvSpPr txBox="1"/>
            <p:nvPr/>
          </p:nvSpPr>
          <p:spPr>
            <a:xfrm>
              <a:off x="813649" y="413793"/>
              <a:ext cx="609854" cy="609854"/>
            </a:xfrm>
            <a:prstGeom prst="rect">
              <a:avLst/>
            </a:prstGeom>
            <a:noFill/>
            <a:ln>
              <a:noFill/>
            </a:ln>
          </p:spPr>
          <p:txBody>
            <a:bodyPr spcFirstLastPara="1" wrap="square" lIns="67225" tIns="12700" rIns="67225" bIns="12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ct val="0"/>
                </a:spcBef>
                <a:spcAft>
                  <a:spcPct val="0"/>
                </a:spcAft>
                <a:buClr>
                  <a:schemeClr val="lt1"/>
                </a:buClr>
                <a:buSzPts val="4800"/>
                <a:buFont typeface="Times New Roman"/>
                <a:buNone/>
              </a:pPr>
              <a:r>
                <a:rPr lang="en-US" sz="4800" b="0" i="0" u="none" strike="noStrike" cap="none">
                  <a:solidFill>
                    <a:schemeClr val="lt1"/>
                  </a:solidFill>
                  <a:latin typeface="Times New Roman"/>
                  <a:ea typeface="Times New Roman"/>
                  <a:cs typeface="Times New Roman"/>
                  <a:sym typeface="Times New Roman"/>
                </a:rPr>
                <a:t>1</a:t>
              </a:r>
              <a:endParaRPr/>
            </a:p>
          </p:txBody>
        </p:sp>
        <p:sp>
          <p:nvSpPr>
            <p:cNvPr id="310" name="Google Shape;310;p12"/>
            <p:cNvSpPr/>
            <p:nvPr/>
          </p:nvSpPr>
          <p:spPr>
            <a:xfrm>
              <a:off x="2812" y="2874811"/>
              <a:ext cx="2231528" cy="72"/>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11" name="Google Shape;311;p12"/>
            <p:cNvSpPr/>
            <p:nvPr/>
          </p:nvSpPr>
          <p:spPr>
            <a:xfrm>
              <a:off x="2457493" y="0"/>
              <a:ext cx="2231528" cy="2874882"/>
            </a:xfrm>
            <a:prstGeom prst="rect">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12" name="Google Shape;312;p12"/>
            <p:cNvSpPr txBox="1"/>
            <p:nvPr/>
          </p:nvSpPr>
          <p:spPr>
            <a:xfrm>
              <a:off x="2457493" y="1092455"/>
              <a:ext cx="2231528" cy="1724929"/>
            </a:xfrm>
            <a:prstGeom prst="rect">
              <a:avLst/>
            </a:prstGeom>
            <a:noFill/>
            <a:ln>
              <a:noFill/>
            </a:ln>
          </p:spPr>
          <p:txBody>
            <a:bodyPr spcFirstLastPara="1" wrap="square" lIns="173975" tIns="330200" rIns="173975" bIns="3302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ct val="0"/>
                </a:spcBef>
                <a:spcAft>
                  <a:spcPct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8 nguyên tắc cơ bản</a:t>
              </a:r>
              <a:endParaRPr sz="2800" b="0" i="0" u="none" strike="noStrike" cap="none">
                <a:solidFill>
                  <a:schemeClr val="dk1"/>
                </a:solidFill>
                <a:latin typeface="Times New Roman"/>
                <a:ea typeface="Times New Roman"/>
                <a:cs typeface="Times New Roman"/>
                <a:sym typeface="Times New Roman"/>
              </a:endParaRPr>
            </a:p>
          </p:txBody>
        </p:sp>
        <p:sp>
          <p:nvSpPr>
            <p:cNvPr id="313" name="Google Shape;313;p12"/>
            <p:cNvSpPr/>
            <p:nvPr/>
          </p:nvSpPr>
          <p:spPr>
            <a:xfrm>
              <a:off x="3142025" y="287488"/>
              <a:ext cx="862464" cy="862464"/>
            </a:xfrm>
            <a:prstGeom prst="ellipse">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14" name="Google Shape;314;p12"/>
            <p:cNvSpPr txBox="1"/>
            <p:nvPr/>
          </p:nvSpPr>
          <p:spPr>
            <a:xfrm>
              <a:off x="3268330" y="413793"/>
              <a:ext cx="609854" cy="609854"/>
            </a:xfrm>
            <a:prstGeom prst="rect">
              <a:avLst/>
            </a:prstGeom>
            <a:noFill/>
            <a:ln>
              <a:noFill/>
            </a:ln>
          </p:spPr>
          <p:txBody>
            <a:bodyPr spcFirstLastPara="1" wrap="square" lIns="67225" tIns="12700" rIns="67225" bIns="12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ct val="0"/>
                </a:spcBef>
                <a:spcAft>
                  <a:spcPct val="0"/>
                </a:spcAft>
                <a:buClr>
                  <a:schemeClr val="lt1"/>
                </a:buClr>
                <a:buSzPts val="4800"/>
                <a:buFont typeface="Times New Roman"/>
                <a:buNone/>
              </a:pPr>
              <a:r>
                <a:rPr lang="en-US" sz="4800" b="0" i="0" u="none" strike="noStrike" cap="none">
                  <a:solidFill>
                    <a:schemeClr val="lt1"/>
                  </a:solidFill>
                  <a:latin typeface="Times New Roman"/>
                  <a:ea typeface="Times New Roman"/>
                  <a:cs typeface="Times New Roman"/>
                  <a:sym typeface="Times New Roman"/>
                </a:rPr>
                <a:t>2</a:t>
              </a:r>
              <a:endParaRPr/>
            </a:p>
          </p:txBody>
        </p:sp>
        <p:sp>
          <p:nvSpPr>
            <p:cNvPr id="315" name="Google Shape;315;p12"/>
            <p:cNvSpPr/>
            <p:nvPr/>
          </p:nvSpPr>
          <p:spPr>
            <a:xfrm>
              <a:off x="2457493" y="2874811"/>
              <a:ext cx="2231528" cy="72"/>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16" name="Google Shape;316;p12"/>
            <p:cNvSpPr/>
            <p:nvPr/>
          </p:nvSpPr>
          <p:spPr>
            <a:xfrm>
              <a:off x="4912174" y="0"/>
              <a:ext cx="2231528" cy="2874882"/>
            </a:xfrm>
            <a:prstGeom prst="rect">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17" name="Google Shape;317;p12"/>
            <p:cNvSpPr txBox="1"/>
            <p:nvPr/>
          </p:nvSpPr>
          <p:spPr>
            <a:xfrm>
              <a:off x="4912174" y="1092455"/>
              <a:ext cx="2231528" cy="1724929"/>
            </a:xfrm>
            <a:prstGeom prst="rect">
              <a:avLst/>
            </a:prstGeom>
            <a:noFill/>
            <a:ln>
              <a:noFill/>
            </a:ln>
          </p:spPr>
          <p:txBody>
            <a:bodyPr spcFirstLastPara="1" wrap="square" lIns="173975" tIns="330200" rIns="173975" bIns="3302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ct val="0"/>
                </a:spcBef>
                <a:spcAft>
                  <a:spcPct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Các quyền cơ bản của người khuyết tật </a:t>
              </a:r>
              <a:endParaRPr/>
            </a:p>
          </p:txBody>
        </p:sp>
        <p:sp>
          <p:nvSpPr>
            <p:cNvPr id="318" name="Google Shape;318;p12"/>
            <p:cNvSpPr/>
            <p:nvPr/>
          </p:nvSpPr>
          <p:spPr>
            <a:xfrm>
              <a:off x="5596706" y="287488"/>
              <a:ext cx="862464" cy="862464"/>
            </a:xfrm>
            <a:prstGeom prst="ellipse">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19" name="Google Shape;319;p12"/>
            <p:cNvSpPr txBox="1"/>
            <p:nvPr/>
          </p:nvSpPr>
          <p:spPr>
            <a:xfrm>
              <a:off x="5723011" y="413793"/>
              <a:ext cx="609854" cy="609854"/>
            </a:xfrm>
            <a:prstGeom prst="rect">
              <a:avLst/>
            </a:prstGeom>
            <a:noFill/>
            <a:ln>
              <a:noFill/>
            </a:ln>
          </p:spPr>
          <p:txBody>
            <a:bodyPr spcFirstLastPara="1" wrap="square" lIns="67225" tIns="12700" rIns="67225" bIns="12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ct val="0"/>
                </a:spcBef>
                <a:spcAft>
                  <a:spcPct val="0"/>
                </a:spcAft>
                <a:buClr>
                  <a:schemeClr val="lt1"/>
                </a:buClr>
                <a:buSzPts val="4800"/>
                <a:buFont typeface="Times New Roman"/>
                <a:buNone/>
              </a:pPr>
              <a:r>
                <a:rPr lang="en-US" sz="4800" b="0" i="0" u="none" strike="noStrike" cap="none">
                  <a:solidFill>
                    <a:schemeClr val="lt1"/>
                  </a:solidFill>
                  <a:latin typeface="Times New Roman"/>
                  <a:ea typeface="Times New Roman"/>
                  <a:cs typeface="Times New Roman"/>
                  <a:sym typeface="Times New Roman"/>
                </a:rPr>
                <a:t>3</a:t>
              </a:r>
              <a:endParaRPr/>
            </a:p>
          </p:txBody>
        </p:sp>
        <p:sp>
          <p:nvSpPr>
            <p:cNvPr id="320" name="Google Shape;320;p12"/>
            <p:cNvSpPr/>
            <p:nvPr/>
          </p:nvSpPr>
          <p:spPr>
            <a:xfrm>
              <a:off x="4912174" y="2874811"/>
              <a:ext cx="2231528" cy="72"/>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21" name="Google Shape;321;p12"/>
            <p:cNvSpPr/>
            <p:nvPr/>
          </p:nvSpPr>
          <p:spPr>
            <a:xfrm>
              <a:off x="7366855" y="0"/>
              <a:ext cx="2231528" cy="2874882"/>
            </a:xfrm>
            <a:prstGeom prst="rect">
              <a:avLst/>
            </a:prstGeom>
            <a:solidFill>
              <a:srgbClr val="F2F2F2"/>
            </a:solidFill>
            <a:ln w="12700" cap="flat" cmpd="sng">
              <a:solidFill>
                <a:srgbClr val="F2F2F2"/>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22" name="Google Shape;322;p12"/>
            <p:cNvSpPr txBox="1"/>
            <p:nvPr/>
          </p:nvSpPr>
          <p:spPr>
            <a:xfrm>
              <a:off x="7366855" y="1092455"/>
              <a:ext cx="2231528" cy="1724929"/>
            </a:xfrm>
            <a:prstGeom prst="rect">
              <a:avLst/>
            </a:prstGeom>
            <a:noFill/>
            <a:ln>
              <a:noFill/>
            </a:ln>
          </p:spPr>
          <p:txBody>
            <a:bodyPr spcFirstLastPara="1" wrap="square" lIns="173975" tIns="330200" rIns="173975" bIns="3302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ct val="0"/>
                </a:spcBef>
                <a:spcAft>
                  <a:spcPct val="0"/>
                </a:spcAft>
                <a:buClr>
                  <a:schemeClr val="dk1"/>
                </a:buClr>
                <a:buSzPts val="2800"/>
                <a:buFont typeface="Times New Roman"/>
                <a:buNone/>
              </a:pPr>
              <a:r>
                <a:rPr lang="en-US" sz="2800" b="0" i="0" u="none" strike="noStrike" cap="none">
                  <a:solidFill>
                    <a:schemeClr val="dk1"/>
                  </a:solidFill>
                  <a:latin typeface="Times New Roman"/>
                  <a:ea typeface="Times New Roman"/>
                  <a:cs typeface="Times New Roman"/>
                  <a:sym typeface="Times New Roman"/>
                </a:rPr>
                <a:t>Cơ chế giám sát và thực thi Công ước</a:t>
              </a:r>
              <a:endParaRPr sz="2800" b="0" i="0" u="none" strike="noStrike" cap="none">
                <a:solidFill>
                  <a:schemeClr val="dk1"/>
                </a:solidFill>
                <a:latin typeface="Times New Roman"/>
                <a:ea typeface="Times New Roman"/>
                <a:cs typeface="Times New Roman"/>
                <a:sym typeface="Times New Roman"/>
              </a:endParaRPr>
            </a:p>
          </p:txBody>
        </p:sp>
        <p:sp>
          <p:nvSpPr>
            <p:cNvPr id="323" name="Google Shape;323;p12"/>
            <p:cNvSpPr/>
            <p:nvPr/>
          </p:nvSpPr>
          <p:spPr>
            <a:xfrm>
              <a:off x="8051387" y="287488"/>
              <a:ext cx="862464" cy="862464"/>
            </a:xfrm>
            <a:prstGeom prst="ellipse">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24" name="Google Shape;324;p12"/>
            <p:cNvSpPr txBox="1"/>
            <p:nvPr/>
          </p:nvSpPr>
          <p:spPr>
            <a:xfrm>
              <a:off x="8177692" y="413793"/>
              <a:ext cx="609854" cy="609854"/>
            </a:xfrm>
            <a:prstGeom prst="rect">
              <a:avLst/>
            </a:prstGeom>
            <a:noFill/>
            <a:ln>
              <a:noFill/>
            </a:ln>
          </p:spPr>
          <p:txBody>
            <a:bodyPr spcFirstLastPara="1" wrap="square" lIns="67225" tIns="12700" rIns="67225" bIns="1270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ct val="0"/>
                </a:spcBef>
                <a:spcAft>
                  <a:spcPct val="0"/>
                </a:spcAft>
                <a:buClr>
                  <a:schemeClr val="lt1"/>
                </a:buClr>
                <a:buSzPts val="4800"/>
                <a:buFont typeface="Times New Roman"/>
                <a:buNone/>
              </a:pPr>
              <a:r>
                <a:rPr lang="en-US" sz="4800" b="0" i="0" u="none" strike="noStrike" cap="none">
                  <a:solidFill>
                    <a:schemeClr val="lt1"/>
                  </a:solidFill>
                  <a:latin typeface="Times New Roman"/>
                  <a:ea typeface="Times New Roman"/>
                  <a:cs typeface="Times New Roman"/>
                  <a:sym typeface="Times New Roman"/>
                </a:rPr>
                <a:t>4</a:t>
              </a:r>
              <a:endParaRPr/>
            </a:p>
          </p:txBody>
        </p:sp>
        <p:sp>
          <p:nvSpPr>
            <p:cNvPr id="325" name="Google Shape;325;p12"/>
            <p:cNvSpPr/>
            <p:nvPr/>
          </p:nvSpPr>
          <p:spPr>
            <a:xfrm>
              <a:off x="7366855" y="2874811"/>
              <a:ext cx="2231528" cy="72"/>
            </a:xfrm>
            <a:prstGeom prst="rect">
              <a:avLst/>
            </a:prstGeom>
            <a:solidFill>
              <a:srgbClr val="4372C3"/>
            </a:solidFill>
            <a:ln w="12700" cap="flat" cmpd="sng">
              <a:solidFill>
                <a:srgbClr val="4372C3"/>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grpSp>
    </p:spTree>
  </p:cSld>
  <p:clrMapOvr>
    <a:masterClrMapping/>
  </p:clrMapOvr>
  <p:transition/>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showMasterPhAnim="0">
  <p:cSld>
    <p:spTree>
      <p:nvGrpSpPr>
        <p:cNvPr id="1" name=""/>
        <p:cNvGrpSpPr/>
        <p:nvPr/>
      </p:nvGrpSpPr>
      <p:grpSpPr>
        <a:xfrm>
          <a:off x="0" y="0"/>
          <a:ext cx="0" cy="0"/>
        </a:xfrm>
      </p:grpSpPr>
      <p:sp>
        <p:nvSpPr>
          <p:cNvPr id="18434" name="Rectangle 2"/>
          <p:cNvSpPr>
            <a:spLocks noGrp="1" noChangeArrowheads="1"/>
          </p:cNvSpPr>
          <p:nvPr>
            <p:ph type="title"/>
          </p:nvPr>
        </p:nvSpPr>
        <p:spPr>
          <a:xfrm>
            <a:off x="1283969" y="251492"/>
            <a:ext cx="9753601" cy="872172"/>
          </a:xfrm>
        </p:spPr>
        <p:txBody>
          <a:bodyPr>
            <a:normAutofit/>
          </a:bodyPr>
          <a:lstStyle/>
          <a:p>
            <a:pPr algn="ctr" eaLnBrk="1" hangingPunct="1"/>
            <a:r>
              <a:rPr lang="en-US" altLang="en-US" sz="3600">
                <a:solidFill>
                  <a:srgbClr val="C00000"/>
                </a:solidFill>
                <a:latin typeface="Arial" pitchFamily="34" charset="0"/>
                <a:ea typeface="Verdana" panose="020b0604030504040204" pitchFamily="34" charset="0"/>
                <a:cs typeface="Arial" pitchFamily="34" charset="0"/>
              </a:rPr>
              <a:t>MÔ HÌNH Y TẾ  (cá nhân)</a:t>
            </a:r>
          </a:p>
        </p:txBody>
      </p:sp>
      <p:sp>
        <p:nvSpPr>
          <p:cNvPr id="64515" name="Rectangle 3"/>
          <p:cNvSpPr>
            <a:spLocks noGrp="1" noChangeArrowheads="1"/>
          </p:cNvSpPr>
          <p:nvPr>
            <p:ph idx="1"/>
          </p:nvPr>
        </p:nvSpPr>
        <p:spPr>
          <a:xfrm>
            <a:off x="457200" y="1239838"/>
            <a:ext cx="11407140" cy="4223702"/>
          </a:xfrm>
        </p:spPr>
        <p:txBody>
          <a:bodyPr>
            <a:noAutofit/>
          </a:bodyPr>
          <a:lstStyle/>
          <a:p>
            <a:r>
              <a:rPr lang="en-US">
                <a:latin typeface="Arial" pitchFamily="34" charset="0"/>
                <a:ea typeface="Verdana" panose="020b0604030504040204" pitchFamily="34" charset="0"/>
                <a:cs typeface="Arial" pitchFamily="34" charset="0"/>
              </a:rPr>
              <a:t>NKT được coi là bệnh nhân, cần phải chữa trị, chữa lành để trở nên “bình th</a:t>
            </a:r>
            <a:r>
              <a:rPr lang="vi-VN">
                <a:latin typeface="Arial" pitchFamily="34" charset="0"/>
                <a:ea typeface="Verdana" panose="020b0604030504040204" pitchFamily="34" charset="0"/>
                <a:cs typeface="Arial" pitchFamily="34" charset="0"/>
              </a:rPr>
              <a:t>ường</a:t>
            </a:r>
            <a:r>
              <a:rPr lang="en-US">
                <a:latin typeface="Arial" pitchFamily="34" charset="0"/>
                <a:ea typeface="Verdana" panose="020b0604030504040204" pitchFamily="34" charset="0"/>
                <a:cs typeface="Arial" pitchFamily="34" charset="0"/>
              </a:rPr>
              <a:t>”</a:t>
            </a:r>
          </a:p>
          <a:p>
            <a:pPr eaLnBrk="1" hangingPunct="1"/>
            <a:r>
              <a:rPr lang="en-US" sz="2800" err="1">
                <a:solidFill>
                  <a:schemeClr val="tx1"/>
                </a:solidFill>
                <a:latin typeface="Arial" pitchFamily="34" charset="0"/>
                <a:ea typeface="Verdana" panose="020b0604030504040204" pitchFamily="34" charset="0"/>
                <a:cs typeface="Arial" pitchFamily="34" charset="0"/>
              </a:rPr>
              <a:t>Vấn đề nằm ở bản thân khiếm khuyết của NKT. NKT cần thay đổi để thích nghi</a:t>
            </a:r>
            <a:endParaRPr lang="en-US" sz="2800">
              <a:solidFill>
                <a:schemeClr val="tx1"/>
              </a:solidFill>
              <a:latin typeface="Arial" pitchFamily="34" charset="0"/>
              <a:ea typeface="Verdana" panose="020b0604030504040204" pitchFamily="34" charset="0"/>
              <a:cs typeface="Arial" pitchFamily="34" charset="0"/>
            </a:endParaRPr>
          </a:p>
          <a:p>
            <a:pPr eaLnBrk="1" hangingPunct="1"/>
            <a:r>
              <a:rPr lang="en-US" sz="2800" err="1">
                <a:solidFill>
                  <a:schemeClr val="tx1"/>
                </a:solidFill>
                <a:latin typeface="Arial" pitchFamily="34" charset="0"/>
                <a:ea typeface="Verdana" panose="020b0604030504040204" pitchFamily="34" charset="0"/>
                <a:cs typeface="Arial" pitchFamily="34" charset="0"/>
              </a:rPr>
              <a:t>Tất cả các khuyết tật đều phản ánh khiếm khuyết của cơ thể người bệnh và có thể chữa trị. Chăm sóc y tế là giải pháp chính</a:t>
            </a:r>
            <a:endParaRPr lang="en-US" sz="2800">
              <a:solidFill>
                <a:schemeClr val="tx1"/>
              </a:solidFill>
              <a:latin typeface="Arial" pitchFamily="34" charset="0"/>
              <a:ea typeface="Verdana" panose="020b0604030504040204" pitchFamily="34" charset="0"/>
              <a:cs typeface="Arial" pitchFamily="34" charset="0"/>
            </a:endParaRPr>
          </a:p>
          <a:p>
            <a:r>
              <a:rPr lang="en-US" err="1">
                <a:latin typeface="Arial" pitchFamily="34" charset="0"/>
                <a:ea typeface="Verdana" panose="020b0604030504040204" pitchFamily="34" charset="0"/>
                <a:cs typeface="Arial" pitchFamily="34" charset="0"/>
              </a:rPr>
              <a:t>Chuyên gia: chuyên gia y tế </a:t>
            </a:r>
          </a:p>
          <a:p>
            <a:pPr marL="0" indent="0">
              <a:buNone/>
            </a:pPr>
            <a:r>
              <a:rPr lang="en-US" sz="2800" b="1">
                <a:solidFill>
                  <a:schemeClr val="tx1"/>
                </a:solidFill>
                <a:latin typeface="Arial" pitchFamily="34" charset="0"/>
                <a:ea typeface="Verdana" panose="020b0604030504040204" pitchFamily="34" charset="0"/>
                <a:cs typeface="Arial" pitchFamily="34" charset="0"/>
              </a:rPr>
              <a:t>=&gt; Mô hình này chỉ quan tâm đến các giải pháp về y tế + vấn đề khiếm khuyết cá nhân mà bỏ qua các yếu tố về môi trường và các nhu cầu khác của người khuyết tật</a:t>
            </a:r>
            <a:endParaRPr lang="en-US" sz="2800" b="1">
              <a:solidFill>
                <a:schemeClr val="tx1"/>
              </a:solidFill>
              <a:latin typeface="Arial" pitchFamily="34" charset="0"/>
              <a:ea typeface="Verdana" panose="020b0604030504040204" pitchFamily="34" charset="0"/>
              <a:cs typeface="Arial" pitchFamily="34" charset="0"/>
            </a:endParaRPr>
          </a:p>
        </p:txBody>
      </p:sp>
      <p:sp>
        <p:nvSpPr>
          <p:cNvPr id="18436"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itchFamily="34" charset="0"/>
              <a:buChar char="•"/>
              <a:defRPr sz="3200">
                <a:solidFill>
                  <a:schemeClr val="tx1"/>
                </a:solidFill>
                <a:latin typeface="Calibri" panose="020f0502020204030204" pitchFamily="34" charset="0"/>
              </a:defRPr>
            </a:lvl1pPr>
            <a:lvl2pPr marL="742950" indent="-285750">
              <a:spcBef>
                <a:spcPct val="20000"/>
              </a:spcBef>
              <a:buFont typeface="Arial" pitchFamily="34" charset="0"/>
              <a:buChar char="–"/>
              <a:defRPr sz="2800">
                <a:solidFill>
                  <a:schemeClr val="tx1"/>
                </a:solidFill>
                <a:latin typeface="Calibri" panose="020f0502020204030204" pitchFamily="34" charset="0"/>
              </a:defRPr>
            </a:lvl2pPr>
            <a:lvl3pPr marL="1143000" indent="-228600">
              <a:spcBef>
                <a:spcPct val="20000"/>
              </a:spcBef>
              <a:buFont typeface="Arial" pitchFamily="34" charset="0"/>
              <a:buChar char="•"/>
              <a:defRPr sz="2400">
                <a:solidFill>
                  <a:schemeClr val="tx1"/>
                </a:solidFill>
                <a:latin typeface="Calibri" panose="020f0502020204030204" pitchFamily="34" charset="0"/>
              </a:defRPr>
            </a:lvl3pPr>
            <a:lvl4pPr marL="1600200" indent="-228600">
              <a:spcBef>
                <a:spcPct val="20000"/>
              </a:spcBef>
              <a:buFont typeface="Arial" pitchFamily="34" charset="0"/>
              <a:buChar char="–"/>
              <a:defRPr sz="2000">
                <a:solidFill>
                  <a:schemeClr val="tx1"/>
                </a:solidFill>
                <a:latin typeface="Calibri" panose="020f0502020204030204" pitchFamily="34" charset="0"/>
              </a:defRPr>
            </a:lvl4pPr>
            <a:lvl5pPr marL="2057400" indent="-228600">
              <a:spcBef>
                <a:spcPct val="20000"/>
              </a:spcBef>
              <a:buFont typeface="Arial"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anose="020f0502020204030204" pitchFamily="34" charset="0"/>
              </a:defRPr>
            </a:lvl9pPr>
          </a:lstStyle>
          <a:p>
            <a:pPr>
              <a:spcBef>
                <a:spcPct val="0"/>
              </a:spcBef>
              <a:buFontTx/>
              <a:buNone/>
            </a:pPr>
            <a:fld id="{67BC227A-9CA2-4023-B3EC-B0580F590D0C}" type="slidenum">
              <a:rPr lang="en-US" altLang="en-US" sz="1200">
                <a:solidFill>
                  <a:srgbClr val="898989"/>
                </a:solidFill>
                <a:latin typeface="Arial" pitchFamily="34" charset="0"/>
              </a:rPr>
              <a:pPr>
                <a:spcBef>
                  <a:spcPct val="0"/>
                </a:spcBef>
                <a:buFontTx/>
                <a:buNone/>
              </a:pPr>
              <a:t>7</a:t>
            </a:fld>
            <a:endParaRPr lang="en-US" altLang="en-US" sz="1200">
              <a:solidFill>
                <a:srgbClr val="898989"/>
              </a:solidFill>
              <a:latin typeface="Arial" pitchFamily="34" charset="0"/>
            </a:endParaRPr>
          </a:p>
        </p:txBody>
      </p:sp>
    </p:spTree>
    <p:extLst>
      <p:ext uri="{BB962C8B-B14F-4D97-AF65-F5344CB8AC3E}">
        <p14:creationId xmlns:p14="http://schemas.microsoft.com/office/powerpoint/2010/main" val="201594942"/>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1" presetClass="entr" presetSubtype="0" dur="1" fill="hold" grpId="0" nodeType="clickEffect">
                                  <p:stCondLst>
                                    <p:cond delay="0"/>
                                  </p:stCondLst>
                                  <p:childTnLst>
                                    <p:set>
                                      <p:cBhvr>
                                        <p:cTn id="6" dur="1" fill="hold">
                                          <p:stCondLst>
                                            <p:cond delay="0"/>
                                          </p:stCondLst>
                                        </p:cTn>
                                        <p:tgtEl>
                                          <p:spTgt spid="645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p:stCondLst>
                              <p:cond delay="0"/>
                            </p:stCondLst>
                            <p:childTnLst>
                              <p:par>
                                <p:cTn id="9" presetID="1" presetClass="entr" presetSubtype="0" dur="1" fill="hold" grpId="0" nodeType="clickEffect">
                                  <p:stCondLst>
                                    <p:cond delay="0"/>
                                  </p:stCondLst>
                                  <p:childTnLst>
                                    <p:set>
                                      <p:cBhvr>
                                        <p:cTn id="10" dur="1" fill="hold">
                                          <p:stCondLst>
                                            <p:cond delay="0"/>
                                          </p:stCondLst>
                                        </p:cTn>
                                        <p:tgtEl>
                                          <p:spTgt spid="645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dur="1" fill="hold" grpId="0" nodeType="clickEffect">
                                  <p:stCondLst>
                                    <p:cond delay="0"/>
                                  </p:stCondLst>
                                  <p:childTnLst>
                                    <p:set>
                                      <p:cBhvr>
                                        <p:cTn id="14" dur="1" fill="hold">
                                          <p:stCondLst>
                                            <p:cond delay="0"/>
                                          </p:stCondLst>
                                        </p:cTn>
                                        <p:tgtEl>
                                          <p:spTgt spid="645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dur="1" fill="hold" grpId="0" nodeType="clickEffect">
                                  <p:stCondLst>
                                    <p:cond delay="0"/>
                                  </p:stCondLst>
                                  <p:childTnLst>
                                    <p:set>
                                      <p:cBhvr>
                                        <p:cTn id="18" dur="1" fill="hold">
                                          <p:stCondLst>
                                            <p:cond delay="0"/>
                                          </p:stCondLst>
                                        </p:cTn>
                                        <p:tgtEl>
                                          <p:spTgt spid="6451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p:stCondLst>
                              <p:cond delay="0"/>
                            </p:stCondLst>
                            <p:childTnLst>
                              <p:par>
                                <p:cTn id="21" presetID="1" presetClass="entr" presetSubtype="0" dur="1" fill="hold" grpId="0" nodeType="clickEffect">
                                  <p:stCondLst>
                                    <p:cond delay="0"/>
                                  </p:stCondLst>
                                  <p:childTnLst>
                                    <p:set>
                                      <p:cBhvr>
                                        <p:cTn id="22" dur="1" fill="hold">
                                          <p:stCondLst>
                                            <p:cond delay="0"/>
                                          </p:stCondLst>
                                        </p:cTn>
                                        <p:tgtEl>
                                          <p:spTgt spid="6451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5" grpId="0" uiExpand="1" build="p"/>
    </p:bldLst>
  </p:timing>
</p:sld>
</file>

<file path=ppt/slides/slide7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329"/>
        <p:cNvGrpSpPr/>
        <p:nvPr/>
      </p:nvGrpSpPr>
      <p:grpSpPr>
        <a:xfrm>
          <a:off x="0" y="0"/>
          <a:ext cx="0" cy="0"/>
        </a:xfrm>
      </p:grpSpPr>
      <p:sp>
        <p:nvSpPr>
          <p:cNvPr id="330" name="Google Shape;330;p13"/>
          <p:cNvSpPr txBox="1"/>
          <p:nvPr/>
        </p:nvSpPr>
        <p:spPr>
          <a:xfrm>
            <a:off x="2312988" y="601218"/>
            <a:ext cx="7566025" cy="88469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spcBef>
                <a:spcPct val="0"/>
              </a:spcBef>
              <a:spcAft>
                <a:spcPct val="0"/>
              </a:spcAft>
              <a:buNone/>
            </a:pPr>
            <a:r>
              <a:rPr lang="en-US" sz="4000" b="1" i="0" u="none" strike="noStrike" cap="none">
                <a:solidFill>
                  <a:schemeClr val="dk2"/>
                </a:solidFill>
                <a:latin typeface="Times New Roman"/>
                <a:ea typeface="Times New Roman"/>
                <a:cs typeface="Times New Roman"/>
                <a:sym typeface="Times New Roman"/>
              </a:rPr>
              <a:t>8 Nguyên tắc cơ bản</a:t>
            </a:r>
            <a:endParaRPr sz="4000" b="1" i="0" u="none" strike="noStrike" cap="none">
              <a:solidFill>
                <a:schemeClr val="dk2"/>
              </a:solidFill>
              <a:latin typeface="Times New Roman"/>
              <a:ea typeface="Times New Roman"/>
              <a:cs typeface="Times New Roman"/>
              <a:sym typeface="Times New Roman"/>
            </a:endParaRPr>
          </a:p>
        </p:txBody>
      </p:sp>
      <p:grpSp>
        <p:nvGrpSpPr>
          <p:cNvPr id="331" name="Google Shape;331;p13"/>
          <p:cNvGrpSpPr/>
          <p:nvPr/>
        </p:nvGrpSpPr>
        <p:grpSpPr>
          <a:xfrm>
            <a:off x="2476261" y="1600845"/>
            <a:ext cx="7239476" cy="4524672"/>
            <a:chOff x="495061" y="645"/>
            <a:chExt cx="7239476" cy="4524672"/>
          </a:xfrm>
        </p:grpSpPr>
        <p:sp>
          <p:nvSpPr>
            <p:cNvPr id="332" name="Google Shape;332;p13"/>
            <p:cNvSpPr/>
            <p:nvPr/>
          </p:nvSpPr>
          <p:spPr>
            <a:xfrm>
              <a:off x="495061" y="645"/>
              <a:ext cx="2262336" cy="1357401"/>
            </a:xfrm>
            <a:prstGeom prst="rect">
              <a:avLst/>
            </a:prstGeom>
            <a:gradFill>
              <a:gsLst>
                <a:gs pos="0">
                  <a:srgbClr val="9BCCFF"/>
                </a:gs>
                <a:gs pos="35000">
                  <a:srgbClr val="BBD9FF"/>
                </a:gs>
                <a:gs pos="100000">
                  <a:srgbClr val="E3EE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33" name="Google Shape;333;p13"/>
            <p:cNvSpPr txBox="1"/>
            <p:nvPr/>
          </p:nvSpPr>
          <p:spPr>
            <a:xfrm>
              <a:off x="495061" y="645"/>
              <a:ext cx="2262336" cy="1357401"/>
            </a:xfrm>
            <a:prstGeom prst="rect">
              <a:avLst/>
            </a:prstGeom>
            <a:noFill/>
            <a:ln>
              <a:noFill/>
            </a:ln>
          </p:spPr>
          <p:txBody>
            <a:bodyPr spcFirstLastPara="1" wrap="square" lIns="95250" tIns="95250" rIns="95250" bIns="9525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ct val="0"/>
                </a:spcBef>
                <a:spcAft>
                  <a:spcPct val="0"/>
                </a:spcAft>
                <a:buClr>
                  <a:srgbClr val="333333"/>
                </a:buClr>
                <a:buSzPts val="2500"/>
                <a:buFont typeface="Times New Roman"/>
                <a:buNone/>
              </a:pPr>
              <a:r>
                <a:rPr lang="en-US" sz="2500" b="0" i="0" u="none" strike="noStrike" cap="none">
                  <a:solidFill>
                    <a:srgbClr val="333333"/>
                  </a:solidFill>
                  <a:latin typeface="Times New Roman"/>
                  <a:ea typeface="Times New Roman"/>
                  <a:cs typeface="Times New Roman"/>
                  <a:sym typeface="Times New Roman"/>
                </a:rPr>
                <a:t>Tôn trọng phẩm giá, sự tự chủ...</a:t>
              </a:r>
              <a:endParaRPr/>
            </a:p>
          </p:txBody>
        </p:sp>
        <p:sp>
          <p:nvSpPr>
            <p:cNvPr id="334" name="Google Shape;334;p13"/>
            <p:cNvSpPr/>
            <p:nvPr/>
          </p:nvSpPr>
          <p:spPr>
            <a:xfrm>
              <a:off x="2983631" y="645"/>
              <a:ext cx="2262336" cy="1357401"/>
            </a:xfrm>
            <a:prstGeom prst="rect">
              <a:avLst/>
            </a:prstGeom>
            <a:gradFill>
              <a:gsLst>
                <a:gs pos="0">
                  <a:srgbClr val="FFBD7B"/>
                </a:gs>
                <a:gs pos="35000">
                  <a:srgbClr val="FFCEA3"/>
                </a:gs>
                <a:gs pos="100000">
                  <a:srgbClr val="FFEA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35" name="Google Shape;335;p13"/>
            <p:cNvSpPr txBox="1"/>
            <p:nvPr/>
          </p:nvSpPr>
          <p:spPr>
            <a:xfrm>
              <a:off x="2983631" y="645"/>
              <a:ext cx="2262336" cy="1357401"/>
            </a:xfrm>
            <a:prstGeom prst="rect">
              <a:avLst/>
            </a:prstGeom>
            <a:noFill/>
            <a:ln>
              <a:noFill/>
            </a:ln>
          </p:spPr>
          <p:txBody>
            <a:bodyPr spcFirstLastPara="1" wrap="square" lIns="95250" tIns="95250" rIns="95250" bIns="9525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ct val="0"/>
                </a:spcBef>
                <a:spcAft>
                  <a:spcPct val="0"/>
                </a:spcAft>
                <a:buClr>
                  <a:srgbClr val="333333"/>
                </a:buClr>
                <a:buSzPts val="2500"/>
                <a:buFont typeface="Times New Roman"/>
                <a:buNone/>
              </a:pPr>
              <a:r>
                <a:rPr lang="en-US" sz="2500" b="0" i="0" u="none" strike="noStrike" cap="none">
                  <a:solidFill>
                    <a:srgbClr val="333333"/>
                  </a:solidFill>
                  <a:latin typeface="Times New Roman"/>
                  <a:ea typeface="Times New Roman"/>
                  <a:cs typeface="Times New Roman"/>
                  <a:sym typeface="Times New Roman"/>
                </a:rPr>
                <a:t>Bình đẳng về cơ hội</a:t>
              </a:r>
              <a:endParaRPr/>
            </a:p>
          </p:txBody>
        </p:sp>
        <p:sp>
          <p:nvSpPr>
            <p:cNvPr id="336" name="Google Shape;336;p13"/>
            <p:cNvSpPr/>
            <p:nvPr/>
          </p:nvSpPr>
          <p:spPr>
            <a:xfrm>
              <a:off x="5472201" y="645"/>
              <a:ext cx="2262336" cy="1357401"/>
            </a:xfrm>
            <a:prstGeom prst="rect">
              <a:avLst/>
            </a:prstGeom>
            <a:gradFill>
              <a:gsLst>
                <a:gs pos="0">
                  <a:srgbClr val="E4A5A5"/>
                </a:gs>
                <a:gs pos="35000">
                  <a:srgbClr val="EBC0C1"/>
                </a:gs>
                <a:gs pos="100000">
                  <a:srgbClr val="F8E6E6"/>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37" name="Google Shape;337;p13"/>
            <p:cNvSpPr txBox="1"/>
            <p:nvPr/>
          </p:nvSpPr>
          <p:spPr>
            <a:xfrm>
              <a:off x="5472201" y="645"/>
              <a:ext cx="2262336" cy="1357401"/>
            </a:xfrm>
            <a:prstGeom prst="rect">
              <a:avLst/>
            </a:prstGeom>
            <a:noFill/>
            <a:ln>
              <a:noFill/>
            </a:ln>
          </p:spPr>
          <p:txBody>
            <a:bodyPr spcFirstLastPara="1" wrap="square" lIns="95250" tIns="95250" rIns="95250" bIns="9525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ct val="0"/>
                </a:spcBef>
                <a:spcAft>
                  <a:spcPct val="0"/>
                </a:spcAft>
                <a:buClr>
                  <a:schemeClr val="dk1"/>
                </a:buClr>
                <a:buSzPts val="2500"/>
                <a:buFont typeface="Times New Roman"/>
                <a:buNone/>
              </a:pPr>
              <a:r>
                <a:rPr lang="en-US" sz="2500" b="0" i="0" u="none" strike="noStrike" cap="none">
                  <a:solidFill>
                    <a:schemeClr val="dk1"/>
                  </a:solidFill>
                  <a:latin typeface="Times New Roman"/>
                  <a:ea typeface="Times New Roman"/>
                  <a:cs typeface="Times New Roman"/>
                  <a:sym typeface="Times New Roman"/>
                </a:rPr>
                <a:t>Sự tham gia hòa nhập XH đầy đủ và hiệu quả</a:t>
              </a:r>
              <a:endParaRPr sz="2500" b="0" i="0" u="none" strike="noStrike" cap="none">
                <a:solidFill>
                  <a:srgbClr val="333333"/>
                </a:solidFill>
                <a:latin typeface="Times New Roman"/>
                <a:ea typeface="Times New Roman"/>
                <a:cs typeface="Times New Roman"/>
                <a:sym typeface="Times New Roman"/>
              </a:endParaRPr>
            </a:p>
          </p:txBody>
        </p:sp>
        <p:sp>
          <p:nvSpPr>
            <p:cNvPr id="338" name="Google Shape;338;p13"/>
            <p:cNvSpPr/>
            <p:nvPr/>
          </p:nvSpPr>
          <p:spPr>
            <a:xfrm>
              <a:off x="495061" y="1584280"/>
              <a:ext cx="2262336" cy="1357401"/>
            </a:xfrm>
            <a:prstGeom prst="rect">
              <a:avLst/>
            </a:prstGeom>
            <a:gradFill>
              <a:gsLst>
                <a:gs pos="0">
                  <a:srgbClr val="A6E5FF"/>
                </a:gs>
                <a:gs pos="35000">
                  <a:srgbClr val="C0EAFF"/>
                </a:gs>
                <a:gs pos="100000">
                  <a:srgbClr val="E4F6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39" name="Google Shape;339;p13"/>
            <p:cNvSpPr txBox="1"/>
            <p:nvPr/>
          </p:nvSpPr>
          <p:spPr>
            <a:xfrm>
              <a:off x="495061" y="1584280"/>
              <a:ext cx="2262336" cy="1357401"/>
            </a:xfrm>
            <a:prstGeom prst="rect">
              <a:avLst/>
            </a:prstGeom>
            <a:noFill/>
            <a:ln>
              <a:noFill/>
            </a:ln>
          </p:spPr>
          <p:txBody>
            <a:bodyPr spcFirstLastPara="1" wrap="square" lIns="95250" tIns="95250" rIns="95250" bIns="9525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ct val="0"/>
                </a:spcBef>
                <a:spcAft>
                  <a:spcPct val="0"/>
                </a:spcAft>
                <a:buClr>
                  <a:srgbClr val="333333"/>
                </a:buClr>
                <a:buSzPts val="2500"/>
                <a:buFont typeface="Times New Roman"/>
                <a:buNone/>
              </a:pPr>
              <a:r>
                <a:rPr lang="en-US" sz="2500" b="0" i="0" u="none" strike="noStrike" cap="none">
                  <a:solidFill>
                    <a:srgbClr val="333333"/>
                  </a:solidFill>
                  <a:latin typeface="Times New Roman"/>
                  <a:ea typeface="Times New Roman"/>
                  <a:cs typeface="Times New Roman"/>
                  <a:sym typeface="Times New Roman"/>
                </a:rPr>
                <a:t>Tôn trọng sự khác biệt và đa dạng</a:t>
              </a:r>
              <a:endParaRPr/>
            </a:p>
          </p:txBody>
        </p:sp>
        <p:sp>
          <p:nvSpPr>
            <p:cNvPr id="340" name="Google Shape;340;p13"/>
            <p:cNvSpPr/>
            <p:nvPr/>
          </p:nvSpPr>
          <p:spPr>
            <a:xfrm>
              <a:off x="2983631" y="1584280"/>
              <a:ext cx="2262336" cy="1357401"/>
            </a:xfrm>
            <a:prstGeom prst="rect">
              <a:avLst/>
            </a:prstGeom>
            <a:gradFill>
              <a:gsLst>
                <a:gs pos="0">
                  <a:srgbClr val="FCB9B3"/>
                </a:gs>
                <a:gs pos="35000">
                  <a:srgbClr val="FCCDCA"/>
                </a:gs>
                <a:gs pos="100000">
                  <a:srgbClr val="FEE9E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41" name="Google Shape;341;p13"/>
            <p:cNvSpPr txBox="1"/>
            <p:nvPr/>
          </p:nvSpPr>
          <p:spPr>
            <a:xfrm>
              <a:off x="2983631" y="1584280"/>
              <a:ext cx="2262336" cy="1357401"/>
            </a:xfrm>
            <a:prstGeom prst="rect">
              <a:avLst/>
            </a:prstGeom>
            <a:noFill/>
            <a:ln>
              <a:noFill/>
            </a:ln>
          </p:spPr>
          <p:txBody>
            <a:bodyPr spcFirstLastPara="1" wrap="square" lIns="106675" tIns="106675" rIns="106675" bIns="10667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ct val="0"/>
                </a:spcBef>
                <a:spcAft>
                  <a:spcPct val="0"/>
                </a:spcAft>
                <a:buClr>
                  <a:srgbClr val="333333"/>
                </a:buClr>
                <a:buSzPts val="2800"/>
                <a:buFont typeface="Times New Roman"/>
                <a:buNone/>
              </a:pPr>
              <a:r>
                <a:rPr lang="en-US" sz="2800" b="1" i="0" u="none" strike="noStrike" cap="none">
                  <a:solidFill>
                    <a:srgbClr val="333333"/>
                  </a:solidFill>
                  <a:latin typeface="Times New Roman"/>
                  <a:ea typeface="Times New Roman"/>
                  <a:cs typeface="Times New Roman"/>
                  <a:sym typeface="Times New Roman"/>
                </a:rPr>
                <a:t>Không phân biệt đối xử</a:t>
              </a:r>
              <a:endParaRPr/>
            </a:p>
          </p:txBody>
        </p:sp>
        <p:sp>
          <p:nvSpPr>
            <p:cNvPr id="342" name="Google Shape;342;p13"/>
            <p:cNvSpPr/>
            <p:nvPr/>
          </p:nvSpPr>
          <p:spPr>
            <a:xfrm>
              <a:off x="5472201" y="1584280"/>
              <a:ext cx="2262336" cy="1357401"/>
            </a:xfrm>
            <a:prstGeom prst="rect">
              <a:avLst/>
            </a:prstGeom>
            <a:gradFill>
              <a:gsLst>
                <a:gs pos="0">
                  <a:srgbClr val="9BCCFF"/>
                </a:gs>
                <a:gs pos="35000">
                  <a:srgbClr val="BBD9FF"/>
                </a:gs>
                <a:gs pos="100000">
                  <a:srgbClr val="E3EEFF"/>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43" name="Google Shape;343;p13"/>
            <p:cNvSpPr txBox="1"/>
            <p:nvPr/>
          </p:nvSpPr>
          <p:spPr>
            <a:xfrm>
              <a:off x="5472201" y="1584280"/>
              <a:ext cx="2262336" cy="1357401"/>
            </a:xfrm>
            <a:prstGeom prst="rect">
              <a:avLst/>
            </a:prstGeom>
            <a:noFill/>
            <a:ln>
              <a:noFill/>
            </a:ln>
          </p:spPr>
          <p:txBody>
            <a:bodyPr spcFirstLastPara="1" wrap="square" lIns="95250" tIns="95250" rIns="95250" bIns="9525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ct val="0"/>
                </a:spcBef>
                <a:spcAft>
                  <a:spcPct val="0"/>
                </a:spcAft>
                <a:buClr>
                  <a:srgbClr val="333333"/>
                </a:buClr>
                <a:buSzPts val="2500"/>
                <a:buFont typeface="Times New Roman"/>
                <a:buNone/>
              </a:pPr>
              <a:r>
                <a:rPr lang="en-US" sz="2500" b="0" i="0" u="none" strike="noStrike" cap="none">
                  <a:solidFill>
                    <a:srgbClr val="333333"/>
                  </a:solidFill>
                  <a:latin typeface="Times New Roman"/>
                  <a:ea typeface="Times New Roman"/>
                  <a:cs typeface="Times New Roman"/>
                  <a:sym typeface="Times New Roman"/>
                </a:rPr>
                <a:t>Tiếp cận</a:t>
              </a:r>
              <a:endParaRPr/>
            </a:p>
          </p:txBody>
        </p:sp>
        <p:sp>
          <p:nvSpPr>
            <p:cNvPr id="344" name="Google Shape;344;p13"/>
            <p:cNvSpPr/>
            <p:nvPr/>
          </p:nvSpPr>
          <p:spPr>
            <a:xfrm>
              <a:off x="1739346" y="3167916"/>
              <a:ext cx="2262336" cy="1357401"/>
            </a:xfrm>
            <a:prstGeom prst="rect">
              <a:avLst/>
            </a:prstGeom>
            <a:gradFill>
              <a:gsLst>
                <a:gs pos="0">
                  <a:srgbClr val="FFBD7B"/>
                </a:gs>
                <a:gs pos="35000">
                  <a:srgbClr val="FFCEA3"/>
                </a:gs>
                <a:gs pos="100000">
                  <a:srgbClr val="FFEAD9"/>
                </a:gs>
              </a:gsLst>
              <a:lin ang="16200000" scaled="0"/>
            </a:gradFill>
            <a:ln>
              <a:noFill/>
            </a:ln>
            <a:effectLst>
              <a:outerShdw blurRad="40000" dist="20000" dir="5400000" rotWithShape="0">
                <a:srgbClr val="000000">
                  <a:alpha val="37647"/>
                </a:srgbClr>
              </a:outerShdw>
            </a:effectLst>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45" name="Google Shape;345;p13"/>
            <p:cNvSpPr txBox="1"/>
            <p:nvPr/>
          </p:nvSpPr>
          <p:spPr>
            <a:xfrm>
              <a:off x="1739346" y="3167916"/>
              <a:ext cx="2262336" cy="1357401"/>
            </a:xfrm>
            <a:prstGeom prst="rect">
              <a:avLst/>
            </a:prstGeom>
            <a:noFill/>
            <a:ln>
              <a:noFill/>
            </a:ln>
          </p:spPr>
          <p:txBody>
            <a:bodyPr spcFirstLastPara="1" wrap="square" lIns="95250" tIns="95250" rIns="95250" bIns="9525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ct val="0"/>
                </a:spcBef>
                <a:spcAft>
                  <a:spcPct val="0"/>
                </a:spcAft>
                <a:buClr>
                  <a:srgbClr val="333333"/>
                </a:buClr>
                <a:buSzPts val="2500"/>
                <a:buFont typeface="Times New Roman"/>
                <a:buNone/>
              </a:pPr>
              <a:r>
                <a:rPr lang="en-US" sz="2500" b="0" i="0" u="none" strike="noStrike" cap="none">
                  <a:solidFill>
                    <a:srgbClr val="333333"/>
                  </a:solidFill>
                  <a:latin typeface="Times New Roman"/>
                  <a:ea typeface="Times New Roman"/>
                  <a:cs typeface="Times New Roman"/>
                  <a:sym typeface="Times New Roman"/>
                </a:rPr>
                <a:t>Bình đẳng </a:t>
              </a:r>
              <a:endParaRPr/>
            </a:p>
            <a:p>
              <a:pPr marL="0" marR="0" lvl="0" indent="0" algn="ctr" rtl="0">
                <a:lnSpc>
                  <a:spcPct val="90000"/>
                </a:lnSpc>
                <a:spcBef>
                  <a:spcPts val="875"/>
                </a:spcBef>
                <a:spcAft>
                  <a:spcPct val="0"/>
                </a:spcAft>
                <a:buClr>
                  <a:srgbClr val="333333"/>
                </a:buClr>
                <a:buSzPts val="2500"/>
                <a:buFont typeface="Times New Roman"/>
                <a:buNone/>
              </a:pPr>
              <a:r>
                <a:rPr lang="en-US" sz="2500" b="0" i="0" u="none" strike="noStrike" cap="none">
                  <a:solidFill>
                    <a:srgbClr val="333333"/>
                  </a:solidFill>
                  <a:latin typeface="Times New Roman"/>
                  <a:ea typeface="Times New Roman"/>
                  <a:cs typeface="Times New Roman"/>
                  <a:sym typeface="Times New Roman"/>
                </a:rPr>
                <a:t>nam nữ</a:t>
              </a:r>
              <a:endParaRPr/>
            </a:p>
          </p:txBody>
        </p:sp>
        <p:sp>
          <p:nvSpPr>
            <p:cNvPr id="346" name="Google Shape;346;p13"/>
            <p:cNvSpPr/>
            <p:nvPr/>
          </p:nvSpPr>
          <p:spPr>
            <a:xfrm>
              <a:off x="4227916" y="3167916"/>
              <a:ext cx="2262336" cy="1357401"/>
            </a:xfrm>
            <a:prstGeom prst="rect">
              <a:avLst/>
            </a:prstGeom>
            <a:gradFill>
              <a:gsLst>
                <a:gs pos="0">
                  <a:srgbClr val="FFDC9B"/>
                </a:gs>
                <a:gs pos="50000">
                  <a:srgbClr val="FFD68D"/>
                </a:gs>
                <a:gs pos="100000">
                  <a:srgbClr val="FFD478"/>
                </a:gs>
              </a:gsLst>
              <a:lin ang="5400000" scaled="0"/>
            </a:gradFill>
            <a:ln>
              <a:noFill/>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47" name="Google Shape;347;p13"/>
            <p:cNvSpPr txBox="1"/>
            <p:nvPr/>
          </p:nvSpPr>
          <p:spPr>
            <a:xfrm>
              <a:off x="4227916" y="3167916"/>
              <a:ext cx="2262336" cy="1357401"/>
            </a:xfrm>
            <a:prstGeom prst="rect">
              <a:avLst/>
            </a:prstGeom>
            <a:noFill/>
            <a:ln>
              <a:noFill/>
            </a:ln>
          </p:spPr>
          <p:txBody>
            <a:bodyPr spcFirstLastPara="1" wrap="square" lIns="95250" tIns="95250" rIns="95250" bIns="95250"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ct val="0"/>
                </a:spcBef>
                <a:spcAft>
                  <a:spcPct val="0"/>
                </a:spcAft>
                <a:buClr>
                  <a:schemeClr val="dk1"/>
                </a:buClr>
                <a:buSzPts val="2500"/>
                <a:buFont typeface="Times New Roman"/>
                <a:buNone/>
              </a:pPr>
              <a:r>
                <a:rPr lang="en-US" sz="2500" b="0" i="0" u="none" strike="noStrike" cap="none">
                  <a:solidFill>
                    <a:schemeClr val="dk1"/>
                  </a:solidFill>
                  <a:latin typeface="Times New Roman"/>
                  <a:ea typeface="Times New Roman"/>
                  <a:cs typeface="Times New Roman"/>
                  <a:sym typeface="Times New Roman"/>
                </a:rPr>
                <a:t>Tôn trọng khả năng phát triển của trẻ em KT</a:t>
              </a:r>
              <a:endParaRPr/>
            </a:p>
          </p:txBody>
        </p:sp>
      </p:grpSp>
    </p:spTree>
  </p:cSld>
  <p:clrMapOvr>
    <a:masterClrMapping/>
  </p:clrMapOvr>
  <p:transition/>
  <p:timing/>
</p:sld>
</file>

<file path=ppt/slides/slide7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351"/>
        <p:cNvGrpSpPr/>
        <p:nvPr/>
      </p:nvGrpSpPr>
      <p:grpSpPr>
        <a:xfrm>
          <a:off x="0" y="0"/>
          <a:ext cx="0" cy="0"/>
        </a:xfrm>
      </p:grpSpPr>
      <p:sp>
        <p:nvSpPr>
          <p:cNvPr id="352" name="Google Shape;352;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ct val="0"/>
              </a:spcBef>
              <a:spcAft>
                <a:spcPct val="0"/>
              </a:spcAft>
              <a:buClr>
                <a:schemeClr val="dk1"/>
              </a:buClr>
              <a:buSzPts val="4400"/>
              <a:buFont typeface="Times New Roman"/>
              <a:buNone/>
            </a:pPr>
            <a:r>
              <a:rPr lang="en-US">
                <a:latin typeface="Times New Roman"/>
                <a:ea typeface="Times New Roman"/>
                <a:cs typeface="Times New Roman"/>
                <a:sym typeface="Times New Roman"/>
              </a:rPr>
              <a:t>Một số định nghĩa</a:t>
            </a:r>
            <a:endParaRPr>
              <a:latin typeface="Times New Roman"/>
              <a:ea typeface="Times New Roman"/>
              <a:cs typeface="Times New Roman"/>
              <a:sym typeface="Times New Roman"/>
            </a:endParaRPr>
          </a:p>
        </p:txBody>
      </p:sp>
      <p:sp>
        <p:nvSpPr>
          <p:cNvPr id="353" name="Google Shape;353;p1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p>
            <a:pPr marL="514350" lvl="0" indent="-514350" algn="l" rtl="0">
              <a:lnSpc>
                <a:spcPct val="90000"/>
              </a:lnSpc>
              <a:spcBef>
                <a:spcPct val="0"/>
              </a:spcBef>
              <a:spcAft>
                <a:spcPct val="0"/>
              </a:spcAft>
              <a:buClr>
                <a:schemeClr val="dk1"/>
              </a:buClr>
              <a:buSzPts val="2800"/>
              <a:buAutoNum type="arabicPeriod"/>
            </a:pPr>
            <a:r>
              <a:rPr lang="en-US" sz="2800">
                <a:latin typeface="Times New Roman"/>
                <a:ea typeface="Times New Roman"/>
                <a:cs typeface="Times New Roman"/>
                <a:sym typeface="Times New Roman"/>
              </a:rPr>
              <a:t>Giao tiếp</a:t>
            </a:r>
            <a:endParaRPr sz="2800">
              <a:latin typeface="Times New Roman"/>
              <a:ea typeface="Times New Roman"/>
              <a:cs typeface="Times New Roman"/>
              <a:sym typeface="Times New Roman"/>
            </a:endParaRPr>
          </a:p>
          <a:p>
            <a:pPr marL="514350" lvl="0" indent="-514350" algn="l" rtl="0">
              <a:lnSpc>
                <a:spcPct val="90000"/>
              </a:lnSpc>
              <a:spcBef>
                <a:spcPts val="1000"/>
              </a:spcBef>
              <a:spcAft>
                <a:spcPct val="0"/>
              </a:spcAft>
              <a:buClr>
                <a:schemeClr val="dk1"/>
              </a:buClr>
              <a:buSzPts val="2800"/>
              <a:buAutoNum type="arabicPeriod"/>
            </a:pPr>
            <a:r>
              <a:rPr lang="en-US" sz="2800">
                <a:latin typeface="Times New Roman"/>
                <a:ea typeface="Times New Roman"/>
                <a:cs typeface="Times New Roman"/>
                <a:sym typeface="Times New Roman"/>
              </a:rPr>
              <a:t>Ngôn ngữ</a:t>
            </a:r>
            <a:endParaRPr sz="2800">
              <a:latin typeface="Times New Roman"/>
              <a:ea typeface="Times New Roman"/>
              <a:cs typeface="Times New Roman"/>
              <a:sym typeface="Times New Roman"/>
            </a:endParaRPr>
          </a:p>
          <a:p>
            <a:pPr marL="514350" lvl="0" indent="-514350" algn="l" rtl="0">
              <a:lnSpc>
                <a:spcPct val="90000"/>
              </a:lnSpc>
              <a:spcBef>
                <a:spcPts val="1000"/>
              </a:spcBef>
              <a:spcAft>
                <a:spcPct val="0"/>
              </a:spcAft>
              <a:buClr>
                <a:schemeClr val="dk1"/>
              </a:buClr>
              <a:buSzPts val="2800"/>
              <a:buAutoNum type="arabicPeriod"/>
            </a:pPr>
            <a:r>
              <a:rPr lang="en-US" sz="2800">
                <a:latin typeface="Times New Roman"/>
                <a:ea typeface="Times New Roman"/>
                <a:cs typeface="Times New Roman"/>
                <a:sym typeface="Times New Roman"/>
              </a:rPr>
              <a:t>Phân biệt đối xử trên cơ sở khuyết tật (Discrimination on the basic of disabilities)</a:t>
            </a:r>
            <a:endParaRPr/>
          </a:p>
          <a:p>
            <a:pPr marL="514350" lvl="0" indent="-514350" algn="l" rtl="0">
              <a:lnSpc>
                <a:spcPct val="90000"/>
              </a:lnSpc>
              <a:spcBef>
                <a:spcPts val="1000"/>
              </a:spcBef>
              <a:spcAft>
                <a:spcPct val="0"/>
              </a:spcAft>
              <a:buClr>
                <a:schemeClr val="dk1"/>
              </a:buClr>
              <a:buSzPts val="2800"/>
              <a:buAutoNum type="arabicPeriod"/>
            </a:pPr>
            <a:r>
              <a:rPr lang="en-US" sz="2800">
                <a:latin typeface="Times New Roman"/>
                <a:ea typeface="Times New Roman"/>
                <a:cs typeface="Times New Roman"/>
                <a:sym typeface="Times New Roman"/>
              </a:rPr>
              <a:t>Tạo điều kiện hợp lý (Reasonable Accommodation)</a:t>
            </a:r>
            <a:endParaRPr/>
          </a:p>
          <a:p>
            <a:pPr marL="514350" lvl="0" indent="-514350" algn="l" rtl="0">
              <a:lnSpc>
                <a:spcPct val="90000"/>
              </a:lnSpc>
              <a:spcBef>
                <a:spcPts val="1000"/>
              </a:spcBef>
              <a:spcAft>
                <a:spcPct val="0"/>
              </a:spcAft>
              <a:buClr>
                <a:schemeClr val="dk1"/>
              </a:buClr>
              <a:buSzPts val="2800"/>
              <a:buAutoNum type="arabicPeriod"/>
            </a:pPr>
            <a:r>
              <a:rPr lang="en-US" sz="2800">
                <a:latin typeface="Times New Roman"/>
                <a:ea typeface="Times New Roman"/>
                <a:cs typeface="Times New Roman"/>
                <a:sym typeface="Times New Roman"/>
              </a:rPr>
              <a:t>Thiết kế phổ dụng/quát  (Universal Design)</a:t>
            </a:r>
            <a:endParaRPr/>
          </a:p>
        </p:txBody>
      </p:sp>
      <p:sp>
        <p:nvSpPr>
          <p:cNvPr id="354" name="Google Shape;354;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ct val="0"/>
              </a:spcBef>
              <a:spcAft>
                <a:spcPct val="0"/>
              </a:spcAft>
              <a:buNone/>
            </a:pPr>
            <a:fld id="{00000000-1234-1234-1234-123412341234}" type="slidenum">
              <a:rPr lang="en-US">
                <a:latin typeface="Times New Roman"/>
                <a:ea typeface="Times New Roman"/>
                <a:cs typeface="Times New Roman"/>
                <a:sym typeface="Times New Roman"/>
              </a:rPr>
              <a:t>71</a:t>
            </a:fld>
            <a:endParaRPr>
              <a:latin typeface="Times New Roman"/>
              <a:ea typeface="Times New Roman"/>
              <a:cs typeface="Times New Roman"/>
              <a:sym typeface="Times New Roman"/>
            </a:endParaRPr>
          </a:p>
        </p:txBody>
      </p:sp>
    </p:spTree>
  </p:cSld>
  <p:clrMapOvr>
    <a:masterClrMapping/>
  </p:clrMapOvr>
  <p:transition/>
  <p:timing/>
</p:sld>
</file>

<file path=ppt/slides/slide7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359"/>
        <p:cNvGrpSpPr/>
        <p:nvPr/>
      </p:nvGrpSpPr>
      <p:grpSpPr>
        <a:xfrm>
          <a:off x="0" y="0"/>
          <a:ext cx="0" cy="0"/>
        </a:xfrm>
      </p:grpSpPr>
      <p:sp>
        <p:nvSpPr>
          <p:cNvPr id="360" name="Google Shape;360;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ct val="0"/>
              </a:spcBef>
              <a:spcAft>
                <a:spcPct val="0"/>
              </a:spcAft>
              <a:buClr>
                <a:schemeClr val="dk1"/>
              </a:buClr>
              <a:buSzPts val="4400"/>
              <a:buFont typeface="Times New Roman"/>
              <a:buNone/>
            </a:pPr>
            <a:r>
              <a:rPr lang="en-US" b="1">
                <a:latin typeface="Times New Roman"/>
                <a:ea typeface="Times New Roman"/>
                <a:cs typeface="Times New Roman"/>
                <a:sym typeface="Times New Roman"/>
              </a:rPr>
              <a:t>Cấu trúc của Công ước</a:t>
            </a:r>
            <a:endParaRPr b="1">
              <a:latin typeface="Times New Roman"/>
              <a:ea typeface="Times New Roman"/>
              <a:cs typeface="Times New Roman"/>
              <a:sym typeface="Times New Roman"/>
            </a:endParaRPr>
          </a:p>
        </p:txBody>
      </p:sp>
      <p:sp>
        <p:nvSpPr>
          <p:cNvPr id="361" name="Google Shape;361;p15"/>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ct val="0"/>
              </a:spcBef>
              <a:spcAft>
                <a:spcPct val="0"/>
              </a:spcAft>
              <a:buClr>
                <a:schemeClr val="dk1"/>
              </a:buClr>
              <a:buSzPts val="2800"/>
              <a:buFont typeface="Noto Sans Symbols"/>
              <a:buNone/>
            </a:pPr>
            <a:r>
              <a:rPr lang="en-US">
                <a:latin typeface="Times New Roman"/>
                <a:ea typeface="Times New Roman"/>
                <a:cs typeface="Times New Roman"/>
                <a:sym typeface="Times New Roman"/>
              </a:rPr>
              <a:t>Lời nói đầu</a:t>
            </a:r>
            <a:endParaRPr>
              <a:latin typeface="Times New Roman"/>
              <a:ea typeface="Times New Roman"/>
              <a:cs typeface="Times New Roman"/>
              <a:sym typeface="Times New Roman"/>
            </a:endParaRPr>
          </a:p>
          <a:p>
            <a:pPr marL="228600" lvl="0" indent="-228600" algn="l" rtl="0">
              <a:lnSpc>
                <a:spcPct val="90000"/>
              </a:lnSpc>
              <a:spcBef>
                <a:spcPts val="1000"/>
              </a:spcBef>
              <a:spcAft>
                <a:spcPct val="0"/>
              </a:spcAft>
              <a:buClr>
                <a:schemeClr val="dk1"/>
              </a:buClr>
              <a:buSzPts val="2800"/>
              <a:buFont typeface="Noto Sans Symbols"/>
              <a:buNone/>
            </a:pPr>
            <a:r>
              <a:rPr lang="en-US">
                <a:latin typeface="Times New Roman"/>
                <a:ea typeface="Times New Roman"/>
                <a:cs typeface="Times New Roman"/>
                <a:sym typeface="Times New Roman"/>
              </a:rPr>
              <a:t>Điều 1. mục đích</a:t>
            </a:r>
            <a:endParaRPr>
              <a:latin typeface="Times New Roman"/>
              <a:ea typeface="Times New Roman"/>
              <a:cs typeface="Times New Roman"/>
              <a:sym typeface="Times New Roman"/>
            </a:endParaRPr>
          </a:p>
          <a:p>
            <a:pPr marL="228600" lvl="0" indent="-228600" algn="l" rtl="0">
              <a:lnSpc>
                <a:spcPct val="90000"/>
              </a:lnSpc>
              <a:spcBef>
                <a:spcPts val="1000"/>
              </a:spcBef>
              <a:spcAft>
                <a:spcPct val="0"/>
              </a:spcAft>
              <a:buClr>
                <a:schemeClr val="dk1"/>
              </a:buClr>
              <a:buSzPts val="2800"/>
              <a:buNone/>
            </a:pPr>
            <a:r>
              <a:rPr lang="en-US">
                <a:latin typeface="Times New Roman"/>
                <a:ea typeface="Times New Roman"/>
                <a:cs typeface="Times New Roman"/>
                <a:sym typeface="Times New Roman"/>
              </a:rPr>
              <a:t>Điều 2. các định nghĩa</a:t>
            </a:r>
            <a:endParaRPr>
              <a:latin typeface="Times New Roman"/>
              <a:ea typeface="Times New Roman"/>
              <a:cs typeface="Times New Roman"/>
              <a:sym typeface="Times New Roman"/>
            </a:endParaRPr>
          </a:p>
          <a:p>
            <a:pPr marL="228600" lvl="0" indent="-228600" algn="l" rtl="0">
              <a:lnSpc>
                <a:spcPct val="90000"/>
              </a:lnSpc>
              <a:spcBef>
                <a:spcPts val="1000"/>
              </a:spcBef>
              <a:spcAft>
                <a:spcPct val="0"/>
              </a:spcAft>
              <a:buClr>
                <a:schemeClr val="dk1"/>
              </a:buClr>
              <a:buSzPts val="2800"/>
              <a:buNone/>
            </a:pPr>
            <a:r>
              <a:rPr lang="en-US">
                <a:latin typeface="Times New Roman"/>
                <a:ea typeface="Times New Roman"/>
                <a:cs typeface="Times New Roman"/>
                <a:sym typeface="Times New Roman"/>
              </a:rPr>
              <a:t>Điều 3. các nguyên tắc chung</a:t>
            </a:r>
            <a:endParaRPr>
              <a:latin typeface="Times New Roman"/>
              <a:ea typeface="Times New Roman"/>
              <a:cs typeface="Times New Roman"/>
              <a:sym typeface="Times New Roman"/>
            </a:endParaRPr>
          </a:p>
          <a:p>
            <a:pPr marL="228600" lvl="0" indent="-228600" algn="l" rtl="0">
              <a:lnSpc>
                <a:spcPct val="90000"/>
              </a:lnSpc>
              <a:spcBef>
                <a:spcPts val="1000"/>
              </a:spcBef>
              <a:spcAft>
                <a:spcPct val="0"/>
              </a:spcAft>
              <a:buClr>
                <a:schemeClr val="dk1"/>
              </a:buClr>
              <a:buSzPts val="2800"/>
              <a:buNone/>
            </a:pPr>
            <a:r>
              <a:rPr lang="en-US">
                <a:latin typeface="Times New Roman"/>
                <a:ea typeface="Times New Roman"/>
                <a:cs typeface="Times New Roman"/>
                <a:sym typeface="Times New Roman"/>
              </a:rPr>
              <a:t>Điều 4. các nghĩa vụ chung</a:t>
            </a:r>
            <a:endParaRPr>
              <a:latin typeface="Times New Roman"/>
              <a:ea typeface="Times New Roman"/>
              <a:cs typeface="Times New Roman"/>
              <a:sym typeface="Times New Roman"/>
            </a:endParaRPr>
          </a:p>
          <a:p>
            <a:pPr marL="228600" lvl="0" indent="-228600" algn="l" rtl="0">
              <a:lnSpc>
                <a:spcPct val="90000"/>
              </a:lnSpc>
              <a:spcBef>
                <a:spcPts val="1000"/>
              </a:spcBef>
              <a:spcAft>
                <a:spcPct val="0"/>
              </a:spcAft>
              <a:buClr>
                <a:schemeClr val="dk1"/>
              </a:buClr>
              <a:buSzPts val="2800"/>
              <a:buNone/>
            </a:pPr>
            <a:r>
              <a:rPr lang="en-US">
                <a:latin typeface="Times New Roman"/>
                <a:ea typeface="Times New Roman"/>
                <a:cs typeface="Times New Roman"/>
                <a:sym typeface="Times New Roman"/>
              </a:rPr>
              <a:t>Điều 5 đến điều 9. các vấn đề chung</a:t>
            </a:r>
            <a:endParaRPr>
              <a:latin typeface="Times New Roman"/>
              <a:ea typeface="Times New Roman"/>
              <a:cs typeface="Times New Roman"/>
              <a:sym typeface="Times New Roman"/>
            </a:endParaRPr>
          </a:p>
          <a:p>
            <a:pPr marL="228600" lvl="0" indent="-228600" algn="l" rtl="0">
              <a:lnSpc>
                <a:spcPct val="90000"/>
              </a:lnSpc>
              <a:spcBef>
                <a:spcPts val="1000"/>
              </a:spcBef>
              <a:spcAft>
                <a:spcPct val="0"/>
              </a:spcAft>
              <a:buClr>
                <a:schemeClr val="dk1"/>
              </a:buClr>
              <a:buSzPts val="2800"/>
              <a:buNone/>
            </a:pPr>
            <a:r>
              <a:rPr lang="en-US">
                <a:latin typeface="Times New Roman"/>
                <a:ea typeface="Times New Roman"/>
                <a:cs typeface="Times New Roman"/>
                <a:sym typeface="Times New Roman"/>
              </a:rPr>
              <a:t>Điều 10 đến điều 30. các quyền cơ bản của nkt</a:t>
            </a:r>
            <a:endParaRPr>
              <a:latin typeface="Times New Roman"/>
              <a:ea typeface="Times New Roman"/>
              <a:cs typeface="Times New Roman"/>
              <a:sym typeface="Times New Roman"/>
            </a:endParaRPr>
          </a:p>
        </p:txBody>
      </p:sp>
      <p:sp>
        <p:nvSpPr>
          <p:cNvPr id="362" name="Google Shape;362;p15"/>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p>
            <a:pPr marL="228600" lvl="0" indent="-228600" algn="l" rtl="0">
              <a:lnSpc>
                <a:spcPct val="80000"/>
              </a:lnSpc>
              <a:spcBef>
                <a:spcPct val="0"/>
              </a:spcBef>
              <a:spcAft>
                <a:spcPct val="0"/>
              </a:spcAft>
              <a:buClr>
                <a:schemeClr val="dk1"/>
              </a:buClr>
              <a:buSzPts val="2800"/>
              <a:buNone/>
            </a:pPr>
            <a:r>
              <a:rPr lang="en-US">
                <a:latin typeface="Times New Roman"/>
                <a:ea typeface="Times New Roman"/>
                <a:cs typeface="Times New Roman"/>
                <a:sym typeface="Times New Roman"/>
              </a:rPr>
              <a:t>Điều 31. Thống kê và thu thập dữ liệu</a:t>
            </a:r>
            <a:endParaRPr>
              <a:latin typeface="Times New Roman"/>
              <a:ea typeface="Times New Roman"/>
              <a:cs typeface="Times New Roman"/>
              <a:sym typeface="Times New Roman"/>
            </a:endParaRPr>
          </a:p>
          <a:p>
            <a:pPr marL="228600" lvl="0" indent="-228600" algn="l" rtl="0">
              <a:lnSpc>
                <a:spcPct val="80000"/>
              </a:lnSpc>
              <a:spcBef>
                <a:spcPts val="1000"/>
              </a:spcBef>
              <a:spcAft>
                <a:spcPct val="0"/>
              </a:spcAft>
              <a:buClr>
                <a:schemeClr val="dk1"/>
              </a:buClr>
              <a:buSzPts val="2800"/>
              <a:buNone/>
            </a:pPr>
            <a:r>
              <a:rPr lang="en-US">
                <a:latin typeface="Times New Roman"/>
                <a:ea typeface="Times New Roman"/>
                <a:cs typeface="Times New Roman"/>
                <a:sym typeface="Times New Roman"/>
              </a:rPr>
              <a:t>Điều 32. Hợp tác quốc tế</a:t>
            </a:r>
            <a:endParaRPr/>
          </a:p>
          <a:p>
            <a:pPr marL="228600" lvl="0" indent="-228600" algn="l" rtl="0">
              <a:lnSpc>
                <a:spcPct val="80000"/>
              </a:lnSpc>
              <a:spcBef>
                <a:spcPts val="1000"/>
              </a:spcBef>
              <a:spcAft>
                <a:spcPct val="0"/>
              </a:spcAft>
              <a:buClr>
                <a:schemeClr val="dk1"/>
              </a:buClr>
              <a:buSzPts val="2800"/>
              <a:buNone/>
            </a:pPr>
            <a:r>
              <a:rPr lang="en-US">
                <a:latin typeface="Times New Roman"/>
                <a:ea typeface="Times New Roman"/>
                <a:cs typeface="Times New Roman"/>
                <a:sym typeface="Times New Roman"/>
              </a:rPr>
              <a:t>Điều 33. Thực hiện và giám sát quốc gia</a:t>
            </a:r>
            <a:endParaRPr>
              <a:latin typeface="Times New Roman"/>
              <a:ea typeface="Times New Roman"/>
              <a:cs typeface="Times New Roman"/>
              <a:sym typeface="Times New Roman"/>
            </a:endParaRPr>
          </a:p>
          <a:p>
            <a:pPr marL="228600" lvl="0" indent="-228600" algn="l" rtl="0">
              <a:lnSpc>
                <a:spcPct val="80000"/>
              </a:lnSpc>
              <a:spcBef>
                <a:spcPts val="1000"/>
              </a:spcBef>
              <a:spcAft>
                <a:spcPct val="0"/>
              </a:spcAft>
              <a:buClr>
                <a:schemeClr val="dk1"/>
              </a:buClr>
              <a:buSzPts val="2800"/>
              <a:buNone/>
            </a:pPr>
            <a:r>
              <a:rPr lang="en-US">
                <a:latin typeface="Times New Roman"/>
                <a:ea typeface="Times New Roman"/>
                <a:cs typeface="Times New Roman"/>
                <a:sym typeface="Times New Roman"/>
              </a:rPr>
              <a:t>Điều 34 đến Điều 40. Cơ chế giám sát quốc tế</a:t>
            </a:r>
            <a:endParaRPr/>
          </a:p>
          <a:p>
            <a:pPr marL="228600" lvl="0" indent="-228600" algn="l" rtl="0">
              <a:lnSpc>
                <a:spcPct val="80000"/>
              </a:lnSpc>
              <a:spcBef>
                <a:spcPts val="1000"/>
              </a:spcBef>
              <a:spcAft>
                <a:spcPct val="0"/>
              </a:spcAft>
              <a:buClr>
                <a:schemeClr val="dk1"/>
              </a:buClr>
              <a:buSzPts val="2800"/>
              <a:buNone/>
            </a:pPr>
            <a:r>
              <a:rPr lang="en-US">
                <a:latin typeface="Times New Roman"/>
                <a:ea typeface="Times New Roman"/>
                <a:cs typeface="Times New Roman"/>
                <a:sym typeface="Times New Roman"/>
              </a:rPr>
              <a:t>Điều 41 đến 5 Điều 0. Các điều khoản cuối của Nghị định thư bổ xung</a:t>
            </a:r>
            <a:endParaRPr>
              <a:latin typeface="Times New Roman"/>
              <a:ea typeface="Times New Roman"/>
              <a:cs typeface="Times New Roman"/>
              <a:sym typeface="Times New Roman"/>
            </a:endParaRPr>
          </a:p>
        </p:txBody>
      </p:sp>
      <p:sp>
        <p:nvSpPr>
          <p:cNvPr id="363" name="Google Shape;363;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p>
            <a:pPr marL="0" lvl="0" indent="0" algn="ctr" rtl="0">
              <a:spcBef>
                <a:spcPct val="0"/>
              </a:spcBef>
              <a:spcAft>
                <a:spcPct val="0"/>
              </a:spcAft>
              <a:buNone/>
            </a:pPr>
            <a:r>
              <a:rPr lang="en-US">
                <a:latin typeface="Times New Roman"/>
                <a:ea typeface="Times New Roman"/>
                <a:cs typeface="Times New Roman"/>
                <a:sym typeface="Times New Roman"/>
              </a:rPr>
              <a:t>Convention on the Rights of Persons with Disabilities</a:t>
            </a:r>
            <a:endParaRPr/>
          </a:p>
        </p:txBody>
      </p:sp>
      <p:sp>
        <p:nvSpPr>
          <p:cNvPr id="364" name="Google Shape;364;p15"/>
          <p:cNvSpPr txBox="1"/>
          <p:nvPr/>
        </p:nvSpPr>
        <p:spPr>
          <a:xfrm>
            <a:off x="5859463" y="5753101"/>
            <a:ext cx="184150" cy="366713"/>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ct val="0"/>
              </a:spcBef>
              <a:spcAft>
                <a:spcPct val="0"/>
              </a:spcAft>
              <a:buNone/>
            </a:pPr>
            <a:endParaRPr sz="1800" b="0" i="0" u="none" strike="noStrike" cap="none">
              <a:solidFill>
                <a:schemeClr val="dk1"/>
              </a:solidFill>
              <a:latin typeface="Times New Roman"/>
              <a:ea typeface="Times New Roman"/>
              <a:cs typeface="Times New Roman"/>
              <a:sym typeface="Times New Roman"/>
            </a:endParaRPr>
          </a:p>
        </p:txBody>
      </p:sp>
    </p:spTree>
  </p:cSld>
  <p:clrMapOvr>
    <a:masterClrMapping/>
  </p:clrMapOvr>
  <p:transition/>
  <p:timing/>
</p:sld>
</file>

<file path=ppt/slides/slide7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Shape 368"/>
        <p:cNvGrpSpPr/>
        <p:nvPr/>
      </p:nvGrpSpPr>
      <p:grpSpPr>
        <a:xfrm>
          <a:off x="0" y="0"/>
          <a:ext cx="0" cy="0"/>
        </a:xfrm>
      </p:grpSpPr>
      <p:sp>
        <p:nvSpPr>
          <p:cNvPr id="369" name="Google Shape;369;p16"/>
          <p:cNvSpPr txBox="1">
            <a:spLocks noGrp="1"/>
          </p:cNvSpPr>
          <p:nvPr>
            <p:ph type="title"/>
          </p:nvPr>
        </p:nvSpPr>
        <p:spPr>
          <a:xfrm>
            <a:off x="650422" y="31291"/>
            <a:ext cx="10891157" cy="81339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ct val="0"/>
              </a:spcBef>
              <a:spcAft>
                <a:spcPct val="0"/>
              </a:spcAft>
              <a:buClr>
                <a:schemeClr val="dk1"/>
              </a:buClr>
              <a:buSzPts val="4400"/>
              <a:buFont typeface="Times New Roman"/>
              <a:buNone/>
            </a:pPr>
            <a:r>
              <a:rPr lang="en-US" b="1">
                <a:latin typeface="Times New Roman"/>
                <a:ea typeface="Times New Roman"/>
                <a:cs typeface="Times New Roman"/>
                <a:sym typeface="Times New Roman"/>
              </a:rPr>
              <a:t>Các quyền con người của người khuyết tật</a:t>
            </a:r>
            <a:endParaRPr>
              <a:latin typeface="Times New Roman"/>
              <a:ea typeface="Times New Roman"/>
              <a:cs typeface="Times New Roman"/>
              <a:sym typeface="Times New Roman"/>
            </a:endParaRPr>
          </a:p>
        </p:txBody>
      </p:sp>
      <p:grpSp>
        <p:nvGrpSpPr>
          <p:cNvPr id="370" name="Google Shape;370;p16"/>
          <p:cNvGrpSpPr/>
          <p:nvPr/>
        </p:nvGrpSpPr>
        <p:grpSpPr>
          <a:xfrm>
            <a:off x="2578479" y="878153"/>
            <a:ext cx="6819140" cy="5894143"/>
            <a:chOff x="1020008" y="808"/>
            <a:chExt cx="6819140" cy="5894143"/>
          </a:xfrm>
        </p:grpSpPr>
        <p:sp>
          <p:nvSpPr>
            <p:cNvPr id="371" name="Google Shape;371;p16"/>
            <p:cNvSpPr/>
            <p:nvPr/>
          </p:nvSpPr>
          <p:spPr>
            <a:xfrm>
              <a:off x="3447630" y="808"/>
              <a:ext cx="1963895" cy="1276531"/>
            </a:xfrm>
            <a:prstGeom prst="roundRect">
              <a:avLst>
                <a:gd name="adj" fmla="val 16667"/>
              </a:avLst>
            </a:prstGeom>
            <a:solidFill>
              <a:srgbClr val="599BD5"/>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72" name="Google Shape;372;p16"/>
            <p:cNvSpPr txBox="1"/>
            <p:nvPr/>
          </p:nvSpPr>
          <p:spPr>
            <a:xfrm>
              <a:off x="3509945" y="63123"/>
              <a:ext cx="1839265" cy="1151901"/>
            </a:xfrm>
            <a:prstGeom prst="rect">
              <a:avLst/>
            </a:prstGeom>
            <a:noFill/>
            <a:ln>
              <a:noFill/>
            </a:ln>
          </p:spPr>
          <p:txBody>
            <a:bodyPr spcFirstLastPara="1" wrap="square" lIns="72375" tIns="72375" rIns="72375" bIns="7237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ct val="0"/>
                </a:spcBef>
                <a:spcAft>
                  <a:spcPct val="0"/>
                </a:spcAft>
                <a:buClr>
                  <a:schemeClr val="lt1"/>
                </a:buClr>
                <a:buSzPts val="1900"/>
                <a:buFont typeface="Times New Roman"/>
                <a:buNone/>
              </a:pPr>
              <a:r>
                <a:rPr lang="en-US" sz="1900" b="0" i="0" u="none" strike="noStrike" cap="none">
                  <a:solidFill>
                    <a:schemeClr val="lt1"/>
                  </a:solidFill>
                  <a:latin typeface="Times New Roman"/>
                  <a:ea typeface="Times New Roman"/>
                  <a:cs typeface="Times New Roman"/>
                  <a:sym typeface="Times New Roman"/>
                </a:rPr>
                <a:t>Quyền được sống và quyền bình đẳng trước pháp luật </a:t>
              </a:r>
              <a:endParaRPr sz="1900" b="0" i="0" u="none" strike="noStrike" cap="none">
                <a:solidFill>
                  <a:schemeClr val="lt1"/>
                </a:solidFill>
                <a:latin typeface="Times New Roman"/>
                <a:ea typeface="Times New Roman"/>
                <a:cs typeface="Times New Roman"/>
                <a:sym typeface="Times New Roman"/>
              </a:endParaRPr>
            </a:p>
          </p:txBody>
        </p:sp>
        <p:sp>
          <p:nvSpPr>
            <p:cNvPr id="373" name="Google Shape;373;p16"/>
            <p:cNvSpPr/>
            <p:nvPr/>
          </p:nvSpPr>
          <p:spPr>
            <a:xfrm>
              <a:off x="1877025" y="639074"/>
              <a:ext cx="5105105" cy="5105105"/>
            </a:xfrm>
            <a:custGeom>
              <a:rect l="l" t="t" r="r" b="b"/>
              <a:pathLst>
                <a:path w="119999" h="119999" extrusionOk="0">
                  <a:moveTo>
                    <a:pt x="89278" y="7628"/>
                  </a:moveTo>
                  <a:lnTo>
                    <a:pt x="89278" y="7628"/>
                  </a:lnTo>
                  <a:cubicBezTo>
                    <a:pt x="95454" y="11081"/>
                    <a:pt x="100971" y="15599"/>
                    <a:pt x="105574" y="20974"/>
                  </a:cubicBezTo>
                </a:path>
              </a:pathLst>
            </a:custGeom>
            <a:noFill/>
            <a:ln w="9525" cap="flat" cmpd="sng">
              <a:solidFill>
                <a:srgbClr val="599BD5"/>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74" name="Google Shape;374;p16"/>
            <p:cNvSpPr/>
            <p:nvPr/>
          </p:nvSpPr>
          <p:spPr>
            <a:xfrm>
              <a:off x="5875253" y="1764579"/>
              <a:ext cx="1963895" cy="1276531"/>
            </a:xfrm>
            <a:prstGeom prst="roundRect">
              <a:avLst>
                <a:gd name="adj" fmla="val 16667"/>
              </a:avLst>
            </a:prstGeom>
            <a:solidFill>
              <a:srgbClr val="52CBCC"/>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75" name="Google Shape;375;p16"/>
            <p:cNvSpPr txBox="1"/>
            <p:nvPr/>
          </p:nvSpPr>
          <p:spPr>
            <a:xfrm>
              <a:off x="5937568" y="1826894"/>
              <a:ext cx="1839265" cy="1151901"/>
            </a:xfrm>
            <a:prstGeom prst="rect">
              <a:avLst/>
            </a:prstGeom>
            <a:noFill/>
            <a:ln>
              <a:noFill/>
            </a:ln>
          </p:spPr>
          <p:txBody>
            <a:bodyPr spcFirstLastPara="1" wrap="square" lIns="72375" tIns="72375" rIns="72375" bIns="7237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ct val="0"/>
                </a:spcBef>
                <a:spcAft>
                  <a:spcPct val="0"/>
                </a:spcAft>
                <a:buClr>
                  <a:schemeClr val="lt1"/>
                </a:buClr>
                <a:buSzPts val="1900"/>
                <a:buFont typeface="Times New Roman"/>
                <a:buNone/>
              </a:pPr>
              <a:r>
                <a:rPr lang="en-US" sz="1900" b="0" i="0" u="none" strike="noStrike" cap="none">
                  <a:solidFill>
                    <a:schemeClr val="lt1"/>
                  </a:solidFill>
                  <a:latin typeface="Times New Roman"/>
                  <a:ea typeface="Times New Roman"/>
                  <a:cs typeface="Times New Roman"/>
                  <a:sym typeface="Times New Roman"/>
                </a:rPr>
                <a:t>Quyền được bảo đảm tự do cơ bản</a:t>
              </a:r>
              <a:endParaRPr sz="1900" b="0" i="0" u="none" strike="noStrike" cap="none">
                <a:solidFill>
                  <a:schemeClr val="lt1"/>
                </a:solidFill>
                <a:latin typeface="Times New Roman"/>
                <a:ea typeface="Times New Roman"/>
                <a:cs typeface="Times New Roman"/>
                <a:sym typeface="Times New Roman"/>
              </a:endParaRPr>
            </a:p>
          </p:txBody>
        </p:sp>
        <p:sp>
          <p:nvSpPr>
            <p:cNvPr id="376" name="Google Shape;376;p16"/>
            <p:cNvSpPr/>
            <p:nvPr/>
          </p:nvSpPr>
          <p:spPr>
            <a:xfrm>
              <a:off x="1877025" y="639074"/>
              <a:ext cx="5105105" cy="5105105"/>
            </a:xfrm>
            <a:custGeom>
              <a:rect l="l" t="t" r="r" b="b"/>
              <a:pathLst>
                <a:path w="119999" h="119999" extrusionOk="0">
                  <a:moveTo>
                    <a:pt x="119857" y="64144"/>
                  </a:moveTo>
                  <a:lnTo>
                    <a:pt x="119857" y="64144"/>
                  </a:lnTo>
                  <a:cubicBezTo>
                    <a:pt x="119308" y="72069"/>
                    <a:pt x="117191" y="79805"/>
                    <a:pt x="113629" y="86906"/>
                  </a:cubicBezTo>
                </a:path>
              </a:pathLst>
            </a:custGeom>
            <a:noFill/>
            <a:ln w="9525" cap="flat" cmpd="sng">
              <a:solidFill>
                <a:srgbClr val="52CBCC"/>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77" name="Google Shape;377;p16"/>
            <p:cNvSpPr/>
            <p:nvPr/>
          </p:nvSpPr>
          <p:spPr>
            <a:xfrm>
              <a:off x="4947983" y="4618420"/>
              <a:ext cx="1963895" cy="1276531"/>
            </a:xfrm>
            <a:prstGeom prst="roundRect">
              <a:avLst>
                <a:gd name="adj" fmla="val 16667"/>
              </a:avLst>
            </a:prstGeom>
            <a:solidFill>
              <a:srgbClr val="4CC38C"/>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78" name="Google Shape;378;p16"/>
            <p:cNvSpPr txBox="1"/>
            <p:nvPr/>
          </p:nvSpPr>
          <p:spPr>
            <a:xfrm>
              <a:off x="5010298" y="4680735"/>
              <a:ext cx="1839265" cy="1151901"/>
            </a:xfrm>
            <a:prstGeom prst="rect">
              <a:avLst/>
            </a:prstGeom>
            <a:noFill/>
            <a:ln>
              <a:noFill/>
            </a:ln>
          </p:spPr>
          <p:txBody>
            <a:bodyPr spcFirstLastPara="1" wrap="square" lIns="72375" tIns="72375" rIns="72375" bIns="7237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ct val="0"/>
                </a:spcBef>
                <a:spcAft>
                  <a:spcPct val="0"/>
                </a:spcAft>
                <a:buClr>
                  <a:schemeClr val="lt1"/>
                </a:buClr>
                <a:buSzPts val="1900"/>
                <a:buFont typeface="Times New Roman"/>
                <a:buNone/>
              </a:pPr>
              <a:r>
                <a:rPr lang="en-US" sz="1900" b="0" i="0" u="none" strike="noStrike" cap="none">
                  <a:solidFill>
                    <a:schemeClr val="lt1"/>
                  </a:solidFill>
                  <a:latin typeface="Times New Roman"/>
                  <a:ea typeface="Times New Roman"/>
                  <a:cs typeface="Times New Roman"/>
                  <a:sym typeface="Times New Roman"/>
                </a:rPr>
                <a:t>Quyền được bảo vệ </a:t>
              </a:r>
              <a:endParaRPr sz="1900" b="0" i="0" u="none" strike="noStrike" cap="none">
                <a:solidFill>
                  <a:schemeClr val="lt1"/>
                </a:solidFill>
                <a:latin typeface="Times New Roman"/>
                <a:ea typeface="Times New Roman"/>
                <a:cs typeface="Times New Roman"/>
                <a:sym typeface="Times New Roman"/>
              </a:endParaRPr>
            </a:p>
          </p:txBody>
        </p:sp>
        <p:sp>
          <p:nvSpPr>
            <p:cNvPr id="379" name="Google Shape;379;p16"/>
            <p:cNvSpPr/>
            <p:nvPr/>
          </p:nvSpPr>
          <p:spPr>
            <a:xfrm>
              <a:off x="1877025" y="639074"/>
              <a:ext cx="5105105" cy="5105105"/>
            </a:xfrm>
            <a:custGeom>
              <a:rect l="l" t="t" r="r" b="b"/>
              <a:pathLst>
                <a:path w="119999" h="119999" extrusionOk="0">
                  <a:moveTo>
                    <a:pt x="67378" y="119545"/>
                  </a:moveTo>
                  <a:lnTo>
                    <a:pt x="67378" y="119545"/>
                  </a:lnTo>
                  <a:cubicBezTo>
                    <a:pt x="62478" y="120152"/>
                    <a:pt x="57522" y="120152"/>
                    <a:pt x="52622" y="119545"/>
                  </a:cubicBezTo>
                </a:path>
              </a:pathLst>
            </a:custGeom>
            <a:noFill/>
            <a:ln w="9525" cap="flat" cmpd="sng">
              <a:solidFill>
                <a:srgbClr val="4CC38C"/>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80" name="Google Shape;380;p16"/>
            <p:cNvSpPr/>
            <p:nvPr/>
          </p:nvSpPr>
          <p:spPr>
            <a:xfrm>
              <a:off x="1947277" y="4618420"/>
              <a:ext cx="1963895" cy="1276531"/>
            </a:xfrm>
            <a:prstGeom prst="roundRect">
              <a:avLst>
                <a:gd name="adj" fmla="val 16667"/>
              </a:avLst>
            </a:prstGeom>
            <a:solidFill>
              <a:srgbClr val="46BA4E"/>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81" name="Google Shape;381;p16"/>
            <p:cNvSpPr txBox="1"/>
            <p:nvPr/>
          </p:nvSpPr>
          <p:spPr>
            <a:xfrm>
              <a:off x="2009592" y="4680735"/>
              <a:ext cx="1839265" cy="1151901"/>
            </a:xfrm>
            <a:prstGeom prst="rect">
              <a:avLst/>
            </a:prstGeom>
            <a:noFill/>
            <a:ln>
              <a:noFill/>
            </a:ln>
          </p:spPr>
          <p:txBody>
            <a:bodyPr spcFirstLastPara="1" wrap="square" lIns="72375" tIns="72375" rIns="72375" bIns="7237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ct val="0"/>
                </a:spcBef>
                <a:spcAft>
                  <a:spcPct val="0"/>
                </a:spcAft>
                <a:buClr>
                  <a:schemeClr val="lt1"/>
                </a:buClr>
                <a:buSzPts val="1900"/>
                <a:buFont typeface="Times New Roman"/>
                <a:buNone/>
              </a:pPr>
              <a:r>
                <a:rPr lang="en-US" sz="1900" b="0" i="0" u="none" strike="noStrike" cap="none">
                  <a:solidFill>
                    <a:schemeClr val="lt1"/>
                  </a:solidFill>
                  <a:latin typeface="Times New Roman"/>
                  <a:ea typeface="Times New Roman"/>
                  <a:cs typeface="Times New Roman"/>
                  <a:sym typeface="Times New Roman"/>
                </a:rPr>
                <a:t>Quyền được tham gia </a:t>
              </a:r>
              <a:endParaRPr sz="1900" b="0" i="0" u="none" strike="noStrike" cap="none">
                <a:solidFill>
                  <a:schemeClr val="lt1"/>
                </a:solidFill>
                <a:latin typeface="Times New Roman"/>
                <a:ea typeface="Times New Roman"/>
                <a:cs typeface="Times New Roman"/>
                <a:sym typeface="Times New Roman"/>
              </a:endParaRPr>
            </a:p>
          </p:txBody>
        </p:sp>
        <p:sp>
          <p:nvSpPr>
            <p:cNvPr id="382" name="Google Shape;382;p16"/>
            <p:cNvSpPr/>
            <p:nvPr/>
          </p:nvSpPr>
          <p:spPr>
            <a:xfrm>
              <a:off x="1877025" y="639074"/>
              <a:ext cx="5105105" cy="5105105"/>
            </a:xfrm>
            <a:custGeom>
              <a:rect l="l" t="t" r="r" b="b"/>
              <a:pathLst>
                <a:path w="119999" h="119999" extrusionOk="0">
                  <a:moveTo>
                    <a:pt x="6371" y="86906"/>
                  </a:moveTo>
                  <a:cubicBezTo>
                    <a:pt x="2809" y="79806"/>
                    <a:pt x="692" y="72069"/>
                    <a:pt x="143" y="64144"/>
                  </a:cubicBezTo>
                </a:path>
              </a:pathLst>
            </a:custGeom>
            <a:noFill/>
            <a:ln w="9525" cap="flat" cmpd="sng">
              <a:solidFill>
                <a:srgbClr val="46BA4E"/>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83" name="Google Shape;383;p16"/>
            <p:cNvSpPr/>
            <p:nvPr/>
          </p:nvSpPr>
          <p:spPr>
            <a:xfrm>
              <a:off x="1020008" y="1764579"/>
              <a:ext cx="1963895" cy="1276531"/>
            </a:xfrm>
            <a:prstGeom prst="roundRect">
              <a:avLst>
                <a:gd name="adj" fmla="val 16667"/>
              </a:avLst>
            </a:prstGeom>
            <a:solidFill>
              <a:srgbClr val="6FAB46"/>
            </a:solidFill>
            <a:ln w="1905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sp>
          <p:nvSpPr>
            <p:cNvPr id="384" name="Google Shape;384;p16"/>
            <p:cNvSpPr txBox="1"/>
            <p:nvPr/>
          </p:nvSpPr>
          <p:spPr>
            <a:xfrm>
              <a:off x="1082323" y="1826894"/>
              <a:ext cx="1839265" cy="1151901"/>
            </a:xfrm>
            <a:prstGeom prst="rect">
              <a:avLst/>
            </a:prstGeom>
            <a:noFill/>
            <a:ln>
              <a:noFill/>
            </a:ln>
          </p:spPr>
          <p:txBody>
            <a:bodyPr spcFirstLastPara="1" wrap="square" lIns="72375" tIns="72375" rIns="72375" bIns="7237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ctr" rtl="0">
                <a:lnSpc>
                  <a:spcPct val="90000"/>
                </a:lnSpc>
                <a:spcBef>
                  <a:spcPct val="0"/>
                </a:spcBef>
                <a:spcAft>
                  <a:spcPct val="0"/>
                </a:spcAft>
                <a:buClr>
                  <a:schemeClr val="lt1"/>
                </a:buClr>
                <a:buSzPts val="1900"/>
                <a:buFont typeface="Times New Roman"/>
                <a:buNone/>
              </a:pPr>
              <a:r>
                <a:rPr lang="en-US" sz="1900" b="0" i="0" u="none" strike="noStrike" cap="none">
                  <a:solidFill>
                    <a:schemeClr val="lt1"/>
                  </a:solidFill>
                  <a:latin typeface="Times New Roman"/>
                  <a:ea typeface="Times New Roman"/>
                  <a:cs typeface="Times New Roman"/>
                  <a:sym typeface="Times New Roman"/>
                </a:rPr>
                <a:t>Quyền được hỗ trợ đặc biệt, có cơ hội và được phát triển </a:t>
              </a:r>
              <a:endParaRPr sz="1900" b="0" i="0" u="none" strike="noStrike" cap="none">
                <a:solidFill>
                  <a:schemeClr val="lt1"/>
                </a:solidFill>
                <a:latin typeface="Times New Roman"/>
                <a:ea typeface="Times New Roman"/>
                <a:cs typeface="Times New Roman"/>
                <a:sym typeface="Times New Roman"/>
              </a:endParaRPr>
            </a:p>
          </p:txBody>
        </p:sp>
        <p:sp>
          <p:nvSpPr>
            <p:cNvPr id="385" name="Google Shape;385;p16"/>
            <p:cNvSpPr/>
            <p:nvPr/>
          </p:nvSpPr>
          <p:spPr>
            <a:xfrm>
              <a:off x="1877025" y="639074"/>
              <a:ext cx="5105105" cy="5105105"/>
            </a:xfrm>
            <a:custGeom>
              <a:rect l="l" t="t" r="r" b="b"/>
              <a:pathLst>
                <a:path w="119999" h="119999" extrusionOk="0">
                  <a:moveTo>
                    <a:pt x="14426" y="20974"/>
                  </a:moveTo>
                  <a:lnTo>
                    <a:pt x="14426" y="20974"/>
                  </a:lnTo>
                  <a:cubicBezTo>
                    <a:pt x="19028" y="15599"/>
                    <a:pt x="24545" y="11081"/>
                    <a:pt x="30722" y="7628"/>
                  </a:cubicBezTo>
                </a:path>
              </a:pathLst>
            </a:custGeom>
            <a:noFill/>
            <a:ln w="9525" cap="flat" cmpd="sng">
              <a:solidFill>
                <a:srgbClr val="6FAB46"/>
              </a:solidFill>
              <a:prstDash val="solid"/>
              <a:miter lim="800000"/>
              <a:headEnd type="none" w="sm" len="sm"/>
              <a:tailEnd type="none" w="sm" len="sm"/>
            </a:ln>
          </p:spPr>
          <p:txBody>
            <a:bodyPr spcFirstLastPara="1" wrap="square" lIns="91425" tIns="91425" rIns="91425" bIns="91425" anchor="ctr" anchorCtr="0">
              <a:no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lvl="0" indent="0" algn="l" rtl="0">
                <a:spcBef>
                  <a:spcPct val="0"/>
                </a:spcBef>
                <a:spcAft>
                  <a:spcPct val="0"/>
                </a:spcAft>
                <a:buNone/>
              </a:pPr>
              <a:endParaRPr/>
            </a:p>
          </p:txBody>
        </p:sp>
      </p:grpSp>
      <p:sp>
        <p:nvSpPr>
          <p:cNvPr id="386" name="Google Shape;386;p16"/>
          <p:cNvSpPr txBox="1"/>
          <p:nvPr/>
        </p:nvSpPr>
        <p:spPr>
          <a:xfrm>
            <a:off x="7004958" y="1135505"/>
            <a:ext cx="1616527" cy="64633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ct val="0"/>
              </a:spcBef>
              <a:spcAft>
                <a:spcPct val="0"/>
              </a:spcAft>
              <a:buNone/>
            </a:pPr>
            <a:r>
              <a:rPr lang="en-US" sz="1800" b="0" i="0" u="none" strike="noStrike" cap="none">
                <a:solidFill>
                  <a:schemeClr val="dk1"/>
                </a:solidFill>
                <a:latin typeface="Times New Roman"/>
                <a:ea typeface="Times New Roman"/>
                <a:cs typeface="Times New Roman"/>
                <a:sym typeface="Times New Roman"/>
              </a:rPr>
              <a:t>Điều 10, Điều 11, Điều 12</a:t>
            </a:r>
            <a:endParaRPr/>
          </a:p>
        </p:txBody>
      </p:sp>
      <p:sp>
        <p:nvSpPr>
          <p:cNvPr id="387" name="Google Shape;387;p16"/>
          <p:cNvSpPr txBox="1"/>
          <p:nvPr/>
        </p:nvSpPr>
        <p:spPr>
          <a:xfrm>
            <a:off x="9388930" y="3054650"/>
            <a:ext cx="2726872" cy="64633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ct val="0"/>
              </a:spcBef>
              <a:spcAft>
                <a:spcPct val="0"/>
              </a:spcAft>
              <a:buNone/>
            </a:pPr>
            <a:r>
              <a:rPr lang="en-US" sz="1800">
                <a:solidFill>
                  <a:schemeClr val="dk1"/>
                </a:solidFill>
                <a:latin typeface="Times New Roman"/>
                <a:ea typeface="Times New Roman"/>
                <a:cs typeface="Times New Roman"/>
                <a:sym typeface="Times New Roman"/>
              </a:rPr>
              <a:t>Điều 14, Điều 18, Điều 19, Điều 21, Điều 22, Điều 23,  </a:t>
            </a:r>
            <a:endParaRPr/>
          </a:p>
        </p:txBody>
      </p:sp>
      <p:sp>
        <p:nvSpPr>
          <p:cNvPr id="388" name="Google Shape;388;p16"/>
          <p:cNvSpPr txBox="1"/>
          <p:nvPr/>
        </p:nvSpPr>
        <p:spPr>
          <a:xfrm>
            <a:off x="8588828" y="5739786"/>
            <a:ext cx="1828800" cy="646331"/>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ct val="0"/>
              </a:spcBef>
              <a:spcAft>
                <a:spcPct val="0"/>
              </a:spcAft>
              <a:buNone/>
            </a:pPr>
            <a:r>
              <a:rPr lang="en-US" sz="1800">
                <a:solidFill>
                  <a:schemeClr val="dk1"/>
                </a:solidFill>
                <a:latin typeface="Times New Roman"/>
                <a:ea typeface="Times New Roman"/>
                <a:cs typeface="Times New Roman"/>
                <a:sym typeface="Times New Roman"/>
              </a:rPr>
              <a:t>Điều 15, Điều 16, Điều 17</a:t>
            </a:r>
            <a:endParaRPr/>
          </a:p>
        </p:txBody>
      </p:sp>
      <p:sp>
        <p:nvSpPr>
          <p:cNvPr id="389" name="Google Shape;389;p16"/>
          <p:cNvSpPr txBox="1"/>
          <p:nvPr/>
        </p:nvSpPr>
        <p:spPr>
          <a:xfrm>
            <a:off x="1754413" y="5878286"/>
            <a:ext cx="1845129" cy="369332"/>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rtl="0">
              <a:spcBef>
                <a:spcPct val="0"/>
              </a:spcBef>
              <a:spcAft>
                <a:spcPct val="0"/>
              </a:spcAft>
              <a:buNone/>
            </a:pPr>
            <a:r>
              <a:rPr lang="en-US" sz="1800">
                <a:solidFill>
                  <a:schemeClr val="dk1"/>
                </a:solidFill>
                <a:latin typeface="Times New Roman"/>
                <a:ea typeface="Times New Roman"/>
                <a:cs typeface="Times New Roman"/>
                <a:sym typeface="Times New Roman"/>
              </a:rPr>
              <a:t>Điều 29, Điều 30</a:t>
            </a:r>
            <a:endParaRPr/>
          </a:p>
        </p:txBody>
      </p:sp>
      <p:sp>
        <p:nvSpPr>
          <p:cNvPr id="390" name="Google Shape;390;p16"/>
          <p:cNvSpPr txBox="1"/>
          <p:nvPr/>
        </p:nvSpPr>
        <p:spPr>
          <a:xfrm>
            <a:off x="129720" y="2777651"/>
            <a:ext cx="2498271" cy="923330"/>
          </a:xfrm>
          <a:prstGeom prst="rect">
            <a:avLst/>
          </a:prstGeom>
          <a:noFill/>
          <a:ln>
            <a:noFill/>
          </a:ln>
        </p:spPr>
        <p:txBody>
          <a:bodyPr spcFirstLastPara="1" wrap="square" lIns="91425" tIns="45700" rIns="91425" bIns="45700" anchor="t" anchorCtr="0">
            <a:spAutoFit/>
          </a:bodyPr>
          <a:lstStyle>
            <a:defPPr marR="0" lvl="0" algn="l" rtl="0">
              <a:lnSpc>
                <a:spcPct val="100000"/>
              </a:lnSpc>
              <a:spcBef>
                <a:spcPct val="0"/>
              </a:spcBef>
              <a:spcAft>
                <a:spcPct val="0"/>
              </a:spcAft>
            </a:defPPr>
            <a:lvl1pPr marR="0" lvl="0"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r" rtl="0">
              <a:spcBef>
                <a:spcPct val="0"/>
              </a:spcBef>
              <a:spcAft>
                <a:spcPct val="0"/>
              </a:spcAft>
              <a:buNone/>
            </a:pPr>
            <a:r>
              <a:rPr lang="en-US" sz="1800">
                <a:solidFill>
                  <a:schemeClr val="dk1"/>
                </a:solidFill>
                <a:latin typeface="Times New Roman"/>
                <a:ea typeface="Times New Roman"/>
                <a:cs typeface="Times New Roman"/>
                <a:sym typeface="Times New Roman"/>
              </a:rPr>
              <a:t>Điều 13, Điều 20, Điều 24, Điều 25, Điều 26, Điều 27, Điều 28</a:t>
            </a:r>
            <a:endParaRPr/>
          </a:p>
        </p:txBody>
      </p:sp>
    </p:spTree>
  </p:cSld>
  <p:clrMapOvr>
    <a:masterClrMapping/>
  </p:clrMapOvr>
  <p:transition/>
  <p:timing/>
</p:sld>
</file>

<file path=ppt/slides/slide7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title="Be clear about what States are obliged to do:"/>
          <p:cNvSpPr>
            <a:spLocks noGrp="1"/>
          </p:cNvSpPr>
          <p:nvPr>
            <p:ph type="title"/>
          </p:nvPr>
        </p:nvSpPr>
        <p:spPr/>
        <p:txBody>
          <a:bodyPr>
            <a:normAutofit/>
          </a:bodyPr>
          <a:lstStyle/>
          <a:p>
            <a:r>
              <a:rPr lang="en-GB" b="1"/>
              <a:t>Biết rõ nghĩa vụ của các quốc gia:</a:t>
            </a:r>
            <a:endParaRPr lang="en-GB" b="1"/>
          </a:p>
        </p:txBody>
      </p:sp>
      <p:sp>
        <p:nvSpPr>
          <p:cNvPr id="3" name="Content Placeholder 2" descr="What are States obligations? &#10;"/>
          <p:cNvSpPr>
            <a:spLocks noGrp="1"/>
          </p:cNvSpPr>
          <p:nvPr>
            <p:ph idx="1"/>
          </p:nvPr>
        </p:nvSpPr>
        <p:spPr/>
        <p:txBody>
          <a:bodyPr/>
          <a:lstStyle/>
          <a:p>
            <a:pPr marL="0" indent="0" algn="ctr">
              <a:buNone/>
            </a:pPr>
            <a:r>
              <a:rPr lang="en-GB" sz="6000" b="1" err="1">
                <a:solidFill>
                  <a:srgbClr val="C00000"/>
                </a:solidFill>
              </a:rPr>
              <a:t>Nghĩa vụ của các quốc gia là gì? </a:t>
            </a:r>
          </a:p>
          <a:p>
            <a:pPr marL="0" indent="0">
              <a:buNone/>
            </a:pPr>
            <a:endParaRPr lang="en-GB"/>
          </a:p>
        </p:txBody>
      </p:sp>
      <p:sp>
        <p:nvSpPr>
          <p:cNvPr id="4" name="Slide Number Placeholder 3"/>
          <p:cNvSpPr>
            <a:spLocks noGrp="1"/>
          </p:cNvSpPr>
          <p:nvPr>
            <p:ph type="sldNum" sz="quarter" idx="12"/>
          </p:nvPr>
        </p:nvSpPr>
        <p:spPr/>
        <p:txBody>
          <a:bodyPr/>
          <a:lstStyle/>
          <a:p>
            <a:fld id="{7BACD1D2-6959-674D-8503-1C35B57C1E06}" type="slidenum">
              <a:rPr lang="en-AU" smtClean="0"/>
              <a:t>74</a:t>
            </a:fld>
            <a:endParaRPr lang="en-AU"/>
          </a:p>
        </p:txBody>
      </p:sp>
    </p:spTree>
    <p:extLst>
      <p:ext uri="{BB962C8B-B14F-4D97-AF65-F5344CB8AC3E}">
        <p14:creationId xmlns:p14="http://schemas.microsoft.com/office/powerpoint/2010/main" val="3519105461"/>
      </p:ext>
    </p:extLst>
  </p:cSld>
  <p:clrMapOvr>
    <a:masterClrMapping/>
  </p:clrMapOvr>
  <p:transition/>
  <p:timing/>
</p:sld>
</file>

<file path=ppt/slides/slide7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title="States are obliged to:"/>
          <p:cNvSpPr>
            <a:spLocks noGrp="1"/>
          </p:cNvSpPr>
          <p:nvPr>
            <p:ph type="title"/>
          </p:nvPr>
        </p:nvSpPr>
        <p:spPr>
          <a:xfrm>
            <a:off x="2209800" y="274638"/>
            <a:ext cx="8001000" cy="1143000"/>
          </a:xfrm>
        </p:spPr>
        <p:txBody>
          <a:bodyPr>
            <a:noAutofit/>
          </a:bodyPr>
          <a:lstStyle/>
          <a:p>
            <a:r>
              <a:rPr lang="en-US" b="1"/>
              <a:t>1. Các quốc gia có nghĩa vụ:</a:t>
            </a:r>
            <a:endParaRPr lang="en-GB" b="1"/>
          </a:p>
        </p:txBody>
      </p:sp>
      <p:sp>
        <p:nvSpPr>
          <p:cNvPr id="3" name="Content Placeholder 2" descr="Respect: Do no harm and do not prevent people to exercise and enjoy their rights&#10;Protect: Ensure that non state actor do no harm and do not prevent exercise and enjoyment of rights&#10;Fulfill: Do whatever possible so that people exercise and enjoy fully their human rights and fundamental freedoms&#10;"/>
          <p:cNvSpPr>
            <a:spLocks noGrp="1"/>
          </p:cNvSpPr>
          <p:nvPr>
            <p:ph idx="1"/>
          </p:nvPr>
        </p:nvSpPr>
        <p:spPr>
          <a:xfrm>
            <a:off x="1981200" y="1600200"/>
            <a:ext cx="8229600" cy="4983162"/>
          </a:xfrm>
        </p:spPr>
        <p:txBody>
          <a:bodyPr>
            <a:normAutofit/>
          </a:bodyPr>
          <a:lstStyle/>
          <a:p>
            <a:r>
              <a:rPr lang="en-US" b="1" err="1"/>
              <a:t>Tôn trọng: </a:t>
            </a:r>
            <a:r>
              <a:rPr lang="en-US" err="1"/>
              <a:t>Không gây tổn hại và không ngăn cản người khuyết tật thực hiện và hưởng các quyền của họ</a:t>
            </a:r>
            <a:endParaRPr lang="en-US"/>
          </a:p>
          <a:p>
            <a:r>
              <a:rPr lang="en-US" b="1" err="1"/>
              <a:t>Bảo vệ:</a:t>
            </a:r>
            <a:r>
              <a:rPr lang="en-US"/>
              <a:t> Đảm bảo không một chủ thể phi nhà nước nào gây tổn hại và ngăn cản người khuyết tật thực hiện và hưởng các quyền của họ</a:t>
            </a:r>
            <a:endParaRPr lang="en-US"/>
          </a:p>
          <a:p>
            <a:r>
              <a:rPr lang="en-US" b="1" err="1"/>
              <a:t>Thực hiện:</a:t>
            </a:r>
            <a:r>
              <a:rPr lang="en-US"/>
              <a:t> Làm bất cứ điều gì có thể để người khuyết tật thực hiện và hưởng các quyền và tự do cơ bản của con người</a:t>
            </a:r>
            <a:endParaRPr lang="en-GB"/>
          </a:p>
        </p:txBody>
      </p:sp>
      <p:sp>
        <p:nvSpPr>
          <p:cNvPr id="4" name="Slide Number Placeholder 3"/>
          <p:cNvSpPr>
            <a:spLocks noGrp="1"/>
          </p:cNvSpPr>
          <p:nvPr>
            <p:ph type="sldNum" sz="quarter" idx="12"/>
          </p:nvPr>
        </p:nvSpPr>
        <p:spPr/>
        <p:txBody>
          <a:bodyPr/>
          <a:lstStyle/>
          <a:p>
            <a:fld id="{7BACD1D2-6959-674D-8503-1C35B57C1E06}" type="slidenum">
              <a:rPr lang="en-AU" smtClean="0"/>
              <a:t>75</a:t>
            </a:fld>
            <a:endParaRPr lang="en-AU"/>
          </a:p>
        </p:txBody>
      </p:sp>
    </p:spTree>
    <p:extLst>
      <p:ext uri="{BB962C8B-B14F-4D97-AF65-F5344CB8AC3E}">
        <p14:creationId xmlns:p14="http://schemas.microsoft.com/office/powerpoint/2010/main" val="193334502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dur="5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dur="50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dur="50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title="2. Equality, Non-discrimination and Inclusion"/>
          <p:cNvSpPr>
            <a:spLocks noGrp="1"/>
          </p:cNvSpPr>
          <p:nvPr>
            <p:ph type="title"/>
          </p:nvPr>
        </p:nvSpPr>
        <p:spPr/>
        <p:txBody>
          <a:bodyPr>
            <a:noAutofit/>
          </a:bodyPr>
          <a:lstStyle/>
          <a:p>
            <a:r>
              <a:rPr lang="en-US" b="1"/>
              <a:t>2. Bình đẳng, Không phân biệt và Hòa nhập</a:t>
            </a:r>
            <a:endParaRPr lang="en-GB" b="1"/>
          </a:p>
        </p:txBody>
      </p:sp>
      <p:sp>
        <p:nvSpPr>
          <p:cNvPr id="3" name="Content Placeholder 2" descr="This means all rights of all people: women, men, children and older people, persons with disabilities, migrant workers, ethnic minorities regardless of identity or any characteristics&#10;Ensure that state and non-state actors do not discriminate any given groups on any grounds in a direct or indirect manner&#10;That efforts are made to take into consideration issues and challenges of all groups and attention should be paid to groups who are marginalised. &#10;&#10;"/>
          <p:cNvSpPr>
            <a:spLocks noGrp="1"/>
          </p:cNvSpPr>
          <p:nvPr>
            <p:ph idx="1"/>
          </p:nvPr>
        </p:nvSpPr>
        <p:spPr>
          <a:xfrm>
            <a:off x="1981200" y="1600201"/>
            <a:ext cx="8229600" cy="5100851"/>
          </a:xfrm>
        </p:spPr>
        <p:txBody>
          <a:bodyPr>
            <a:normAutofit fontScale="92500"/>
          </a:bodyPr>
          <a:lstStyle/>
          <a:p>
            <a:pPr marL="0">
              <a:lnSpc>
                <a:spcPct val="115000"/>
              </a:lnSpc>
              <a:spcBef>
                <a:spcPct val="0"/>
              </a:spcBef>
              <a:spcAft>
                <a:spcPts val="1000"/>
              </a:spcAft>
            </a:pPr>
            <a:r>
              <a:rPr lang="en-US" err="1">
                <a:solidFill>
                  <a:srgbClr val="000000"/>
                </a:solidFill>
              </a:rPr>
              <a:t>Điều này có nghĩa là </a:t>
            </a:r>
            <a:r>
              <a:rPr lang="en-US" b="1" err="1">
                <a:solidFill>
                  <a:srgbClr val="000000"/>
                </a:solidFill>
              </a:rPr>
              <a:t>đảm bảo tất cả các quyền</a:t>
            </a:r>
            <a:r>
              <a:rPr lang="en-US">
                <a:solidFill>
                  <a:srgbClr val="000000"/>
                </a:solidFill>
              </a:rPr>
              <a:t> cho </a:t>
            </a:r>
            <a:r>
              <a:rPr lang="en-US" b="1" err="1">
                <a:solidFill>
                  <a:srgbClr val="000000"/>
                </a:solidFill>
              </a:rPr>
              <a:t>mọi người: </a:t>
            </a:r>
            <a:r>
              <a:rPr lang="en-US" err="1">
                <a:solidFill>
                  <a:srgbClr val="000000"/>
                </a:solidFill>
              </a:rPr>
              <a:t>phụ nữ</a:t>
            </a:r>
            <a:r>
              <a:rPr lang="en-GB">
                <a:solidFill>
                  <a:srgbClr val="000000"/>
                </a:solidFill>
                <a:ea typeface="Times New Roman"/>
                <a:cs typeface="Times New Roman"/>
              </a:rPr>
              <a:t>, nam giới, trẻ em và người già, người khuyết tật</a:t>
            </a:r>
            <a:r>
              <a:rPr lang="en-US">
                <a:solidFill>
                  <a:srgbClr val="000000"/>
                </a:solidFill>
                <a:ea typeface="Times New Roman"/>
                <a:cs typeface="Times New Roman"/>
              </a:rPr>
              <a:t>, lao động nhập cư, người dân tộc thiểu số bất kể bản sắc hay đặc điểm nào</a:t>
            </a:r>
            <a:endParaRPr lang="en-US">
              <a:solidFill>
                <a:srgbClr val="000000"/>
              </a:solidFill>
              <a:ea typeface="Times New Roman"/>
              <a:cs typeface="Times New Roman"/>
            </a:endParaRPr>
          </a:p>
          <a:p>
            <a:pPr marL="0">
              <a:lnSpc>
                <a:spcPct val="115000"/>
              </a:lnSpc>
              <a:spcBef>
                <a:spcPct val="0"/>
              </a:spcBef>
              <a:spcAft>
                <a:spcPts val="1000"/>
              </a:spcAft>
            </a:pPr>
            <a:r>
              <a:rPr lang="en-GB" err="1">
                <a:solidFill>
                  <a:srgbClr val="000000"/>
                </a:solidFill>
                <a:ea typeface="Times New Roman"/>
                <a:cs typeface="Times New Roman"/>
              </a:rPr>
              <a:t>Bảo đảm rằng </a:t>
            </a:r>
            <a:r>
              <a:rPr lang="en-GB" b="1" err="1">
                <a:ea typeface="Times New Roman"/>
                <a:cs typeface="Times New Roman"/>
              </a:rPr>
              <a:t>các chủ thể nhà nước và phi nhà nước </a:t>
            </a:r>
            <a:r>
              <a:rPr lang="en-GB" b="1" err="1">
                <a:solidFill>
                  <a:srgbClr val="000000"/>
                </a:solidFill>
                <a:ea typeface="Times New Roman"/>
                <a:cs typeface="Times New Roman"/>
              </a:rPr>
              <a:t>không phân biệt đối xử</a:t>
            </a:r>
            <a:r>
              <a:rPr lang="en-GB">
                <a:solidFill>
                  <a:srgbClr val="000000"/>
                </a:solidFill>
                <a:ea typeface="Times New Roman"/>
                <a:cs typeface="Times New Roman"/>
              </a:rPr>
              <a:t> với bất kì nhóm nào do bất kỳ nguyên nhân nào một cách trực tiếp hay gián tiếp.</a:t>
            </a:r>
          </a:p>
          <a:p>
            <a:pPr marL="0">
              <a:lnSpc>
                <a:spcPct val="115000"/>
              </a:lnSpc>
              <a:spcBef>
                <a:spcPct val="0"/>
              </a:spcBef>
              <a:spcAft>
                <a:spcPts val="1000"/>
              </a:spcAft>
            </a:pPr>
            <a:r>
              <a:rPr lang="en-GB" err="1">
                <a:solidFill>
                  <a:srgbClr val="000000"/>
                </a:solidFill>
                <a:ea typeface="Times New Roman"/>
                <a:cs typeface="Times New Roman"/>
              </a:rPr>
              <a:t>Những nỗ lực đó được thực hiện trên cơ sở cân nhắc các vấn đề và thách thức của tất cả các nhóm cũng như </a:t>
            </a:r>
            <a:r>
              <a:rPr lang="en-GB" b="1" err="1">
                <a:solidFill>
                  <a:srgbClr val="000000"/>
                </a:solidFill>
                <a:ea typeface="Times New Roman"/>
                <a:cs typeface="Times New Roman"/>
              </a:rPr>
              <a:t>chú ý đến các nhóm ngoài lề xã hội. </a:t>
            </a:r>
          </a:p>
          <a:p>
            <a:pPr marL="0">
              <a:lnSpc>
                <a:spcPct val="115000"/>
              </a:lnSpc>
              <a:spcBef>
                <a:spcPct val="0"/>
              </a:spcBef>
              <a:spcAft>
                <a:spcPts val="1000"/>
              </a:spcAft>
            </a:pPr>
            <a:endParaRPr lang="en-GB">
              <a:solidFill>
                <a:srgbClr val="000000"/>
              </a:solidFill>
              <a:ea typeface="Times New Roman"/>
              <a:cs typeface="Times New Roman"/>
            </a:endParaRPr>
          </a:p>
        </p:txBody>
      </p:sp>
      <p:sp>
        <p:nvSpPr>
          <p:cNvPr id="4" name="Slide Number Placeholder 3"/>
          <p:cNvSpPr>
            <a:spLocks noGrp="1"/>
          </p:cNvSpPr>
          <p:nvPr>
            <p:ph type="sldNum" sz="quarter" idx="12"/>
          </p:nvPr>
        </p:nvSpPr>
        <p:spPr/>
        <p:txBody>
          <a:bodyPr/>
          <a:lstStyle/>
          <a:p>
            <a:fld id="{7BACD1D2-6959-674D-8503-1C35B57C1E06}" type="slidenum">
              <a:rPr lang="en-AU" smtClean="0"/>
              <a:t>76</a:t>
            </a:fld>
            <a:endParaRPr lang="en-AU"/>
          </a:p>
        </p:txBody>
      </p:sp>
    </p:spTree>
    <p:extLst>
      <p:ext uri="{BB962C8B-B14F-4D97-AF65-F5344CB8AC3E}">
        <p14:creationId xmlns:p14="http://schemas.microsoft.com/office/powerpoint/2010/main" val="20391239"/>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dur="50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dur="50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dur="50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title="3. Empowerment"/>
          <p:cNvSpPr>
            <a:spLocks noGrp="1"/>
          </p:cNvSpPr>
          <p:nvPr>
            <p:ph type="title"/>
          </p:nvPr>
        </p:nvSpPr>
        <p:spPr/>
        <p:txBody>
          <a:bodyPr/>
          <a:lstStyle/>
          <a:p>
            <a:r>
              <a:rPr lang="en-US" b="1"/>
              <a:t>3. Trao quyền</a:t>
            </a:r>
            <a:endParaRPr lang="en-GB" b="1"/>
          </a:p>
        </p:txBody>
      </p:sp>
      <p:sp>
        <p:nvSpPr>
          <p:cNvPr id="3" name="Content Placeholder 2" descr="Enable every group, particularly those who are marginalised, who appear to be hard to reach and easy to forget, to take active meaningful part in any decisions, policies and programs that affect their lives.&#10;"/>
          <p:cNvSpPr>
            <a:spLocks noGrp="1"/>
          </p:cNvSpPr>
          <p:nvPr>
            <p:ph idx="1"/>
          </p:nvPr>
        </p:nvSpPr>
        <p:spPr/>
        <p:txBody>
          <a:bodyPr/>
          <a:lstStyle/>
          <a:p>
            <a:pPr marL="0">
              <a:lnSpc>
                <a:spcPct val="115000"/>
              </a:lnSpc>
              <a:spcBef>
                <a:spcPct val="0"/>
              </a:spcBef>
              <a:spcAft>
                <a:spcPts val="1000"/>
              </a:spcAft>
            </a:pPr>
            <a:r>
              <a:rPr lang="en-GB" b="1">
                <a:latin typeface="Calibri"/>
                <a:ea typeface="Times New Roman"/>
                <a:cs typeface="Times New Roman"/>
              </a:rPr>
              <a:t>Cho phép</a:t>
            </a:r>
            <a:r>
              <a:rPr lang="en-GB">
                <a:effectLst/>
                <a:latin typeface="Calibri"/>
                <a:ea typeface="Times New Roman"/>
                <a:cs typeface="Times New Roman"/>
              </a:rPr>
              <a:t> tất cả các nhóm, đặc biệt là nhóm người bị đẩy ra ngoài lề xã hội, những người khó tiếp cận</a:t>
            </a:r>
            <a:r>
              <a:rPr lang="en-GB">
                <a:solidFill>
                  <a:srgbClr val="FF0000"/>
                </a:solidFill>
                <a:effectLst/>
                <a:latin typeface="Calibri"/>
                <a:ea typeface="Times New Roman"/>
                <a:cs typeface="Times New Roman"/>
              </a:rPr>
              <a:t> </a:t>
            </a:r>
            <a:r>
              <a:rPr lang="en-GB" err="1">
                <a:effectLst/>
                <a:latin typeface="Calibri"/>
                <a:ea typeface="Times New Roman"/>
                <a:cs typeface="Times New Roman"/>
              </a:rPr>
              <a:t>và dễ dàng bị lãng quên, </a:t>
            </a:r>
            <a:r>
              <a:rPr lang="en-GB" b="1" err="1">
                <a:effectLst/>
                <a:latin typeface="Calibri"/>
                <a:ea typeface="Times New Roman"/>
                <a:cs typeface="Times New Roman"/>
              </a:rPr>
              <a:t>tham gia tích cực vào bất kỳ quyết định, chính sách và chương trình nào có tác động đến cuộc sống của họ</a:t>
            </a:r>
            <a:r>
              <a:rPr lang="en-GB">
                <a:effectLst/>
                <a:latin typeface="Calibri"/>
                <a:ea typeface="Times New Roman"/>
                <a:cs typeface="Times New Roman"/>
              </a:rPr>
              <a:t>.</a:t>
            </a:r>
          </a:p>
        </p:txBody>
      </p:sp>
      <p:sp>
        <p:nvSpPr>
          <p:cNvPr id="4" name="Slide Number Placeholder 3"/>
          <p:cNvSpPr>
            <a:spLocks noGrp="1"/>
          </p:cNvSpPr>
          <p:nvPr>
            <p:ph type="sldNum" sz="quarter" idx="12"/>
          </p:nvPr>
        </p:nvSpPr>
        <p:spPr/>
        <p:txBody>
          <a:bodyPr/>
          <a:lstStyle/>
          <a:p>
            <a:fld id="{7BACD1D2-6959-674D-8503-1C35B57C1E06}" type="slidenum">
              <a:rPr lang="en-AU" smtClean="0"/>
              <a:t>77</a:t>
            </a:fld>
            <a:endParaRPr lang="en-AU"/>
          </a:p>
        </p:txBody>
      </p:sp>
    </p:spTree>
    <p:extLst>
      <p:ext uri="{BB962C8B-B14F-4D97-AF65-F5344CB8AC3E}">
        <p14:creationId xmlns:p14="http://schemas.microsoft.com/office/powerpoint/2010/main" val="3269627046"/>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dur="5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title="Participation and Inclusion"/>
          <p:cNvSpPr>
            <a:spLocks noGrp="1"/>
          </p:cNvSpPr>
          <p:nvPr>
            <p:ph type="title"/>
          </p:nvPr>
        </p:nvSpPr>
        <p:spPr/>
        <p:txBody>
          <a:bodyPr/>
          <a:lstStyle/>
          <a:p>
            <a:r>
              <a:rPr lang="en-US" b="1"/>
              <a:t>4. Tham gia và Hòa nhập</a:t>
            </a:r>
            <a:endParaRPr lang="en-GB" b="1"/>
          </a:p>
        </p:txBody>
      </p:sp>
      <p:sp>
        <p:nvSpPr>
          <p:cNvPr id="3" name="Content Placeholder 2" descr="All people have the right to participate in and access information relating to the decision-making processes that affect their lives and well-being. &#10;Rights-based approaches require a high degree of participation by communities, civil society, minorities, women, young people, indigenous peoples and other identified groups.&#10;And require Prior, free and informed consent for Civil Society Organisations and individuals take a meaningful part in the design implementation and monitoring of policies and programmes&#10;"/>
          <p:cNvSpPr>
            <a:spLocks noGrp="1"/>
          </p:cNvSpPr>
          <p:nvPr>
            <p:ph idx="1"/>
          </p:nvPr>
        </p:nvSpPr>
        <p:spPr>
          <a:xfrm>
            <a:off x="1981200" y="1600201"/>
            <a:ext cx="8229600" cy="4525963"/>
          </a:xfrm>
        </p:spPr>
        <p:txBody>
          <a:bodyPr>
            <a:normAutofit lnSpcReduction="10000"/>
          </a:bodyPr>
          <a:lstStyle/>
          <a:p>
            <a:r>
              <a:rPr lang="vi-VN">
                <a:latin typeface="Calibri"/>
                <a:ea typeface="Times New Roman"/>
                <a:cs typeface="Times New Roman"/>
              </a:rPr>
              <a:t>Tất cả mọi người đều có quyền </a:t>
            </a:r>
            <a:r>
              <a:rPr lang="vi-VN" b="1">
                <a:latin typeface="Calibri"/>
                <a:ea typeface="Times New Roman"/>
                <a:cs typeface="Times New Roman"/>
              </a:rPr>
              <a:t>tham gia và tiếp cận thông tin </a:t>
            </a:r>
            <a:r>
              <a:rPr lang="vi-VN">
                <a:latin typeface="Calibri"/>
                <a:ea typeface="Times New Roman"/>
                <a:cs typeface="Times New Roman"/>
              </a:rPr>
              <a:t>liên quan đến các qu</a:t>
            </a:r>
            <a:r>
              <a:rPr lang="en-US">
                <a:latin typeface="Calibri"/>
                <a:ea typeface="Times New Roman"/>
                <a:cs typeface="Times New Roman"/>
              </a:rPr>
              <a:t>á</a:t>
            </a:r>
            <a:r>
              <a:rPr lang="vi-VN">
                <a:latin typeface="Calibri"/>
                <a:ea typeface="Times New Roman"/>
                <a:cs typeface="Times New Roman"/>
              </a:rPr>
              <a:t> trình ra quyết định có ảnh hưởng đến cuộc sống và phúc lợi của họ.</a:t>
            </a:r>
          </a:p>
          <a:p>
            <a:r>
              <a:rPr lang="vi-VN">
                <a:latin typeface="Calibri"/>
                <a:ea typeface="Times New Roman"/>
                <a:cs typeface="Times New Roman"/>
              </a:rPr>
              <a:t>Các phương pháp tiếp cận dựa trên quyền đòi hỏi phải có </a:t>
            </a:r>
            <a:r>
              <a:rPr lang="vi-VN" b="1">
                <a:latin typeface="Calibri"/>
                <a:ea typeface="Times New Roman"/>
                <a:cs typeface="Times New Roman"/>
              </a:rPr>
              <a:t>sự tham gia cao</a:t>
            </a:r>
            <a:r>
              <a:rPr lang="vi-VN">
                <a:latin typeface="Calibri"/>
                <a:ea typeface="Times New Roman"/>
                <a:cs typeface="Times New Roman"/>
              </a:rPr>
              <a:t> của cộng đồng, xã hội dân sự, các nhóm thiểu số, phụ nữ, thanh niên, người bản địa và các nhóm được xác định khác.</a:t>
            </a:r>
          </a:p>
          <a:p>
            <a:r>
              <a:rPr lang="vi-VN">
                <a:latin typeface="Calibri"/>
                <a:ea typeface="Times New Roman"/>
                <a:cs typeface="Times New Roman"/>
              </a:rPr>
              <a:t>Và </a:t>
            </a:r>
            <a:r>
              <a:rPr lang="en-US" err="1">
                <a:latin typeface="Calibri"/>
                <a:ea typeface="Times New Roman"/>
                <a:cs typeface="Times New Roman"/>
              </a:rPr>
              <a:t>cần phải có</a:t>
            </a:r>
            <a:r>
              <a:rPr lang="vi-VN">
                <a:latin typeface="Calibri"/>
                <a:ea typeface="Times New Roman"/>
                <a:cs typeface="Times New Roman"/>
              </a:rPr>
              <a:t> </a:t>
            </a:r>
            <a:r>
              <a:rPr lang="vi-VN" b="1">
                <a:latin typeface="Calibri"/>
                <a:ea typeface="Times New Roman"/>
                <a:cs typeface="Times New Roman"/>
              </a:rPr>
              <a:t>sự đồng </a:t>
            </a:r>
            <a:r>
              <a:rPr lang="en-US" b="1">
                <a:latin typeface="Calibri"/>
                <a:ea typeface="Times New Roman"/>
                <a:cs typeface="Times New Roman"/>
              </a:rPr>
              <a:t>ý</a:t>
            </a:r>
            <a:r>
              <a:rPr lang="vi-VN" b="1">
                <a:latin typeface="Calibri"/>
                <a:ea typeface="Times New Roman"/>
                <a:cs typeface="Times New Roman"/>
              </a:rPr>
              <a:t> trước, tự do và </a:t>
            </a:r>
            <a:r>
              <a:rPr lang="en-US" b="1">
                <a:latin typeface="Calibri"/>
                <a:ea typeface="Times New Roman"/>
                <a:cs typeface="Times New Roman"/>
              </a:rPr>
              <a:t>được </a:t>
            </a:r>
            <a:r>
              <a:rPr lang="vi-VN" b="1">
                <a:latin typeface="Calibri"/>
                <a:ea typeface="Times New Roman"/>
                <a:cs typeface="Times New Roman"/>
              </a:rPr>
              <a:t>thông báo </a:t>
            </a:r>
            <a:r>
              <a:rPr lang="vi-VN">
                <a:latin typeface="Calibri"/>
                <a:ea typeface="Times New Roman"/>
                <a:cs typeface="Times New Roman"/>
              </a:rPr>
              <a:t>cho các tổ chức xã hội dân sự và </a:t>
            </a:r>
            <a:r>
              <a:rPr lang="en-US" err="1">
                <a:latin typeface="Calibri"/>
                <a:ea typeface="Times New Roman"/>
                <a:cs typeface="Times New Roman"/>
              </a:rPr>
              <a:t>các </a:t>
            </a:r>
            <a:r>
              <a:rPr lang="vi-VN">
                <a:latin typeface="Calibri"/>
                <a:ea typeface="Times New Roman"/>
                <a:cs typeface="Times New Roman"/>
              </a:rPr>
              <a:t>cá nhân có </a:t>
            </a:r>
            <a:r>
              <a:rPr lang="en-US">
                <a:latin typeface="Calibri"/>
                <a:ea typeface="Times New Roman"/>
                <a:cs typeface="Times New Roman"/>
              </a:rPr>
              <a:t>vai trò </a:t>
            </a:r>
            <a:r>
              <a:rPr lang="vi-VN">
                <a:latin typeface="Calibri"/>
                <a:ea typeface="Times New Roman"/>
                <a:cs typeface="Times New Roman"/>
              </a:rPr>
              <a:t>ý nghĩa trong việc thực hiện thiết kế và giám sát các chính sách và chương trình</a:t>
            </a:r>
            <a:endParaRPr lang="en-GB">
              <a:effectLst/>
              <a:latin typeface="Calibri"/>
              <a:ea typeface="Times New Roman"/>
              <a:cs typeface="Times New Roman"/>
            </a:endParaRPr>
          </a:p>
        </p:txBody>
      </p:sp>
      <p:sp>
        <p:nvSpPr>
          <p:cNvPr id="4" name="Slide Number Placeholder 3"/>
          <p:cNvSpPr>
            <a:spLocks noGrp="1"/>
          </p:cNvSpPr>
          <p:nvPr>
            <p:ph type="sldNum" sz="quarter" idx="12"/>
          </p:nvPr>
        </p:nvSpPr>
        <p:spPr/>
        <p:txBody>
          <a:bodyPr/>
          <a:lstStyle/>
          <a:p>
            <a:fld id="{7BACD1D2-6959-674D-8503-1C35B57C1E06}" type="slidenum">
              <a:rPr lang="en-AU" smtClean="0"/>
              <a:t>78</a:t>
            </a:fld>
            <a:endParaRPr lang="en-AU"/>
          </a:p>
        </p:txBody>
      </p:sp>
    </p:spTree>
    <p:extLst>
      <p:ext uri="{BB962C8B-B14F-4D97-AF65-F5344CB8AC3E}">
        <p14:creationId xmlns:p14="http://schemas.microsoft.com/office/powerpoint/2010/main" val="277145190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dur="50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dur="50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2" presetClass="entr" presetSubtype="4" dur="500"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 name="Title 1" title="Accountable"/>
          <p:cNvSpPr>
            <a:spLocks noGrp="1"/>
          </p:cNvSpPr>
          <p:nvPr>
            <p:ph type="title"/>
          </p:nvPr>
        </p:nvSpPr>
        <p:spPr/>
        <p:txBody>
          <a:bodyPr/>
          <a:lstStyle/>
          <a:p>
            <a:r>
              <a:rPr lang="en-US" b="1"/>
              <a:t>5. Trách nhiệm giải trình</a:t>
            </a:r>
            <a:endParaRPr lang="en-GB" b="1"/>
          </a:p>
        </p:txBody>
      </p:sp>
      <p:sp>
        <p:nvSpPr>
          <p:cNvPr id="4" name="Content Placeholder 2" descr="Transparency:  Decisions are taken openly and information is available&#10;&#10;Answerable :  Decision-makers have to comply with the rule of law and be answerable for their actions. They have to publicly justify their decisions &#10;&#10;Enforceability:  Mechanisms and sanctions exist to hold to account those in power – these could be &#10;Formal controls (Audit offices, Justice system) &#10;and informal ….such as public shaming (media and civil society campaigns)&#10;">
            <a:extLst>
              <a:ext uri="{FF2B5EF4-FFF2-40B4-BE49-F238E27FC236}">
                <a16:creationId xmlns:a16="http://schemas.microsoft.com/office/drawing/2014/main" id="{5BBDB4BD-BC59-4561-BD8B-29D4C6DA2048}"/>
              </a:ext>
            </a:extLst>
          </p:cNvPr>
          <p:cNvSpPr txBox="1"/>
          <p:nvPr/>
        </p:nvSpPr>
        <p:spPr>
          <a:xfrm>
            <a:off x="1981200" y="1600200"/>
            <a:ext cx="8229600" cy="4983162"/>
          </a:xfrm>
          <a:prstGeom prst="rect">
            <a:avLst/>
          </a:prstGeom>
        </p:spPr>
        <p:txBody>
          <a:bodyPr vert="horz" lIns="91440" tIns="45720" rIns="91440" bIns="45720" rtlCol="0">
            <a:normAutofit fontScale="77500" lnSpcReduction="20000"/>
          </a:bodyPr>
          <a:lstStyle>
            <a:defPPr marR="0" lvl="0" algn="l" rtl="0">
              <a:lnSpc>
                <a:spcPct val="100000"/>
              </a:lnSpc>
              <a:spcBef>
                <a:spcPct val="0"/>
              </a:spcBef>
              <a:spcAft>
                <a:spcPct val="0"/>
              </a:spcAft>
            </a:defPPr>
            <a:lvl1pPr marL="342900" marR="0" lvl="0" indent="-342900" algn="l" defTabSz="457200" rtl="0" eaLnBrk="1" latinLnBrk="0" hangingPunct="1">
              <a:lnSpc>
                <a:spcPct val="100000"/>
              </a:lnSpc>
              <a:spcBef>
                <a:spcPct val="20000"/>
              </a:spcBef>
              <a:spcAft>
                <a:spcPct val="0"/>
              </a:spcAft>
              <a:buClr>
                <a:srgbClr val="000000"/>
              </a:buClr>
              <a:buFont typeface="Arial"/>
              <a:buChar char="•"/>
              <a:defRPr sz="3200" b="0" i="0" u="none" strike="noStrike" kern="1200" cap="none">
                <a:solidFill>
                  <a:schemeClr val="tx1"/>
                </a:solidFill>
                <a:latin typeface="+mn-lt"/>
                <a:ea typeface="+mn-ea"/>
                <a:cs typeface="+mn-cs"/>
              </a:defRPr>
            </a:lvl1pPr>
            <a:lvl2pPr marL="742950" marR="0" lvl="1" indent="-285750" algn="l" defTabSz="457200" rtl="0" eaLnBrk="1" latinLnBrk="0" hangingPunct="1">
              <a:lnSpc>
                <a:spcPct val="100000"/>
              </a:lnSpc>
              <a:spcBef>
                <a:spcPct val="20000"/>
              </a:spcBef>
              <a:spcAft>
                <a:spcPct val="0"/>
              </a:spcAft>
              <a:buClr>
                <a:srgbClr val="000000"/>
              </a:buClr>
              <a:buFont typeface="Arial"/>
              <a:buChar char="–"/>
              <a:defRPr sz="2800" b="0" i="0" u="none" strike="noStrike" kern="1200" cap="none">
                <a:solidFill>
                  <a:schemeClr val="tx1"/>
                </a:solidFill>
                <a:latin typeface="+mn-lt"/>
                <a:ea typeface="+mn-ea"/>
                <a:cs typeface="+mn-cs"/>
              </a:defRPr>
            </a:lvl2pPr>
            <a:lvl3pPr marL="1143000" marR="0" lvl="2" indent="-228600" algn="l" defTabSz="457200" rtl="0" eaLnBrk="1" latinLnBrk="0" hangingPunct="1">
              <a:lnSpc>
                <a:spcPct val="100000"/>
              </a:lnSpc>
              <a:spcBef>
                <a:spcPct val="20000"/>
              </a:spcBef>
              <a:spcAft>
                <a:spcPct val="0"/>
              </a:spcAft>
              <a:buClr>
                <a:srgbClr val="000000"/>
              </a:buClr>
              <a:buFont typeface="Arial"/>
              <a:buChar char="•"/>
              <a:defRPr sz="2400" b="0" i="0" u="none" strike="noStrike" kern="1200" cap="none">
                <a:solidFill>
                  <a:schemeClr val="tx1"/>
                </a:solidFill>
                <a:latin typeface="+mn-lt"/>
                <a:ea typeface="+mn-ea"/>
                <a:cs typeface="+mn-cs"/>
              </a:defRPr>
            </a:lvl3pPr>
            <a:lvl4pPr marL="1600200" marR="0" lvl="3" indent="-228600" algn="l" defTabSz="457200" rtl="0" eaLnBrk="1" latinLnBrk="0" hangingPunct="1">
              <a:lnSpc>
                <a:spcPct val="100000"/>
              </a:lnSpc>
              <a:spcBef>
                <a:spcPct val="20000"/>
              </a:spcBef>
              <a:spcAft>
                <a:spcPct val="0"/>
              </a:spcAft>
              <a:buClr>
                <a:srgbClr val="000000"/>
              </a:buClr>
              <a:buFont typeface="Arial"/>
              <a:buChar char="–"/>
              <a:defRPr sz="2000" b="0" i="0" u="none" strike="noStrike" kern="1200" cap="none">
                <a:solidFill>
                  <a:schemeClr val="tx1"/>
                </a:solidFill>
                <a:latin typeface="+mn-lt"/>
                <a:ea typeface="+mn-ea"/>
                <a:cs typeface="+mn-cs"/>
              </a:defRPr>
            </a:lvl4pPr>
            <a:lvl5pPr marL="2057400" marR="0" lvl="4" indent="-228600" algn="l" defTabSz="457200" rtl="0" eaLnBrk="1" latinLnBrk="0" hangingPunct="1">
              <a:lnSpc>
                <a:spcPct val="100000"/>
              </a:lnSpc>
              <a:spcBef>
                <a:spcPct val="20000"/>
              </a:spcBef>
              <a:spcAft>
                <a:spcPct val="0"/>
              </a:spcAft>
              <a:buClr>
                <a:srgbClr val="000000"/>
              </a:buClr>
              <a:buFont typeface="Arial"/>
              <a:buChar char="»"/>
              <a:defRPr sz="2000" b="0" i="0" u="none" strike="noStrike" kern="1200" cap="none">
                <a:solidFill>
                  <a:schemeClr val="tx1"/>
                </a:solidFill>
                <a:latin typeface="+mn-lt"/>
                <a:ea typeface="+mn-ea"/>
                <a:cs typeface="+mn-cs"/>
              </a:defRPr>
            </a:lvl5pPr>
            <a:lvl6pPr marL="2514600" marR="0" lvl="5" indent="-228600" algn="l" defTabSz="457200" rtl="0" eaLnBrk="1" latinLnBrk="0" hangingPunct="1">
              <a:lnSpc>
                <a:spcPct val="100000"/>
              </a:lnSpc>
              <a:spcBef>
                <a:spcPct val="20000"/>
              </a:spcBef>
              <a:spcAft>
                <a:spcPct val="0"/>
              </a:spcAft>
              <a:buClr>
                <a:srgbClr val="000000"/>
              </a:buClr>
              <a:buFont typeface="Arial"/>
              <a:buChar char="•"/>
              <a:defRPr sz="2000" b="0" i="0" u="none" strike="noStrike" kern="1200" cap="none">
                <a:solidFill>
                  <a:schemeClr val="tx1"/>
                </a:solidFill>
                <a:latin typeface="+mn-lt"/>
                <a:ea typeface="+mn-ea"/>
                <a:cs typeface="+mn-cs"/>
              </a:defRPr>
            </a:lvl6pPr>
            <a:lvl7pPr marL="2971800" marR="0" lvl="6" indent="-228600" algn="l" defTabSz="457200" rtl="0" eaLnBrk="1" latinLnBrk="0" hangingPunct="1">
              <a:lnSpc>
                <a:spcPct val="100000"/>
              </a:lnSpc>
              <a:spcBef>
                <a:spcPct val="20000"/>
              </a:spcBef>
              <a:spcAft>
                <a:spcPct val="0"/>
              </a:spcAft>
              <a:buClr>
                <a:srgbClr val="000000"/>
              </a:buClr>
              <a:buFont typeface="Arial"/>
              <a:buChar char="•"/>
              <a:defRPr sz="2000" b="0" i="0" u="none" strike="noStrike" kern="1200" cap="none">
                <a:solidFill>
                  <a:schemeClr val="tx1"/>
                </a:solidFill>
                <a:latin typeface="+mn-lt"/>
                <a:ea typeface="+mn-ea"/>
                <a:cs typeface="+mn-cs"/>
              </a:defRPr>
            </a:lvl7pPr>
            <a:lvl8pPr marL="3429000" marR="0" lvl="7" indent="-228600" algn="l" defTabSz="457200" rtl="0" eaLnBrk="1" latinLnBrk="0" hangingPunct="1">
              <a:lnSpc>
                <a:spcPct val="100000"/>
              </a:lnSpc>
              <a:spcBef>
                <a:spcPct val="20000"/>
              </a:spcBef>
              <a:spcAft>
                <a:spcPct val="0"/>
              </a:spcAft>
              <a:buClr>
                <a:srgbClr val="000000"/>
              </a:buClr>
              <a:buFont typeface="Arial"/>
              <a:buChar char="•"/>
              <a:defRPr sz="2000" b="0" i="0" u="none" strike="noStrike" kern="1200" cap="none">
                <a:solidFill>
                  <a:schemeClr val="tx1"/>
                </a:solidFill>
                <a:latin typeface="+mn-lt"/>
                <a:ea typeface="+mn-ea"/>
                <a:cs typeface="+mn-cs"/>
              </a:defRPr>
            </a:lvl8pPr>
            <a:lvl9pPr marL="3886200" marR="0" lvl="8" indent="-228600" algn="l" defTabSz="457200" rtl="0" eaLnBrk="1" latinLnBrk="0" hangingPunct="1">
              <a:lnSpc>
                <a:spcPct val="100000"/>
              </a:lnSpc>
              <a:spcBef>
                <a:spcPct val="20000"/>
              </a:spcBef>
              <a:spcAft>
                <a:spcPct val="0"/>
              </a:spcAft>
              <a:buClr>
                <a:srgbClr val="000000"/>
              </a:buClr>
              <a:buFont typeface="Arial"/>
              <a:buChar char="•"/>
              <a:defRPr sz="2000" b="0" i="0" u="none" strike="noStrike" kern="1200" cap="none">
                <a:solidFill>
                  <a:schemeClr val="tx1"/>
                </a:solidFill>
                <a:latin typeface="+mn-lt"/>
                <a:ea typeface="+mn-ea"/>
                <a:cs typeface="+mn-cs"/>
              </a:defRPr>
            </a:lvl9pPr>
          </a:lstStyle>
          <a:p>
            <a:pPr>
              <a:lnSpc>
                <a:spcPct val="90000"/>
              </a:lnSpc>
              <a:buClr>
                <a:srgbClr val="330066"/>
              </a:buClr>
              <a:buSzPct val="70000"/>
              <a:buFont typeface="Wingdings" pitchFamily="2" charset="2"/>
              <a:buChar char="l"/>
            </a:pPr>
            <a:endParaRPr lang="en-GB" sz="3000" b="1">
              <a:solidFill>
                <a:srgbClr val="000000"/>
              </a:solidFill>
              <a:cs typeface="Arial"/>
            </a:endParaRPr>
          </a:p>
          <a:p>
            <a:pPr>
              <a:lnSpc>
                <a:spcPct val="120000"/>
              </a:lnSpc>
              <a:buClr>
                <a:srgbClr val="330066"/>
              </a:buClr>
              <a:buSzPct val="70000"/>
              <a:buFont typeface="Wingdings" pitchFamily="2" charset="2"/>
              <a:buChar char="l"/>
            </a:pPr>
            <a:r>
              <a:rPr lang="en-GB" sz="3000" b="1" err="1">
                <a:solidFill>
                  <a:srgbClr val="000000"/>
                </a:solidFill>
                <a:cs typeface="Arial"/>
              </a:rPr>
              <a:t>Tính minh bạch:</a:t>
            </a:r>
            <a:r>
              <a:rPr lang="en-GB" sz="3000">
                <a:solidFill>
                  <a:srgbClr val="000000"/>
                </a:solidFill>
                <a:cs typeface="Arial"/>
              </a:rPr>
              <a:t>  Các quyết định được công bố công khai và thông tin có thể tiếp cận được</a:t>
            </a:r>
            <a:endParaRPr lang="en-GB" sz="3000">
              <a:solidFill>
                <a:srgbClr val="000000"/>
              </a:solidFill>
              <a:cs typeface="Arial"/>
            </a:endParaRPr>
          </a:p>
          <a:p>
            <a:pPr>
              <a:lnSpc>
                <a:spcPct val="120000"/>
              </a:lnSpc>
              <a:buClr>
                <a:srgbClr val="330066"/>
              </a:buClr>
              <a:buSzPct val="70000"/>
              <a:buFont typeface="Wingdings" pitchFamily="2" charset="2"/>
              <a:buChar char="l"/>
            </a:pPr>
            <a:r>
              <a:rPr lang="en-GB" sz="3000" b="1">
                <a:solidFill>
                  <a:srgbClr val="000000"/>
                </a:solidFill>
                <a:cs typeface="Arial"/>
              </a:rPr>
              <a:t>Giải trình:</a:t>
            </a:r>
            <a:r>
              <a:rPr lang="en-GB" sz="3000">
                <a:solidFill>
                  <a:srgbClr val="000000"/>
                </a:solidFill>
                <a:cs typeface="Arial"/>
              </a:rPr>
              <a:t> Người đưa ra quyết định phải tuân thủ theo nguyên tắc pháp quyền và chịu trách nhiệm về hành động của mình. Họ cần giải trinh công khai cho các quyết định đưa ra.</a:t>
            </a:r>
            <a:endParaRPr lang="en-GB" sz="3000">
              <a:solidFill>
                <a:srgbClr val="000000"/>
              </a:solidFill>
              <a:cs typeface="Arial"/>
            </a:endParaRPr>
          </a:p>
          <a:p>
            <a:pPr>
              <a:lnSpc>
                <a:spcPct val="120000"/>
              </a:lnSpc>
              <a:buClr>
                <a:srgbClr val="330066"/>
              </a:buClr>
              <a:buSzPct val="70000"/>
              <a:buFont typeface="Wingdings" pitchFamily="2" charset="2"/>
              <a:buChar char="l"/>
            </a:pPr>
            <a:r>
              <a:rPr lang="en-GB" sz="3000" b="1">
                <a:solidFill>
                  <a:srgbClr val="000000"/>
                </a:solidFill>
                <a:cs typeface="Arial"/>
              </a:rPr>
              <a:t>Khả năng thực thi:  </a:t>
            </a:r>
            <a:r>
              <a:rPr lang="en-GB" sz="3000">
                <a:solidFill>
                  <a:srgbClr val="000000"/>
                </a:solidFill>
                <a:cs typeface="Arial"/>
              </a:rPr>
              <a:t>Có các cơ chế và chế tài để những người nắm quyền chịu trách nhiệm – đó có thể là</a:t>
            </a:r>
            <a:endParaRPr lang="en-GB" sz="3000">
              <a:solidFill>
                <a:srgbClr val="000000"/>
              </a:solidFill>
              <a:cs typeface="Arial"/>
            </a:endParaRPr>
          </a:p>
          <a:p>
            <a:pPr marL="692150" lvl="1" indent="-347663">
              <a:lnSpc>
                <a:spcPct val="120000"/>
              </a:lnSpc>
              <a:buClr>
                <a:srgbClr val="669999"/>
              </a:buClr>
              <a:buSzPct val="70000"/>
              <a:buFont typeface="Wingdings" pitchFamily="2" charset="2"/>
              <a:buChar char="l"/>
            </a:pPr>
            <a:r>
              <a:rPr lang="en-GB" sz="2600" err="1">
                <a:solidFill>
                  <a:srgbClr val="000000"/>
                </a:solidFill>
                <a:cs typeface="Arial"/>
              </a:rPr>
              <a:t>Kiểm soát chính thức (Văn phòng kiểm toán, Hệ thống tư pháp) </a:t>
            </a:r>
            <a:endParaRPr lang="en-GB" sz="2600">
              <a:solidFill>
                <a:srgbClr val="000000"/>
              </a:solidFill>
              <a:cs typeface="Arial"/>
            </a:endParaRPr>
          </a:p>
          <a:p>
            <a:pPr marL="692150" lvl="1" indent="-347663">
              <a:lnSpc>
                <a:spcPct val="120000"/>
              </a:lnSpc>
              <a:buClr>
                <a:srgbClr val="669999"/>
              </a:buClr>
              <a:buSzPct val="70000"/>
              <a:buFont typeface="Wingdings" pitchFamily="2" charset="2"/>
              <a:buChar char="l"/>
            </a:pPr>
            <a:r>
              <a:rPr lang="en-GB" sz="2600" err="1">
                <a:solidFill>
                  <a:srgbClr val="000000"/>
                </a:solidFill>
                <a:cs typeface="Arial"/>
              </a:rPr>
              <a:t>và không chính thức….như châm biếm công cộng (truyền thông và các chiến dịch xã hội dân sự)</a:t>
            </a:r>
          </a:p>
        </p:txBody>
      </p:sp>
      <p:sp>
        <p:nvSpPr>
          <p:cNvPr id="3" name="Slide Number Placeholder 2"/>
          <p:cNvSpPr>
            <a:spLocks noGrp="1"/>
          </p:cNvSpPr>
          <p:nvPr>
            <p:ph type="sldNum" sz="quarter" idx="12"/>
          </p:nvPr>
        </p:nvSpPr>
        <p:spPr/>
        <p:txBody>
          <a:bodyPr/>
          <a:lstStyle/>
          <a:p>
            <a:fld id="{7BACD1D2-6959-674D-8503-1C35B57C1E06}" type="slidenum">
              <a:rPr lang="en-AU" smtClean="0"/>
              <a:t>79</a:t>
            </a:fld>
            <a:endParaRPr lang="en-AU"/>
          </a:p>
        </p:txBody>
      </p:sp>
    </p:spTree>
    <p:extLst>
      <p:ext uri="{BB962C8B-B14F-4D97-AF65-F5344CB8AC3E}">
        <p14:creationId xmlns:p14="http://schemas.microsoft.com/office/powerpoint/2010/main" val="1436106367"/>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 presetClass="entr" presetSubtype="4" dur="50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additive="base">
                                        <p:cTn id="7"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p:stCondLst>
                              <p:cond delay="0"/>
                            </p:stCondLst>
                            <p:childTnLst>
                              <p:par>
                                <p:cTn id="11" presetID="2" presetClass="entr" presetSubtype="4" dur="50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anim calcmode="lin" valueType="num">
                                      <p:cBhvr additive="base">
                                        <p:cTn id="13"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p:stCondLst>
                              <p:cond delay="0"/>
                            </p:stCondLst>
                            <p:childTnLst>
                              <p:par>
                                <p:cTn id="17" presetID="1" presetClass="entr" presetSubtype="0" dur="1"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par>
                                <p:cTn id="19" presetID="1" presetClass="entr" presetSubtype="0" dur="1" fill="hold" nodeType="withEffect">
                                  <p:stCondLst>
                                    <p:cond delay="0"/>
                                  </p:stCondLst>
                                  <p:childTnLst>
                                    <p:set>
                                      <p:cBhvr>
                                        <p:cTn id="20" dur="1" fill="hold">
                                          <p:stCondLst>
                                            <p:cond delay="0"/>
                                          </p:stCondLst>
                                        </p:cTn>
                                        <p:tgtEl>
                                          <p:spTgt spid="4">
                                            <p:txEl>
                                              <p:pRg st="4" end="4"/>
                                            </p:txEl>
                                          </p:spTgt>
                                        </p:tgtEl>
                                        <p:attrNameLst>
                                          <p:attrName>style.visibility</p:attrName>
                                        </p:attrNameLst>
                                      </p:cBhvr>
                                      <p:to>
                                        <p:strVal val="visible"/>
                                      </p:to>
                                    </p:set>
                                  </p:childTnLst>
                                </p:cTn>
                              </p:par>
                              <p:par>
                                <p:cTn id="21" presetID="1" presetClass="entr" presetSubtype="0" dur="1" fill="hold" nodeType="with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7410" name="Title 1"/>
          <p:cNvSpPr>
            <a:spLocks noGrp="1"/>
          </p:cNvSpPr>
          <p:nvPr>
            <p:ph type="title"/>
          </p:nvPr>
        </p:nvSpPr>
        <p:spPr>
          <a:xfrm>
            <a:off x="935197" y="0"/>
            <a:ext cx="10515600" cy="1325563"/>
          </a:xfrm>
        </p:spPr>
        <p:txBody>
          <a:bodyPr/>
          <a:lstStyle/>
          <a:p>
            <a:pPr algn="ctr" eaLnBrk="1" hangingPunct="1"/>
            <a:r>
              <a:rPr lang="en-US" altLang="en-US" b="1" err="1">
                <a:latin typeface="Times New Roman" panose="02020603050405020304" pitchFamily="18" charset="0"/>
                <a:cs typeface="Times New Roman" panose="02020603050405020304" pitchFamily="18" charset="0"/>
              </a:rPr>
              <a:t>Sơ đồ mô hình y tế</a:t>
            </a:r>
            <a:endParaRPr lang="en-US" altLang="en-US" b="1">
              <a:latin typeface="Times New Roman" panose="02020603050405020304" pitchFamily="18" charset="0"/>
              <a:cs typeface="Times New Roman" panose="02020603050405020304" pitchFamily="18" charset="0"/>
            </a:endParaRPr>
          </a:p>
        </p:txBody>
      </p:sp>
      <p:graphicFrame>
        <p:nvGraphicFramePr>
          <p:cNvPr id="4" name="Content Placeholder 3"/>
          <p:cNvGraphicFramePr>
            <a:graphicFrameLocks noGrp="1"/>
          </p:cNvGraphicFramePr>
          <p:nvPr>
            <p:ph idx="1"/>
          </p:nvPr>
        </p:nvGraphicFramePr>
        <p:xfrm>
          <a:off x="2209800" y="1143000"/>
          <a:ext cx="8240486" cy="5715000"/>
        </p:xfrm>
        <a:graphic>
          <a:graphicData uri="http://schemas.openxmlformats.org/drawingml/2006/diagram">
            <dgm:relIds xmlns:dgm="http://schemas.openxmlformats.org/drawingml/2006/diagram" r:dm="rId3" r:lo="rId4" r:qs="rId5" r:cs="rId6"/>
          </a:graphicData>
        </a:graphic>
      </p:graphicFrame>
    </p:spTree>
    <p:extLst>
      <p:ext uri="{BB962C8B-B14F-4D97-AF65-F5344CB8AC3E}">
        <p14:creationId xmlns:p14="http://schemas.microsoft.com/office/powerpoint/2010/main" val="191401658"/>
      </p:ext>
    </p:extLst>
  </p:cSld>
  <p:clrMapOvr>
    <a:masterClrMapping/>
  </p:clrMapOvr>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20482" name="Title 1"/>
          <p:cNvSpPr>
            <a:spLocks noGrp="1"/>
          </p:cNvSpPr>
          <p:nvPr>
            <p:ph type="title"/>
          </p:nvPr>
        </p:nvSpPr>
        <p:spPr>
          <a:xfrm>
            <a:off x="838200" y="397783"/>
            <a:ext cx="10515600" cy="1325563"/>
          </a:xfrm>
        </p:spPr>
        <p:txBody>
          <a:bodyPr>
            <a:normAutofit/>
          </a:bodyPr>
          <a:lstStyle/>
          <a:p>
            <a:pPr algn="ctr" eaLnBrk="1" hangingPunct="1"/>
            <a:r>
              <a:rPr lang="en-US" altLang="en-US" sz="3600">
                <a:solidFill>
                  <a:srgbClr val="C00000"/>
                </a:solidFill>
                <a:latin typeface="Arial" pitchFamily="34" charset="0"/>
                <a:ea typeface="Verdana" panose="020b0604030504040204" pitchFamily="34" charset="0"/>
                <a:cs typeface="Arial" pitchFamily="34" charset="0"/>
              </a:rPr>
              <a:t>MÔ HÌNH XÃ HỘI</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rcRect t="25869" b="9167"/>
          <a:stretch>
            <a:fillRect/>
          </a:stretch>
        </p:blipFill>
        <p:spPr>
          <a:xfrm>
            <a:off x="2286000" y="3546652"/>
            <a:ext cx="7620000" cy="3093930"/>
          </a:xfrm>
          <a:prstGeom prst="rect">
            <a:avLst/>
          </a:prstGeom>
        </p:spPr>
      </p:pic>
      <p:sp>
        <p:nvSpPr>
          <p:cNvPr id="20483" name="Content Placeholder 2"/>
          <p:cNvSpPr>
            <a:spLocks noGrp="1"/>
          </p:cNvSpPr>
          <p:nvPr>
            <p:ph sz="half" idx="1"/>
          </p:nvPr>
        </p:nvSpPr>
        <p:spPr>
          <a:xfrm>
            <a:off x="838200" y="1420440"/>
            <a:ext cx="10936266" cy="2800832"/>
          </a:xfrm>
        </p:spPr>
        <p:txBody>
          <a:bodyPr>
            <a:normAutofit fontScale="70000" lnSpcReduction="20000"/>
          </a:bodyPr>
          <a:lstStyle/>
          <a:p>
            <a:pPr>
              <a:lnSpc>
                <a:spcPct val="120000"/>
              </a:lnSpc>
            </a:pPr>
            <a:r>
              <a:rPr lang="en-US" altLang="en-US" sz="2800" err="1">
                <a:solidFill>
                  <a:schemeClr val="tx1"/>
                </a:solidFill>
                <a:latin typeface="Arial" pitchFamily="34" charset="0"/>
                <a:ea typeface="Verdana" panose="020b0604030504040204" pitchFamily="34" charset="0"/>
                <a:cs typeface="Arial" pitchFamily="34" charset="0"/>
              </a:rPr>
              <a:t>Vấn đề nằm ở </a:t>
            </a:r>
            <a:r>
              <a:rPr lang="en-US" altLang="en-US" sz="3200" b="1" u="sng" err="1">
                <a:solidFill>
                  <a:srgbClr val="FF0000"/>
                </a:solidFill>
                <a:latin typeface="Arial" pitchFamily="34" charset="0"/>
                <a:ea typeface="Verdana" panose="020b0604030504040204" pitchFamily="34" charset="0"/>
                <a:cs typeface="Arial" pitchFamily="34" charset="0"/>
              </a:rPr>
              <a:t>rào cản xã hội </a:t>
            </a:r>
            <a:r>
              <a:rPr lang="en-US" altLang="en-US" sz="2800">
                <a:solidFill>
                  <a:schemeClr val="tx1"/>
                </a:solidFill>
                <a:latin typeface="Arial" pitchFamily="34" charset="0"/>
                <a:ea typeface="Verdana" panose="020b0604030504040204" pitchFamily="34" charset="0"/>
                <a:cs typeface="Arial" pitchFamily="34" charset="0"/>
              </a:rPr>
              <a:t>(các rào cản về vật chất, thái độ, thể </a:t>
            </a:r>
            <a:r>
              <a:rPr lang="en-US" altLang="en-US" err="1">
                <a:latin typeface="Arial" pitchFamily="34" charset="0"/>
                <a:ea typeface="Verdana" panose="020b0604030504040204" pitchFamily="34" charset="0"/>
                <a:cs typeface="Arial" pitchFamily="34" charset="0"/>
              </a:rPr>
              <a:t>chế, truyền thông</a:t>
            </a:r>
            <a:r>
              <a:rPr lang="en-US" altLang="en-US" sz="2800">
                <a:solidFill>
                  <a:schemeClr val="tx1"/>
                </a:solidFill>
                <a:latin typeface="Arial" pitchFamily="34" charset="0"/>
                <a:ea typeface="Verdana" panose="020b0604030504040204" pitchFamily="34" charset="0"/>
                <a:cs typeface="Arial" pitchFamily="34" charset="0"/>
              </a:rPr>
              <a:t>…). NKT là nạn nhân của các rào cản xã hội chứ không phải của các khiếm khuyết</a:t>
            </a:r>
            <a:endParaRPr lang="en-US" altLang="en-US" sz="2800">
              <a:solidFill>
                <a:schemeClr val="tx1"/>
              </a:solidFill>
              <a:latin typeface="Arial" pitchFamily="34" charset="0"/>
              <a:ea typeface="Verdana" panose="020b0604030504040204" pitchFamily="34" charset="0"/>
              <a:cs typeface="Arial" pitchFamily="34" charset="0"/>
            </a:endParaRPr>
          </a:p>
          <a:p>
            <a:pPr>
              <a:lnSpc>
                <a:spcPct val="120000"/>
              </a:lnSpc>
              <a:buNone/>
            </a:pPr>
            <a:r>
              <a:rPr lang="en-US" altLang="en-US">
                <a:latin typeface="Arial" pitchFamily="34" charset="0"/>
                <a:ea typeface="Verdana" panose="020b0604030504040204" pitchFamily="34" charset="0"/>
                <a:cs typeface="Arial" pitchFamily="34" charset="0"/>
              </a:rPr>
              <a:t>=&gt;</a:t>
            </a:r>
            <a:r>
              <a:rPr lang="en-US" altLang="en-US" sz="2800">
                <a:solidFill>
                  <a:schemeClr val="tx1"/>
                </a:solidFill>
                <a:latin typeface="Arial" pitchFamily="34" charset="0"/>
                <a:ea typeface="Verdana" panose="020b0604030504040204" pitchFamily="34" charset="0"/>
                <a:cs typeface="Arial" pitchFamily="34" charset="0"/>
              </a:rPr>
              <a:t> Môi trường</a:t>
            </a:r>
            <a:r>
              <a:rPr lang="en-US" altLang="en-US">
                <a:latin typeface="Arial" pitchFamily="34" charset="0"/>
                <a:ea typeface="Verdana" panose="020b0604030504040204" pitchFamily="34" charset="0"/>
                <a:cs typeface="Arial" pitchFamily="34" charset="0"/>
              </a:rPr>
              <a:t> xã hội </a:t>
            </a:r>
            <a:r>
              <a:rPr lang="en-US" altLang="en-US" sz="2800" err="1">
                <a:solidFill>
                  <a:schemeClr val="tx1"/>
                </a:solidFill>
                <a:latin typeface="Arial" pitchFamily="34" charset="0"/>
                <a:ea typeface="Verdana" panose="020b0604030504040204" pitchFamily="34" charset="0"/>
                <a:cs typeface="Arial" pitchFamily="34" charset="0"/>
              </a:rPr>
              <a:t>cần thay đổi để </a:t>
            </a:r>
            <a:r>
              <a:rPr lang="en-US" altLang="en-US" err="1">
                <a:latin typeface="Arial" pitchFamily="34" charset="0"/>
                <a:ea typeface="Verdana" panose="020b0604030504040204" pitchFamily="34" charset="0"/>
                <a:cs typeface="Arial" pitchFamily="34" charset="0"/>
              </a:rPr>
              <a:t>phù </a:t>
            </a:r>
            <a:r>
              <a:rPr lang="en-US" altLang="en-US" sz="2800" err="1">
                <a:solidFill>
                  <a:schemeClr val="tx1"/>
                </a:solidFill>
                <a:latin typeface="Arial" pitchFamily="34" charset="0"/>
                <a:ea typeface="Verdana" panose="020b0604030504040204" pitchFamily="34" charset="0"/>
                <a:cs typeface="Arial" pitchFamily="34" charset="0"/>
              </a:rPr>
              <a:t>hợp với NKT</a:t>
            </a:r>
          </a:p>
          <a:p>
            <a:pPr eaLnBrk="1" hangingPunct="1">
              <a:lnSpc>
                <a:spcPct val="120000"/>
              </a:lnSpc>
            </a:pPr>
            <a:r>
              <a:rPr lang="en-US" altLang="en-US" sz="2800" err="1">
                <a:solidFill>
                  <a:schemeClr val="tx1"/>
                </a:solidFill>
                <a:latin typeface="Arial" pitchFamily="34" charset="0"/>
                <a:ea typeface="Verdana" panose="020b0604030504040204" pitchFamily="34" charset="0"/>
                <a:cs typeface="Arial" pitchFamily="34" charset="0"/>
              </a:rPr>
              <a:t>Một xã hội hòa nhập và cơ sở vật chất được thiết kế thân thiện cho tất cả mọi người trong đó có NKT. </a:t>
            </a:r>
          </a:p>
          <a:p>
            <a:pPr eaLnBrk="1" hangingPunct="1">
              <a:lnSpc>
                <a:spcPct val="120000"/>
              </a:lnSpc>
            </a:pPr>
            <a:r>
              <a:rPr lang="en-US" altLang="en-US" sz="2800">
                <a:solidFill>
                  <a:schemeClr val="tx1"/>
                </a:solidFill>
                <a:latin typeface="Arial" pitchFamily="34" charset="0"/>
                <a:ea typeface="Verdana" panose="020b0604030504040204" pitchFamily="34" charset="0"/>
                <a:cs typeface="Arial" pitchFamily="34" charset="0"/>
              </a:rPr>
              <a:t>NKT được chủ động quyết định và lựa chọn</a:t>
            </a:r>
            <a:endParaRPr lang="en-US" altLang="en-US" sz="2800">
              <a:solidFill>
                <a:schemeClr val="tx1"/>
              </a:solidFill>
              <a:latin typeface="Arial" pitchFamily="34" charset="0"/>
              <a:ea typeface="Verdana" panose="020b0604030504040204" pitchFamily="34" charset="0"/>
              <a:cs typeface="Arial" pitchFamily="34" charset="0"/>
            </a:endParaRPr>
          </a:p>
          <a:p>
            <a:pPr>
              <a:lnSpc>
                <a:spcPct val="120000"/>
              </a:lnSpc>
            </a:pPr>
            <a:r>
              <a:rPr lang="en-US" altLang="en-US" err="1">
                <a:latin typeface="Arial" pitchFamily="34" charset="0"/>
                <a:ea typeface="Verdana" panose="020b0604030504040204" pitchFamily="34" charset="0"/>
                <a:cs typeface="Arial" pitchFamily="34" charset="0"/>
              </a:rPr>
              <a:t>Chuyên gia: ng</a:t>
            </a:r>
            <a:r>
              <a:rPr lang="vi-VN" altLang="en-US">
                <a:latin typeface="Arial" pitchFamily="34" charset="0"/>
                <a:ea typeface="Verdana" panose="020b0604030504040204" pitchFamily="34" charset="0"/>
                <a:cs typeface="Arial" pitchFamily="34" charset="0"/>
              </a:rPr>
              <a:t>ườ</a:t>
            </a:r>
            <a:r>
              <a:rPr lang="en-US" altLang="en-US" err="1">
                <a:latin typeface="Arial" pitchFamily="34" charset="0"/>
                <a:ea typeface="Verdana" panose="020b0604030504040204" pitchFamily="34" charset="0"/>
                <a:cs typeface="Arial" pitchFamily="34" charset="0"/>
              </a:rPr>
              <a:t>i khuyết tật</a:t>
            </a:r>
            <a:endParaRPr lang="en-US" altLang="en-US" sz="2800">
              <a:solidFill>
                <a:schemeClr val="tx1"/>
              </a:solidFill>
              <a:latin typeface="Arial" pitchFamily="34" charset="0"/>
              <a:ea typeface="Verdana" panose="020b0604030504040204" pitchFamily="34" charset="0"/>
              <a:cs typeface="Arial" pitchFamily="34" charset="0"/>
            </a:endParaRPr>
          </a:p>
          <a:p>
            <a:pPr eaLnBrk="1" hangingPunct="1">
              <a:lnSpc>
                <a:spcPct val="120000"/>
              </a:lnSpc>
              <a:buFont typeface="Arial" pitchFamily="34" charset="0"/>
              <a:buNone/>
            </a:pPr>
            <a:endParaRPr lang="en-US" altLang="en-US">
              <a:solidFill>
                <a:schemeClr val="tx1"/>
              </a:solidFill>
              <a:latin typeface="Arial" pitchFamily="34" charset="0"/>
              <a:ea typeface="Verdana" panose="020b0604030504040204" pitchFamily="34" charset="0"/>
              <a:cs typeface="Arial" pitchFamily="34" charset="0"/>
            </a:endParaRPr>
          </a:p>
          <a:p>
            <a:pPr marL="0" indent="0" eaLnBrk="1" hangingPunct="1">
              <a:lnSpc>
                <a:spcPct val="120000"/>
              </a:lnSpc>
              <a:buNone/>
            </a:pPr>
            <a:endParaRPr lang="en-US" altLang="en-US">
              <a:solidFill>
                <a:schemeClr val="tx1"/>
              </a:solidFill>
              <a:latin typeface="Arial" pitchFamily="34" charset="0"/>
              <a:ea typeface="Verdana" panose="020b0604030504040204" pitchFamily="34" charset="0"/>
              <a:cs typeface="Arial" pitchFamily="34" charset="0"/>
            </a:endParaRPr>
          </a:p>
          <a:p>
            <a:pPr eaLnBrk="1" hangingPunct="1">
              <a:lnSpc>
                <a:spcPct val="120000"/>
              </a:lnSpc>
            </a:pPr>
            <a:endParaRPr lang="en-US" altLang="en-US">
              <a:solidFill>
                <a:schemeClr val="tx1"/>
              </a:solidFill>
              <a:latin typeface="Arial" pitchFamily="34" charset="0"/>
              <a:ea typeface="Verdana" panose="020b0604030504040204" pitchFamily="34" charset="0"/>
              <a:cs typeface="Arial" pitchFamily="34" charset="0"/>
            </a:endParaRPr>
          </a:p>
          <a:p>
            <a:pPr eaLnBrk="1" hangingPunct="1">
              <a:lnSpc>
                <a:spcPct val="120000"/>
              </a:lnSpc>
            </a:pPr>
            <a:endParaRPr lang="en-US" altLang="en-US">
              <a:solidFill>
                <a:schemeClr val="tx1"/>
              </a:solidFill>
              <a:latin typeface="Arial" pitchFamily="34" charset="0"/>
              <a:ea typeface="Verdana" panose="020b0604030504040204" pitchFamily="34" charset="0"/>
              <a:cs typeface="Arial" pitchFamily="34" charset="0"/>
            </a:endParaRPr>
          </a:p>
        </p:txBody>
      </p:sp>
    </p:spTree>
    <p:extLst>
      <p:ext uri="{BB962C8B-B14F-4D97-AF65-F5344CB8AC3E}">
        <p14:creationId xmlns:p14="http://schemas.microsoft.com/office/powerpoint/2010/main" val="169638609"/>
      </p:ext>
    </p:extLst>
  </p:cSld>
  <p:clrMapOvr>
    <a:masterClrMapping/>
  </p:clrMapOvr>
  <p:transition/>
  <p:timing/>
</p:sld>
</file>

<file path=ppt/tags/tag1.xml><?xml version="1.0" encoding="utf-8"?>
<p:tagLst xmlns:p="http://schemas.openxmlformats.org/presentationml/2006/main">
  <p:tag name="AS_NET" val="6.0.18"/>
  <p:tag name="AS_OS" val="Unix 5.15.0.1039"/>
  <p:tag name="AS_RELEASE_DATE" val="2022.06.14"/>
  <p:tag name="AS_TITLE" val="Aspose.Slides for .NET5"/>
  <p:tag name="AS_VERSION" val="22.6"/>
</p:tagLst>
</file>

<file path=ppt/theme/theme1.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20Ｐゴシック"/>
        <a:font script="Hang" typeface="맑은%20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20Ｐゴシック"/>
        <a:font script="Hang" typeface="맑은%20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r="http://schemas.openxmlformats.org/officeDocument/2006/relationships" xmlns:a="http://schemas.openxmlformats.org/drawingml/2006/main" name="Droplet">
  <a:themeElements>
    <a:clrScheme name="Droplet">
      <a:dk1>
        <a:sysClr val="windowText" lastClr="000000"/>
      </a:dk1>
      <a:lt1>
        <a:sysClr val="window" lastClr="FFFFFF"/>
      </a:lt1>
      <a:dk2>
        <a:srgbClr val="355071"/>
      </a:dk2>
      <a:lt2>
        <a:srgbClr val="AABED7"/>
      </a:lt2>
      <a:accent1>
        <a:srgbClr val="2FA3EE"/>
      </a:accent1>
      <a:accent2>
        <a:srgbClr val="4BCAAD"/>
      </a:accent2>
      <a:accent3>
        <a:srgbClr val="86C157"/>
      </a:accent3>
      <a:accent4>
        <a:srgbClr val="D99C3F"/>
      </a:accent4>
      <a:accent5>
        <a:srgbClr val="CE6633"/>
      </a:accent5>
      <a:accent6>
        <a:srgbClr val="A35DD1"/>
      </a:accent6>
      <a:hlink>
        <a:srgbClr val="56BCFE"/>
      </a:hlink>
      <a:folHlink>
        <a:srgbClr val="97C5E3"/>
      </a:folHlink>
    </a:clrScheme>
    <a:fontScheme name="Droplet">
      <a:majorFont>
        <a:latin typeface="Tw Cen MT" panose="020b0602020104020603"/>
        <a:ea typeface="Tw Cen MT" panose="020b0602020104020603"/>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Tw Cen MT" panose="020b0602020104020603"/>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roplet">
      <a:fillStyleLst>
        <a:solidFill>
          <a:schemeClr val="phClr"/>
        </a:solidFill>
        <a:solidFill>
          <a:schemeClr val="phClr">
            <a:tint val="69000"/>
            <a:satMod val="105000"/>
            <a:lumMod val="110000"/>
          </a:schemeClr>
        </a:solidFill>
        <a:gradFill rotWithShape="1">
          <a:gsLst>
            <a:gs pos="0">
              <a:schemeClr val="phClr">
                <a:tint val="94000"/>
                <a:satMod val="100000"/>
                <a:lumMod val="108000"/>
              </a:schemeClr>
            </a:gs>
            <a:gs pos="50000">
              <a:schemeClr val="phClr">
                <a:tint val="98000"/>
                <a:shade val="100000"/>
                <a:satMod val="100000"/>
                <a:lumMod val="100000"/>
              </a:schemeClr>
            </a:gs>
            <a:gs pos="100000">
              <a:schemeClr val="phClr">
                <a:shade val="72000"/>
                <a:satMod val="120000"/>
                <a:lumMod val="100000"/>
              </a:schemeClr>
            </a:gs>
          </a:gsLst>
          <a:lin ang="5400000" scaled="0"/>
        </a:gradFill>
      </a:fillStyleLst>
      <a:lnStyleLst>
        <a:ln w="9525" cap="flat" cmpd="sng" algn="ctr">
          <a:solidFill>
            <a:schemeClr val="phClr">
              <a:shade val="60000"/>
            </a:scheme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effectStyle>
        <a:effectStyle>
          <a:effectLst>
            <a:outerShdw blurRad="63500" dist="25400" dir="5400000" algn="ctr" rotWithShape="0">
              <a:srgbClr val="000000">
                <a:alpha val="69000"/>
              </a:srgbClr>
            </a:outerShdw>
          </a:effectLst>
          <a:scene3d>
            <a:camera prst="orthographicFront">
              <a:rot lat="0" lon="0" rev="0"/>
            </a:camera>
            <a:lightRig rig="balanced" dir="t">
              <a:rot lat="0" lon="0" rev="1200000"/>
            </a:lightRig>
          </a:scene3d>
          <a:sp3d prstMaterial="plastic">
            <a:bevelT w="25400" h="25400"/>
          </a:sp3d>
        </a:effectStyle>
      </a:effectStyleLst>
      <a:bgFillStyleLst>
        <a:solidFill>
          <a:schemeClr val="phClr"/>
        </a:solidFill>
        <a:gradFill rotWithShape="1">
          <a:gsLst>
            <a:gs pos="0">
              <a:schemeClr val="phClr">
                <a:tint val="90000"/>
                <a:lumMod val="110000"/>
              </a:schemeClr>
            </a:gs>
            <a:gs pos="100000">
              <a:schemeClr val="phClr">
                <a:shade val="64000"/>
                <a:lumMod val="88000"/>
              </a:schemeClr>
            </a:gs>
          </a:gsLst>
          <a:lin ang="5400000" scaled="0"/>
        </a:gradFill>
        <a:gradFill rotWithShape="1">
          <a:gsLst>
            <a:gs pos="0">
              <a:schemeClr val="phClr">
                <a:tint val="84000"/>
                <a:shade val="100000"/>
                <a:hueMod val="130000"/>
                <a:satMod val="150000"/>
                <a:lumMod val="112000"/>
              </a:schemeClr>
            </a:gs>
            <a:gs pos="100000">
              <a:schemeClr val="phClr">
                <a:shade val="92000"/>
                <a:satMod val="140000"/>
                <a:lumMod val="110000"/>
              </a:schemeClr>
            </a:gs>
          </a:gsLst>
          <a:lin ang="5400000" scaled="0"/>
        </a:gradFill>
      </a:bgFillStyleLst>
    </a:fmtScheme>
  </a:themeElements>
  <a:objectDefaults/>
  <a:extLst>
    <a:ext uri="{05A4C25C-085E-4340-85A3-A5531E510DB2}">
      <thm15:themeFamily xmlns:thm15="http://schemas.microsoft.com/office/thememl/2012/main" name="Droplet" id="{8984A317-299A-4E50-B45D-BFC9EDE2337A}" vid="{A633B6A3-9E7F-4C10-9C98-2517A3134361}"/>
    </a:ext>
  </a:extLst>
</a:theme>
</file>

<file path=ppt/theme/theme3.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panose="020f0502020204030204"/>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r="http://schemas.openxmlformats.org/officeDocument/2006/relationships"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8.xml><?xml version="1.0" encoding="utf-8"?>
<a:theme xmlns:r="http://schemas.openxmlformats.org/officeDocument/2006/relationships"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9.xml><?xml version="1.0" encoding="utf-8"?>
<a:theme xmlns:r="http://schemas.openxmlformats.org/officeDocument/2006/relationships"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Calibri Light" panose="020f0302020204030204"/>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Calibri" panose="020f0502020204030204"/>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389</Paragraphs>
  <Slides>79</Slides>
  <Notes>51</Notes>
  <TotalTime>1</TotalTime>
  <HiddenSlides>0</HiddenSlides>
  <MMClips>0</MMClips>
  <ScaleCrop>0</ScaleCrop>
  <HeadingPairs>
    <vt:vector baseType="variant" size="6">
      <vt:variant>
        <vt:lpstr>Fonts used</vt:lpstr>
      </vt:variant>
      <vt:variant>
        <vt:i4>12</vt:i4>
      </vt:variant>
      <vt:variant>
        <vt:lpstr>Theme</vt:lpstr>
      </vt:variant>
      <vt:variant>
        <vt:i4>1</vt:i4>
      </vt:variant>
      <vt:variant>
        <vt:lpstr>Slide Titles</vt:lpstr>
      </vt:variant>
      <vt:variant>
        <vt:i4>79</vt:i4>
      </vt:variant>
    </vt:vector>
  </HeadingPairs>
  <TitlesOfParts>
    <vt:vector baseType="lpstr" size="92">
      <vt:lpstr>Arial</vt:lpstr>
      <vt:lpstr>Calibri</vt:lpstr>
      <vt:lpstr>Tw Cen MT</vt:lpstr>
      <vt:lpstr>Calibri Light</vt:lpstr>
      <vt:lpstr>Verdana</vt:lpstr>
      <vt:lpstr>Times New Roman</vt:lpstr>
      <vt:lpstr>ＭＳ Ｐゴシック</vt:lpstr>
      <vt:lpstr>Times</vt:lpstr>
      <vt:lpstr>Wingdings 3</vt:lpstr>
      <vt:lpstr>Wingdings</vt:lpstr>
      <vt:lpstr>Noto Sans Symbols</vt:lpstr>
      <vt:lpstr>times new roman</vt:lpstr>
      <vt:lpstr>Office Theme</vt:lpstr>
      <vt:lpstr>CÁC MÔ HÌNH KHUYẾT TẬT VÀ MỘT SỐ VẤN ĐỀ LIÊN QUAN</vt:lpstr>
      <vt:lpstr>CÁC MÔ HÌNH KHUYẾT TẬT</vt:lpstr>
      <vt:lpstr>CÁC MÔ HÌNH KHUYẾT TẬT</vt:lpstr>
      <vt:lpstr>04 mô hình khuyết tật phổ biến</vt:lpstr>
      <vt:lpstr>MÔ HÌNH TỪ THIỆN</vt:lpstr>
      <vt:lpstr>Sơ đồ mô hình từ thiện</vt:lpstr>
      <vt:lpstr>MÔ HÌNH Y TẾ  (cá nhân)</vt:lpstr>
      <vt:lpstr>Sơ đồ mô hình y tế</vt:lpstr>
      <vt:lpstr>MÔ HÌNH XÃ HỘI</vt:lpstr>
      <vt:lpstr>Sơ đồ mô hình xã hội</vt:lpstr>
      <vt:lpstr>MÔ HÌNH KHUYẾT TẬT DỰA TRÊN QUYỀN</vt:lpstr>
      <vt:lpstr>Minh họa mô hình khuyết tật dựa trên quyền</vt:lpstr>
      <vt:lpstr>Sơ đồ mô hình dựa trên quyền</vt:lpstr>
      <vt:lpstr>So sánh các mô hình</vt:lpstr>
      <vt:lpstr>So sánh các mô hình</vt:lpstr>
      <vt:lpstr>Một vài ví dụ</vt:lpstr>
      <vt:lpstr>Ví dụ</vt:lpstr>
      <vt:lpstr>Vậy khuyết tật là gì?</vt:lpstr>
      <vt:lpstr>Công thức</vt:lpstr>
      <vt:lpstr>CÁC RÀO CẢN ĐỐI VỚI NGƯỜI KHUYẾT TẬT</vt:lpstr>
      <vt:lpstr>CÁC LOẠI RÀO CẢN</vt:lpstr>
      <vt:lpstr>Trò chơi – Rào cản nào đây?</vt:lpstr>
      <vt:lpstr>PowerPoint Presentation</vt:lpstr>
      <vt:lpstr>NHỮNG HÌNH THỨC TIẾP CẬN VỀ KHUYẾT TẬT</vt:lpstr>
      <vt:lpstr>Có những hình thức tiếp cận về khuyết tật nào?</vt:lpstr>
      <vt:lpstr>Những người có nguy cơ bị loại trừ/bị lãng quên</vt:lpstr>
      <vt:lpstr>Tại sao nên lựa chọn mô hình hòa nhập?</vt:lpstr>
      <vt:lpstr>PowerPoint Presentation</vt:lpstr>
      <vt:lpstr>NHỮNG NGUYÊN TẮC CHUNG</vt:lpstr>
      <vt:lpstr>KỸ NĂNG LÀM VIỆC VỚI TỪNG DẠNG KHUYẾT TẬT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Các nguyên tắc cơ bản củaphát triển hòa nhập khuyết tật</vt:lpstr>
      <vt:lpstr>Đảm bảo Hòa nhập khuyết tật</vt:lpstr>
      <vt:lpstr>Tổng quan về nguyên tắc phát triển hoà nhập</vt:lpstr>
      <vt:lpstr>1. Thay đổi nhận thức</vt:lpstr>
      <vt:lpstr>PowerPoint Presentation</vt:lpstr>
      <vt:lpstr>2. Sự tham gia</vt:lpstr>
      <vt:lpstr>PowerPoint Presentation</vt:lpstr>
      <vt:lpstr>3. Tiếp cận toàn diện</vt:lpstr>
      <vt:lpstr>NKT tham gia vào mọi cơ hội phát triển trên cơ sở bình đẳng với những người khác</vt:lpstr>
      <vt:lpstr>PowerPoint Presentation</vt:lpstr>
      <vt:lpstr>Thiết kế phổ quát</vt:lpstr>
      <vt:lpstr>HÌNH ẢNH VÀ NGÔN NGỮ VỀ KHUYẾT TẬT</vt:lpstr>
      <vt:lpstr>PowerPoint Presentation</vt:lpstr>
      <vt:lpstr>Sử dụng ngôn ngữ mang tính hòa nhập về khuyết tật</vt:lpstr>
      <vt:lpstr>Tại sao việc sử dụng ngôn ngữ mang tính hòa nhập về khuyết tật lại quan trọng?</vt:lpstr>
      <vt:lpstr>Ngôn từ và thuật ngữ hòa nhập</vt:lpstr>
      <vt:lpstr>Sử dụng ngôn ngữ phù hợp, mang tính hòa nhập về khuyết tật</vt:lpstr>
      <vt:lpstr>Người khuyết tật: Việt Nam và Thế giới Luật NKT &amp; Công ước LHQ</vt:lpstr>
      <vt:lpstr>Thế giới và người khuyết tật</vt:lpstr>
      <vt:lpstr>Thế giới và người khuyết tật</vt:lpstr>
      <vt:lpstr>Việt Nam và khuyết tật</vt:lpstr>
      <vt:lpstr>PowerPoint Presentation</vt:lpstr>
      <vt:lpstr>Định nghĩa/Khái niệm về NKT</vt:lpstr>
      <vt:lpstr>Khái niệm “Khuyết tật” theo CRPD</vt:lpstr>
      <vt:lpstr>Phân loại khuyết tật theo Luật của Việt Nam</vt:lpstr>
      <vt:lpstr>Phân loại khuyết tật theo Quốc tế</vt:lpstr>
      <vt:lpstr>Tại sao cần Công ước?</vt:lpstr>
      <vt:lpstr>Mục đích của Công ước</vt:lpstr>
      <vt:lpstr>4 Nội dung chính</vt:lpstr>
      <vt:lpstr>PowerPoint Presentation</vt:lpstr>
      <vt:lpstr>Một số định nghĩa</vt:lpstr>
      <vt:lpstr>Cấu trúc của Công ước</vt:lpstr>
      <vt:lpstr>Các quyền con người của người khuyết tật</vt:lpstr>
      <vt:lpstr>Biết rõ nghĩa vụ của các quốc gia:</vt:lpstr>
      <vt:lpstr>1. Các quốc gia có nghĩa vụ:</vt:lpstr>
      <vt:lpstr>2. Bình đẳng, Không phân biệt và Hòa nhập</vt:lpstr>
      <vt:lpstr>3. Trao quyền</vt:lpstr>
      <vt:lpstr>4. Tham gia và Hòa nhập</vt:lpstr>
      <vt:lpstr>5. Trách nhiệm giải trình</vt:lpstr>
    </vt:vector>
  </TitlesOfParts>
  <LinksUpToDate>0</LinksUpToDate>
  <SharedDoc>0</SharedDoc>
  <HyperlinksChanged>0</HyperlinksChanged>
  <Application>Aspose.Slides for .NET</Application>
  <AppVersion>22.0600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cp:revision>1</cp:revision>
  <cp:lastPrinted>2023-07-17T04:55:18.834</cp:lastPrinted>
  <dcterms:created xsi:type="dcterms:W3CDTF">2023-07-17T04:55:18Z</dcterms:created>
  <dcterms:modified xsi:type="dcterms:W3CDTF">2023-07-17T04:55:32Z</dcterms:modified>
</cp:coreProperties>
</file>