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8" r:id="rId4"/>
  </p:sldMasterIdLst>
  <p:notesMasterIdLst>
    <p:notesMasterId r:id="rId14"/>
  </p:notesMasterIdLst>
  <p:sldIdLst>
    <p:sldId id="256" r:id="rId5"/>
    <p:sldId id="315" r:id="rId6"/>
    <p:sldId id="330" r:id="rId7"/>
    <p:sldId id="362" r:id="rId8"/>
    <p:sldId id="360" r:id="rId9"/>
    <p:sldId id="356" r:id="rId10"/>
    <p:sldId id="361" r:id="rId11"/>
    <p:sldId id="313" r:id="rId12"/>
    <p:sldId id="29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B82D"/>
    <a:srgbClr val="1F29D3"/>
    <a:srgbClr val="F2593A"/>
    <a:srgbClr val="0000FF"/>
    <a:srgbClr val="70AD46"/>
    <a:srgbClr val="B9B9B9"/>
    <a:srgbClr val="FFC000"/>
    <a:srgbClr val="5A9BD5"/>
    <a:srgbClr val="4473C5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1490AB-895C-4C74-80D8-1AB2A8F8031F}" v="2228" dt="2023-01-04T07:24:22.6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21" autoAdjust="0"/>
    <p:restoredTop sz="94660"/>
  </p:normalViewPr>
  <p:slideViewPr>
    <p:cSldViewPr>
      <p:cViewPr varScale="1">
        <p:scale>
          <a:sx n="62" d="100"/>
          <a:sy n="62" d="100"/>
        </p:scale>
        <p:origin x="84" y="13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guyen Nguyet, Linh GIZ VN" userId="2354ce9b-7549-4a87-ac7c-f58a098fc5e7" providerId="ADAL" clId="{F31490AB-895C-4C74-80D8-1AB2A8F8031F}"/>
    <pc:docChg chg="undo custSel modSld">
      <pc:chgData name="Nguyen Nguyet, Linh GIZ VN" userId="2354ce9b-7549-4a87-ac7c-f58a098fc5e7" providerId="ADAL" clId="{F31490AB-895C-4C74-80D8-1AB2A8F8031F}" dt="2023-01-04T07:38:13.306" v="6264" actId="20577"/>
      <pc:docMkLst>
        <pc:docMk/>
      </pc:docMkLst>
      <pc:sldChg chg="addSp modSp mod setBg">
        <pc:chgData name="Nguyen Nguyet, Linh GIZ VN" userId="2354ce9b-7549-4a87-ac7c-f58a098fc5e7" providerId="ADAL" clId="{F31490AB-895C-4C74-80D8-1AB2A8F8031F}" dt="2023-01-04T04:45:59.817" v="737" actId="20577"/>
        <pc:sldMkLst>
          <pc:docMk/>
          <pc:sldMk cId="2167685403" sldId="256"/>
        </pc:sldMkLst>
        <pc:spChg chg="add mod">
          <ac:chgData name="Nguyen Nguyet, Linh GIZ VN" userId="2354ce9b-7549-4a87-ac7c-f58a098fc5e7" providerId="ADAL" clId="{F31490AB-895C-4C74-80D8-1AB2A8F8031F}" dt="2023-01-04T04:45:59.817" v="737" actId="20577"/>
          <ac:spMkLst>
            <pc:docMk/>
            <pc:sldMk cId="2167685403" sldId="256"/>
            <ac:spMk id="2" creationId="{D2269ED2-3DB0-7928-95EC-164423833750}"/>
          </ac:spMkLst>
        </pc:spChg>
        <pc:picChg chg="mod modCrop">
          <ac:chgData name="Nguyen Nguyet, Linh GIZ VN" userId="2354ce9b-7549-4a87-ac7c-f58a098fc5e7" providerId="ADAL" clId="{F31490AB-895C-4C74-80D8-1AB2A8F8031F}" dt="2023-01-04T04:43:40.017" v="575" actId="732"/>
          <ac:picMkLst>
            <pc:docMk/>
            <pc:sldMk cId="2167685403" sldId="256"/>
            <ac:picMk id="4" creationId="{0EC3226F-B1C8-40EC-15CF-E84E619673EC}"/>
          </ac:picMkLst>
        </pc:picChg>
      </pc:sldChg>
      <pc:sldChg chg="modSp mod">
        <pc:chgData name="Nguyen Nguyet, Linh GIZ VN" userId="2354ce9b-7549-4a87-ac7c-f58a098fc5e7" providerId="ADAL" clId="{F31490AB-895C-4C74-80D8-1AB2A8F8031F}" dt="2023-01-04T07:38:13.306" v="6264" actId="20577"/>
        <pc:sldMkLst>
          <pc:docMk/>
          <pc:sldMk cId="0" sldId="297"/>
        </pc:sldMkLst>
        <pc:spChg chg="mod">
          <ac:chgData name="Nguyen Nguyet, Linh GIZ VN" userId="2354ce9b-7549-4a87-ac7c-f58a098fc5e7" providerId="ADAL" clId="{F31490AB-895C-4C74-80D8-1AB2A8F8031F}" dt="2023-01-04T07:38:13.306" v="6264" actId="20577"/>
          <ac:spMkLst>
            <pc:docMk/>
            <pc:sldMk cId="0" sldId="297"/>
            <ac:spMk id="5" creationId="{00000000-0000-0000-0000-000000000000}"/>
          </ac:spMkLst>
        </pc:spChg>
      </pc:sldChg>
      <pc:sldChg chg="addSp delSp modSp mod">
        <pc:chgData name="Nguyen Nguyet, Linh GIZ VN" userId="2354ce9b-7549-4a87-ac7c-f58a098fc5e7" providerId="ADAL" clId="{F31490AB-895C-4C74-80D8-1AB2A8F8031F}" dt="2023-01-04T07:37:49.555" v="6222" actId="113"/>
        <pc:sldMkLst>
          <pc:docMk/>
          <pc:sldMk cId="115350909" sldId="313"/>
        </pc:sldMkLst>
        <pc:spChg chg="add mod">
          <ac:chgData name="Nguyen Nguyet, Linh GIZ VN" userId="2354ce9b-7549-4a87-ac7c-f58a098fc5e7" providerId="ADAL" clId="{F31490AB-895C-4C74-80D8-1AB2A8F8031F}" dt="2023-01-04T07:21:59.646" v="5466" actId="20577"/>
          <ac:spMkLst>
            <pc:docMk/>
            <pc:sldMk cId="115350909" sldId="313"/>
            <ac:spMk id="3" creationId="{CED33E6F-E22B-D1D1-27D7-0F3F80E973C2}"/>
          </ac:spMkLst>
        </pc:spChg>
        <pc:spChg chg="add del mod">
          <ac:chgData name="Nguyen Nguyet, Linh GIZ VN" userId="2354ce9b-7549-4a87-ac7c-f58a098fc5e7" providerId="ADAL" clId="{F31490AB-895C-4C74-80D8-1AB2A8F8031F}" dt="2023-01-04T07:22:14.811" v="5468" actId="478"/>
          <ac:spMkLst>
            <pc:docMk/>
            <pc:sldMk cId="115350909" sldId="313"/>
            <ac:spMk id="4" creationId="{5CA3C622-C303-A579-90F9-19CA0E780702}"/>
          </ac:spMkLst>
        </pc:spChg>
        <pc:spChg chg="add mod">
          <ac:chgData name="Nguyen Nguyet, Linh GIZ VN" userId="2354ce9b-7549-4a87-ac7c-f58a098fc5e7" providerId="ADAL" clId="{F31490AB-895C-4C74-80D8-1AB2A8F8031F}" dt="2023-01-04T07:24:16.634" v="5607" actId="20577"/>
          <ac:spMkLst>
            <pc:docMk/>
            <pc:sldMk cId="115350909" sldId="313"/>
            <ac:spMk id="5" creationId="{2627FDA4-0080-5D8A-0D19-7328E715696C}"/>
          </ac:spMkLst>
        </pc:spChg>
        <pc:spChg chg="add mod">
          <ac:chgData name="Nguyen Nguyet, Linh GIZ VN" userId="2354ce9b-7549-4a87-ac7c-f58a098fc5e7" providerId="ADAL" clId="{F31490AB-895C-4C74-80D8-1AB2A8F8031F}" dt="2023-01-04T07:31:13.080" v="6161" actId="20577"/>
          <ac:spMkLst>
            <pc:docMk/>
            <pc:sldMk cId="115350909" sldId="313"/>
            <ac:spMk id="6" creationId="{6CE21E51-09EF-496C-2360-03F65F14A57E}"/>
          </ac:spMkLst>
        </pc:spChg>
        <pc:spChg chg="add mod">
          <ac:chgData name="Nguyen Nguyet, Linh GIZ VN" userId="2354ce9b-7549-4a87-ac7c-f58a098fc5e7" providerId="ADAL" clId="{F31490AB-895C-4C74-80D8-1AB2A8F8031F}" dt="2023-01-04T07:30:26.892" v="6091" actId="20577"/>
          <ac:spMkLst>
            <pc:docMk/>
            <pc:sldMk cId="115350909" sldId="313"/>
            <ac:spMk id="8" creationId="{151E1DD8-C2C1-8415-D9C3-062A481463CC}"/>
          </ac:spMkLst>
        </pc:spChg>
        <pc:spChg chg="add mod">
          <ac:chgData name="Nguyen Nguyet, Linh GIZ VN" userId="2354ce9b-7549-4a87-ac7c-f58a098fc5e7" providerId="ADAL" clId="{F31490AB-895C-4C74-80D8-1AB2A8F8031F}" dt="2023-01-04T07:24:36.697" v="5615" actId="1076"/>
          <ac:spMkLst>
            <pc:docMk/>
            <pc:sldMk cId="115350909" sldId="313"/>
            <ac:spMk id="9" creationId="{936E29B1-E4AE-2C0F-D713-55EE09648A38}"/>
          </ac:spMkLst>
        </pc:spChg>
        <pc:spChg chg="add mod">
          <ac:chgData name="Nguyen Nguyet, Linh GIZ VN" userId="2354ce9b-7549-4a87-ac7c-f58a098fc5e7" providerId="ADAL" clId="{F31490AB-895C-4C74-80D8-1AB2A8F8031F}" dt="2023-01-04T07:37:14.562" v="6203" actId="1037"/>
          <ac:spMkLst>
            <pc:docMk/>
            <pc:sldMk cId="115350909" sldId="313"/>
            <ac:spMk id="10" creationId="{2462C3D7-1BD3-F6C0-77D0-06C46E115A03}"/>
          </ac:spMkLst>
        </pc:spChg>
        <pc:spChg chg="add mod">
          <ac:chgData name="Nguyen Nguyet, Linh GIZ VN" userId="2354ce9b-7549-4a87-ac7c-f58a098fc5e7" providerId="ADAL" clId="{F31490AB-895C-4C74-80D8-1AB2A8F8031F}" dt="2023-01-04T07:37:49.555" v="6222" actId="113"/>
          <ac:spMkLst>
            <pc:docMk/>
            <pc:sldMk cId="115350909" sldId="313"/>
            <ac:spMk id="11" creationId="{5E943A3E-842F-24EC-9193-5D6324F7621D}"/>
          </ac:spMkLst>
        </pc:spChg>
        <pc:picChg chg="add del mod">
          <ac:chgData name="Nguyen Nguyet, Linh GIZ VN" userId="2354ce9b-7549-4a87-ac7c-f58a098fc5e7" providerId="ADAL" clId="{F31490AB-895C-4C74-80D8-1AB2A8F8031F}" dt="2023-01-04T07:21:42.934" v="5450"/>
          <ac:picMkLst>
            <pc:docMk/>
            <pc:sldMk cId="115350909" sldId="313"/>
            <ac:picMk id="2" creationId="{5981E84D-CCAF-B7F9-1772-98028F1D9B31}"/>
          </ac:picMkLst>
        </pc:picChg>
        <pc:picChg chg="mod modCrop">
          <ac:chgData name="Nguyen Nguyet, Linh GIZ VN" userId="2354ce9b-7549-4a87-ac7c-f58a098fc5e7" providerId="ADAL" clId="{F31490AB-895C-4C74-80D8-1AB2A8F8031F}" dt="2023-01-04T07:21:38.740" v="5448" actId="732"/>
          <ac:picMkLst>
            <pc:docMk/>
            <pc:sldMk cId="115350909" sldId="313"/>
            <ac:picMk id="7" creationId="{9E79DA84-2A33-4E9E-1BEA-C251A1A238FC}"/>
          </ac:picMkLst>
        </pc:picChg>
      </pc:sldChg>
      <pc:sldChg chg="addSp delSp modSp mod">
        <pc:chgData name="Nguyen Nguyet, Linh GIZ VN" userId="2354ce9b-7549-4a87-ac7c-f58a098fc5e7" providerId="ADAL" clId="{F31490AB-895C-4C74-80D8-1AB2A8F8031F}" dt="2023-01-04T05:05:33.201" v="1351" actId="1076"/>
        <pc:sldMkLst>
          <pc:docMk/>
          <pc:sldMk cId="1860107044" sldId="315"/>
        </pc:sldMkLst>
        <pc:spChg chg="add mod">
          <ac:chgData name="Nguyen Nguyet, Linh GIZ VN" userId="2354ce9b-7549-4a87-ac7c-f58a098fc5e7" providerId="ADAL" clId="{F31490AB-895C-4C74-80D8-1AB2A8F8031F}" dt="2023-01-04T05:05:01.479" v="1315" actId="1038"/>
          <ac:spMkLst>
            <pc:docMk/>
            <pc:sldMk cId="1860107044" sldId="315"/>
            <ac:spMk id="3" creationId="{ECBBFF37-8CFB-36FC-EA5A-60E4FF9CAE9F}"/>
          </ac:spMkLst>
        </pc:spChg>
        <pc:spChg chg="add mod">
          <ac:chgData name="Nguyen Nguyet, Linh GIZ VN" userId="2354ce9b-7549-4a87-ac7c-f58a098fc5e7" providerId="ADAL" clId="{F31490AB-895C-4C74-80D8-1AB2A8F8031F}" dt="2023-01-04T05:05:01.479" v="1315" actId="1038"/>
          <ac:spMkLst>
            <pc:docMk/>
            <pc:sldMk cId="1860107044" sldId="315"/>
            <ac:spMk id="4" creationId="{2A885AE4-AABE-08DD-C268-EBDB7B98F6B0}"/>
          </ac:spMkLst>
        </pc:spChg>
        <pc:spChg chg="add mod">
          <ac:chgData name="Nguyen Nguyet, Linh GIZ VN" userId="2354ce9b-7549-4a87-ac7c-f58a098fc5e7" providerId="ADAL" clId="{F31490AB-895C-4C74-80D8-1AB2A8F8031F}" dt="2023-01-04T05:05:01.479" v="1315" actId="1038"/>
          <ac:spMkLst>
            <pc:docMk/>
            <pc:sldMk cId="1860107044" sldId="315"/>
            <ac:spMk id="5" creationId="{803705F1-6111-F769-B802-0D0006399C7A}"/>
          </ac:spMkLst>
        </pc:spChg>
        <pc:spChg chg="add mod">
          <ac:chgData name="Nguyen Nguyet, Linh GIZ VN" userId="2354ce9b-7549-4a87-ac7c-f58a098fc5e7" providerId="ADAL" clId="{F31490AB-895C-4C74-80D8-1AB2A8F8031F}" dt="2023-01-04T05:05:33.201" v="1351" actId="1076"/>
          <ac:spMkLst>
            <pc:docMk/>
            <pc:sldMk cId="1860107044" sldId="315"/>
            <ac:spMk id="6" creationId="{18092D50-AE2D-5667-C60D-2C29900D6EE8}"/>
          </ac:spMkLst>
        </pc:spChg>
        <pc:graphicFrameChg chg="add mod modGraphic">
          <ac:chgData name="Nguyen Nguyet, Linh GIZ VN" userId="2354ce9b-7549-4a87-ac7c-f58a098fc5e7" providerId="ADAL" clId="{F31490AB-895C-4C74-80D8-1AB2A8F8031F}" dt="2023-01-04T05:05:01.479" v="1315" actId="1038"/>
          <ac:graphicFrameMkLst>
            <pc:docMk/>
            <pc:sldMk cId="1860107044" sldId="315"/>
            <ac:graphicFrameMk id="2" creationId="{0EB172FD-9A0F-C87F-C06A-CE5ACDB84B22}"/>
          </ac:graphicFrameMkLst>
        </pc:graphicFrameChg>
        <pc:picChg chg="del">
          <ac:chgData name="Nguyen Nguyet, Linh GIZ VN" userId="2354ce9b-7549-4a87-ac7c-f58a098fc5e7" providerId="ADAL" clId="{F31490AB-895C-4C74-80D8-1AB2A8F8031F}" dt="2023-01-04T04:46:08.574" v="738" actId="478"/>
          <ac:picMkLst>
            <pc:docMk/>
            <pc:sldMk cId="1860107044" sldId="315"/>
            <ac:picMk id="18" creationId="{E6B5530A-514D-E3E1-31EB-F76058535758}"/>
          </ac:picMkLst>
        </pc:picChg>
      </pc:sldChg>
      <pc:sldChg chg="addSp delSp modSp mod">
        <pc:chgData name="Nguyen Nguyet, Linh GIZ VN" userId="2354ce9b-7549-4a87-ac7c-f58a098fc5e7" providerId="ADAL" clId="{F31490AB-895C-4C74-80D8-1AB2A8F8031F}" dt="2023-01-04T06:25:28.019" v="2537" actId="14100"/>
        <pc:sldMkLst>
          <pc:docMk/>
          <pc:sldMk cId="4048394690" sldId="330"/>
        </pc:sldMkLst>
        <pc:spChg chg="mod">
          <ac:chgData name="Nguyen Nguyet, Linh GIZ VN" userId="2354ce9b-7549-4a87-ac7c-f58a098fc5e7" providerId="ADAL" clId="{F31490AB-895C-4C74-80D8-1AB2A8F8031F}" dt="2023-01-04T05:10:45.345" v="1497" actId="20577"/>
          <ac:spMkLst>
            <pc:docMk/>
            <pc:sldMk cId="4048394690" sldId="330"/>
            <ac:spMk id="2" creationId="{44853072-651A-84FA-5BC2-66A77074F632}"/>
          </ac:spMkLst>
        </pc:spChg>
        <pc:spChg chg="add mod">
          <ac:chgData name="Nguyen Nguyet, Linh GIZ VN" userId="2354ce9b-7549-4a87-ac7c-f58a098fc5e7" providerId="ADAL" clId="{F31490AB-895C-4C74-80D8-1AB2A8F8031F}" dt="2023-01-04T06:25:18.986" v="2534" actId="1076"/>
          <ac:spMkLst>
            <pc:docMk/>
            <pc:sldMk cId="4048394690" sldId="330"/>
            <ac:spMk id="3" creationId="{37A9C05E-B95C-E2EA-D73D-215830709F03}"/>
          </ac:spMkLst>
        </pc:spChg>
        <pc:spChg chg="add mod">
          <ac:chgData name="Nguyen Nguyet, Linh GIZ VN" userId="2354ce9b-7549-4a87-ac7c-f58a098fc5e7" providerId="ADAL" clId="{F31490AB-895C-4C74-80D8-1AB2A8F8031F}" dt="2023-01-04T06:25:15.857" v="2533" actId="1076"/>
          <ac:spMkLst>
            <pc:docMk/>
            <pc:sldMk cId="4048394690" sldId="330"/>
            <ac:spMk id="4" creationId="{A35D6A82-E21C-6901-388E-830F97B88E40}"/>
          </ac:spMkLst>
        </pc:spChg>
        <pc:spChg chg="add mod">
          <ac:chgData name="Nguyen Nguyet, Linh GIZ VN" userId="2354ce9b-7549-4a87-ac7c-f58a098fc5e7" providerId="ADAL" clId="{F31490AB-895C-4C74-80D8-1AB2A8F8031F}" dt="2023-01-04T06:25:13.037" v="2532" actId="1076"/>
          <ac:spMkLst>
            <pc:docMk/>
            <pc:sldMk cId="4048394690" sldId="330"/>
            <ac:spMk id="5" creationId="{5D4B4822-D3CD-FC0E-0D77-3483061B6D87}"/>
          </ac:spMkLst>
        </pc:spChg>
        <pc:spChg chg="add mod">
          <ac:chgData name="Nguyen Nguyet, Linh GIZ VN" userId="2354ce9b-7549-4a87-ac7c-f58a098fc5e7" providerId="ADAL" clId="{F31490AB-895C-4C74-80D8-1AB2A8F8031F}" dt="2023-01-04T06:25:09.771" v="2531" actId="1076"/>
          <ac:spMkLst>
            <pc:docMk/>
            <pc:sldMk cId="4048394690" sldId="330"/>
            <ac:spMk id="6" creationId="{BEE65BB8-AF69-D6B2-4D3E-EED7E209B8F3}"/>
          </ac:spMkLst>
        </pc:spChg>
        <pc:spChg chg="add mod">
          <ac:chgData name="Nguyen Nguyet, Linh GIZ VN" userId="2354ce9b-7549-4a87-ac7c-f58a098fc5e7" providerId="ADAL" clId="{F31490AB-895C-4C74-80D8-1AB2A8F8031F}" dt="2023-01-04T06:25:21.421" v="2535" actId="1076"/>
          <ac:spMkLst>
            <pc:docMk/>
            <pc:sldMk cId="4048394690" sldId="330"/>
            <ac:spMk id="7" creationId="{3345EA9F-3222-A09A-7C30-4DF6D4CC98A5}"/>
          </ac:spMkLst>
        </pc:spChg>
        <pc:spChg chg="add mod">
          <ac:chgData name="Nguyen Nguyet, Linh GIZ VN" userId="2354ce9b-7549-4a87-ac7c-f58a098fc5e7" providerId="ADAL" clId="{F31490AB-895C-4C74-80D8-1AB2A8F8031F}" dt="2023-01-04T06:25:28.019" v="2537" actId="14100"/>
          <ac:spMkLst>
            <pc:docMk/>
            <pc:sldMk cId="4048394690" sldId="330"/>
            <ac:spMk id="9" creationId="{F497191D-6F5A-6BCA-8CFD-C5974AFE0536}"/>
          </ac:spMkLst>
        </pc:spChg>
        <pc:picChg chg="add del mod modCrop">
          <ac:chgData name="Nguyen Nguyet, Linh GIZ VN" userId="2354ce9b-7549-4a87-ac7c-f58a098fc5e7" providerId="ADAL" clId="{F31490AB-895C-4C74-80D8-1AB2A8F8031F}" dt="2023-01-04T06:25:04.683" v="2529" actId="1036"/>
          <ac:picMkLst>
            <pc:docMk/>
            <pc:sldMk cId="4048394690" sldId="330"/>
            <ac:picMk id="8" creationId="{B9E70D35-4740-E449-7B75-210C20354A15}"/>
          </ac:picMkLst>
        </pc:picChg>
      </pc:sldChg>
      <pc:sldChg chg="addSp delSp modSp mod">
        <pc:chgData name="Nguyen Nguyet, Linh GIZ VN" userId="2354ce9b-7549-4a87-ac7c-f58a098fc5e7" providerId="ADAL" clId="{F31490AB-895C-4C74-80D8-1AB2A8F8031F}" dt="2023-01-04T07:20:00.153" v="5400" actId="167"/>
        <pc:sldMkLst>
          <pc:docMk/>
          <pc:sldMk cId="2719496537" sldId="356"/>
        </pc:sldMkLst>
        <pc:spChg chg="mod">
          <ac:chgData name="Nguyen Nguyet, Linh GIZ VN" userId="2354ce9b-7549-4a87-ac7c-f58a098fc5e7" providerId="ADAL" clId="{F31490AB-895C-4C74-80D8-1AB2A8F8031F}" dt="2023-01-04T07:19:32.122" v="5384" actId="1076"/>
          <ac:spMkLst>
            <pc:docMk/>
            <pc:sldMk cId="2719496537" sldId="356"/>
            <ac:spMk id="28" creationId="{004BE8A5-9198-1EFD-2248-347CE12AC565}"/>
          </ac:spMkLst>
        </pc:spChg>
        <pc:graphicFrameChg chg="add mod ord modGraphic">
          <ac:chgData name="Nguyen Nguyet, Linh GIZ VN" userId="2354ce9b-7549-4a87-ac7c-f58a098fc5e7" providerId="ADAL" clId="{F31490AB-895C-4C74-80D8-1AB2A8F8031F}" dt="2023-01-04T07:20:00.153" v="5400" actId="167"/>
          <ac:graphicFrameMkLst>
            <pc:docMk/>
            <pc:sldMk cId="2719496537" sldId="356"/>
            <ac:graphicFrameMk id="2" creationId="{B7D18307-A272-9B67-E64E-507061246991}"/>
          </ac:graphicFrameMkLst>
        </pc:graphicFrameChg>
        <pc:picChg chg="del">
          <ac:chgData name="Nguyen Nguyet, Linh GIZ VN" userId="2354ce9b-7549-4a87-ac7c-f58a098fc5e7" providerId="ADAL" clId="{F31490AB-895C-4C74-80D8-1AB2A8F8031F}" dt="2023-01-04T07:08:49.251" v="4595" actId="478"/>
          <ac:picMkLst>
            <pc:docMk/>
            <pc:sldMk cId="2719496537" sldId="356"/>
            <ac:picMk id="8" creationId="{F87FAA99-F826-5FF3-6C97-A6DECBEA644C}"/>
          </ac:picMkLst>
        </pc:picChg>
      </pc:sldChg>
      <pc:sldChg chg="addSp delSp modSp mod delAnim">
        <pc:chgData name="Nguyen Nguyet, Linh GIZ VN" userId="2354ce9b-7549-4a87-ac7c-f58a098fc5e7" providerId="ADAL" clId="{F31490AB-895C-4C74-80D8-1AB2A8F8031F}" dt="2023-01-04T07:08:03.472" v="4580" actId="1076"/>
        <pc:sldMkLst>
          <pc:docMk/>
          <pc:sldMk cId="2688156420" sldId="360"/>
        </pc:sldMkLst>
        <pc:spChg chg="add mod">
          <ac:chgData name="Nguyen Nguyet, Linh GIZ VN" userId="2354ce9b-7549-4a87-ac7c-f58a098fc5e7" providerId="ADAL" clId="{F31490AB-895C-4C74-80D8-1AB2A8F8031F}" dt="2023-01-04T06:55:18.649" v="3575" actId="1038"/>
          <ac:spMkLst>
            <pc:docMk/>
            <pc:sldMk cId="2688156420" sldId="360"/>
            <ac:spMk id="2" creationId="{DF0FDC92-9D21-C0D8-1705-A789A54C132A}"/>
          </ac:spMkLst>
        </pc:spChg>
        <pc:spChg chg="add mod">
          <ac:chgData name="Nguyen Nguyet, Linh GIZ VN" userId="2354ce9b-7549-4a87-ac7c-f58a098fc5e7" providerId="ADAL" clId="{F31490AB-895C-4C74-80D8-1AB2A8F8031F}" dt="2023-01-04T07:02:25.931" v="4141" actId="1076"/>
          <ac:spMkLst>
            <pc:docMk/>
            <pc:sldMk cId="2688156420" sldId="360"/>
            <ac:spMk id="5" creationId="{E8396A2D-452B-50D8-F5F0-5D04CB472BF5}"/>
          </ac:spMkLst>
        </pc:spChg>
        <pc:spChg chg="add del mod ord">
          <ac:chgData name="Nguyen Nguyet, Linh GIZ VN" userId="2354ce9b-7549-4a87-ac7c-f58a098fc5e7" providerId="ADAL" clId="{F31490AB-895C-4C74-80D8-1AB2A8F8031F}" dt="2023-01-04T07:00:01.186" v="3884" actId="478"/>
          <ac:spMkLst>
            <pc:docMk/>
            <pc:sldMk cId="2688156420" sldId="360"/>
            <ac:spMk id="7" creationId="{EA81B3A6-464B-B903-E6D4-FE1C87F3767E}"/>
          </ac:spMkLst>
        </pc:spChg>
        <pc:graphicFrameChg chg="add mod modGraphic">
          <ac:chgData name="Nguyen Nguyet, Linh GIZ VN" userId="2354ce9b-7549-4a87-ac7c-f58a098fc5e7" providerId="ADAL" clId="{F31490AB-895C-4C74-80D8-1AB2A8F8031F}" dt="2023-01-04T07:02:29.192" v="4142" actId="1076"/>
          <ac:graphicFrameMkLst>
            <pc:docMk/>
            <pc:sldMk cId="2688156420" sldId="360"/>
            <ac:graphicFrameMk id="3" creationId="{E7DDD86D-0A7D-3DB3-588B-76D16FE0D5A8}"/>
          </ac:graphicFrameMkLst>
        </pc:graphicFrameChg>
        <pc:graphicFrameChg chg="add mod modGraphic">
          <ac:chgData name="Nguyen Nguyet, Linh GIZ VN" userId="2354ce9b-7549-4a87-ac7c-f58a098fc5e7" providerId="ADAL" clId="{F31490AB-895C-4C74-80D8-1AB2A8F8031F}" dt="2023-01-04T07:08:03.472" v="4580" actId="1076"/>
          <ac:graphicFrameMkLst>
            <pc:docMk/>
            <pc:sldMk cId="2688156420" sldId="360"/>
            <ac:graphicFrameMk id="6" creationId="{0F4DDD6F-7EC5-A468-6D24-FE2C17EE8A20}"/>
          </ac:graphicFrameMkLst>
        </pc:graphicFrameChg>
        <pc:graphicFrameChg chg="add del modGraphic">
          <ac:chgData name="Nguyen Nguyet, Linh GIZ VN" userId="2354ce9b-7549-4a87-ac7c-f58a098fc5e7" providerId="ADAL" clId="{F31490AB-895C-4C74-80D8-1AB2A8F8031F}" dt="2023-01-04T07:04:06.906" v="4145" actId="1032"/>
          <ac:graphicFrameMkLst>
            <pc:docMk/>
            <pc:sldMk cId="2688156420" sldId="360"/>
            <ac:graphicFrameMk id="8" creationId="{5B4B64E5-30A6-CB7D-AB84-51E0D226039C}"/>
          </ac:graphicFrameMkLst>
        </pc:graphicFrameChg>
        <pc:graphicFrameChg chg="add mod modGraphic">
          <ac:chgData name="Nguyen Nguyet, Linh GIZ VN" userId="2354ce9b-7549-4a87-ac7c-f58a098fc5e7" providerId="ADAL" clId="{F31490AB-895C-4C74-80D8-1AB2A8F8031F}" dt="2023-01-04T07:07:50.311" v="4577" actId="1076"/>
          <ac:graphicFrameMkLst>
            <pc:docMk/>
            <pc:sldMk cId="2688156420" sldId="360"/>
            <ac:graphicFrameMk id="9" creationId="{C25E1185-EC2B-78BF-2703-140BFE7822F6}"/>
          </ac:graphicFrameMkLst>
        </pc:graphicFrameChg>
        <pc:picChg chg="del">
          <ac:chgData name="Nguyen Nguyet, Linh GIZ VN" userId="2354ce9b-7549-4a87-ac7c-f58a098fc5e7" providerId="ADAL" clId="{F31490AB-895C-4C74-80D8-1AB2A8F8031F}" dt="2023-01-04T06:48:05.894" v="3503" actId="478"/>
          <ac:picMkLst>
            <pc:docMk/>
            <pc:sldMk cId="2688156420" sldId="360"/>
            <ac:picMk id="4" creationId="{6D2A2C66-F295-DF9A-8D6F-83737C3AA521}"/>
          </ac:picMkLst>
        </pc:picChg>
      </pc:sldChg>
      <pc:sldChg chg="addSp delSp modSp mod">
        <pc:chgData name="Nguyen Nguyet, Linh GIZ VN" userId="2354ce9b-7549-4a87-ac7c-f58a098fc5e7" providerId="ADAL" clId="{F31490AB-895C-4C74-80D8-1AB2A8F8031F}" dt="2023-01-04T07:20:58.214" v="5447" actId="1076"/>
        <pc:sldMkLst>
          <pc:docMk/>
          <pc:sldMk cId="445334250" sldId="361"/>
        </pc:sldMkLst>
        <pc:spChg chg="add mod">
          <ac:chgData name="Nguyen Nguyet, Linh GIZ VN" userId="2354ce9b-7549-4a87-ac7c-f58a098fc5e7" providerId="ADAL" clId="{F31490AB-895C-4C74-80D8-1AB2A8F8031F}" dt="2023-01-04T07:20:58.214" v="5447" actId="1076"/>
          <ac:spMkLst>
            <pc:docMk/>
            <pc:sldMk cId="445334250" sldId="361"/>
            <ac:spMk id="2" creationId="{87598B7E-3304-6BC0-B688-276C72AE7568}"/>
          </ac:spMkLst>
        </pc:spChg>
        <pc:picChg chg="add mod modCrop">
          <ac:chgData name="Nguyen Nguyet, Linh GIZ VN" userId="2354ce9b-7549-4a87-ac7c-f58a098fc5e7" providerId="ADAL" clId="{F31490AB-895C-4C74-80D8-1AB2A8F8031F}" dt="2023-01-04T07:20:48.885" v="5446" actId="732"/>
          <ac:picMkLst>
            <pc:docMk/>
            <pc:sldMk cId="445334250" sldId="361"/>
            <ac:picMk id="3" creationId="{78721602-270C-5F75-9F44-1A3FEFD84232}"/>
          </ac:picMkLst>
        </pc:picChg>
        <pc:picChg chg="del">
          <ac:chgData name="Nguyen Nguyet, Linh GIZ VN" userId="2354ce9b-7549-4a87-ac7c-f58a098fc5e7" providerId="ADAL" clId="{F31490AB-895C-4C74-80D8-1AB2A8F8031F}" dt="2023-01-04T07:19:52.497" v="5399" actId="478"/>
          <ac:picMkLst>
            <pc:docMk/>
            <pc:sldMk cId="445334250" sldId="361"/>
            <ac:picMk id="8" creationId="{ADB8F1E7-7BBD-5299-20D0-D1A48F60ABAB}"/>
          </ac:picMkLst>
        </pc:picChg>
      </pc:sldChg>
      <pc:sldChg chg="addSp modSp mod">
        <pc:chgData name="Nguyen Nguyet, Linh GIZ VN" userId="2354ce9b-7549-4a87-ac7c-f58a098fc5e7" providerId="ADAL" clId="{F31490AB-895C-4C74-80D8-1AB2A8F8031F}" dt="2023-01-04T06:47:41.171" v="3502" actId="14100"/>
        <pc:sldMkLst>
          <pc:docMk/>
          <pc:sldMk cId="2004795891" sldId="362"/>
        </pc:sldMkLst>
        <pc:spChg chg="mod">
          <ac:chgData name="Nguyen Nguyet, Linh GIZ VN" userId="2354ce9b-7549-4a87-ac7c-f58a098fc5e7" providerId="ADAL" clId="{F31490AB-895C-4C74-80D8-1AB2A8F8031F}" dt="2023-01-04T06:30:35.533" v="2779" actId="20577"/>
          <ac:spMkLst>
            <pc:docMk/>
            <pc:sldMk cId="2004795891" sldId="362"/>
            <ac:spMk id="2" creationId="{C0100EF6-D86A-9929-01B0-4538A35F48E8}"/>
          </ac:spMkLst>
        </pc:spChg>
        <pc:spChg chg="add mod">
          <ac:chgData name="Nguyen Nguyet, Linh GIZ VN" userId="2354ce9b-7549-4a87-ac7c-f58a098fc5e7" providerId="ADAL" clId="{F31490AB-895C-4C74-80D8-1AB2A8F8031F}" dt="2023-01-04T06:47:20.873" v="3495" actId="20577"/>
          <ac:spMkLst>
            <pc:docMk/>
            <pc:sldMk cId="2004795891" sldId="362"/>
            <ac:spMk id="4" creationId="{F626A950-7123-E446-C800-C0AB5E192550}"/>
          </ac:spMkLst>
        </pc:spChg>
        <pc:spChg chg="add mod">
          <ac:chgData name="Nguyen Nguyet, Linh GIZ VN" userId="2354ce9b-7549-4a87-ac7c-f58a098fc5e7" providerId="ADAL" clId="{F31490AB-895C-4C74-80D8-1AB2A8F8031F}" dt="2023-01-04T06:47:22.648" v="3496" actId="20577"/>
          <ac:spMkLst>
            <pc:docMk/>
            <pc:sldMk cId="2004795891" sldId="362"/>
            <ac:spMk id="6" creationId="{4FF8882D-2698-A611-5D84-40507EEBA7C3}"/>
          </ac:spMkLst>
        </pc:spChg>
        <pc:spChg chg="add mod">
          <ac:chgData name="Nguyen Nguyet, Linh GIZ VN" userId="2354ce9b-7549-4a87-ac7c-f58a098fc5e7" providerId="ADAL" clId="{F31490AB-895C-4C74-80D8-1AB2A8F8031F}" dt="2023-01-04T06:39:29.845" v="3464" actId="1076"/>
          <ac:spMkLst>
            <pc:docMk/>
            <pc:sldMk cId="2004795891" sldId="362"/>
            <ac:spMk id="7" creationId="{CD614F90-DD15-3066-2C34-C9A75F093EE2}"/>
          </ac:spMkLst>
        </pc:spChg>
        <pc:spChg chg="add mod">
          <ac:chgData name="Nguyen Nguyet, Linh GIZ VN" userId="2354ce9b-7549-4a87-ac7c-f58a098fc5e7" providerId="ADAL" clId="{F31490AB-895C-4C74-80D8-1AB2A8F8031F}" dt="2023-01-04T06:39:33.040" v="3465" actId="1076"/>
          <ac:spMkLst>
            <pc:docMk/>
            <pc:sldMk cId="2004795891" sldId="362"/>
            <ac:spMk id="8" creationId="{1B8B7C36-D1DA-2063-D252-F6EB89BAF5C9}"/>
          </ac:spMkLst>
        </pc:spChg>
        <pc:spChg chg="add mod">
          <ac:chgData name="Nguyen Nguyet, Linh GIZ VN" userId="2354ce9b-7549-4a87-ac7c-f58a098fc5e7" providerId="ADAL" clId="{F31490AB-895C-4C74-80D8-1AB2A8F8031F}" dt="2023-01-04T06:47:38.208" v="3501" actId="14100"/>
          <ac:spMkLst>
            <pc:docMk/>
            <pc:sldMk cId="2004795891" sldId="362"/>
            <ac:spMk id="9" creationId="{FBCAD377-A426-CEB2-8487-8DA83496AAF8}"/>
          </ac:spMkLst>
        </pc:spChg>
        <pc:spChg chg="add mod">
          <ac:chgData name="Nguyen Nguyet, Linh GIZ VN" userId="2354ce9b-7549-4a87-ac7c-f58a098fc5e7" providerId="ADAL" clId="{F31490AB-895C-4C74-80D8-1AB2A8F8031F}" dt="2023-01-04T06:47:41.171" v="3502" actId="14100"/>
          <ac:spMkLst>
            <pc:docMk/>
            <pc:sldMk cId="2004795891" sldId="362"/>
            <ac:spMk id="10" creationId="{37F4F18B-468A-8457-8D5A-272E1186742D}"/>
          </ac:spMkLst>
        </pc:spChg>
        <pc:spChg chg="add mod">
          <ac:chgData name="Nguyen Nguyet, Linh GIZ VN" userId="2354ce9b-7549-4a87-ac7c-f58a098fc5e7" providerId="ADAL" clId="{F31490AB-895C-4C74-80D8-1AB2A8F8031F}" dt="2023-01-04T06:47:25.091" v="3497" actId="20577"/>
          <ac:spMkLst>
            <pc:docMk/>
            <pc:sldMk cId="2004795891" sldId="362"/>
            <ac:spMk id="11" creationId="{E945D86E-325D-9B3A-867D-F0CAA390D3DF}"/>
          </ac:spMkLst>
        </pc:spChg>
        <pc:spChg chg="add mod">
          <ac:chgData name="Nguyen Nguyet, Linh GIZ VN" userId="2354ce9b-7549-4a87-ac7c-f58a098fc5e7" providerId="ADAL" clId="{F31490AB-895C-4C74-80D8-1AB2A8F8031F}" dt="2023-01-04T06:47:17.234" v="3494" actId="20577"/>
          <ac:spMkLst>
            <pc:docMk/>
            <pc:sldMk cId="2004795891" sldId="362"/>
            <ac:spMk id="12" creationId="{216412EA-35E5-1EA8-00E4-43DA616D5AAE}"/>
          </ac:spMkLst>
        </pc:spChg>
        <pc:spChg chg="add mod">
          <ac:chgData name="Nguyen Nguyet, Linh GIZ VN" userId="2354ce9b-7549-4a87-ac7c-f58a098fc5e7" providerId="ADAL" clId="{F31490AB-895C-4C74-80D8-1AB2A8F8031F}" dt="2023-01-04T06:47:29.876" v="3498" actId="20577"/>
          <ac:spMkLst>
            <pc:docMk/>
            <pc:sldMk cId="2004795891" sldId="362"/>
            <ac:spMk id="13" creationId="{B4EAFDDE-C82C-8FD3-AC7D-1C824FB62479}"/>
          </ac:spMkLst>
        </pc:spChg>
        <pc:spChg chg="add mod">
          <ac:chgData name="Nguyen Nguyet, Linh GIZ VN" userId="2354ce9b-7549-4a87-ac7c-f58a098fc5e7" providerId="ADAL" clId="{F31490AB-895C-4C74-80D8-1AB2A8F8031F}" dt="2023-01-04T06:47:32.588" v="3499" actId="20577"/>
          <ac:spMkLst>
            <pc:docMk/>
            <pc:sldMk cId="2004795891" sldId="362"/>
            <ac:spMk id="14" creationId="{912A83B5-5D3B-0A29-78E6-250DB520522F}"/>
          </ac:spMkLst>
        </pc:spChg>
        <pc:spChg chg="add mod">
          <ac:chgData name="Nguyen Nguyet, Linh GIZ VN" userId="2354ce9b-7549-4a87-ac7c-f58a098fc5e7" providerId="ADAL" clId="{F31490AB-895C-4C74-80D8-1AB2A8F8031F}" dt="2023-01-04T06:47:34.106" v="3500" actId="20577"/>
          <ac:spMkLst>
            <pc:docMk/>
            <pc:sldMk cId="2004795891" sldId="362"/>
            <ac:spMk id="15" creationId="{41E982BF-832A-CA90-EF44-64CA83117D0A}"/>
          </ac:spMkLst>
        </pc:spChg>
        <pc:picChg chg="mod">
          <ac:chgData name="Nguyen Nguyet, Linh GIZ VN" userId="2354ce9b-7549-4a87-ac7c-f58a098fc5e7" providerId="ADAL" clId="{F31490AB-895C-4C74-80D8-1AB2A8F8031F}" dt="2023-01-04T06:39:40.482" v="3469" actId="1076"/>
          <ac:picMkLst>
            <pc:docMk/>
            <pc:sldMk cId="2004795891" sldId="362"/>
            <ac:picMk id="5" creationId="{A2646F6D-4398-0296-13B1-6C002D274BE1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DEA545-281A-4E29-9049-17982396424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74FE51C-396A-4BCC-A151-EF8110EA087D}">
      <dgm:prSet phldrT="[Text]"/>
      <dgm:spPr/>
      <dgm:t>
        <a:bodyPr/>
        <a:lstStyle/>
        <a:p>
          <a:r>
            <a:rPr lang="en-US" dirty="0"/>
            <a:t>Current situation and questions of the development of MH05 (informatics) </a:t>
          </a:r>
        </a:p>
      </dgm:t>
    </dgm:pt>
    <dgm:pt modelId="{5CDEA6C2-D78F-43F5-81B8-476187CFA430}" type="parTrans" cxnId="{35B5D49A-07D7-4EBB-A42A-7055DAF71AF5}">
      <dgm:prSet/>
      <dgm:spPr/>
      <dgm:t>
        <a:bodyPr/>
        <a:lstStyle/>
        <a:p>
          <a:endParaRPr lang="en-US"/>
        </a:p>
      </dgm:t>
    </dgm:pt>
    <dgm:pt modelId="{185BEF7C-499E-4917-8922-B4356B2C0470}" type="sibTrans" cxnId="{35B5D49A-07D7-4EBB-A42A-7055DAF71AF5}">
      <dgm:prSet/>
      <dgm:spPr/>
      <dgm:t>
        <a:bodyPr/>
        <a:lstStyle/>
        <a:p>
          <a:endParaRPr lang="en-US"/>
        </a:p>
      </dgm:t>
    </dgm:pt>
    <dgm:pt modelId="{3C515747-CA53-42BA-85DF-B81FD35BE39C}">
      <dgm:prSet phldrT="[Text]"/>
      <dgm:spPr/>
      <dgm:t>
        <a:bodyPr/>
        <a:lstStyle/>
        <a:p>
          <a:r>
            <a:rPr lang="en-US" dirty="0"/>
            <a:t>Development and research process of the updated MH05</a:t>
          </a:r>
        </a:p>
      </dgm:t>
    </dgm:pt>
    <dgm:pt modelId="{E2645B4F-6B9F-4E9C-9A5B-287FE283BA72}" type="parTrans" cxnId="{5F374AE2-AAF4-4344-9902-EB53D39816FE}">
      <dgm:prSet/>
      <dgm:spPr/>
      <dgm:t>
        <a:bodyPr/>
        <a:lstStyle/>
        <a:p>
          <a:endParaRPr lang="en-US"/>
        </a:p>
      </dgm:t>
    </dgm:pt>
    <dgm:pt modelId="{B169A9D6-CBE4-42BF-9927-A44B24C9DB98}" type="sibTrans" cxnId="{5F374AE2-AAF4-4344-9902-EB53D39816FE}">
      <dgm:prSet/>
      <dgm:spPr/>
      <dgm:t>
        <a:bodyPr/>
        <a:lstStyle/>
        <a:p>
          <a:endParaRPr lang="en-US"/>
        </a:p>
      </dgm:t>
    </dgm:pt>
    <dgm:pt modelId="{17C91AE8-F150-40D3-8445-5F33F5010FDF}">
      <dgm:prSet phldrT="[Text]"/>
      <dgm:spPr/>
      <dgm:t>
        <a:bodyPr/>
        <a:lstStyle/>
        <a:p>
          <a:r>
            <a:rPr lang="en-US" dirty="0"/>
            <a:t>Recommendations for implementing the updated MH05</a:t>
          </a:r>
        </a:p>
      </dgm:t>
    </dgm:pt>
    <dgm:pt modelId="{9B2795EC-860F-427D-A35B-056BB860BA98}" type="parTrans" cxnId="{E6C686DE-6A43-41A4-8E88-6C0275E8B912}">
      <dgm:prSet/>
      <dgm:spPr/>
      <dgm:t>
        <a:bodyPr/>
        <a:lstStyle/>
        <a:p>
          <a:endParaRPr lang="en-US"/>
        </a:p>
      </dgm:t>
    </dgm:pt>
    <dgm:pt modelId="{0765285F-878F-4269-9EB7-67DE1D7C7FB4}" type="sibTrans" cxnId="{E6C686DE-6A43-41A4-8E88-6C0275E8B912}">
      <dgm:prSet/>
      <dgm:spPr/>
      <dgm:t>
        <a:bodyPr/>
        <a:lstStyle/>
        <a:p>
          <a:endParaRPr lang="en-US"/>
        </a:p>
      </dgm:t>
    </dgm:pt>
    <dgm:pt modelId="{F487EDCE-64C1-491A-8B0F-56D70704F92B}" type="pres">
      <dgm:prSet presAssocID="{71DEA545-281A-4E29-9049-179823964245}" presName="Name0" presStyleCnt="0">
        <dgm:presLayoutVars>
          <dgm:chMax val="7"/>
          <dgm:chPref val="7"/>
          <dgm:dir/>
        </dgm:presLayoutVars>
      </dgm:prSet>
      <dgm:spPr/>
    </dgm:pt>
    <dgm:pt modelId="{E5528687-4993-46B3-A0AC-F574D7D1175C}" type="pres">
      <dgm:prSet presAssocID="{71DEA545-281A-4E29-9049-179823964245}" presName="Name1" presStyleCnt="0"/>
      <dgm:spPr/>
    </dgm:pt>
    <dgm:pt modelId="{61C31039-2384-473E-A498-EFD21CE1B1D7}" type="pres">
      <dgm:prSet presAssocID="{71DEA545-281A-4E29-9049-179823964245}" presName="cycle" presStyleCnt="0"/>
      <dgm:spPr/>
    </dgm:pt>
    <dgm:pt modelId="{E004699F-5441-463A-9522-7EAAFA2A383F}" type="pres">
      <dgm:prSet presAssocID="{71DEA545-281A-4E29-9049-179823964245}" presName="srcNode" presStyleLbl="node1" presStyleIdx="0" presStyleCnt="3"/>
      <dgm:spPr/>
    </dgm:pt>
    <dgm:pt modelId="{5563A5BB-C5AC-4EB5-8781-380232399727}" type="pres">
      <dgm:prSet presAssocID="{71DEA545-281A-4E29-9049-179823964245}" presName="conn" presStyleLbl="parChTrans1D2" presStyleIdx="0" presStyleCnt="1"/>
      <dgm:spPr/>
    </dgm:pt>
    <dgm:pt modelId="{17228258-5B1B-42D6-80C1-D1A003956B97}" type="pres">
      <dgm:prSet presAssocID="{71DEA545-281A-4E29-9049-179823964245}" presName="extraNode" presStyleLbl="node1" presStyleIdx="0" presStyleCnt="3"/>
      <dgm:spPr/>
    </dgm:pt>
    <dgm:pt modelId="{4785B65A-8708-4005-9889-AC8589599F74}" type="pres">
      <dgm:prSet presAssocID="{71DEA545-281A-4E29-9049-179823964245}" presName="dstNode" presStyleLbl="node1" presStyleIdx="0" presStyleCnt="3"/>
      <dgm:spPr/>
    </dgm:pt>
    <dgm:pt modelId="{029B93BA-86D8-47C1-AEAB-AD83FD17B4BD}" type="pres">
      <dgm:prSet presAssocID="{D74FE51C-396A-4BCC-A151-EF8110EA087D}" presName="text_1" presStyleLbl="node1" presStyleIdx="0" presStyleCnt="3">
        <dgm:presLayoutVars>
          <dgm:bulletEnabled val="1"/>
        </dgm:presLayoutVars>
      </dgm:prSet>
      <dgm:spPr/>
    </dgm:pt>
    <dgm:pt modelId="{90D3E16C-B9E3-4ECD-B6F4-38F7B307F8C0}" type="pres">
      <dgm:prSet presAssocID="{D74FE51C-396A-4BCC-A151-EF8110EA087D}" presName="accent_1" presStyleCnt="0"/>
      <dgm:spPr/>
    </dgm:pt>
    <dgm:pt modelId="{CBCE44E4-9379-452F-AF3F-6E59DA715EA4}" type="pres">
      <dgm:prSet presAssocID="{D74FE51C-396A-4BCC-A151-EF8110EA087D}" presName="accentRepeatNode" presStyleLbl="solidFgAcc1" presStyleIdx="0" presStyleCnt="3"/>
      <dgm:spPr/>
    </dgm:pt>
    <dgm:pt modelId="{29C0014A-AF99-4E7C-B751-CE4BAC303ECF}" type="pres">
      <dgm:prSet presAssocID="{3C515747-CA53-42BA-85DF-B81FD35BE39C}" presName="text_2" presStyleLbl="node1" presStyleIdx="1" presStyleCnt="3">
        <dgm:presLayoutVars>
          <dgm:bulletEnabled val="1"/>
        </dgm:presLayoutVars>
      </dgm:prSet>
      <dgm:spPr/>
    </dgm:pt>
    <dgm:pt modelId="{7D2B3202-9C16-4843-80E4-F0062618308E}" type="pres">
      <dgm:prSet presAssocID="{3C515747-CA53-42BA-85DF-B81FD35BE39C}" presName="accent_2" presStyleCnt="0"/>
      <dgm:spPr/>
    </dgm:pt>
    <dgm:pt modelId="{5993A404-3A75-48F1-988E-EE0B59198B22}" type="pres">
      <dgm:prSet presAssocID="{3C515747-CA53-42BA-85DF-B81FD35BE39C}" presName="accentRepeatNode" presStyleLbl="solidFgAcc1" presStyleIdx="1" presStyleCnt="3"/>
      <dgm:spPr/>
    </dgm:pt>
    <dgm:pt modelId="{F51D1A72-4FBA-412A-BEBA-63CC98FE94AB}" type="pres">
      <dgm:prSet presAssocID="{17C91AE8-F150-40D3-8445-5F33F5010FDF}" presName="text_3" presStyleLbl="node1" presStyleIdx="2" presStyleCnt="3">
        <dgm:presLayoutVars>
          <dgm:bulletEnabled val="1"/>
        </dgm:presLayoutVars>
      </dgm:prSet>
      <dgm:spPr/>
    </dgm:pt>
    <dgm:pt modelId="{B345DC58-0C15-459E-B9F0-FADEF837F1C6}" type="pres">
      <dgm:prSet presAssocID="{17C91AE8-F150-40D3-8445-5F33F5010FDF}" presName="accent_3" presStyleCnt="0"/>
      <dgm:spPr/>
    </dgm:pt>
    <dgm:pt modelId="{7075C84D-01A5-4D04-8D9A-D777DBB92A56}" type="pres">
      <dgm:prSet presAssocID="{17C91AE8-F150-40D3-8445-5F33F5010FDF}" presName="accentRepeatNode" presStyleLbl="solidFgAcc1" presStyleIdx="2" presStyleCnt="3"/>
      <dgm:spPr/>
    </dgm:pt>
  </dgm:ptLst>
  <dgm:cxnLst>
    <dgm:cxn modelId="{323D7C0A-E7E4-4EF2-9DFB-D7F92946A79E}" type="presOf" srcId="{17C91AE8-F150-40D3-8445-5F33F5010FDF}" destId="{F51D1A72-4FBA-412A-BEBA-63CC98FE94AB}" srcOrd="0" destOrd="0" presId="urn:microsoft.com/office/officeart/2008/layout/VerticalCurvedList"/>
    <dgm:cxn modelId="{2E00E13F-C7D8-4AF6-A70F-1BA3E91F7475}" type="presOf" srcId="{71DEA545-281A-4E29-9049-179823964245}" destId="{F487EDCE-64C1-491A-8B0F-56D70704F92B}" srcOrd="0" destOrd="0" presId="urn:microsoft.com/office/officeart/2008/layout/VerticalCurvedList"/>
    <dgm:cxn modelId="{65F56865-ED00-44DE-82B4-6ECE16176B10}" type="presOf" srcId="{185BEF7C-499E-4917-8922-B4356B2C0470}" destId="{5563A5BB-C5AC-4EB5-8781-380232399727}" srcOrd="0" destOrd="0" presId="urn:microsoft.com/office/officeart/2008/layout/VerticalCurvedList"/>
    <dgm:cxn modelId="{35B5D49A-07D7-4EBB-A42A-7055DAF71AF5}" srcId="{71DEA545-281A-4E29-9049-179823964245}" destId="{D74FE51C-396A-4BCC-A151-EF8110EA087D}" srcOrd="0" destOrd="0" parTransId="{5CDEA6C2-D78F-43F5-81B8-476187CFA430}" sibTransId="{185BEF7C-499E-4917-8922-B4356B2C0470}"/>
    <dgm:cxn modelId="{3C27CCA7-16C9-438F-94CD-6456BF7BB59B}" type="presOf" srcId="{D74FE51C-396A-4BCC-A151-EF8110EA087D}" destId="{029B93BA-86D8-47C1-AEAB-AD83FD17B4BD}" srcOrd="0" destOrd="0" presId="urn:microsoft.com/office/officeart/2008/layout/VerticalCurvedList"/>
    <dgm:cxn modelId="{E6C686DE-6A43-41A4-8E88-6C0275E8B912}" srcId="{71DEA545-281A-4E29-9049-179823964245}" destId="{17C91AE8-F150-40D3-8445-5F33F5010FDF}" srcOrd="2" destOrd="0" parTransId="{9B2795EC-860F-427D-A35B-056BB860BA98}" sibTransId="{0765285F-878F-4269-9EB7-67DE1D7C7FB4}"/>
    <dgm:cxn modelId="{5F374AE2-AAF4-4344-9902-EB53D39816FE}" srcId="{71DEA545-281A-4E29-9049-179823964245}" destId="{3C515747-CA53-42BA-85DF-B81FD35BE39C}" srcOrd="1" destOrd="0" parTransId="{E2645B4F-6B9F-4E9C-9A5B-287FE283BA72}" sibTransId="{B169A9D6-CBE4-42BF-9927-A44B24C9DB98}"/>
    <dgm:cxn modelId="{D05555ED-7BCD-43FC-82FA-E6F8D46CAA85}" type="presOf" srcId="{3C515747-CA53-42BA-85DF-B81FD35BE39C}" destId="{29C0014A-AF99-4E7C-B751-CE4BAC303ECF}" srcOrd="0" destOrd="0" presId="urn:microsoft.com/office/officeart/2008/layout/VerticalCurvedList"/>
    <dgm:cxn modelId="{A70E62EA-B4DD-45B0-81C2-76073E7D73E5}" type="presParOf" srcId="{F487EDCE-64C1-491A-8B0F-56D70704F92B}" destId="{E5528687-4993-46B3-A0AC-F574D7D1175C}" srcOrd="0" destOrd="0" presId="urn:microsoft.com/office/officeart/2008/layout/VerticalCurvedList"/>
    <dgm:cxn modelId="{AF9B91F8-3371-46B3-8F7D-355C9AC200B9}" type="presParOf" srcId="{E5528687-4993-46B3-A0AC-F574D7D1175C}" destId="{61C31039-2384-473E-A498-EFD21CE1B1D7}" srcOrd="0" destOrd="0" presId="urn:microsoft.com/office/officeart/2008/layout/VerticalCurvedList"/>
    <dgm:cxn modelId="{C38E7633-95FE-4D60-9966-E448245E9149}" type="presParOf" srcId="{61C31039-2384-473E-A498-EFD21CE1B1D7}" destId="{E004699F-5441-463A-9522-7EAAFA2A383F}" srcOrd="0" destOrd="0" presId="urn:microsoft.com/office/officeart/2008/layout/VerticalCurvedList"/>
    <dgm:cxn modelId="{2D3C7A26-F99A-4D6B-ACD1-F182201CA41D}" type="presParOf" srcId="{61C31039-2384-473E-A498-EFD21CE1B1D7}" destId="{5563A5BB-C5AC-4EB5-8781-380232399727}" srcOrd="1" destOrd="0" presId="urn:microsoft.com/office/officeart/2008/layout/VerticalCurvedList"/>
    <dgm:cxn modelId="{1591BC62-1CF0-4A38-9B73-8E9C2F74B17B}" type="presParOf" srcId="{61C31039-2384-473E-A498-EFD21CE1B1D7}" destId="{17228258-5B1B-42D6-80C1-D1A003956B97}" srcOrd="2" destOrd="0" presId="urn:microsoft.com/office/officeart/2008/layout/VerticalCurvedList"/>
    <dgm:cxn modelId="{3BE2EA4B-8377-451E-A8D6-B34FEE60DE4B}" type="presParOf" srcId="{61C31039-2384-473E-A498-EFD21CE1B1D7}" destId="{4785B65A-8708-4005-9889-AC8589599F74}" srcOrd="3" destOrd="0" presId="urn:microsoft.com/office/officeart/2008/layout/VerticalCurvedList"/>
    <dgm:cxn modelId="{2090BD77-3CAE-4827-9A87-0E4E82A5FAC4}" type="presParOf" srcId="{E5528687-4993-46B3-A0AC-F574D7D1175C}" destId="{029B93BA-86D8-47C1-AEAB-AD83FD17B4BD}" srcOrd="1" destOrd="0" presId="urn:microsoft.com/office/officeart/2008/layout/VerticalCurvedList"/>
    <dgm:cxn modelId="{5DC2354D-2776-4AAB-A4C1-44AA61711F6D}" type="presParOf" srcId="{E5528687-4993-46B3-A0AC-F574D7D1175C}" destId="{90D3E16C-B9E3-4ECD-B6F4-38F7B307F8C0}" srcOrd="2" destOrd="0" presId="urn:microsoft.com/office/officeart/2008/layout/VerticalCurvedList"/>
    <dgm:cxn modelId="{DF3916C4-013C-4FE0-B300-AE1CD35F6C6A}" type="presParOf" srcId="{90D3E16C-B9E3-4ECD-B6F4-38F7B307F8C0}" destId="{CBCE44E4-9379-452F-AF3F-6E59DA715EA4}" srcOrd="0" destOrd="0" presId="urn:microsoft.com/office/officeart/2008/layout/VerticalCurvedList"/>
    <dgm:cxn modelId="{B762287D-3384-4932-9DE7-AD31EE0DE93D}" type="presParOf" srcId="{E5528687-4993-46B3-A0AC-F574D7D1175C}" destId="{29C0014A-AF99-4E7C-B751-CE4BAC303ECF}" srcOrd="3" destOrd="0" presId="urn:microsoft.com/office/officeart/2008/layout/VerticalCurvedList"/>
    <dgm:cxn modelId="{7CF93E85-F2A1-47B8-80EE-C276A950240A}" type="presParOf" srcId="{E5528687-4993-46B3-A0AC-F574D7D1175C}" destId="{7D2B3202-9C16-4843-80E4-F0062618308E}" srcOrd="4" destOrd="0" presId="urn:microsoft.com/office/officeart/2008/layout/VerticalCurvedList"/>
    <dgm:cxn modelId="{12A74575-2468-42ED-A888-3C81EF683E62}" type="presParOf" srcId="{7D2B3202-9C16-4843-80E4-F0062618308E}" destId="{5993A404-3A75-48F1-988E-EE0B59198B22}" srcOrd="0" destOrd="0" presId="urn:microsoft.com/office/officeart/2008/layout/VerticalCurvedList"/>
    <dgm:cxn modelId="{A6BFBD5E-BB7D-402A-A680-2641DBD4E0FB}" type="presParOf" srcId="{E5528687-4993-46B3-A0AC-F574D7D1175C}" destId="{F51D1A72-4FBA-412A-BEBA-63CC98FE94AB}" srcOrd="5" destOrd="0" presId="urn:microsoft.com/office/officeart/2008/layout/VerticalCurvedList"/>
    <dgm:cxn modelId="{7E9E1CA6-7854-46A3-908F-ED1833E91310}" type="presParOf" srcId="{E5528687-4993-46B3-A0AC-F574D7D1175C}" destId="{B345DC58-0C15-459E-B9F0-FADEF837F1C6}" srcOrd="6" destOrd="0" presId="urn:microsoft.com/office/officeart/2008/layout/VerticalCurvedList"/>
    <dgm:cxn modelId="{742F12E3-E05A-437C-8A90-932D84E891FD}" type="presParOf" srcId="{B345DC58-0C15-459E-B9F0-FADEF837F1C6}" destId="{7075C84D-01A5-4D04-8D9A-D777DBB92A5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76508A-7C55-4690-96FE-F33C02656A04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2C5BDC9-BBAA-4574-A0D0-27519EBE3261}">
      <dgm:prSet phldrT="[Text]"/>
      <dgm:spPr/>
      <dgm:t>
        <a:bodyPr/>
        <a:lstStyle/>
        <a:p>
          <a:r>
            <a:rPr lang="en-US" dirty="0"/>
            <a:t>Device and software operations</a:t>
          </a:r>
        </a:p>
      </dgm:t>
    </dgm:pt>
    <dgm:pt modelId="{DC6C28C7-D07A-44A7-9031-9DD8E8BEBA36}" type="parTrans" cxnId="{9EEE9029-E488-4308-90EE-145FA6638914}">
      <dgm:prSet/>
      <dgm:spPr/>
      <dgm:t>
        <a:bodyPr/>
        <a:lstStyle/>
        <a:p>
          <a:endParaRPr lang="en-US"/>
        </a:p>
      </dgm:t>
    </dgm:pt>
    <dgm:pt modelId="{CD517DD6-0DCC-4555-A47A-F9A195AA9A57}" type="sibTrans" cxnId="{9EEE9029-E488-4308-90EE-145FA6638914}">
      <dgm:prSet/>
      <dgm:spPr/>
      <dgm:t>
        <a:bodyPr/>
        <a:lstStyle/>
        <a:p>
          <a:endParaRPr lang="en-US"/>
        </a:p>
      </dgm:t>
    </dgm:pt>
    <dgm:pt modelId="{39CE830B-F130-45D2-8260-9930E402BF56}">
      <dgm:prSet phldrT="[Text]"/>
      <dgm:spPr/>
      <dgm:t>
        <a:bodyPr/>
        <a:lstStyle/>
        <a:p>
          <a:r>
            <a:rPr lang="en-US" dirty="0"/>
            <a:t>Digital content creation</a:t>
          </a:r>
        </a:p>
      </dgm:t>
    </dgm:pt>
    <dgm:pt modelId="{7131B44F-01E5-4DAB-9EA2-989FEB4D0ADF}" type="parTrans" cxnId="{FC2E9851-D72A-4C44-A910-7B90C24AB071}">
      <dgm:prSet/>
      <dgm:spPr/>
      <dgm:t>
        <a:bodyPr/>
        <a:lstStyle/>
        <a:p>
          <a:endParaRPr lang="en-US"/>
        </a:p>
      </dgm:t>
    </dgm:pt>
    <dgm:pt modelId="{A28E7E38-7331-468F-8616-E861904B4813}" type="sibTrans" cxnId="{FC2E9851-D72A-4C44-A910-7B90C24AB071}">
      <dgm:prSet/>
      <dgm:spPr/>
      <dgm:t>
        <a:bodyPr/>
        <a:lstStyle/>
        <a:p>
          <a:endParaRPr lang="en-US"/>
        </a:p>
      </dgm:t>
    </dgm:pt>
    <dgm:pt modelId="{8F76B170-63EB-41C9-8BCA-7D580C048A90}">
      <dgm:prSet phldrT="[Text]"/>
      <dgm:spPr/>
      <dgm:t>
        <a:bodyPr/>
        <a:lstStyle/>
        <a:p>
          <a:r>
            <a:rPr lang="en-US" dirty="0"/>
            <a:t>Problem-solving</a:t>
          </a:r>
        </a:p>
      </dgm:t>
    </dgm:pt>
    <dgm:pt modelId="{1730AB22-50A7-48B7-8AAE-2485E457F77A}" type="parTrans" cxnId="{6DD62528-5D2A-44EC-9D08-822AC4733A8D}">
      <dgm:prSet/>
      <dgm:spPr/>
      <dgm:t>
        <a:bodyPr/>
        <a:lstStyle/>
        <a:p>
          <a:endParaRPr lang="en-US"/>
        </a:p>
      </dgm:t>
    </dgm:pt>
    <dgm:pt modelId="{6C1CBE14-564C-4F1E-BF4E-FA8A93F9D0CE}" type="sibTrans" cxnId="{6DD62528-5D2A-44EC-9D08-822AC4733A8D}">
      <dgm:prSet/>
      <dgm:spPr/>
      <dgm:t>
        <a:bodyPr/>
        <a:lstStyle/>
        <a:p>
          <a:endParaRPr lang="en-US"/>
        </a:p>
      </dgm:t>
    </dgm:pt>
    <dgm:pt modelId="{744B4A6F-3E02-4D21-B509-9358EAB787F5}">
      <dgm:prSet phldrT="[Text]"/>
      <dgm:spPr/>
      <dgm:t>
        <a:bodyPr/>
        <a:lstStyle/>
        <a:p>
          <a:r>
            <a:rPr lang="en-US" dirty="0"/>
            <a:t>Information and data literacy</a:t>
          </a:r>
        </a:p>
      </dgm:t>
    </dgm:pt>
    <dgm:pt modelId="{EB43EEFE-B78B-49DE-81CC-904192F6E1A6}" type="parTrans" cxnId="{1A13FBC0-E3AC-4701-8D65-7FCB0ABE115A}">
      <dgm:prSet/>
      <dgm:spPr/>
      <dgm:t>
        <a:bodyPr/>
        <a:lstStyle/>
        <a:p>
          <a:endParaRPr lang="en-US"/>
        </a:p>
      </dgm:t>
    </dgm:pt>
    <dgm:pt modelId="{091CEA31-4407-446F-85EB-06E9A461889C}" type="sibTrans" cxnId="{1A13FBC0-E3AC-4701-8D65-7FCB0ABE115A}">
      <dgm:prSet/>
      <dgm:spPr/>
      <dgm:t>
        <a:bodyPr/>
        <a:lstStyle/>
        <a:p>
          <a:endParaRPr lang="en-US"/>
        </a:p>
      </dgm:t>
    </dgm:pt>
    <dgm:pt modelId="{BE6B1F30-A22E-4434-B306-63B825C68683}">
      <dgm:prSet phldrT="[Text]"/>
      <dgm:spPr/>
      <dgm:t>
        <a:bodyPr/>
        <a:lstStyle/>
        <a:p>
          <a:r>
            <a:rPr lang="en-US" dirty="0"/>
            <a:t>Communication and collaboration</a:t>
          </a:r>
        </a:p>
      </dgm:t>
    </dgm:pt>
    <dgm:pt modelId="{2190D878-DABE-4C87-83B1-C6A2602F4168}" type="parTrans" cxnId="{513EBE2C-C9BF-418F-B368-044FE01BF374}">
      <dgm:prSet/>
      <dgm:spPr/>
      <dgm:t>
        <a:bodyPr/>
        <a:lstStyle/>
        <a:p>
          <a:endParaRPr lang="en-US"/>
        </a:p>
      </dgm:t>
    </dgm:pt>
    <dgm:pt modelId="{9E029AE6-B807-4F54-9CDB-597AE6A2D621}" type="sibTrans" cxnId="{513EBE2C-C9BF-418F-B368-044FE01BF374}">
      <dgm:prSet/>
      <dgm:spPr/>
      <dgm:t>
        <a:bodyPr/>
        <a:lstStyle/>
        <a:p>
          <a:endParaRPr lang="en-US"/>
        </a:p>
      </dgm:t>
    </dgm:pt>
    <dgm:pt modelId="{08892B32-AF7F-4371-8239-B1DF2A692558}">
      <dgm:prSet phldrT="[Text]"/>
      <dgm:spPr/>
      <dgm:t>
        <a:bodyPr/>
        <a:lstStyle/>
        <a:p>
          <a:r>
            <a:rPr lang="en-US" dirty="0"/>
            <a:t>Safety</a:t>
          </a:r>
        </a:p>
      </dgm:t>
    </dgm:pt>
    <dgm:pt modelId="{14AEDF55-191C-457D-ADC7-2CE3C1D64555}" type="parTrans" cxnId="{34AB98C2-B317-44F6-A4D3-F437CD867B1E}">
      <dgm:prSet/>
      <dgm:spPr/>
      <dgm:t>
        <a:bodyPr/>
        <a:lstStyle/>
        <a:p>
          <a:endParaRPr lang="en-US"/>
        </a:p>
      </dgm:t>
    </dgm:pt>
    <dgm:pt modelId="{0313DA50-8D5A-4B31-B037-61C417FC1390}" type="sibTrans" cxnId="{34AB98C2-B317-44F6-A4D3-F437CD867B1E}">
      <dgm:prSet/>
      <dgm:spPr/>
      <dgm:t>
        <a:bodyPr/>
        <a:lstStyle/>
        <a:p>
          <a:endParaRPr lang="en-US"/>
        </a:p>
      </dgm:t>
    </dgm:pt>
    <dgm:pt modelId="{F1D2D369-9B31-4AF3-9DEE-C323CA985248}">
      <dgm:prSet phldrT="[Text]"/>
      <dgm:spPr/>
      <dgm:t>
        <a:bodyPr/>
        <a:lstStyle/>
        <a:p>
          <a:r>
            <a:rPr lang="en-US" dirty="0"/>
            <a:t>Career-related competences</a:t>
          </a:r>
        </a:p>
      </dgm:t>
    </dgm:pt>
    <dgm:pt modelId="{94144C05-E894-43FC-923F-4EDD79EDFD7A}" type="parTrans" cxnId="{7AA52C66-9C99-407F-99C1-DF478DD691BC}">
      <dgm:prSet/>
      <dgm:spPr/>
      <dgm:t>
        <a:bodyPr/>
        <a:lstStyle/>
        <a:p>
          <a:endParaRPr lang="en-US"/>
        </a:p>
      </dgm:t>
    </dgm:pt>
    <dgm:pt modelId="{F4E3FDE9-9A7B-4A43-A803-5DB2CFD68F70}" type="sibTrans" cxnId="{7AA52C66-9C99-407F-99C1-DF478DD691BC}">
      <dgm:prSet/>
      <dgm:spPr/>
      <dgm:t>
        <a:bodyPr/>
        <a:lstStyle/>
        <a:p>
          <a:endParaRPr lang="en-US"/>
        </a:p>
      </dgm:t>
    </dgm:pt>
    <dgm:pt modelId="{F4F0D65D-F1DD-4CEE-988E-7956E0FAD41F}" type="pres">
      <dgm:prSet presAssocID="{5A76508A-7C55-4690-96FE-F33C02656A04}" presName="Name0" presStyleCnt="0">
        <dgm:presLayoutVars>
          <dgm:chMax val="7"/>
          <dgm:chPref val="7"/>
          <dgm:dir/>
        </dgm:presLayoutVars>
      </dgm:prSet>
      <dgm:spPr/>
    </dgm:pt>
    <dgm:pt modelId="{3B9D7AC5-1BCC-4AE4-82B5-DC3767E60A63}" type="pres">
      <dgm:prSet presAssocID="{5A76508A-7C55-4690-96FE-F33C02656A04}" presName="Name1" presStyleCnt="0"/>
      <dgm:spPr/>
    </dgm:pt>
    <dgm:pt modelId="{B8E1ED12-535F-4ECD-BD3C-98D47DFEA36D}" type="pres">
      <dgm:prSet presAssocID="{5A76508A-7C55-4690-96FE-F33C02656A04}" presName="cycle" presStyleCnt="0"/>
      <dgm:spPr/>
    </dgm:pt>
    <dgm:pt modelId="{A32D9592-B047-42F6-B126-F26C94F6B8DC}" type="pres">
      <dgm:prSet presAssocID="{5A76508A-7C55-4690-96FE-F33C02656A04}" presName="srcNode" presStyleLbl="node1" presStyleIdx="0" presStyleCnt="7"/>
      <dgm:spPr/>
    </dgm:pt>
    <dgm:pt modelId="{9D3DC115-69DF-4E12-8078-E8586F951F63}" type="pres">
      <dgm:prSet presAssocID="{5A76508A-7C55-4690-96FE-F33C02656A04}" presName="conn" presStyleLbl="parChTrans1D2" presStyleIdx="0" presStyleCnt="1"/>
      <dgm:spPr/>
    </dgm:pt>
    <dgm:pt modelId="{1FCF2820-BB32-4232-B9FC-3E0BC791673F}" type="pres">
      <dgm:prSet presAssocID="{5A76508A-7C55-4690-96FE-F33C02656A04}" presName="extraNode" presStyleLbl="node1" presStyleIdx="0" presStyleCnt="7"/>
      <dgm:spPr/>
    </dgm:pt>
    <dgm:pt modelId="{6A56DBA8-1DA4-429F-8E68-6023E6D1AE25}" type="pres">
      <dgm:prSet presAssocID="{5A76508A-7C55-4690-96FE-F33C02656A04}" presName="dstNode" presStyleLbl="node1" presStyleIdx="0" presStyleCnt="7"/>
      <dgm:spPr/>
    </dgm:pt>
    <dgm:pt modelId="{1F1D9D25-6460-490A-A824-9B9B790EC203}" type="pres">
      <dgm:prSet presAssocID="{42C5BDC9-BBAA-4574-A0D0-27519EBE3261}" presName="text_1" presStyleLbl="node1" presStyleIdx="0" presStyleCnt="7">
        <dgm:presLayoutVars>
          <dgm:bulletEnabled val="1"/>
        </dgm:presLayoutVars>
      </dgm:prSet>
      <dgm:spPr/>
    </dgm:pt>
    <dgm:pt modelId="{21AB2663-A623-4573-97C0-D44401E61E72}" type="pres">
      <dgm:prSet presAssocID="{42C5BDC9-BBAA-4574-A0D0-27519EBE3261}" presName="accent_1" presStyleCnt="0"/>
      <dgm:spPr/>
    </dgm:pt>
    <dgm:pt modelId="{53706456-DB3F-4C03-89CF-7779E93B9DBD}" type="pres">
      <dgm:prSet presAssocID="{42C5BDC9-BBAA-4574-A0D0-27519EBE3261}" presName="accentRepeatNode" presStyleLbl="solidFgAcc1" presStyleIdx="0" presStyleCnt="7"/>
      <dgm:spPr/>
    </dgm:pt>
    <dgm:pt modelId="{C7FC310A-F77A-4402-B9FA-BF0A76D0CD6B}" type="pres">
      <dgm:prSet presAssocID="{744B4A6F-3E02-4D21-B509-9358EAB787F5}" presName="text_2" presStyleLbl="node1" presStyleIdx="1" presStyleCnt="7">
        <dgm:presLayoutVars>
          <dgm:bulletEnabled val="1"/>
        </dgm:presLayoutVars>
      </dgm:prSet>
      <dgm:spPr/>
    </dgm:pt>
    <dgm:pt modelId="{0C058DD6-B60E-468C-928A-0A8A6826071D}" type="pres">
      <dgm:prSet presAssocID="{744B4A6F-3E02-4D21-B509-9358EAB787F5}" presName="accent_2" presStyleCnt="0"/>
      <dgm:spPr/>
    </dgm:pt>
    <dgm:pt modelId="{31DDE1DD-5CB5-425B-A8EB-1348EDDD5378}" type="pres">
      <dgm:prSet presAssocID="{744B4A6F-3E02-4D21-B509-9358EAB787F5}" presName="accentRepeatNode" presStyleLbl="solidFgAcc1" presStyleIdx="1" presStyleCnt="7"/>
      <dgm:spPr/>
    </dgm:pt>
    <dgm:pt modelId="{5FE83DFA-CCC0-4D94-B545-B5BEB2FD8569}" type="pres">
      <dgm:prSet presAssocID="{BE6B1F30-A22E-4434-B306-63B825C68683}" presName="text_3" presStyleLbl="node1" presStyleIdx="2" presStyleCnt="7">
        <dgm:presLayoutVars>
          <dgm:bulletEnabled val="1"/>
        </dgm:presLayoutVars>
      </dgm:prSet>
      <dgm:spPr/>
    </dgm:pt>
    <dgm:pt modelId="{F09EE487-F06A-4812-8BF5-EA2127685194}" type="pres">
      <dgm:prSet presAssocID="{BE6B1F30-A22E-4434-B306-63B825C68683}" presName="accent_3" presStyleCnt="0"/>
      <dgm:spPr/>
    </dgm:pt>
    <dgm:pt modelId="{C23FB78C-29E3-40B0-96A3-3A9453C6D358}" type="pres">
      <dgm:prSet presAssocID="{BE6B1F30-A22E-4434-B306-63B825C68683}" presName="accentRepeatNode" presStyleLbl="solidFgAcc1" presStyleIdx="2" presStyleCnt="7"/>
      <dgm:spPr/>
    </dgm:pt>
    <dgm:pt modelId="{1FDD15BE-322E-45D0-A212-07CD014D07C9}" type="pres">
      <dgm:prSet presAssocID="{39CE830B-F130-45D2-8260-9930E402BF56}" presName="text_4" presStyleLbl="node1" presStyleIdx="3" presStyleCnt="7">
        <dgm:presLayoutVars>
          <dgm:bulletEnabled val="1"/>
        </dgm:presLayoutVars>
      </dgm:prSet>
      <dgm:spPr/>
    </dgm:pt>
    <dgm:pt modelId="{15F223F1-277C-4F7F-9D85-103636624E21}" type="pres">
      <dgm:prSet presAssocID="{39CE830B-F130-45D2-8260-9930E402BF56}" presName="accent_4" presStyleCnt="0"/>
      <dgm:spPr/>
    </dgm:pt>
    <dgm:pt modelId="{D9AD537A-148B-4E2F-B490-2B5789313925}" type="pres">
      <dgm:prSet presAssocID="{39CE830B-F130-45D2-8260-9930E402BF56}" presName="accentRepeatNode" presStyleLbl="solidFgAcc1" presStyleIdx="3" presStyleCnt="7"/>
      <dgm:spPr/>
    </dgm:pt>
    <dgm:pt modelId="{1123DE7D-C621-4691-AF77-24FF2B1D537A}" type="pres">
      <dgm:prSet presAssocID="{08892B32-AF7F-4371-8239-B1DF2A692558}" presName="text_5" presStyleLbl="node1" presStyleIdx="4" presStyleCnt="7">
        <dgm:presLayoutVars>
          <dgm:bulletEnabled val="1"/>
        </dgm:presLayoutVars>
      </dgm:prSet>
      <dgm:spPr/>
    </dgm:pt>
    <dgm:pt modelId="{A1C3CCA4-CA51-4977-986E-49159CFAE586}" type="pres">
      <dgm:prSet presAssocID="{08892B32-AF7F-4371-8239-B1DF2A692558}" presName="accent_5" presStyleCnt="0"/>
      <dgm:spPr/>
    </dgm:pt>
    <dgm:pt modelId="{D7781210-CC29-404C-A37B-77208EEB5D16}" type="pres">
      <dgm:prSet presAssocID="{08892B32-AF7F-4371-8239-B1DF2A692558}" presName="accentRepeatNode" presStyleLbl="solidFgAcc1" presStyleIdx="4" presStyleCnt="7"/>
      <dgm:spPr/>
    </dgm:pt>
    <dgm:pt modelId="{F99A10B6-F2E3-40A3-8D80-4E81FB85F79C}" type="pres">
      <dgm:prSet presAssocID="{8F76B170-63EB-41C9-8BCA-7D580C048A90}" presName="text_6" presStyleLbl="node1" presStyleIdx="5" presStyleCnt="7">
        <dgm:presLayoutVars>
          <dgm:bulletEnabled val="1"/>
        </dgm:presLayoutVars>
      </dgm:prSet>
      <dgm:spPr/>
    </dgm:pt>
    <dgm:pt modelId="{AD21DD0A-9596-45EA-BB19-1834AC000625}" type="pres">
      <dgm:prSet presAssocID="{8F76B170-63EB-41C9-8BCA-7D580C048A90}" presName="accent_6" presStyleCnt="0"/>
      <dgm:spPr/>
    </dgm:pt>
    <dgm:pt modelId="{C003B405-1D82-4715-9810-9B07B668718A}" type="pres">
      <dgm:prSet presAssocID="{8F76B170-63EB-41C9-8BCA-7D580C048A90}" presName="accentRepeatNode" presStyleLbl="solidFgAcc1" presStyleIdx="5" presStyleCnt="7"/>
      <dgm:spPr/>
    </dgm:pt>
    <dgm:pt modelId="{D048CC9F-444D-4DC6-917A-C8B077E6A149}" type="pres">
      <dgm:prSet presAssocID="{F1D2D369-9B31-4AF3-9DEE-C323CA985248}" presName="text_7" presStyleLbl="node1" presStyleIdx="6" presStyleCnt="7">
        <dgm:presLayoutVars>
          <dgm:bulletEnabled val="1"/>
        </dgm:presLayoutVars>
      </dgm:prSet>
      <dgm:spPr/>
    </dgm:pt>
    <dgm:pt modelId="{4BAB7C49-C498-4CB0-96DC-4B0356A422F2}" type="pres">
      <dgm:prSet presAssocID="{F1D2D369-9B31-4AF3-9DEE-C323CA985248}" presName="accent_7" presStyleCnt="0"/>
      <dgm:spPr/>
    </dgm:pt>
    <dgm:pt modelId="{951C4577-3D16-4057-AA99-93F3041101C1}" type="pres">
      <dgm:prSet presAssocID="{F1D2D369-9B31-4AF3-9DEE-C323CA985248}" presName="accentRepeatNode" presStyleLbl="solidFgAcc1" presStyleIdx="6" presStyleCnt="7"/>
      <dgm:spPr/>
    </dgm:pt>
  </dgm:ptLst>
  <dgm:cxnLst>
    <dgm:cxn modelId="{2AD11226-BB91-4FC8-81EB-B8BE3C0A6B98}" type="presOf" srcId="{42C5BDC9-BBAA-4574-A0D0-27519EBE3261}" destId="{1F1D9D25-6460-490A-A824-9B9B790EC203}" srcOrd="0" destOrd="0" presId="urn:microsoft.com/office/officeart/2008/layout/VerticalCurvedList"/>
    <dgm:cxn modelId="{6DD62528-5D2A-44EC-9D08-822AC4733A8D}" srcId="{5A76508A-7C55-4690-96FE-F33C02656A04}" destId="{8F76B170-63EB-41C9-8BCA-7D580C048A90}" srcOrd="5" destOrd="0" parTransId="{1730AB22-50A7-48B7-8AAE-2485E457F77A}" sibTransId="{6C1CBE14-564C-4F1E-BF4E-FA8A93F9D0CE}"/>
    <dgm:cxn modelId="{93916F29-1730-4EBC-96E3-DE02111FB1CB}" type="presOf" srcId="{8F76B170-63EB-41C9-8BCA-7D580C048A90}" destId="{F99A10B6-F2E3-40A3-8D80-4E81FB85F79C}" srcOrd="0" destOrd="0" presId="urn:microsoft.com/office/officeart/2008/layout/VerticalCurvedList"/>
    <dgm:cxn modelId="{9EEE9029-E488-4308-90EE-145FA6638914}" srcId="{5A76508A-7C55-4690-96FE-F33C02656A04}" destId="{42C5BDC9-BBAA-4574-A0D0-27519EBE3261}" srcOrd="0" destOrd="0" parTransId="{DC6C28C7-D07A-44A7-9031-9DD8E8BEBA36}" sibTransId="{CD517DD6-0DCC-4555-A47A-F9A195AA9A57}"/>
    <dgm:cxn modelId="{513EBE2C-C9BF-418F-B368-044FE01BF374}" srcId="{5A76508A-7C55-4690-96FE-F33C02656A04}" destId="{BE6B1F30-A22E-4434-B306-63B825C68683}" srcOrd="2" destOrd="0" parTransId="{2190D878-DABE-4C87-83B1-C6A2602F4168}" sibTransId="{9E029AE6-B807-4F54-9CDB-597AE6A2D621}"/>
    <dgm:cxn modelId="{65C50845-4D41-4FBD-8B2A-819010819998}" type="presOf" srcId="{F1D2D369-9B31-4AF3-9DEE-C323CA985248}" destId="{D048CC9F-444D-4DC6-917A-C8B077E6A149}" srcOrd="0" destOrd="0" presId="urn:microsoft.com/office/officeart/2008/layout/VerticalCurvedList"/>
    <dgm:cxn modelId="{7AA52C66-9C99-407F-99C1-DF478DD691BC}" srcId="{5A76508A-7C55-4690-96FE-F33C02656A04}" destId="{F1D2D369-9B31-4AF3-9DEE-C323CA985248}" srcOrd="6" destOrd="0" parTransId="{94144C05-E894-43FC-923F-4EDD79EDFD7A}" sibTransId="{F4E3FDE9-9A7B-4A43-A803-5DB2CFD68F70}"/>
    <dgm:cxn modelId="{CD2A976B-5F2F-41C9-A22C-5D6A7EDBE8D5}" type="presOf" srcId="{744B4A6F-3E02-4D21-B509-9358EAB787F5}" destId="{C7FC310A-F77A-4402-B9FA-BF0A76D0CD6B}" srcOrd="0" destOrd="0" presId="urn:microsoft.com/office/officeart/2008/layout/VerticalCurvedList"/>
    <dgm:cxn modelId="{2575B94B-B96C-4041-B9CD-C3E785757F68}" type="presOf" srcId="{08892B32-AF7F-4371-8239-B1DF2A692558}" destId="{1123DE7D-C621-4691-AF77-24FF2B1D537A}" srcOrd="0" destOrd="0" presId="urn:microsoft.com/office/officeart/2008/layout/VerticalCurvedList"/>
    <dgm:cxn modelId="{FC2E9851-D72A-4C44-A910-7B90C24AB071}" srcId="{5A76508A-7C55-4690-96FE-F33C02656A04}" destId="{39CE830B-F130-45D2-8260-9930E402BF56}" srcOrd="3" destOrd="0" parTransId="{7131B44F-01E5-4DAB-9EA2-989FEB4D0ADF}" sibTransId="{A28E7E38-7331-468F-8616-E861904B4813}"/>
    <dgm:cxn modelId="{7564087D-40D5-4874-B17D-C3E07893FC72}" type="presOf" srcId="{CD517DD6-0DCC-4555-A47A-F9A195AA9A57}" destId="{9D3DC115-69DF-4E12-8078-E8586F951F63}" srcOrd="0" destOrd="0" presId="urn:microsoft.com/office/officeart/2008/layout/VerticalCurvedList"/>
    <dgm:cxn modelId="{2B4A548C-41D1-4657-832F-E1C15233F5C6}" type="presOf" srcId="{39CE830B-F130-45D2-8260-9930E402BF56}" destId="{1FDD15BE-322E-45D0-A212-07CD014D07C9}" srcOrd="0" destOrd="0" presId="urn:microsoft.com/office/officeart/2008/layout/VerticalCurvedList"/>
    <dgm:cxn modelId="{1A13FBC0-E3AC-4701-8D65-7FCB0ABE115A}" srcId="{5A76508A-7C55-4690-96FE-F33C02656A04}" destId="{744B4A6F-3E02-4D21-B509-9358EAB787F5}" srcOrd="1" destOrd="0" parTransId="{EB43EEFE-B78B-49DE-81CC-904192F6E1A6}" sibTransId="{091CEA31-4407-446F-85EB-06E9A461889C}"/>
    <dgm:cxn modelId="{34AB98C2-B317-44F6-A4D3-F437CD867B1E}" srcId="{5A76508A-7C55-4690-96FE-F33C02656A04}" destId="{08892B32-AF7F-4371-8239-B1DF2A692558}" srcOrd="4" destOrd="0" parTransId="{14AEDF55-191C-457D-ADC7-2CE3C1D64555}" sibTransId="{0313DA50-8D5A-4B31-B037-61C417FC1390}"/>
    <dgm:cxn modelId="{7BE1C1CC-9322-4454-8149-C303F7C74750}" type="presOf" srcId="{BE6B1F30-A22E-4434-B306-63B825C68683}" destId="{5FE83DFA-CCC0-4D94-B545-B5BEB2FD8569}" srcOrd="0" destOrd="0" presId="urn:microsoft.com/office/officeart/2008/layout/VerticalCurvedList"/>
    <dgm:cxn modelId="{082891ED-1B31-4059-BB61-DFC95A9125E9}" type="presOf" srcId="{5A76508A-7C55-4690-96FE-F33C02656A04}" destId="{F4F0D65D-F1DD-4CEE-988E-7956E0FAD41F}" srcOrd="0" destOrd="0" presId="urn:microsoft.com/office/officeart/2008/layout/VerticalCurvedList"/>
    <dgm:cxn modelId="{921CFC81-4082-42DC-9D9D-138C83FD3E13}" type="presParOf" srcId="{F4F0D65D-F1DD-4CEE-988E-7956E0FAD41F}" destId="{3B9D7AC5-1BCC-4AE4-82B5-DC3767E60A63}" srcOrd="0" destOrd="0" presId="urn:microsoft.com/office/officeart/2008/layout/VerticalCurvedList"/>
    <dgm:cxn modelId="{4C9883F3-C787-4CC4-8214-DDF0E33FC980}" type="presParOf" srcId="{3B9D7AC5-1BCC-4AE4-82B5-DC3767E60A63}" destId="{B8E1ED12-535F-4ECD-BD3C-98D47DFEA36D}" srcOrd="0" destOrd="0" presId="urn:microsoft.com/office/officeart/2008/layout/VerticalCurvedList"/>
    <dgm:cxn modelId="{55CA9C88-753F-4294-9F38-887834B5E153}" type="presParOf" srcId="{B8E1ED12-535F-4ECD-BD3C-98D47DFEA36D}" destId="{A32D9592-B047-42F6-B126-F26C94F6B8DC}" srcOrd="0" destOrd="0" presId="urn:microsoft.com/office/officeart/2008/layout/VerticalCurvedList"/>
    <dgm:cxn modelId="{46350B4B-4E41-4540-8A0C-8CE0F883C299}" type="presParOf" srcId="{B8E1ED12-535F-4ECD-BD3C-98D47DFEA36D}" destId="{9D3DC115-69DF-4E12-8078-E8586F951F63}" srcOrd="1" destOrd="0" presId="urn:microsoft.com/office/officeart/2008/layout/VerticalCurvedList"/>
    <dgm:cxn modelId="{DA2CA614-9E50-498C-A26F-F1E296F3BC85}" type="presParOf" srcId="{B8E1ED12-535F-4ECD-BD3C-98D47DFEA36D}" destId="{1FCF2820-BB32-4232-B9FC-3E0BC791673F}" srcOrd="2" destOrd="0" presId="urn:microsoft.com/office/officeart/2008/layout/VerticalCurvedList"/>
    <dgm:cxn modelId="{930B1D53-5F7E-4AE2-9257-5CE2EE16DEC1}" type="presParOf" srcId="{B8E1ED12-535F-4ECD-BD3C-98D47DFEA36D}" destId="{6A56DBA8-1DA4-429F-8E68-6023E6D1AE25}" srcOrd="3" destOrd="0" presId="urn:microsoft.com/office/officeart/2008/layout/VerticalCurvedList"/>
    <dgm:cxn modelId="{564BEB47-E4B5-45DC-BB74-F5973D2101C3}" type="presParOf" srcId="{3B9D7AC5-1BCC-4AE4-82B5-DC3767E60A63}" destId="{1F1D9D25-6460-490A-A824-9B9B790EC203}" srcOrd="1" destOrd="0" presId="urn:microsoft.com/office/officeart/2008/layout/VerticalCurvedList"/>
    <dgm:cxn modelId="{8EEF6BFC-1DE5-4C17-9AE4-AA406C99539A}" type="presParOf" srcId="{3B9D7AC5-1BCC-4AE4-82B5-DC3767E60A63}" destId="{21AB2663-A623-4573-97C0-D44401E61E72}" srcOrd="2" destOrd="0" presId="urn:microsoft.com/office/officeart/2008/layout/VerticalCurvedList"/>
    <dgm:cxn modelId="{E1BAC19B-0930-4282-B61F-E3FE77284DCA}" type="presParOf" srcId="{21AB2663-A623-4573-97C0-D44401E61E72}" destId="{53706456-DB3F-4C03-89CF-7779E93B9DBD}" srcOrd="0" destOrd="0" presId="urn:microsoft.com/office/officeart/2008/layout/VerticalCurvedList"/>
    <dgm:cxn modelId="{4DCD05DB-ADDB-4A37-9308-F6AD1009379F}" type="presParOf" srcId="{3B9D7AC5-1BCC-4AE4-82B5-DC3767E60A63}" destId="{C7FC310A-F77A-4402-B9FA-BF0A76D0CD6B}" srcOrd="3" destOrd="0" presId="urn:microsoft.com/office/officeart/2008/layout/VerticalCurvedList"/>
    <dgm:cxn modelId="{7E01B921-54BF-4065-A5BF-76EFCA9AD82F}" type="presParOf" srcId="{3B9D7AC5-1BCC-4AE4-82B5-DC3767E60A63}" destId="{0C058DD6-B60E-468C-928A-0A8A6826071D}" srcOrd="4" destOrd="0" presId="urn:microsoft.com/office/officeart/2008/layout/VerticalCurvedList"/>
    <dgm:cxn modelId="{5C7D3EAC-702D-43BB-9CD6-5FB7C5B74BA7}" type="presParOf" srcId="{0C058DD6-B60E-468C-928A-0A8A6826071D}" destId="{31DDE1DD-5CB5-425B-A8EB-1348EDDD5378}" srcOrd="0" destOrd="0" presId="urn:microsoft.com/office/officeart/2008/layout/VerticalCurvedList"/>
    <dgm:cxn modelId="{4F97E385-1CED-47FD-A9BE-B0AE8E5F3F4A}" type="presParOf" srcId="{3B9D7AC5-1BCC-4AE4-82B5-DC3767E60A63}" destId="{5FE83DFA-CCC0-4D94-B545-B5BEB2FD8569}" srcOrd="5" destOrd="0" presId="urn:microsoft.com/office/officeart/2008/layout/VerticalCurvedList"/>
    <dgm:cxn modelId="{0FE0F02C-95F9-4773-86EC-39A135C6A8A9}" type="presParOf" srcId="{3B9D7AC5-1BCC-4AE4-82B5-DC3767E60A63}" destId="{F09EE487-F06A-4812-8BF5-EA2127685194}" srcOrd="6" destOrd="0" presId="urn:microsoft.com/office/officeart/2008/layout/VerticalCurvedList"/>
    <dgm:cxn modelId="{0BE7BC83-EB2D-4538-B8A8-810D5959A318}" type="presParOf" srcId="{F09EE487-F06A-4812-8BF5-EA2127685194}" destId="{C23FB78C-29E3-40B0-96A3-3A9453C6D358}" srcOrd="0" destOrd="0" presId="urn:microsoft.com/office/officeart/2008/layout/VerticalCurvedList"/>
    <dgm:cxn modelId="{528AB15E-423B-4B85-BCAB-5DDEC34D0F0B}" type="presParOf" srcId="{3B9D7AC5-1BCC-4AE4-82B5-DC3767E60A63}" destId="{1FDD15BE-322E-45D0-A212-07CD014D07C9}" srcOrd="7" destOrd="0" presId="urn:microsoft.com/office/officeart/2008/layout/VerticalCurvedList"/>
    <dgm:cxn modelId="{17169B89-D8BD-413B-91E0-98F78B7F96CB}" type="presParOf" srcId="{3B9D7AC5-1BCC-4AE4-82B5-DC3767E60A63}" destId="{15F223F1-277C-4F7F-9D85-103636624E21}" srcOrd="8" destOrd="0" presId="urn:microsoft.com/office/officeart/2008/layout/VerticalCurvedList"/>
    <dgm:cxn modelId="{44B0EB23-1CEA-47D1-A689-4C0E0D0AF856}" type="presParOf" srcId="{15F223F1-277C-4F7F-9D85-103636624E21}" destId="{D9AD537A-148B-4E2F-B490-2B5789313925}" srcOrd="0" destOrd="0" presId="urn:microsoft.com/office/officeart/2008/layout/VerticalCurvedList"/>
    <dgm:cxn modelId="{A2DFBE31-A020-40B1-8D95-7FA6DD71D4B8}" type="presParOf" srcId="{3B9D7AC5-1BCC-4AE4-82B5-DC3767E60A63}" destId="{1123DE7D-C621-4691-AF77-24FF2B1D537A}" srcOrd="9" destOrd="0" presId="urn:microsoft.com/office/officeart/2008/layout/VerticalCurvedList"/>
    <dgm:cxn modelId="{F5B1CE4A-7D56-457A-A9EF-60067AF9A1D1}" type="presParOf" srcId="{3B9D7AC5-1BCC-4AE4-82B5-DC3767E60A63}" destId="{A1C3CCA4-CA51-4977-986E-49159CFAE586}" srcOrd="10" destOrd="0" presId="urn:microsoft.com/office/officeart/2008/layout/VerticalCurvedList"/>
    <dgm:cxn modelId="{B035D8FA-6306-4E67-AA15-6EC9DF460B94}" type="presParOf" srcId="{A1C3CCA4-CA51-4977-986E-49159CFAE586}" destId="{D7781210-CC29-404C-A37B-77208EEB5D16}" srcOrd="0" destOrd="0" presId="urn:microsoft.com/office/officeart/2008/layout/VerticalCurvedList"/>
    <dgm:cxn modelId="{2CC9A2DC-11FA-45C3-89C3-E0AB9634E399}" type="presParOf" srcId="{3B9D7AC5-1BCC-4AE4-82B5-DC3767E60A63}" destId="{F99A10B6-F2E3-40A3-8D80-4E81FB85F79C}" srcOrd="11" destOrd="0" presId="urn:microsoft.com/office/officeart/2008/layout/VerticalCurvedList"/>
    <dgm:cxn modelId="{0195A5FA-6555-47C7-B588-E58404AE345B}" type="presParOf" srcId="{3B9D7AC5-1BCC-4AE4-82B5-DC3767E60A63}" destId="{AD21DD0A-9596-45EA-BB19-1834AC000625}" srcOrd="12" destOrd="0" presId="urn:microsoft.com/office/officeart/2008/layout/VerticalCurvedList"/>
    <dgm:cxn modelId="{0D89C89A-E784-45CC-A739-0DA49F124020}" type="presParOf" srcId="{AD21DD0A-9596-45EA-BB19-1834AC000625}" destId="{C003B405-1D82-4715-9810-9B07B668718A}" srcOrd="0" destOrd="0" presId="urn:microsoft.com/office/officeart/2008/layout/VerticalCurvedList"/>
    <dgm:cxn modelId="{377FF9CD-9F36-4661-942B-EEBF34BFD8C3}" type="presParOf" srcId="{3B9D7AC5-1BCC-4AE4-82B5-DC3767E60A63}" destId="{D048CC9F-444D-4DC6-917A-C8B077E6A149}" srcOrd="13" destOrd="0" presId="urn:microsoft.com/office/officeart/2008/layout/VerticalCurvedList"/>
    <dgm:cxn modelId="{94B98DC6-2F16-4DAF-BADB-45913D0A27A5}" type="presParOf" srcId="{3B9D7AC5-1BCC-4AE4-82B5-DC3767E60A63}" destId="{4BAB7C49-C498-4CB0-96DC-4B0356A422F2}" srcOrd="14" destOrd="0" presId="urn:microsoft.com/office/officeart/2008/layout/VerticalCurvedList"/>
    <dgm:cxn modelId="{0C4E4B15-90D5-4CFC-9750-1AF07ED4C6BC}" type="presParOf" srcId="{4BAB7C49-C498-4CB0-96DC-4B0356A422F2}" destId="{951C4577-3D16-4057-AA99-93F3041101C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1317C4-A724-4D67-B74C-ECCA043DF06D}" type="doc">
      <dgm:prSet loTypeId="urn:microsoft.com/office/officeart/2005/8/layout/radial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9080CE4-0974-4273-A3A2-D226623DA393}">
      <dgm:prSet phldrT="[Text]"/>
      <dgm:spPr/>
      <dgm:t>
        <a:bodyPr/>
        <a:lstStyle/>
        <a:p>
          <a:r>
            <a:rPr lang="en-US" dirty="0"/>
            <a:t>(2) EU’s Digital Competence Framework</a:t>
          </a:r>
        </a:p>
      </dgm:t>
    </dgm:pt>
    <dgm:pt modelId="{D143D9CC-B336-497E-94DA-DFFBB5C0AC12}" type="parTrans" cxnId="{F84C8CE8-07CB-461F-A368-F1763B249F72}">
      <dgm:prSet/>
      <dgm:spPr/>
      <dgm:t>
        <a:bodyPr/>
        <a:lstStyle/>
        <a:p>
          <a:endParaRPr lang="en-US"/>
        </a:p>
      </dgm:t>
    </dgm:pt>
    <dgm:pt modelId="{B4329B29-71B2-43A7-AFA6-A98B38DAA76A}" type="sibTrans" cxnId="{F84C8CE8-07CB-461F-A368-F1763B249F72}">
      <dgm:prSet/>
      <dgm:spPr/>
      <dgm:t>
        <a:bodyPr/>
        <a:lstStyle/>
        <a:p>
          <a:endParaRPr lang="en-US"/>
        </a:p>
      </dgm:t>
    </dgm:pt>
    <dgm:pt modelId="{A3A59CE2-F927-4729-870C-4DE4E1AFF971}">
      <dgm:prSet phldrT="[Text]"/>
      <dgm:spPr/>
      <dgm:t>
        <a:bodyPr/>
        <a:lstStyle/>
        <a:p>
          <a:r>
            <a:rPr lang="en-US" dirty="0"/>
            <a:t>Information and data literacy</a:t>
          </a:r>
        </a:p>
      </dgm:t>
    </dgm:pt>
    <dgm:pt modelId="{80282B52-1DA2-47FC-A19F-7EC524ABF72F}" type="parTrans" cxnId="{A42C4888-EF67-42B9-B1BA-08D5CFAB6F35}">
      <dgm:prSet/>
      <dgm:spPr/>
      <dgm:t>
        <a:bodyPr/>
        <a:lstStyle/>
        <a:p>
          <a:endParaRPr lang="en-US"/>
        </a:p>
      </dgm:t>
    </dgm:pt>
    <dgm:pt modelId="{751F722F-C13D-4DEA-B0E5-9A7A97AB6CB2}" type="sibTrans" cxnId="{A42C4888-EF67-42B9-B1BA-08D5CFAB6F35}">
      <dgm:prSet/>
      <dgm:spPr/>
      <dgm:t>
        <a:bodyPr/>
        <a:lstStyle/>
        <a:p>
          <a:endParaRPr lang="en-US"/>
        </a:p>
      </dgm:t>
    </dgm:pt>
    <dgm:pt modelId="{03B94627-766E-4EBC-A887-04283B026FED}">
      <dgm:prSet phldrT="[Text]"/>
      <dgm:spPr/>
      <dgm:t>
        <a:bodyPr/>
        <a:lstStyle/>
        <a:p>
          <a:r>
            <a:rPr lang="en-US" dirty="0"/>
            <a:t>Communication and collaboration</a:t>
          </a:r>
        </a:p>
      </dgm:t>
    </dgm:pt>
    <dgm:pt modelId="{2D50031A-ED06-429B-8BF1-4AA84DC45B23}" type="parTrans" cxnId="{9016B897-84C6-41E4-B397-3963C0B4456E}">
      <dgm:prSet/>
      <dgm:spPr/>
      <dgm:t>
        <a:bodyPr/>
        <a:lstStyle/>
        <a:p>
          <a:endParaRPr lang="en-US"/>
        </a:p>
      </dgm:t>
    </dgm:pt>
    <dgm:pt modelId="{1F14FD85-1EA2-40B0-9867-B3D4F705CAE4}" type="sibTrans" cxnId="{9016B897-84C6-41E4-B397-3963C0B4456E}">
      <dgm:prSet/>
      <dgm:spPr/>
      <dgm:t>
        <a:bodyPr/>
        <a:lstStyle/>
        <a:p>
          <a:endParaRPr lang="en-US"/>
        </a:p>
      </dgm:t>
    </dgm:pt>
    <dgm:pt modelId="{1CDEE5D7-751E-4FAB-9B5B-70E57DFD31FA}">
      <dgm:prSet phldrT="[Text]"/>
      <dgm:spPr/>
      <dgm:t>
        <a:bodyPr/>
        <a:lstStyle/>
        <a:p>
          <a:r>
            <a:rPr lang="en-US" dirty="0"/>
            <a:t>Digital content creation</a:t>
          </a:r>
        </a:p>
      </dgm:t>
    </dgm:pt>
    <dgm:pt modelId="{2C999228-0ECE-4DAE-8864-4BC4E58CB125}" type="parTrans" cxnId="{FED94265-815B-43F7-8632-3E5735E87DA0}">
      <dgm:prSet/>
      <dgm:spPr/>
      <dgm:t>
        <a:bodyPr/>
        <a:lstStyle/>
        <a:p>
          <a:endParaRPr lang="en-US"/>
        </a:p>
      </dgm:t>
    </dgm:pt>
    <dgm:pt modelId="{6558646E-7663-4C88-8DE0-6ED82FB32506}" type="sibTrans" cxnId="{FED94265-815B-43F7-8632-3E5735E87DA0}">
      <dgm:prSet/>
      <dgm:spPr/>
      <dgm:t>
        <a:bodyPr/>
        <a:lstStyle/>
        <a:p>
          <a:endParaRPr lang="en-US"/>
        </a:p>
      </dgm:t>
    </dgm:pt>
    <dgm:pt modelId="{3F23706D-1267-402E-88E8-80AC58C82D6B}">
      <dgm:prSet phldrT="[Text]"/>
      <dgm:spPr/>
      <dgm:t>
        <a:bodyPr/>
        <a:lstStyle/>
        <a:p>
          <a:r>
            <a:rPr lang="en-US" dirty="0"/>
            <a:t>Safety </a:t>
          </a:r>
        </a:p>
      </dgm:t>
    </dgm:pt>
    <dgm:pt modelId="{DDB82D25-6F04-4C0F-ADEA-6889E36F2589}" type="parTrans" cxnId="{6E0B07FE-8154-4511-AE79-56298CF5F32A}">
      <dgm:prSet/>
      <dgm:spPr/>
      <dgm:t>
        <a:bodyPr/>
        <a:lstStyle/>
        <a:p>
          <a:endParaRPr lang="en-US"/>
        </a:p>
      </dgm:t>
    </dgm:pt>
    <dgm:pt modelId="{B87C7AF4-356F-4488-8ECF-BCDDA364AC52}" type="sibTrans" cxnId="{6E0B07FE-8154-4511-AE79-56298CF5F32A}">
      <dgm:prSet/>
      <dgm:spPr/>
      <dgm:t>
        <a:bodyPr/>
        <a:lstStyle/>
        <a:p>
          <a:endParaRPr lang="en-US"/>
        </a:p>
      </dgm:t>
    </dgm:pt>
    <dgm:pt modelId="{7CA1BA27-5841-4A5C-8922-B9CC4310CAF6}">
      <dgm:prSet phldrT="[Text]"/>
      <dgm:spPr/>
      <dgm:t>
        <a:bodyPr/>
        <a:lstStyle/>
        <a:p>
          <a:r>
            <a:rPr lang="en-US" dirty="0"/>
            <a:t>Problem solving</a:t>
          </a:r>
        </a:p>
      </dgm:t>
    </dgm:pt>
    <dgm:pt modelId="{F29B3F38-547C-46B0-A346-5E67AE8DAA9E}" type="parTrans" cxnId="{4DD7C089-FA95-4AD7-9BF5-EDE681149C1D}">
      <dgm:prSet/>
      <dgm:spPr/>
      <dgm:t>
        <a:bodyPr/>
        <a:lstStyle/>
        <a:p>
          <a:endParaRPr lang="en-US"/>
        </a:p>
      </dgm:t>
    </dgm:pt>
    <dgm:pt modelId="{FEE147C6-A069-451F-A9C9-FDA6A21C2443}" type="sibTrans" cxnId="{4DD7C089-FA95-4AD7-9BF5-EDE681149C1D}">
      <dgm:prSet/>
      <dgm:spPr/>
      <dgm:t>
        <a:bodyPr/>
        <a:lstStyle/>
        <a:p>
          <a:endParaRPr lang="en-US"/>
        </a:p>
      </dgm:t>
    </dgm:pt>
    <dgm:pt modelId="{B9D87D65-DD95-48DA-BB13-13D75F527319}" type="pres">
      <dgm:prSet presAssocID="{A91317C4-A724-4D67-B74C-ECCA043DF06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0D54B25-77B4-40C6-A9F2-2BE702AC96A7}" type="pres">
      <dgm:prSet presAssocID="{89080CE4-0974-4273-A3A2-D226623DA393}" presName="centerShape" presStyleLbl="node0" presStyleIdx="0" presStyleCnt="1"/>
      <dgm:spPr/>
    </dgm:pt>
    <dgm:pt modelId="{44710112-2894-4BEA-BED2-4882D71F0BB2}" type="pres">
      <dgm:prSet presAssocID="{A3A59CE2-F927-4729-870C-4DE4E1AFF971}" presName="node" presStyleLbl="node1" presStyleIdx="0" presStyleCnt="5">
        <dgm:presLayoutVars>
          <dgm:bulletEnabled val="1"/>
        </dgm:presLayoutVars>
      </dgm:prSet>
      <dgm:spPr/>
    </dgm:pt>
    <dgm:pt modelId="{24CC73BD-C65F-4BDC-A44F-CAC57E6D1C6F}" type="pres">
      <dgm:prSet presAssocID="{A3A59CE2-F927-4729-870C-4DE4E1AFF971}" presName="dummy" presStyleCnt="0"/>
      <dgm:spPr/>
    </dgm:pt>
    <dgm:pt modelId="{DFAF85A7-DF9A-4DF3-98EF-F57A11798F88}" type="pres">
      <dgm:prSet presAssocID="{751F722F-C13D-4DEA-B0E5-9A7A97AB6CB2}" presName="sibTrans" presStyleLbl="sibTrans2D1" presStyleIdx="0" presStyleCnt="5"/>
      <dgm:spPr/>
    </dgm:pt>
    <dgm:pt modelId="{419C7C4E-6574-4FD4-A5CC-89C37DA27B7C}" type="pres">
      <dgm:prSet presAssocID="{03B94627-766E-4EBC-A887-04283B026FED}" presName="node" presStyleLbl="node1" presStyleIdx="1" presStyleCnt="5">
        <dgm:presLayoutVars>
          <dgm:bulletEnabled val="1"/>
        </dgm:presLayoutVars>
      </dgm:prSet>
      <dgm:spPr/>
    </dgm:pt>
    <dgm:pt modelId="{EB5038B1-60E4-46DB-B019-14CB56E0F05F}" type="pres">
      <dgm:prSet presAssocID="{03B94627-766E-4EBC-A887-04283B026FED}" presName="dummy" presStyleCnt="0"/>
      <dgm:spPr/>
    </dgm:pt>
    <dgm:pt modelId="{F63DA3F1-72F6-4ACC-8610-1D01C6B32704}" type="pres">
      <dgm:prSet presAssocID="{1F14FD85-1EA2-40B0-9867-B3D4F705CAE4}" presName="sibTrans" presStyleLbl="sibTrans2D1" presStyleIdx="1" presStyleCnt="5"/>
      <dgm:spPr/>
    </dgm:pt>
    <dgm:pt modelId="{5F9680A1-4CF3-4E00-9A10-73B53CF7A8AC}" type="pres">
      <dgm:prSet presAssocID="{1CDEE5D7-751E-4FAB-9B5B-70E57DFD31FA}" presName="node" presStyleLbl="node1" presStyleIdx="2" presStyleCnt="5">
        <dgm:presLayoutVars>
          <dgm:bulletEnabled val="1"/>
        </dgm:presLayoutVars>
      </dgm:prSet>
      <dgm:spPr/>
    </dgm:pt>
    <dgm:pt modelId="{F0271411-4AF0-4937-9DE4-7E0EC37819B4}" type="pres">
      <dgm:prSet presAssocID="{1CDEE5D7-751E-4FAB-9B5B-70E57DFD31FA}" presName="dummy" presStyleCnt="0"/>
      <dgm:spPr/>
    </dgm:pt>
    <dgm:pt modelId="{62B6682B-7715-4055-96AA-DE539B64A409}" type="pres">
      <dgm:prSet presAssocID="{6558646E-7663-4C88-8DE0-6ED82FB32506}" presName="sibTrans" presStyleLbl="sibTrans2D1" presStyleIdx="2" presStyleCnt="5"/>
      <dgm:spPr/>
    </dgm:pt>
    <dgm:pt modelId="{9ED848B1-4614-4F91-B9C4-C64FFE41EF9A}" type="pres">
      <dgm:prSet presAssocID="{3F23706D-1267-402E-88E8-80AC58C82D6B}" presName="node" presStyleLbl="node1" presStyleIdx="3" presStyleCnt="5">
        <dgm:presLayoutVars>
          <dgm:bulletEnabled val="1"/>
        </dgm:presLayoutVars>
      </dgm:prSet>
      <dgm:spPr/>
    </dgm:pt>
    <dgm:pt modelId="{56CCE16E-99DA-4005-876D-C74E8E4A649C}" type="pres">
      <dgm:prSet presAssocID="{3F23706D-1267-402E-88E8-80AC58C82D6B}" presName="dummy" presStyleCnt="0"/>
      <dgm:spPr/>
    </dgm:pt>
    <dgm:pt modelId="{A2DA2164-76A9-446B-84D1-2A2635AC9337}" type="pres">
      <dgm:prSet presAssocID="{B87C7AF4-356F-4488-8ECF-BCDDA364AC52}" presName="sibTrans" presStyleLbl="sibTrans2D1" presStyleIdx="3" presStyleCnt="5"/>
      <dgm:spPr/>
    </dgm:pt>
    <dgm:pt modelId="{0583BE7B-85A9-4B51-A096-00176A784194}" type="pres">
      <dgm:prSet presAssocID="{7CA1BA27-5841-4A5C-8922-B9CC4310CAF6}" presName="node" presStyleLbl="node1" presStyleIdx="4" presStyleCnt="5">
        <dgm:presLayoutVars>
          <dgm:bulletEnabled val="1"/>
        </dgm:presLayoutVars>
      </dgm:prSet>
      <dgm:spPr/>
    </dgm:pt>
    <dgm:pt modelId="{3207065C-4CCA-46AC-AB0D-D2AA005B0E5A}" type="pres">
      <dgm:prSet presAssocID="{7CA1BA27-5841-4A5C-8922-B9CC4310CAF6}" presName="dummy" presStyleCnt="0"/>
      <dgm:spPr/>
    </dgm:pt>
    <dgm:pt modelId="{49D9E236-06D9-4E93-83DD-145706706167}" type="pres">
      <dgm:prSet presAssocID="{FEE147C6-A069-451F-A9C9-FDA6A21C2443}" presName="sibTrans" presStyleLbl="sibTrans2D1" presStyleIdx="4" presStyleCnt="5"/>
      <dgm:spPr/>
    </dgm:pt>
  </dgm:ptLst>
  <dgm:cxnLst>
    <dgm:cxn modelId="{DA53EC0A-3483-42E2-B01E-30F764746E0A}" type="presOf" srcId="{A3A59CE2-F927-4729-870C-4DE4E1AFF971}" destId="{44710112-2894-4BEA-BED2-4882D71F0BB2}" srcOrd="0" destOrd="0" presId="urn:microsoft.com/office/officeart/2005/8/layout/radial6"/>
    <dgm:cxn modelId="{64EF4D1D-E410-40B1-9FBA-9A7EA62F9FA5}" type="presOf" srcId="{FEE147C6-A069-451F-A9C9-FDA6A21C2443}" destId="{49D9E236-06D9-4E93-83DD-145706706167}" srcOrd="0" destOrd="0" presId="urn:microsoft.com/office/officeart/2005/8/layout/radial6"/>
    <dgm:cxn modelId="{29AE0F5C-FA3F-499B-BDC6-963B6AAC3CE3}" type="presOf" srcId="{1F14FD85-1EA2-40B0-9867-B3D4F705CAE4}" destId="{F63DA3F1-72F6-4ACC-8610-1D01C6B32704}" srcOrd="0" destOrd="0" presId="urn:microsoft.com/office/officeart/2005/8/layout/radial6"/>
    <dgm:cxn modelId="{FED94265-815B-43F7-8632-3E5735E87DA0}" srcId="{89080CE4-0974-4273-A3A2-D226623DA393}" destId="{1CDEE5D7-751E-4FAB-9B5B-70E57DFD31FA}" srcOrd="2" destOrd="0" parTransId="{2C999228-0ECE-4DAE-8864-4BC4E58CB125}" sibTransId="{6558646E-7663-4C88-8DE0-6ED82FB32506}"/>
    <dgm:cxn modelId="{DBF2B147-8870-4FD4-9A7A-9025FC0A8730}" type="presOf" srcId="{6558646E-7663-4C88-8DE0-6ED82FB32506}" destId="{62B6682B-7715-4055-96AA-DE539B64A409}" srcOrd="0" destOrd="0" presId="urn:microsoft.com/office/officeart/2005/8/layout/radial6"/>
    <dgm:cxn modelId="{5C101255-C2AE-4B4F-8111-307565B29EE7}" type="presOf" srcId="{3F23706D-1267-402E-88E8-80AC58C82D6B}" destId="{9ED848B1-4614-4F91-B9C4-C64FFE41EF9A}" srcOrd="0" destOrd="0" presId="urn:microsoft.com/office/officeart/2005/8/layout/radial6"/>
    <dgm:cxn modelId="{FE5EF07F-7E5B-46DA-AA4E-0B08A522B7EC}" type="presOf" srcId="{A91317C4-A724-4D67-B74C-ECCA043DF06D}" destId="{B9D87D65-DD95-48DA-BB13-13D75F527319}" srcOrd="0" destOrd="0" presId="urn:microsoft.com/office/officeart/2005/8/layout/radial6"/>
    <dgm:cxn modelId="{A42C4888-EF67-42B9-B1BA-08D5CFAB6F35}" srcId="{89080CE4-0974-4273-A3A2-D226623DA393}" destId="{A3A59CE2-F927-4729-870C-4DE4E1AFF971}" srcOrd="0" destOrd="0" parTransId="{80282B52-1DA2-47FC-A19F-7EC524ABF72F}" sibTransId="{751F722F-C13D-4DEA-B0E5-9A7A97AB6CB2}"/>
    <dgm:cxn modelId="{4DD7C089-FA95-4AD7-9BF5-EDE681149C1D}" srcId="{89080CE4-0974-4273-A3A2-D226623DA393}" destId="{7CA1BA27-5841-4A5C-8922-B9CC4310CAF6}" srcOrd="4" destOrd="0" parTransId="{F29B3F38-547C-46B0-A346-5E67AE8DAA9E}" sibTransId="{FEE147C6-A069-451F-A9C9-FDA6A21C2443}"/>
    <dgm:cxn modelId="{C44F2593-7F15-4461-87A9-9E6D20DC5A99}" type="presOf" srcId="{89080CE4-0974-4273-A3A2-D226623DA393}" destId="{C0D54B25-77B4-40C6-A9F2-2BE702AC96A7}" srcOrd="0" destOrd="0" presId="urn:microsoft.com/office/officeart/2005/8/layout/radial6"/>
    <dgm:cxn modelId="{307FC196-087C-4788-B804-878B7ADE5D9E}" type="presOf" srcId="{03B94627-766E-4EBC-A887-04283B026FED}" destId="{419C7C4E-6574-4FD4-A5CC-89C37DA27B7C}" srcOrd="0" destOrd="0" presId="urn:microsoft.com/office/officeart/2005/8/layout/radial6"/>
    <dgm:cxn modelId="{9016B897-84C6-41E4-B397-3963C0B4456E}" srcId="{89080CE4-0974-4273-A3A2-D226623DA393}" destId="{03B94627-766E-4EBC-A887-04283B026FED}" srcOrd="1" destOrd="0" parTransId="{2D50031A-ED06-429B-8BF1-4AA84DC45B23}" sibTransId="{1F14FD85-1EA2-40B0-9867-B3D4F705CAE4}"/>
    <dgm:cxn modelId="{F6D006A9-4CF1-4B20-A19C-33F266583A77}" type="presOf" srcId="{1CDEE5D7-751E-4FAB-9B5B-70E57DFD31FA}" destId="{5F9680A1-4CF3-4E00-9A10-73B53CF7A8AC}" srcOrd="0" destOrd="0" presId="urn:microsoft.com/office/officeart/2005/8/layout/radial6"/>
    <dgm:cxn modelId="{C3AFE7AA-F77F-4B03-8CEF-5A259B893B28}" type="presOf" srcId="{751F722F-C13D-4DEA-B0E5-9A7A97AB6CB2}" destId="{DFAF85A7-DF9A-4DF3-98EF-F57A11798F88}" srcOrd="0" destOrd="0" presId="urn:microsoft.com/office/officeart/2005/8/layout/radial6"/>
    <dgm:cxn modelId="{C15D68C2-C72F-4244-8261-4C827EE738F0}" type="presOf" srcId="{B87C7AF4-356F-4488-8ECF-BCDDA364AC52}" destId="{A2DA2164-76A9-446B-84D1-2A2635AC9337}" srcOrd="0" destOrd="0" presId="urn:microsoft.com/office/officeart/2005/8/layout/radial6"/>
    <dgm:cxn modelId="{A1EE59D7-F6B7-4F57-8F03-3B7556D9B235}" type="presOf" srcId="{7CA1BA27-5841-4A5C-8922-B9CC4310CAF6}" destId="{0583BE7B-85A9-4B51-A096-00176A784194}" srcOrd="0" destOrd="0" presId="urn:microsoft.com/office/officeart/2005/8/layout/radial6"/>
    <dgm:cxn modelId="{F84C8CE8-07CB-461F-A368-F1763B249F72}" srcId="{A91317C4-A724-4D67-B74C-ECCA043DF06D}" destId="{89080CE4-0974-4273-A3A2-D226623DA393}" srcOrd="0" destOrd="0" parTransId="{D143D9CC-B336-497E-94DA-DFFBB5C0AC12}" sibTransId="{B4329B29-71B2-43A7-AFA6-A98B38DAA76A}"/>
    <dgm:cxn modelId="{6E0B07FE-8154-4511-AE79-56298CF5F32A}" srcId="{89080CE4-0974-4273-A3A2-D226623DA393}" destId="{3F23706D-1267-402E-88E8-80AC58C82D6B}" srcOrd="3" destOrd="0" parTransId="{DDB82D25-6F04-4C0F-ADEA-6889E36F2589}" sibTransId="{B87C7AF4-356F-4488-8ECF-BCDDA364AC52}"/>
    <dgm:cxn modelId="{B0C841AD-847E-4E31-A336-5D80BEAAE904}" type="presParOf" srcId="{B9D87D65-DD95-48DA-BB13-13D75F527319}" destId="{C0D54B25-77B4-40C6-A9F2-2BE702AC96A7}" srcOrd="0" destOrd="0" presId="urn:microsoft.com/office/officeart/2005/8/layout/radial6"/>
    <dgm:cxn modelId="{9497B87C-1B63-4525-8A03-801D5CF5D69E}" type="presParOf" srcId="{B9D87D65-DD95-48DA-BB13-13D75F527319}" destId="{44710112-2894-4BEA-BED2-4882D71F0BB2}" srcOrd="1" destOrd="0" presId="urn:microsoft.com/office/officeart/2005/8/layout/radial6"/>
    <dgm:cxn modelId="{3A99A817-1322-4C4E-AC8F-68A85513610F}" type="presParOf" srcId="{B9D87D65-DD95-48DA-BB13-13D75F527319}" destId="{24CC73BD-C65F-4BDC-A44F-CAC57E6D1C6F}" srcOrd="2" destOrd="0" presId="urn:microsoft.com/office/officeart/2005/8/layout/radial6"/>
    <dgm:cxn modelId="{C94C2ADF-93B6-4983-A806-2A4216D44285}" type="presParOf" srcId="{B9D87D65-DD95-48DA-BB13-13D75F527319}" destId="{DFAF85A7-DF9A-4DF3-98EF-F57A11798F88}" srcOrd="3" destOrd="0" presId="urn:microsoft.com/office/officeart/2005/8/layout/radial6"/>
    <dgm:cxn modelId="{695706C5-D340-483A-B538-D815D7FDA7A8}" type="presParOf" srcId="{B9D87D65-DD95-48DA-BB13-13D75F527319}" destId="{419C7C4E-6574-4FD4-A5CC-89C37DA27B7C}" srcOrd="4" destOrd="0" presId="urn:microsoft.com/office/officeart/2005/8/layout/radial6"/>
    <dgm:cxn modelId="{5C7440E8-BDEE-46B7-B871-59C955310419}" type="presParOf" srcId="{B9D87D65-DD95-48DA-BB13-13D75F527319}" destId="{EB5038B1-60E4-46DB-B019-14CB56E0F05F}" srcOrd="5" destOrd="0" presId="urn:microsoft.com/office/officeart/2005/8/layout/radial6"/>
    <dgm:cxn modelId="{3BF1D301-064F-4BC1-BF27-395064259982}" type="presParOf" srcId="{B9D87D65-DD95-48DA-BB13-13D75F527319}" destId="{F63DA3F1-72F6-4ACC-8610-1D01C6B32704}" srcOrd="6" destOrd="0" presId="urn:microsoft.com/office/officeart/2005/8/layout/radial6"/>
    <dgm:cxn modelId="{E425C883-B895-41DB-AE1C-4CEBC6C74F8A}" type="presParOf" srcId="{B9D87D65-DD95-48DA-BB13-13D75F527319}" destId="{5F9680A1-4CF3-4E00-9A10-73B53CF7A8AC}" srcOrd="7" destOrd="0" presId="urn:microsoft.com/office/officeart/2005/8/layout/radial6"/>
    <dgm:cxn modelId="{78A7D3F6-8A90-4A43-B432-B853F46AAE07}" type="presParOf" srcId="{B9D87D65-DD95-48DA-BB13-13D75F527319}" destId="{F0271411-4AF0-4937-9DE4-7E0EC37819B4}" srcOrd="8" destOrd="0" presId="urn:microsoft.com/office/officeart/2005/8/layout/radial6"/>
    <dgm:cxn modelId="{33E3B0A0-9801-492A-BFD8-609633C42407}" type="presParOf" srcId="{B9D87D65-DD95-48DA-BB13-13D75F527319}" destId="{62B6682B-7715-4055-96AA-DE539B64A409}" srcOrd="9" destOrd="0" presId="urn:microsoft.com/office/officeart/2005/8/layout/radial6"/>
    <dgm:cxn modelId="{ABF7F243-9A4E-4E00-9252-AA2105772738}" type="presParOf" srcId="{B9D87D65-DD95-48DA-BB13-13D75F527319}" destId="{9ED848B1-4614-4F91-B9C4-C64FFE41EF9A}" srcOrd="10" destOrd="0" presId="urn:microsoft.com/office/officeart/2005/8/layout/radial6"/>
    <dgm:cxn modelId="{73807713-3173-4055-8D30-0032DDB3A96D}" type="presParOf" srcId="{B9D87D65-DD95-48DA-BB13-13D75F527319}" destId="{56CCE16E-99DA-4005-876D-C74E8E4A649C}" srcOrd="11" destOrd="0" presId="urn:microsoft.com/office/officeart/2005/8/layout/radial6"/>
    <dgm:cxn modelId="{864AF5E2-B0D1-4DFF-8FCC-5D8C02D74420}" type="presParOf" srcId="{B9D87D65-DD95-48DA-BB13-13D75F527319}" destId="{A2DA2164-76A9-446B-84D1-2A2635AC9337}" srcOrd="12" destOrd="0" presId="urn:microsoft.com/office/officeart/2005/8/layout/radial6"/>
    <dgm:cxn modelId="{32C54850-705C-4A2A-9A6F-6DB33B5BC645}" type="presParOf" srcId="{B9D87D65-DD95-48DA-BB13-13D75F527319}" destId="{0583BE7B-85A9-4B51-A096-00176A784194}" srcOrd="13" destOrd="0" presId="urn:microsoft.com/office/officeart/2005/8/layout/radial6"/>
    <dgm:cxn modelId="{B998EC4E-B24C-4BDA-BCB2-19AA594A8CF3}" type="presParOf" srcId="{B9D87D65-DD95-48DA-BB13-13D75F527319}" destId="{3207065C-4CCA-46AC-AB0D-D2AA005B0E5A}" srcOrd="14" destOrd="0" presId="urn:microsoft.com/office/officeart/2005/8/layout/radial6"/>
    <dgm:cxn modelId="{A73F7F6B-437F-4A13-AD36-1A7B352BF13E}" type="presParOf" srcId="{B9D87D65-DD95-48DA-BB13-13D75F527319}" destId="{49D9E236-06D9-4E93-83DD-145706706167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F084D7-B9E9-41F3-9C7C-20C5466D38DE}" type="doc">
      <dgm:prSet loTypeId="urn:microsoft.com/office/officeart/2005/8/layout/radial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CE53276-02CA-4C5B-A579-ED62A26EF44B}">
      <dgm:prSet phldrT="[Text]"/>
      <dgm:spPr/>
      <dgm:t>
        <a:bodyPr/>
        <a:lstStyle/>
        <a:p>
          <a:r>
            <a:rPr lang="en-US" dirty="0"/>
            <a:t>(3) Digital literacy framework in Viet Nam</a:t>
          </a:r>
        </a:p>
      </dgm:t>
    </dgm:pt>
    <dgm:pt modelId="{AD6A258F-482C-46BC-B33E-BBF455CA76E8}" type="parTrans" cxnId="{34216F49-8813-45AA-B1CD-73B6CBAB2175}">
      <dgm:prSet/>
      <dgm:spPr/>
      <dgm:t>
        <a:bodyPr/>
        <a:lstStyle/>
        <a:p>
          <a:endParaRPr lang="en-US"/>
        </a:p>
      </dgm:t>
    </dgm:pt>
    <dgm:pt modelId="{AD0D3E6C-852F-480F-887F-758744B27746}" type="sibTrans" cxnId="{34216F49-8813-45AA-B1CD-73B6CBAB2175}">
      <dgm:prSet/>
      <dgm:spPr/>
      <dgm:t>
        <a:bodyPr/>
        <a:lstStyle/>
        <a:p>
          <a:endParaRPr lang="en-US"/>
        </a:p>
      </dgm:t>
    </dgm:pt>
    <dgm:pt modelId="{441D8BD2-B2A7-46A9-BCD8-18B9EABCB948}">
      <dgm:prSet phldrT="[Text]"/>
      <dgm:spPr/>
      <dgm:t>
        <a:bodyPr/>
        <a:lstStyle/>
        <a:p>
          <a:r>
            <a:rPr lang="en-US" dirty="0"/>
            <a:t>Devices and software operations</a:t>
          </a:r>
        </a:p>
      </dgm:t>
    </dgm:pt>
    <dgm:pt modelId="{159A5CE5-6D0D-40B3-9029-9F5BFFF79C01}" type="parTrans" cxnId="{1AAA50A0-923A-451F-8855-2247E22B2A96}">
      <dgm:prSet/>
      <dgm:spPr/>
      <dgm:t>
        <a:bodyPr/>
        <a:lstStyle/>
        <a:p>
          <a:endParaRPr lang="en-US"/>
        </a:p>
      </dgm:t>
    </dgm:pt>
    <dgm:pt modelId="{C401429C-6B23-451A-882F-61815DAA7EC4}" type="sibTrans" cxnId="{1AAA50A0-923A-451F-8855-2247E22B2A96}">
      <dgm:prSet/>
      <dgm:spPr/>
      <dgm:t>
        <a:bodyPr/>
        <a:lstStyle/>
        <a:p>
          <a:endParaRPr lang="en-US"/>
        </a:p>
      </dgm:t>
    </dgm:pt>
    <dgm:pt modelId="{23126722-B519-4B83-A765-3A3940940B81}">
      <dgm:prSet phldrT="[Text]"/>
      <dgm:spPr/>
      <dgm:t>
        <a:bodyPr/>
        <a:lstStyle/>
        <a:p>
          <a:r>
            <a:rPr lang="en-US" dirty="0"/>
            <a:t>Information and data literacy</a:t>
          </a:r>
        </a:p>
      </dgm:t>
    </dgm:pt>
    <dgm:pt modelId="{46CC2169-193D-4AFA-AB58-2A2B7390D0BB}" type="parTrans" cxnId="{B1111D6A-1C9B-4315-83C5-DE14EF2A2BB5}">
      <dgm:prSet/>
      <dgm:spPr/>
      <dgm:t>
        <a:bodyPr/>
        <a:lstStyle/>
        <a:p>
          <a:endParaRPr lang="en-US"/>
        </a:p>
      </dgm:t>
    </dgm:pt>
    <dgm:pt modelId="{BB326356-78E8-4016-86FD-5A11882E1F0D}" type="sibTrans" cxnId="{B1111D6A-1C9B-4315-83C5-DE14EF2A2BB5}">
      <dgm:prSet/>
      <dgm:spPr/>
      <dgm:t>
        <a:bodyPr/>
        <a:lstStyle/>
        <a:p>
          <a:endParaRPr lang="en-US"/>
        </a:p>
      </dgm:t>
    </dgm:pt>
    <dgm:pt modelId="{95B94536-25F4-4978-A932-E12227BCA81A}">
      <dgm:prSet phldrT="[Text]"/>
      <dgm:spPr/>
      <dgm:t>
        <a:bodyPr/>
        <a:lstStyle/>
        <a:p>
          <a:r>
            <a:rPr lang="en-US" dirty="0"/>
            <a:t>Communication and collaborating in a digital environment</a:t>
          </a:r>
        </a:p>
      </dgm:t>
    </dgm:pt>
    <dgm:pt modelId="{247E07B1-5832-47AF-BA1B-F1A450BEE95B}" type="parTrans" cxnId="{3E1D491F-7ECF-4516-B8E9-BF78E4772515}">
      <dgm:prSet/>
      <dgm:spPr/>
      <dgm:t>
        <a:bodyPr/>
        <a:lstStyle/>
        <a:p>
          <a:endParaRPr lang="en-US"/>
        </a:p>
      </dgm:t>
    </dgm:pt>
    <dgm:pt modelId="{82258E84-9CF8-494F-8637-D2DE7AC4F905}" type="sibTrans" cxnId="{3E1D491F-7ECF-4516-B8E9-BF78E4772515}">
      <dgm:prSet/>
      <dgm:spPr/>
      <dgm:t>
        <a:bodyPr/>
        <a:lstStyle/>
        <a:p>
          <a:endParaRPr lang="en-US"/>
        </a:p>
      </dgm:t>
    </dgm:pt>
    <dgm:pt modelId="{B1B4A1BE-FF17-4CE6-B76C-97401F04C7A8}">
      <dgm:prSet phldrT="[Text]"/>
      <dgm:spPr/>
      <dgm:t>
        <a:bodyPr/>
        <a:lstStyle/>
        <a:p>
          <a:r>
            <a:rPr lang="en-US" dirty="0"/>
            <a:t>Digital content creation</a:t>
          </a:r>
        </a:p>
      </dgm:t>
    </dgm:pt>
    <dgm:pt modelId="{A9545C21-AB73-4B19-9A0C-16117227BE80}" type="parTrans" cxnId="{5183D5E8-E05D-4079-B519-E007EA90AB25}">
      <dgm:prSet/>
      <dgm:spPr/>
      <dgm:t>
        <a:bodyPr/>
        <a:lstStyle/>
        <a:p>
          <a:endParaRPr lang="en-US"/>
        </a:p>
      </dgm:t>
    </dgm:pt>
    <dgm:pt modelId="{4761A2C2-757C-4DD9-A973-D42A2C6F9847}" type="sibTrans" cxnId="{5183D5E8-E05D-4079-B519-E007EA90AB25}">
      <dgm:prSet/>
      <dgm:spPr/>
      <dgm:t>
        <a:bodyPr/>
        <a:lstStyle/>
        <a:p>
          <a:endParaRPr lang="en-US"/>
        </a:p>
      </dgm:t>
    </dgm:pt>
    <dgm:pt modelId="{F48114A8-B3EB-4941-9483-5D0C235398F8}">
      <dgm:prSet phldrT="[Text]"/>
      <dgm:spPr/>
      <dgm:t>
        <a:bodyPr/>
        <a:lstStyle/>
        <a:p>
          <a:r>
            <a:rPr lang="en-US" dirty="0"/>
            <a:t>Security and safety in cyberspace</a:t>
          </a:r>
        </a:p>
      </dgm:t>
    </dgm:pt>
    <dgm:pt modelId="{085AD794-A0A7-4164-8155-EB1DC8B0B5DE}" type="parTrans" cxnId="{3137CC19-4F16-43FD-8414-2ADFAEC51323}">
      <dgm:prSet/>
      <dgm:spPr/>
      <dgm:t>
        <a:bodyPr/>
        <a:lstStyle/>
        <a:p>
          <a:endParaRPr lang="en-US"/>
        </a:p>
      </dgm:t>
    </dgm:pt>
    <dgm:pt modelId="{81A3E417-6034-42BD-B619-E4787C6B5191}" type="sibTrans" cxnId="{3137CC19-4F16-43FD-8414-2ADFAEC51323}">
      <dgm:prSet/>
      <dgm:spPr/>
      <dgm:t>
        <a:bodyPr/>
        <a:lstStyle/>
        <a:p>
          <a:endParaRPr lang="en-US"/>
        </a:p>
      </dgm:t>
    </dgm:pt>
    <dgm:pt modelId="{0C9DE2F8-F60D-46CA-A860-F8D1407FF90A}">
      <dgm:prSet phldrT="[Text]"/>
      <dgm:spPr/>
      <dgm:t>
        <a:bodyPr/>
        <a:lstStyle/>
        <a:p>
          <a:r>
            <a:rPr lang="en-US" dirty="0"/>
            <a:t>Learning and developing digital skills</a:t>
          </a:r>
        </a:p>
      </dgm:t>
    </dgm:pt>
    <dgm:pt modelId="{CF612286-2666-4443-8930-0814ABAF6BB1}" type="parTrans" cxnId="{02BD8867-3C91-4031-83A8-937F69A2085B}">
      <dgm:prSet/>
      <dgm:spPr/>
      <dgm:t>
        <a:bodyPr/>
        <a:lstStyle/>
        <a:p>
          <a:endParaRPr lang="en-US"/>
        </a:p>
      </dgm:t>
    </dgm:pt>
    <dgm:pt modelId="{D10A3E58-18D1-4F55-9291-B4FC54355F3B}" type="sibTrans" cxnId="{02BD8867-3C91-4031-83A8-937F69A2085B}">
      <dgm:prSet/>
      <dgm:spPr/>
      <dgm:t>
        <a:bodyPr/>
        <a:lstStyle/>
        <a:p>
          <a:endParaRPr lang="en-US"/>
        </a:p>
      </dgm:t>
    </dgm:pt>
    <dgm:pt modelId="{30C1CE66-12A4-4452-BC46-3BDDA9FF2243}">
      <dgm:prSet phldrT="[Text]"/>
      <dgm:spPr/>
      <dgm:t>
        <a:bodyPr/>
        <a:lstStyle/>
        <a:p>
          <a:r>
            <a:rPr lang="en-US" dirty="0"/>
            <a:t>Career-related digital competences</a:t>
          </a:r>
        </a:p>
      </dgm:t>
    </dgm:pt>
    <dgm:pt modelId="{60D71DDE-F9B7-428A-B57E-6B271DAE60E2}" type="parTrans" cxnId="{17B507C1-8AE5-4AF8-81C1-961958F09F06}">
      <dgm:prSet/>
      <dgm:spPr/>
      <dgm:t>
        <a:bodyPr/>
        <a:lstStyle/>
        <a:p>
          <a:endParaRPr lang="en-US"/>
        </a:p>
      </dgm:t>
    </dgm:pt>
    <dgm:pt modelId="{4F471AD4-B552-4237-B2CE-246B8FD7FE95}" type="sibTrans" cxnId="{17B507C1-8AE5-4AF8-81C1-961958F09F06}">
      <dgm:prSet/>
      <dgm:spPr/>
      <dgm:t>
        <a:bodyPr/>
        <a:lstStyle/>
        <a:p>
          <a:endParaRPr lang="en-US"/>
        </a:p>
      </dgm:t>
    </dgm:pt>
    <dgm:pt modelId="{67E162C7-07A0-4A17-BA6C-FCC2C6EF549B}" type="pres">
      <dgm:prSet presAssocID="{5EF084D7-B9E9-41F3-9C7C-20C5466D38DE}" presName="composite" presStyleCnt="0">
        <dgm:presLayoutVars>
          <dgm:chMax val="1"/>
          <dgm:dir/>
          <dgm:resizeHandles val="exact"/>
        </dgm:presLayoutVars>
      </dgm:prSet>
      <dgm:spPr/>
    </dgm:pt>
    <dgm:pt modelId="{842E51FF-963E-488A-A43C-1449F16A8B5A}" type="pres">
      <dgm:prSet presAssocID="{5EF084D7-B9E9-41F3-9C7C-20C5466D38DE}" presName="radial" presStyleCnt="0">
        <dgm:presLayoutVars>
          <dgm:animLvl val="ctr"/>
        </dgm:presLayoutVars>
      </dgm:prSet>
      <dgm:spPr/>
    </dgm:pt>
    <dgm:pt modelId="{5E59FF97-7483-4B33-AC76-127E154DCF2B}" type="pres">
      <dgm:prSet presAssocID="{5CE53276-02CA-4C5B-A579-ED62A26EF44B}" presName="centerShape" presStyleLbl="vennNode1" presStyleIdx="0" presStyleCnt="8"/>
      <dgm:spPr/>
    </dgm:pt>
    <dgm:pt modelId="{B8E825CB-78BC-4DD2-ADA9-2107577CD416}" type="pres">
      <dgm:prSet presAssocID="{441D8BD2-B2A7-46A9-BCD8-18B9EABCB948}" presName="node" presStyleLbl="vennNode1" presStyleIdx="1" presStyleCnt="8">
        <dgm:presLayoutVars>
          <dgm:bulletEnabled val="1"/>
        </dgm:presLayoutVars>
      </dgm:prSet>
      <dgm:spPr/>
    </dgm:pt>
    <dgm:pt modelId="{138C1039-07D4-4CA7-A1B1-B35ED86E7748}" type="pres">
      <dgm:prSet presAssocID="{23126722-B519-4B83-A765-3A3940940B81}" presName="node" presStyleLbl="vennNode1" presStyleIdx="2" presStyleCnt="8">
        <dgm:presLayoutVars>
          <dgm:bulletEnabled val="1"/>
        </dgm:presLayoutVars>
      </dgm:prSet>
      <dgm:spPr/>
    </dgm:pt>
    <dgm:pt modelId="{FC17495A-E11C-4EEB-9B11-507640723581}" type="pres">
      <dgm:prSet presAssocID="{95B94536-25F4-4978-A932-E12227BCA81A}" presName="node" presStyleLbl="vennNode1" presStyleIdx="3" presStyleCnt="8">
        <dgm:presLayoutVars>
          <dgm:bulletEnabled val="1"/>
        </dgm:presLayoutVars>
      </dgm:prSet>
      <dgm:spPr/>
    </dgm:pt>
    <dgm:pt modelId="{36AC0CD4-B4D2-4B1C-97CA-92F65DB66D64}" type="pres">
      <dgm:prSet presAssocID="{B1B4A1BE-FF17-4CE6-B76C-97401F04C7A8}" presName="node" presStyleLbl="vennNode1" presStyleIdx="4" presStyleCnt="8">
        <dgm:presLayoutVars>
          <dgm:bulletEnabled val="1"/>
        </dgm:presLayoutVars>
      </dgm:prSet>
      <dgm:spPr/>
    </dgm:pt>
    <dgm:pt modelId="{E87A32EE-C4EB-4901-B91D-01C7ECF5C20E}" type="pres">
      <dgm:prSet presAssocID="{F48114A8-B3EB-4941-9483-5D0C235398F8}" presName="node" presStyleLbl="vennNode1" presStyleIdx="5" presStyleCnt="8">
        <dgm:presLayoutVars>
          <dgm:bulletEnabled val="1"/>
        </dgm:presLayoutVars>
      </dgm:prSet>
      <dgm:spPr/>
    </dgm:pt>
    <dgm:pt modelId="{E840C706-A67E-43F9-BD3B-51E22AE605A0}" type="pres">
      <dgm:prSet presAssocID="{0C9DE2F8-F60D-46CA-A860-F8D1407FF90A}" presName="node" presStyleLbl="vennNode1" presStyleIdx="6" presStyleCnt="8">
        <dgm:presLayoutVars>
          <dgm:bulletEnabled val="1"/>
        </dgm:presLayoutVars>
      </dgm:prSet>
      <dgm:spPr/>
    </dgm:pt>
    <dgm:pt modelId="{93AE6CE5-BC18-482A-9A15-7C62CD90A1C8}" type="pres">
      <dgm:prSet presAssocID="{30C1CE66-12A4-4452-BC46-3BDDA9FF2243}" presName="node" presStyleLbl="vennNode1" presStyleIdx="7" presStyleCnt="8">
        <dgm:presLayoutVars>
          <dgm:bulletEnabled val="1"/>
        </dgm:presLayoutVars>
      </dgm:prSet>
      <dgm:spPr/>
    </dgm:pt>
  </dgm:ptLst>
  <dgm:cxnLst>
    <dgm:cxn modelId="{3137CC19-4F16-43FD-8414-2ADFAEC51323}" srcId="{5CE53276-02CA-4C5B-A579-ED62A26EF44B}" destId="{F48114A8-B3EB-4941-9483-5D0C235398F8}" srcOrd="4" destOrd="0" parTransId="{085AD794-A0A7-4164-8155-EB1DC8B0B5DE}" sibTransId="{81A3E417-6034-42BD-B619-E4787C6B5191}"/>
    <dgm:cxn modelId="{80B7231A-83F2-46F8-8F8F-A2B1383491F9}" type="presOf" srcId="{441D8BD2-B2A7-46A9-BCD8-18B9EABCB948}" destId="{B8E825CB-78BC-4DD2-ADA9-2107577CD416}" srcOrd="0" destOrd="0" presId="urn:microsoft.com/office/officeart/2005/8/layout/radial3"/>
    <dgm:cxn modelId="{3E1D491F-7ECF-4516-B8E9-BF78E4772515}" srcId="{5CE53276-02CA-4C5B-A579-ED62A26EF44B}" destId="{95B94536-25F4-4978-A932-E12227BCA81A}" srcOrd="2" destOrd="0" parTransId="{247E07B1-5832-47AF-BA1B-F1A450BEE95B}" sibTransId="{82258E84-9CF8-494F-8637-D2DE7AC4F905}"/>
    <dgm:cxn modelId="{3C9C373D-3198-42B5-A8D6-C296F179517A}" type="presOf" srcId="{5EF084D7-B9E9-41F3-9C7C-20C5466D38DE}" destId="{67E162C7-07A0-4A17-BA6C-FCC2C6EF549B}" srcOrd="0" destOrd="0" presId="urn:microsoft.com/office/officeart/2005/8/layout/radial3"/>
    <dgm:cxn modelId="{CEF6FD66-E938-41CA-87AE-2C4ED69690B8}" type="presOf" srcId="{0C9DE2F8-F60D-46CA-A860-F8D1407FF90A}" destId="{E840C706-A67E-43F9-BD3B-51E22AE605A0}" srcOrd="0" destOrd="0" presId="urn:microsoft.com/office/officeart/2005/8/layout/radial3"/>
    <dgm:cxn modelId="{02BD8867-3C91-4031-83A8-937F69A2085B}" srcId="{5CE53276-02CA-4C5B-A579-ED62A26EF44B}" destId="{0C9DE2F8-F60D-46CA-A860-F8D1407FF90A}" srcOrd="5" destOrd="0" parTransId="{CF612286-2666-4443-8930-0814ABAF6BB1}" sibTransId="{D10A3E58-18D1-4F55-9291-B4FC54355F3B}"/>
    <dgm:cxn modelId="{34216F49-8813-45AA-B1CD-73B6CBAB2175}" srcId="{5EF084D7-B9E9-41F3-9C7C-20C5466D38DE}" destId="{5CE53276-02CA-4C5B-A579-ED62A26EF44B}" srcOrd="0" destOrd="0" parTransId="{AD6A258F-482C-46BC-B33E-BBF455CA76E8}" sibTransId="{AD0D3E6C-852F-480F-887F-758744B27746}"/>
    <dgm:cxn modelId="{B1111D6A-1C9B-4315-83C5-DE14EF2A2BB5}" srcId="{5CE53276-02CA-4C5B-A579-ED62A26EF44B}" destId="{23126722-B519-4B83-A765-3A3940940B81}" srcOrd="1" destOrd="0" parTransId="{46CC2169-193D-4AFA-AB58-2A2B7390D0BB}" sibTransId="{BB326356-78E8-4016-86FD-5A11882E1F0D}"/>
    <dgm:cxn modelId="{EAC3AE70-15CA-4013-80CA-CE101478A0AE}" type="presOf" srcId="{F48114A8-B3EB-4941-9483-5D0C235398F8}" destId="{E87A32EE-C4EB-4901-B91D-01C7ECF5C20E}" srcOrd="0" destOrd="0" presId="urn:microsoft.com/office/officeart/2005/8/layout/radial3"/>
    <dgm:cxn modelId="{1AAA50A0-923A-451F-8855-2247E22B2A96}" srcId="{5CE53276-02CA-4C5B-A579-ED62A26EF44B}" destId="{441D8BD2-B2A7-46A9-BCD8-18B9EABCB948}" srcOrd="0" destOrd="0" parTransId="{159A5CE5-6D0D-40B3-9029-9F5BFFF79C01}" sibTransId="{C401429C-6B23-451A-882F-61815DAA7EC4}"/>
    <dgm:cxn modelId="{17B507C1-8AE5-4AF8-81C1-961958F09F06}" srcId="{5CE53276-02CA-4C5B-A579-ED62A26EF44B}" destId="{30C1CE66-12A4-4452-BC46-3BDDA9FF2243}" srcOrd="6" destOrd="0" parTransId="{60D71DDE-F9B7-428A-B57E-6B271DAE60E2}" sibTransId="{4F471AD4-B552-4237-B2CE-246B8FD7FE95}"/>
    <dgm:cxn modelId="{8E6431C9-34BA-40B5-8260-3370832C56A3}" type="presOf" srcId="{95B94536-25F4-4978-A932-E12227BCA81A}" destId="{FC17495A-E11C-4EEB-9B11-507640723581}" srcOrd="0" destOrd="0" presId="urn:microsoft.com/office/officeart/2005/8/layout/radial3"/>
    <dgm:cxn modelId="{D632E5CE-7E83-44CF-B610-230C9DAF0E37}" type="presOf" srcId="{B1B4A1BE-FF17-4CE6-B76C-97401F04C7A8}" destId="{36AC0CD4-B4D2-4B1C-97CA-92F65DB66D64}" srcOrd="0" destOrd="0" presId="urn:microsoft.com/office/officeart/2005/8/layout/radial3"/>
    <dgm:cxn modelId="{3606BFD3-7A99-44B2-9168-BAF30D9F28C0}" type="presOf" srcId="{30C1CE66-12A4-4452-BC46-3BDDA9FF2243}" destId="{93AE6CE5-BC18-482A-9A15-7C62CD90A1C8}" srcOrd="0" destOrd="0" presId="urn:microsoft.com/office/officeart/2005/8/layout/radial3"/>
    <dgm:cxn modelId="{3A5199D9-1429-4736-9EAE-4EAD6C53B338}" type="presOf" srcId="{5CE53276-02CA-4C5B-A579-ED62A26EF44B}" destId="{5E59FF97-7483-4B33-AC76-127E154DCF2B}" srcOrd="0" destOrd="0" presId="urn:microsoft.com/office/officeart/2005/8/layout/radial3"/>
    <dgm:cxn modelId="{5183D5E8-E05D-4079-B519-E007EA90AB25}" srcId="{5CE53276-02CA-4C5B-A579-ED62A26EF44B}" destId="{B1B4A1BE-FF17-4CE6-B76C-97401F04C7A8}" srcOrd="3" destOrd="0" parTransId="{A9545C21-AB73-4B19-9A0C-16117227BE80}" sibTransId="{4761A2C2-757C-4DD9-A973-D42A2C6F9847}"/>
    <dgm:cxn modelId="{E0D6CCFC-0EAE-484F-AEA9-6C07C28AEC13}" type="presOf" srcId="{23126722-B519-4B83-A765-3A3940940B81}" destId="{138C1039-07D4-4CA7-A1B1-B35ED86E7748}" srcOrd="0" destOrd="0" presId="urn:microsoft.com/office/officeart/2005/8/layout/radial3"/>
    <dgm:cxn modelId="{16F6D7D2-3B63-42ED-9DBE-AC7EB43F8D4F}" type="presParOf" srcId="{67E162C7-07A0-4A17-BA6C-FCC2C6EF549B}" destId="{842E51FF-963E-488A-A43C-1449F16A8B5A}" srcOrd="0" destOrd="0" presId="urn:microsoft.com/office/officeart/2005/8/layout/radial3"/>
    <dgm:cxn modelId="{97A97366-60F9-4171-A5EC-9461F2AD53E2}" type="presParOf" srcId="{842E51FF-963E-488A-A43C-1449F16A8B5A}" destId="{5E59FF97-7483-4B33-AC76-127E154DCF2B}" srcOrd="0" destOrd="0" presId="urn:microsoft.com/office/officeart/2005/8/layout/radial3"/>
    <dgm:cxn modelId="{448BC223-54BC-4812-A5EA-6346D9F64A24}" type="presParOf" srcId="{842E51FF-963E-488A-A43C-1449F16A8B5A}" destId="{B8E825CB-78BC-4DD2-ADA9-2107577CD416}" srcOrd="1" destOrd="0" presId="urn:microsoft.com/office/officeart/2005/8/layout/radial3"/>
    <dgm:cxn modelId="{5B62CAFF-E86A-44AF-AC34-B1F8B24D125F}" type="presParOf" srcId="{842E51FF-963E-488A-A43C-1449F16A8B5A}" destId="{138C1039-07D4-4CA7-A1B1-B35ED86E7748}" srcOrd="2" destOrd="0" presId="urn:microsoft.com/office/officeart/2005/8/layout/radial3"/>
    <dgm:cxn modelId="{7784539E-E014-4A57-AD87-A5D9675B6A16}" type="presParOf" srcId="{842E51FF-963E-488A-A43C-1449F16A8B5A}" destId="{FC17495A-E11C-4EEB-9B11-507640723581}" srcOrd="3" destOrd="0" presId="urn:microsoft.com/office/officeart/2005/8/layout/radial3"/>
    <dgm:cxn modelId="{0154421C-8887-45F1-98AF-F755F9CB4FC7}" type="presParOf" srcId="{842E51FF-963E-488A-A43C-1449F16A8B5A}" destId="{36AC0CD4-B4D2-4B1C-97CA-92F65DB66D64}" srcOrd="4" destOrd="0" presId="urn:microsoft.com/office/officeart/2005/8/layout/radial3"/>
    <dgm:cxn modelId="{C9A803F4-7C46-47F3-AA70-A7D3B8533078}" type="presParOf" srcId="{842E51FF-963E-488A-A43C-1449F16A8B5A}" destId="{E87A32EE-C4EB-4901-B91D-01C7ECF5C20E}" srcOrd="5" destOrd="0" presId="urn:microsoft.com/office/officeart/2005/8/layout/radial3"/>
    <dgm:cxn modelId="{A0A054AE-788F-47B0-8EC3-AC7FE01975D1}" type="presParOf" srcId="{842E51FF-963E-488A-A43C-1449F16A8B5A}" destId="{E840C706-A67E-43F9-BD3B-51E22AE605A0}" srcOrd="6" destOrd="0" presId="urn:microsoft.com/office/officeart/2005/8/layout/radial3"/>
    <dgm:cxn modelId="{EC2919C1-C0F0-4441-BC8E-0F05B8417AD7}" type="presParOf" srcId="{842E51FF-963E-488A-A43C-1449F16A8B5A}" destId="{93AE6CE5-BC18-482A-9A15-7C62CD90A1C8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3CFBE0-2E3E-487A-92D8-933B68E2565F}" type="doc">
      <dgm:prSet loTypeId="urn:microsoft.com/office/officeart/2005/8/layout/h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58835EB-CFBB-4EAB-BF3A-A9CAC6DA4324}">
      <dgm:prSet phldrT="[Text]"/>
      <dgm:spPr/>
      <dgm:t>
        <a:bodyPr/>
        <a:lstStyle/>
        <a:p>
          <a:r>
            <a:rPr lang="en-US" dirty="0"/>
            <a:t>20/10</a:t>
          </a:r>
        </a:p>
      </dgm:t>
    </dgm:pt>
    <dgm:pt modelId="{4F49419E-D255-4142-B7BA-49F648DD0FC4}" type="parTrans" cxnId="{ED5AAB52-91AD-42F0-A8AB-1079137545BC}">
      <dgm:prSet/>
      <dgm:spPr/>
      <dgm:t>
        <a:bodyPr/>
        <a:lstStyle/>
        <a:p>
          <a:endParaRPr lang="en-US"/>
        </a:p>
      </dgm:t>
    </dgm:pt>
    <dgm:pt modelId="{089410BA-15E8-401D-B96C-EA93E5557F93}" type="sibTrans" cxnId="{ED5AAB52-91AD-42F0-A8AB-1079137545BC}">
      <dgm:prSet/>
      <dgm:spPr/>
      <dgm:t>
        <a:bodyPr/>
        <a:lstStyle/>
        <a:p>
          <a:endParaRPr lang="en-US"/>
        </a:p>
      </dgm:t>
    </dgm:pt>
    <dgm:pt modelId="{3933CE54-E8A1-470F-B801-C56C4356217E}">
      <dgm:prSet phldrT="[Text]"/>
      <dgm:spPr/>
      <dgm:t>
        <a:bodyPr/>
        <a:lstStyle/>
        <a:p>
          <a:r>
            <a:rPr lang="en-US" dirty="0"/>
            <a:t>Conducting survey on current status (interviews, consulting meetings, overall research)</a:t>
          </a:r>
        </a:p>
      </dgm:t>
    </dgm:pt>
    <dgm:pt modelId="{13E0EAAB-DF9B-4763-8FEA-1E6ADFA7CDF1}" type="parTrans" cxnId="{2BE2539E-D39E-4598-8EAA-49E59A5665EC}">
      <dgm:prSet/>
      <dgm:spPr/>
      <dgm:t>
        <a:bodyPr/>
        <a:lstStyle/>
        <a:p>
          <a:endParaRPr lang="en-US"/>
        </a:p>
      </dgm:t>
    </dgm:pt>
    <dgm:pt modelId="{72DD239D-6D24-4F73-B5D6-2BD34E8904D9}" type="sibTrans" cxnId="{2BE2539E-D39E-4598-8EAA-49E59A5665EC}">
      <dgm:prSet/>
      <dgm:spPr/>
      <dgm:t>
        <a:bodyPr/>
        <a:lstStyle/>
        <a:p>
          <a:endParaRPr lang="en-US"/>
        </a:p>
      </dgm:t>
    </dgm:pt>
    <dgm:pt modelId="{493FE1D3-8ECF-48A6-9B14-1CBD38654085}">
      <dgm:prSet phldrT="[Text]"/>
      <dgm:spPr/>
      <dgm:t>
        <a:bodyPr/>
        <a:lstStyle/>
        <a:p>
          <a:r>
            <a:rPr lang="en-US" dirty="0"/>
            <a:t>28/10</a:t>
          </a:r>
        </a:p>
      </dgm:t>
    </dgm:pt>
    <dgm:pt modelId="{003DFD96-B604-4214-841C-532B740E3966}" type="parTrans" cxnId="{1F0BB5A0-BCCC-4FD6-BBAB-47C8954B4400}">
      <dgm:prSet/>
      <dgm:spPr/>
      <dgm:t>
        <a:bodyPr/>
        <a:lstStyle/>
        <a:p>
          <a:endParaRPr lang="en-US"/>
        </a:p>
      </dgm:t>
    </dgm:pt>
    <dgm:pt modelId="{91022B1A-80DB-40AA-9264-3AF2FE89D536}" type="sibTrans" cxnId="{1F0BB5A0-BCCC-4FD6-BBAB-47C8954B4400}">
      <dgm:prSet/>
      <dgm:spPr/>
      <dgm:t>
        <a:bodyPr/>
        <a:lstStyle/>
        <a:p>
          <a:endParaRPr lang="en-US"/>
        </a:p>
      </dgm:t>
    </dgm:pt>
    <dgm:pt modelId="{3C2E19F8-EA30-4CA5-B6CB-43A0330E9EEA}">
      <dgm:prSet phldrT="[Text]"/>
      <dgm:spPr/>
      <dgm:t>
        <a:bodyPr/>
        <a:lstStyle/>
        <a:p>
          <a:r>
            <a:rPr lang="en-US" dirty="0"/>
            <a:t>Current situation of Digital literacy at 11 colleges (legal framework, infrastructure, human)</a:t>
          </a:r>
        </a:p>
      </dgm:t>
    </dgm:pt>
    <dgm:pt modelId="{BDD16D1A-47C8-4831-ACBE-E8641B0ED018}" type="parTrans" cxnId="{8CA0D320-B43F-4BC2-B503-A8EF131DAE84}">
      <dgm:prSet/>
      <dgm:spPr/>
      <dgm:t>
        <a:bodyPr/>
        <a:lstStyle/>
        <a:p>
          <a:endParaRPr lang="en-US"/>
        </a:p>
      </dgm:t>
    </dgm:pt>
    <dgm:pt modelId="{BD6F33BC-3747-4ED4-BA42-EAE06DDF22B9}" type="sibTrans" cxnId="{8CA0D320-B43F-4BC2-B503-A8EF131DAE84}">
      <dgm:prSet/>
      <dgm:spPr/>
      <dgm:t>
        <a:bodyPr/>
        <a:lstStyle/>
        <a:p>
          <a:endParaRPr lang="en-US"/>
        </a:p>
      </dgm:t>
    </dgm:pt>
    <dgm:pt modelId="{8F533EB9-ED34-4C0D-8002-EFD8AA63C265}">
      <dgm:prSet phldrT="[Text]"/>
      <dgm:spPr/>
      <dgm:t>
        <a:bodyPr/>
        <a:lstStyle/>
        <a:p>
          <a:r>
            <a:rPr lang="en-US" dirty="0"/>
            <a:t>01/11</a:t>
          </a:r>
        </a:p>
      </dgm:t>
    </dgm:pt>
    <dgm:pt modelId="{F7976E2C-E93A-493D-9382-620E995B691A}" type="parTrans" cxnId="{20551C1F-5045-443F-87F1-F239FB2BB91F}">
      <dgm:prSet/>
      <dgm:spPr/>
      <dgm:t>
        <a:bodyPr/>
        <a:lstStyle/>
        <a:p>
          <a:endParaRPr lang="en-US"/>
        </a:p>
      </dgm:t>
    </dgm:pt>
    <dgm:pt modelId="{C2D49A07-14B4-4D57-9215-105FC3359A37}" type="sibTrans" cxnId="{20551C1F-5045-443F-87F1-F239FB2BB91F}">
      <dgm:prSet/>
      <dgm:spPr/>
      <dgm:t>
        <a:bodyPr/>
        <a:lstStyle/>
        <a:p>
          <a:endParaRPr lang="en-US"/>
        </a:p>
      </dgm:t>
    </dgm:pt>
    <dgm:pt modelId="{4CE6F7A1-8582-49E8-B965-35273847F54F}">
      <dgm:prSet phldrT="[Text]"/>
      <dgm:spPr/>
      <dgm:t>
        <a:bodyPr/>
        <a:lstStyle/>
        <a:p>
          <a:r>
            <a:rPr lang="en-US" dirty="0"/>
            <a:t>04/11</a:t>
          </a:r>
        </a:p>
      </dgm:t>
    </dgm:pt>
    <dgm:pt modelId="{5682E07E-706B-4585-A068-A25B87805BBC}" type="parTrans" cxnId="{75396AAD-59ED-47F9-B9F5-6B9D8EDC2F19}">
      <dgm:prSet/>
      <dgm:spPr/>
      <dgm:t>
        <a:bodyPr/>
        <a:lstStyle/>
        <a:p>
          <a:endParaRPr lang="en-US"/>
        </a:p>
      </dgm:t>
    </dgm:pt>
    <dgm:pt modelId="{7DE33340-B724-429E-B57E-D5D3D57F63D3}" type="sibTrans" cxnId="{75396AAD-59ED-47F9-B9F5-6B9D8EDC2F19}">
      <dgm:prSet/>
      <dgm:spPr/>
      <dgm:t>
        <a:bodyPr/>
        <a:lstStyle/>
        <a:p>
          <a:endParaRPr lang="en-US"/>
        </a:p>
      </dgm:t>
    </dgm:pt>
    <dgm:pt modelId="{D186CC74-FC87-44BC-A123-77E400B6B328}">
      <dgm:prSet phldrT="[Text]"/>
      <dgm:spPr/>
      <dgm:t>
        <a:bodyPr/>
        <a:lstStyle/>
        <a:p>
          <a:r>
            <a:rPr lang="en-US" dirty="0"/>
            <a:t>Updating the digital literacy regarding output standards of some organizations</a:t>
          </a:r>
        </a:p>
      </dgm:t>
    </dgm:pt>
    <dgm:pt modelId="{11B23B76-0213-4FFE-A5BB-7359170925E3}" type="parTrans" cxnId="{4B66D080-0394-49EF-A8B8-A35EFFD6BFE5}">
      <dgm:prSet/>
      <dgm:spPr/>
      <dgm:t>
        <a:bodyPr/>
        <a:lstStyle/>
        <a:p>
          <a:endParaRPr lang="en-US"/>
        </a:p>
      </dgm:t>
    </dgm:pt>
    <dgm:pt modelId="{E65D34D9-4B9E-484D-B9EE-FC812DCB708C}" type="sibTrans" cxnId="{4B66D080-0394-49EF-A8B8-A35EFFD6BFE5}">
      <dgm:prSet/>
      <dgm:spPr/>
      <dgm:t>
        <a:bodyPr/>
        <a:lstStyle/>
        <a:p>
          <a:endParaRPr lang="en-US"/>
        </a:p>
      </dgm:t>
    </dgm:pt>
    <dgm:pt modelId="{1EBF0A95-1D92-4FAC-A6D4-3B660CC58019}">
      <dgm:prSet phldrT="[Text]"/>
      <dgm:spPr/>
      <dgm:t>
        <a:bodyPr/>
        <a:lstStyle/>
        <a:p>
          <a:r>
            <a:rPr lang="en-US" dirty="0"/>
            <a:t>Digital literacy of 11 colleges (Colleges, Students, and enterprises)</a:t>
          </a:r>
        </a:p>
      </dgm:t>
    </dgm:pt>
    <dgm:pt modelId="{B580D1EA-F2C6-4B0B-92B7-E399C3D9D9A7}" type="parTrans" cxnId="{3DC7C9E8-B33D-4B71-9AF9-50EEE982225F}">
      <dgm:prSet/>
      <dgm:spPr/>
      <dgm:t>
        <a:bodyPr/>
        <a:lstStyle/>
        <a:p>
          <a:endParaRPr lang="en-US"/>
        </a:p>
      </dgm:t>
    </dgm:pt>
    <dgm:pt modelId="{4006B690-3922-4F98-A4D2-72B61440FA88}" type="sibTrans" cxnId="{3DC7C9E8-B33D-4B71-9AF9-50EEE982225F}">
      <dgm:prSet/>
      <dgm:spPr/>
      <dgm:t>
        <a:bodyPr/>
        <a:lstStyle/>
        <a:p>
          <a:endParaRPr lang="en-US"/>
        </a:p>
      </dgm:t>
    </dgm:pt>
    <dgm:pt modelId="{26E6C575-4F9A-4A0B-BB29-8ECA465819F5}">
      <dgm:prSet phldrT="[Text]"/>
      <dgm:spPr/>
      <dgm:t>
        <a:bodyPr/>
        <a:lstStyle/>
        <a:p>
          <a:r>
            <a:rPr lang="en-US" dirty="0"/>
            <a:t>10/11</a:t>
          </a:r>
        </a:p>
      </dgm:t>
    </dgm:pt>
    <dgm:pt modelId="{BB172774-B227-455B-8F8F-1745862F477A}" type="sibTrans" cxnId="{ACF209BA-D1B2-4AD0-9729-42DDD5EC2C1B}">
      <dgm:prSet/>
      <dgm:spPr/>
      <dgm:t>
        <a:bodyPr/>
        <a:lstStyle/>
        <a:p>
          <a:endParaRPr lang="en-US"/>
        </a:p>
      </dgm:t>
    </dgm:pt>
    <dgm:pt modelId="{37CC1F54-9ACA-42FC-AFF9-A88B54493FA4}" type="parTrans" cxnId="{ACF209BA-D1B2-4AD0-9729-42DDD5EC2C1B}">
      <dgm:prSet/>
      <dgm:spPr/>
      <dgm:t>
        <a:bodyPr/>
        <a:lstStyle/>
        <a:p>
          <a:endParaRPr lang="en-US"/>
        </a:p>
      </dgm:t>
    </dgm:pt>
    <dgm:pt modelId="{03593C57-D281-4832-9590-6D85878F3753}">
      <dgm:prSet phldrT="[Text]"/>
      <dgm:spPr/>
      <dgm:t>
        <a:bodyPr/>
        <a:lstStyle/>
        <a:p>
          <a:r>
            <a:rPr lang="en-US" dirty="0"/>
            <a:t>Developing the updated MH05 program regarding Circular No. 03</a:t>
          </a:r>
        </a:p>
      </dgm:t>
    </dgm:pt>
    <dgm:pt modelId="{F9458ED8-D343-4652-A09C-6B5BCBE9C575}" type="parTrans" cxnId="{28946ABC-8AEF-4338-B1FD-14C7C8CD51C9}">
      <dgm:prSet/>
      <dgm:spPr/>
      <dgm:t>
        <a:bodyPr/>
        <a:lstStyle/>
        <a:p>
          <a:endParaRPr lang="en-US"/>
        </a:p>
      </dgm:t>
    </dgm:pt>
    <dgm:pt modelId="{1641324D-55C9-4AD4-85F6-99ACCD6732FD}" type="sibTrans" cxnId="{28946ABC-8AEF-4338-B1FD-14C7C8CD51C9}">
      <dgm:prSet/>
      <dgm:spPr/>
      <dgm:t>
        <a:bodyPr/>
        <a:lstStyle/>
        <a:p>
          <a:endParaRPr lang="en-US"/>
        </a:p>
      </dgm:t>
    </dgm:pt>
    <dgm:pt modelId="{C4DD1C78-54A3-4387-9009-D9EAA655973B}">
      <dgm:prSet phldrT="[Text]"/>
      <dgm:spPr/>
      <dgm:t>
        <a:bodyPr/>
        <a:lstStyle/>
        <a:p>
          <a:r>
            <a:rPr lang="en-US" dirty="0"/>
            <a:t>24/11</a:t>
          </a:r>
        </a:p>
      </dgm:t>
    </dgm:pt>
    <dgm:pt modelId="{A421CF05-132C-4F91-A6BC-42FB823079D0}" type="parTrans" cxnId="{10E5F748-DB14-4D12-A3CE-3B8BFCE6304A}">
      <dgm:prSet/>
      <dgm:spPr/>
      <dgm:t>
        <a:bodyPr/>
        <a:lstStyle/>
        <a:p>
          <a:endParaRPr lang="en-US"/>
        </a:p>
      </dgm:t>
    </dgm:pt>
    <dgm:pt modelId="{73CE134D-F546-40B5-A0A2-3E29C1FA19F9}" type="sibTrans" cxnId="{10E5F748-DB14-4D12-A3CE-3B8BFCE6304A}">
      <dgm:prSet/>
      <dgm:spPr/>
      <dgm:t>
        <a:bodyPr/>
        <a:lstStyle/>
        <a:p>
          <a:endParaRPr lang="en-US"/>
        </a:p>
      </dgm:t>
    </dgm:pt>
    <dgm:pt modelId="{28F3D2F8-9153-4D1A-BF5D-B268B7EEA0C4}">
      <dgm:prSet phldrT="[Text]"/>
      <dgm:spPr/>
      <dgm:t>
        <a:bodyPr/>
        <a:lstStyle/>
        <a:p>
          <a:r>
            <a:rPr lang="en-US" dirty="0"/>
            <a:t>Compiling the guideline for using the updated MH05 program</a:t>
          </a:r>
        </a:p>
      </dgm:t>
    </dgm:pt>
    <dgm:pt modelId="{BE2BFCF6-A0AF-4CB5-9CCF-E31B4B245723}" type="parTrans" cxnId="{4DBFEA1C-AB15-457A-917B-0C9B09506331}">
      <dgm:prSet/>
      <dgm:spPr/>
      <dgm:t>
        <a:bodyPr/>
        <a:lstStyle/>
        <a:p>
          <a:endParaRPr lang="en-US"/>
        </a:p>
      </dgm:t>
    </dgm:pt>
    <dgm:pt modelId="{B2CDCE6A-2173-45FD-9C27-A803E1315F93}" type="sibTrans" cxnId="{4DBFEA1C-AB15-457A-917B-0C9B09506331}">
      <dgm:prSet/>
      <dgm:spPr/>
      <dgm:t>
        <a:bodyPr/>
        <a:lstStyle/>
        <a:p>
          <a:endParaRPr lang="en-US"/>
        </a:p>
      </dgm:t>
    </dgm:pt>
    <dgm:pt modelId="{048BDA53-9E60-415A-976D-408FD07F7778}" type="pres">
      <dgm:prSet presAssocID="{613CFBE0-2E3E-487A-92D8-933B68E2565F}" presName="Name0" presStyleCnt="0">
        <dgm:presLayoutVars>
          <dgm:dir/>
          <dgm:animLvl val="lvl"/>
          <dgm:resizeHandles val="exact"/>
        </dgm:presLayoutVars>
      </dgm:prSet>
      <dgm:spPr/>
    </dgm:pt>
    <dgm:pt modelId="{DAABE61B-448F-460B-8675-B8C1F621A36F}" type="pres">
      <dgm:prSet presAssocID="{613CFBE0-2E3E-487A-92D8-933B68E2565F}" presName="tSp" presStyleCnt="0"/>
      <dgm:spPr/>
    </dgm:pt>
    <dgm:pt modelId="{BC71B6B5-627C-44D2-B367-A467F604349B}" type="pres">
      <dgm:prSet presAssocID="{613CFBE0-2E3E-487A-92D8-933B68E2565F}" presName="bSp" presStyleCnt="0"/>
      <dgm:spPr/>
    </dgm:pt>
    <dgm:pt modelId="{E4A4D98C-8A14-4639-91A7-53229BDDE3A3}" type="pres">
      <dgm:prSet presAssocID="{613CFBE0-2E3E-487A-92D8-933B68E2565F}" presName="process" presStyleCnt="0"/>
      <dgm:spPr/>
    </dgm:pt>
    <dgm:pt modelId="{986D26A3-8DE9-48A3-BF6E-0FD55ACA5CCE}" type="pres">
      <dgm:prSet presAssocID="{358835EB-CFBB-4EAB-BF3A-A9CAC6DA4324}" presName="composite1" presStyleCnt="0"/>
      <dgm:spPr/>
    </dgm:pt>
    <dgm:pt modelId="{98DD9838-F92C-40E9-8439-D1796F4CC852}" type="pres">
      <dgm:prSet presAssocID="{358835EB-CFBB-4EAB-BF3A-A9CAC6DA4324}" presName="dummyNode1" presStyleLbl="node1" presStyleIdx="0" presStyleCnt="6"/>
      <dgm:spPr/>
    </dgm:pt>
    <dgm:pt modelId="{C2F24EEA-CBE7-48C4-867C-CF0D6D824BE1}" type="pres">
      <dgm:prSet presAssocID="{358835EB-CFBB-4EAB-BF3A-A9CAC6DA4324}" presName="childNode1" presStyleLbl="bgAcc1" presStyleIdx="0" presStyleCnt="6">
        <dgm:presLayoutVars>
          <dgm:bulletEnabled val="1"/>
        </dgm:presLayoutVars>
      </dgm:prSet>
      <dgm:spPr/>
    </dgm:pt>
    <dgm:pt modelId="{41D8BD31-849F-4E05-8778-BA2F59996242}" type="pres">
      <dgm:prSet presAssocID="{358835EB-CFBB-4EAB-BF3A-A9CAC6DA4324}" presName="childNode1tx" presStyleLbl="bgAcc1" presStyleIdx="0" presStyleCnt="6">
        <dgm:presLayoutVars>
          <dgm:bulletEnabled val="1"/>
        </dgm:presLayoutVars>
      </dgm:prSet>
      <dgm:spPr/>
    </dgm:pt>
    <dgm:pt modelId="{C8D2CFB1-2575-4725-87BE-FA83856CC25D}" type="pres">
      <dgm:prSet presAssocID="{358835EB-CFBB-4EAB-BF3A-A9CAC6DA4324}" presName="parentNode1" presStyleLbl="node1" presStyleIdx="0" presStyleCnt="6">
        <dgm:presLayoutVars>
          <dgm:chMax val="1"/>
          <dgm:bulletEnabled val="1"/>
        </dgm:presLayoutVars>
      </dgm:prSet>
      <dgm:spPr/>
    </dgm:pt>
    <dgm:pt modelId="{73FB6BEB-D01C-4395-8E2A-00A95058365E}" type="pres">
      <dgm:prSet presAssocID="{358835EB-CFBB-4EAB-BF3A-A9CAC6DA4324}" presName="connSite1" presStyleCnt="0"/>
      <dgm:spPr/>
    </dgm:pt>
    <dgm:pt modelId="{FBB0789A-4BE1-42CB-A388-32BD5D004FE1}" type="pres">
      <dgm:prSet presAssocID="{089410BA-15E8-401D-B96C-EA93E5557F93}" presName="Name9" presStyleLbl="sibTrans2D1" presStyleIdx="0" presStyleCnt="5"/>
      <dgm:spPr/>
    </dgm:pt>
    <dgm:pt modelId="{4D94BCD2-E0B0-4A3A-B02D-9F22862940A6}" type="pres">
      <dgm:prSet presAssocID="{493FE1D3-8ECF-48A6-9B14-1CBD38654085}" presName="composite2" presStyleCnt="0"/>
      <dgm:spPr/>
    </dgm:pt>
    <dgm:pt modelId="{F8917A3E-4CAE-451E-A943-61A6B5FB52DC}" type="pres">
      <dgm:prSet presAssocID="{493FE1D3-8ECF-48A6-9B14-1CBD38654085}" presName="dummyNode2" presStyleLbl="node1" presStyleIdx="0" presStyleCnt="6"/>
      <dgm:spPr/>
    </dgm:pt>
    <dgm:pt modelId="{41B7BCF1-4174-437B-AB4E-078F039E0639}" type="pres">
      <dgm:prSet presAssocID="{493FE1D3-8ECF-48A6-9B14-1CBD38654085}" presName="childNode2" presStyleLbl="bgAcc1" presStyleIdx="1" presStyleCnt="6">
        <dgm:presLayoutVars>
          <dgm:bulletEnabled val="1"/>
        </dgm:presLayoutVars>
      </dgm:prSet>
      <dgm:spPr/>
    </dgm:pt>
    <dgm:pt modelId="{937420D8-5BFD-4937-9A26-5C0A95770174}" type="pres">
      <dgm:prSet presAssocID="{493FE1D3-8ECF-48A6-9B14-1CBD38654085}" presName="childNode2tx" presStyleLbl="bgAcc1" presStyleIdx="1" presStyleCnt="6">
        <dgm:presLayoutVars>
          <dgm:bulletEnabled val="1"/>
        </dgm:presLayoutVars>
      </dgm:prSet>
      <dgm:spPr/>
    </dgm:pt>
    <dgm:pt modelId="{C64B2930-07C2-4A19-B0DE-657541EE3C2D}" type="pres">
      <dgm:prSet presAssocID="{493FE1D3-8ECF-48A6-9B14-1CBD38654085}" presName="parentNode2" presStyleLbl="node1" presStyleIdx="1" presStyleCnt="6">
        <dgm:presLayoutVars>
          <dgm:chMax val="0"/>
          <dgm:bulletEnabled val="1"/>
        </dgm:presLayoutVars>
      </dgm:prSet>
      <dgm:spPr/>
    </dgm:pt>
    <dgm:pt modelId="{AF2B0AA5-2B14-4D6B-A761-5C2D1658189D}" type="pres">
      <dgm:prSet presAssocID="{493FE1D3-8ECF-48A6-9B14-1CBD38654085}" presName="connSite2" presStyleCnt="0"/>
      <dgm:spPr/>
    </dgm:pt>
    <dgm:pt modelId="{E0CA889F-3F63-4643-B484-F05D578764AF}" type="pres">
      <dgm:prSet presAssocID="{91022B1A-80DB-40AA-9264-3AF2FE89D536}" presName="Name18" presStyleLbl="sibTrans2D1" presStyleIdx="1" presStyleCnt="5"/>
      <dgm:spPr/>
    </dgm:pt>
    <dgm:pt modelId="{F32FE353-5613-4E78-9E21-70C507B835EF}" type="pres">
      <dgm:prSet presAssocID="{8F533EB9-ED34-4C0D-8002-EFD8AA63C265}" presName="composite1" presStyleCnt="0"/>
      <dgm:spPr/>
    </dgm:pt>
    <dgm:pt modelId="{F18360CE-847C-4EEE-A17A-00ADFC98F7A3}" type="pres">
      <dgm:prSet presAssocID="{8F533EB9-ED34-4C0D-8002-EFD8AA63C265}" presName="dummyNode1" presStyleLbl="node1" presStyleIdx="1" presStyleCnt="6"/>
      <dgm:spPr/>
    </dgm:pt>
    <dgm:pt modelId="{4BE41071-BBB2-40F5-A27B-462C67FF9214}" type="pres">
      <dgm:prSet presAssocID="{8F533EB9-ED34-4C0D-8002-EFD8AA63C265}" presName="childNode1" presStyleLbl="bgAcc1" presStyleIdx="2" presStyleCnt="6">
        <dgm:presLayoutVars>
          <dgm:bulletEnabled val="1"/>
        </dgm:presLayoutVars>
      </dgm:prSet>
      <dgm:spPr/>
    </dgm:pt>
    <dgm:pt modelId="{4DC81C25-A4CE-4E9C-81CC-F549F659AA98}" type="pres">
      <dgm:prSet presAssocID="{8F533EB9-ED34-4C0D-8002-EFD8AA63C265}" presName="childNode1tx" presStyleLbl="bgAcc1" presStyleIdx="2" presStyleCnt="6">
        <dgm:presLayoutVars>
          <dgm:bulletEnabled val="1"/>
        </dgm:presLayoutVars>
      </dgm:prSet>
      <dgm:spPr/>
    </dgm:pt>
    <dgm:pt modelId="{41160306-2F5A-45BC-9436-431F5C12820B}" type="pres">
      <dgm:prSet presAssocID="{8F533EB9-ED34-4C0D-8002-EFD8AA63C265}" presName="parentNode1" presStyleLbl="node1" presStyleIdx="2" presStyleCnt="6">
        <dgm:presLayoutVars>
          <dgm:chMax val="1"/>
          <dgm:bulletEnabled val="1"/>
        </dgm:presLayoutVars>
      </dgm:prSet>
      <dgm:spPr/>
    </dgm:pt>
    <dgm:pt modelId="{0232ED5F-EB44-4A27-BB65-56DB761AFA80}" type="pres">
      <dgm:prSet presAssocID="{8F533EB9-ED34-4C0D-8002-EFD8AA63C265}" presName="connSite1" presStyleCnt="0"/>
      <dgm:spPr/>
    </dgm:pt>
    <dgm:pt modelId="{3DE6D3E9-3167-4E03-988A-56C3737CDB03}" type="pres">
      <dgm:prSet presAssocID="{C2D49A07-14B4-4D57-9215-105FC3359A37}" presName="Name9" presStyleLbl="sibTrans2D1" presStyleIdx="2" presStyleCnt="5"/>
      <dgm:spPr/>
    </dgm:pt>
    <dgm:pt modelId="{A781DDFB-B19D-4D35-B76B-CCD9EBD835A4}" type="pres">
      <dgm:prSet presAssocID="{4CE6F7A1-8582-49E8-B965-35273847F54F}" presName="composite2" presStyleCnt="0"/>
      <dgm:spPr/>
    </dgm:pt>
    <dgm:pt modelId="{2340770A-952F-4E8A-85C4-AF0E102727C8}" type="pres">
      <dgm:prSet presAssocID="{4CE6F7A1-8582-49E8-B965-35273847F54F}" presName="dummyNode2" presStyleLbl="node1" presStyleIdx="2" presStyleCnt="6"/>
      <dgm:spPr/>
    </dgm:pt>
    <dgm:pt modelId="{F9F2709B-8D25-4A1F-B898-81B7C50F9176}" type="pres">
      <dgm:prSet presAssocID="{4CE6F7A1-8582-49E8-B965-35273847F54F}" presName="childNode2" presStyleLbl="bgAcc1" presStyleIdx="3" presStyleCnt="6">
        <dgm:presLayoutVars>
          <dgm:bulletEnabled val="1"/>
        </dgm:presLayoutVars>
      </dgm:prSet>
      <dgm:spPr/>
    </dgm:pt>
    <dgm:pt modelId="{F275D857-778B-4D77-96DB-669F698A2CA0}" type="pres">
      <dgm:prSet presAssocID="{4CE6F7A1-8582-49E8-B965-35273847F54F}" presName="childNode2tx" presStyleLbl="bgAcc1" presStyleIdx="3" presStyleCnt="6">
        <dgm:presLayoutVars>
          <dgm:bulletEnabled val="1"/>
        </dgm:presLayoutVars>
      </dgm:prSet>
      <dgm:spPr/>
    </dgm:pt>
    <dgm:pt modelId="{75DBDCC1-B737-4021-83DA-A7DB819A1405}" type="pres">
      <dgm:prSet presAssocID="{4CE6F7A1-8582-49E8-B965-35273847F54F}" presName="parentNode2" presStyleLbl="node1" presStyleIdx="3" presStyleCnt="6">
        <dgm:presLayoutVars>
          <dgm:chMax val="0"/>
          <dgm:bulletEnabled val="1"/>
        </dgm:presLayoutVars>
      </dgm:prSet>
      <dgm:spPr/>
    </dgm:pt>
    <dgm:pt modelId="{C9C0E03B-A757-4D6D-B9FE-47F64ABD4067}" type="pres">
      <dgm:prSet presAssocID="{4CE6F7A1-8582-49E8-B965-35273847F54F}" presName="connSite2" presStyleCnt="0"/>
      <dgm:spPr/>
    </dgm:pt>
    <dgm:pt modelId="{6C5195F7-2AEB-464F-B65B-F2A8F9554CA5}" type="pres">
      <dgm:prSet presAssocID="{7DE33340-B724-429E-B57E-D5D3D57F63D3}" presName="Name18" presStyleLbl="sibTrans2D1" presStyleIdx="3" presStyleCnt="5"/>
      <dgm:spPr/>
    </dgm:pt>
    <dgm:pt modelId="{A7BEF201-0BA0-4FBC-AD58-02A088C5673E}" type="pres">
      <dgm:prSet presAssocID="{26E6C575-4F9A-4A0B-BB29-8ECA465819F5}" presName="composite1" presStyleCnt="0"/>
      <dgm:spPr/>
    </dgm:pt>
    <dgm:pt modelId="{9FF6715E-DF1B-4BBA-86BA-9C254432CEFB}" type="pres">
      <dgm:prSet presAssocID="{26E6C575-4F9A-4A0B-BB29-8ECA465819F5}" presName="dummyNode1" presStyleLbl="node1" presStyleIdx="3" presStyleCnt="6"/>
      <dgm:spPr/>
    </dgm:pt>
    <dgm:pt modelId="{38D7C36B-3D19-4F51-9392-745F8E3F185C}" type="pres">
      <dgm:prSet presAssocID="{26E6C575-4F9A-4A0B-BB29-8ECA465819F5}" presName="childNode1" presStyleLbl="bgAcc1" presStyleIdx="4" presStyleCnt="6">
        <dgm:presLayoutVars>
          <dgm:bulletEnabled val="1"/>
        </dgm:presLayoutVars>
      </dgm:prSet>
      <dgm:spPr/>
    </dgm:pt>
    <dgm:pt modelId="{E2DD7587-C736-4038-BC24-FE23268A28B1}" type="pres">
      <dgm:prSet presAssocID="{26E6C575-4F9A-4A0B-BB29-8ECA465819F5}" presName="childNode1tx" presStyleLbl="bgAcc1" presStyleIdx="4" presStyleCnt="6">
        <dgm:presLayoutVars>
          <dgm:bulletEnabled val="1"/>
        </dgm:presLayoutVars>
      </dgm:prSet>
      <dgm:spPr/>
    </dgm:pt>
    <dgm:pt modelId="{9EBF2B1A-0A0E-45E8-BA11-2613E00C838F}" type="pres">
      <dgm:prSet presAssocID="{26E6C575-4F9A-4A0B-BB29-8ECA465819F5}" presName="parentNode1" presStyleLbl="node1" presStyleIdx="4" presStyleCnt="6">
        <dgm:presLayoutVars>
          <dgm:chMax val="1"/>
          <dgm:bulletEnabled val="1"/>
        </dgm:presLayoutVars>
      </dgm:prSet>
      <dgm:spPr/>
    </dgm:pt>
    <dgm:pt modelId="{7E316630-97BF-4090-A64C-C262442880D7}" type="pres">
      <dgm:prSet presAssocID="{26E6C575-4F9A-4A0B-BB29-8ECA465819F5}" presName="connSite1" presStyleCnt="0"/>
      <dgm:spPr/>
    </dgm:pt>
    <dgm:pt modelId="{228C5FF1-2597-4248-A60E-A31CD04F77B9}" type="pres">
      <dgm:prSet presAssocID="{BB172774-B227-455B-8F8F-1745862F477A}" presName="Name9" presStyleLbl="sibTrans2D1" presStyleIdx="4" presStyleCnt="5"/>
      <dgm:spPr/>
    </dgm:pt>
    <dgm:pt modelId="{E69DCE5B-CABE-4D85-AD05-4D2A3681C9FB}" type="pres">
      <dgm:prSet presAssocID="{C4DD1C78-54A3-4387-9009-D9EAA655973B}" presName="composite2" presStyleCnt="0"/>
      <dgm:spPr/>
    </dgm:pt>
    <dgm:pt modelId="{2B314B22-9C0B-41B4-8C6D-4D4CF07AB9CF}" type="pres">
      <dgm:prSet presAssocID="{C4DD1C78-54A3-4387-9009-D9EAA655973B}" presName="dummyNode2" presStyleLbl="node1" presStyleIdx="4" presStyleCnt="6"/>
      <dgm:spPr/>
    </dgm:pt>
    <dgm:pt modelId="{C90E6499-8B9F-4120-B198-36025146AB4C}" type="pres">
      <dgm:prSet presAssocID="{C4DD1C78-54A3-4387-9009-D9EAA655973B}" presName="childNode2" presStyleLbl="bgAcc1" presStyleIdx="5" presStyleCnt="6">
        <dgm:presLayoutVars>
          <dgm:bulletEnabled val="1"/>
        </dgm:presLayoutVars>
      </dgm:prSet>
      <dgm:spPr/>
    </dgm:pt>
    <dgm:pt modelId="{8CB830BB-984F-41D7-9C0C-CC34716DEF16}" type="pres">
      <dgm:prSet presAssocID="{C4DD1C78-54A3-4387-9009-D9EAA655973B}" presName="childNode2tx" presStyleLbl="bgAcc1" presStyleIdx="5" presStyleCnt="6">
        <dgm:presLayoutVars>
          <dgm:bulletEnabled val="1"/>
        </dgm:presLayoutVars>
      </dgm:prSet>
      <dgm:spPr/>
    </dgm:pt>
    <dgm:pt modelId="{483AA5FE-3554-4169-9DFC-C766B0BB7787}" type="pres">
      <dgm:prSet presAssocID="{C4DD1C78-54A3-4387-9009-D9EAA655973B}" presName="parentNode2" presStyleLbl="node1" presStyleIdx="5" presStyleCnt="6">
        <dgm:presLayoutVars>
          <dgm:chMax val="0"/>
          <dgm:bulletEnabled val="1"/>
        </dgm:presLayoutVars>
      </dgm:prSet>
      <dgm:spPr/>
    </dgm:pt>
    <dgm:pt modelId="{AF79A7FA-9FEB-444B-9A6A-99C12ACA2A79}" type="pres">
      <dgm:prSet presAssocID="{C4DD1C78-54A3-4387-9009-D9EAA655973B}" presName="connSite2" presStyleCnt="0"/>
      <dgm:spPr/>
    </dgm:pt>
  </dgm:ptLst>
  <dgm:cxnLst>
    <dgm:cxn modelId="{132E8C0B-B4D9-442F-B59B-82069AAB16F5}" type="presOf" srcId="{C4DD1C78-54A3-4387-9009-D9EAA655973B}" destId="{483AA5FE-3554-4169-9DFC-C766B0BB7787}" srcOrd="0" destOrd="0" presId="urn:microsoft.com/office/officeart/2005/8/layout/hProcess4"/>
    <dgm:cxn modelId="{EC814710-4E0E-40FA-BCCF-954F2FC99644}" type="presOf" srcId="{1EBF0A95-1D92-4FAC-A6D4-3B660CC58019}" destId="{4DC81C25-A4CE-4E9C-81CC-F549F659AA98}" srcOrd="1" destOrd="0" presId="urn:microsoft.com/office/officeart/2005/8/layout/hProcess4"/>
    <dgm:cxn modelId="{B12F5418-C5F2-464F-BCA3-F15E8528B55D}" type="presOf" srcId="{D186CC74-FC87-44BC-A123-77E400B6B328}" destId="{F275D857-778B-4D77-96DB-669F698A2CA0}" srcOrd="1" destOrd="0" presId="urn:microsoft.com/office/officeart/2005/8/layout/hProcess4"/>
    <dgm:cxn modelId="{F4432A1A-C6AF-4DAB-A8EB-BC2667B3A1AF}" type="presOf" srcId="{3C2E19F8-EA30-4CA5-B6CB-43A0330E9EEA}" destId="{937420D8-5BFD-4937-9A26-5C0A95770174}" srcOrd="1" destOrd="0" presId="urn:microsoft.com/office/officeart/2005/8/layout/hProcess4"/>
    <dgm:cxn modelId="{4DBFEA1C-AB15-457A-917B-0C9B09506331}" srcId="{C4DD1C78-54A3-4387-9009-D9EAA655973B}" destId="{28F3D2F8-9153-4D1A-BF5D-B268B7EEA0C4}" srcOrd="0" destOrd="0" parTransId="{BE2BFCF6-A0AF-4CB5-9CCF-E31B4B245723}" sibTransId="{B2CDCE6A-2173-45FD-9C27-A803E1315F93}"/>
    <dgm:cxn modelId="{20551C1F-5045-443F-87F1-F239FB2BB91F}" srcId="{613CFBE0-2E3E-487A-92D8-933B68E2565F}" destId="{8F533EB9-ED34-4C0D-8002-EFD8AA63C265}" srcOrd="2" destOrd="0" parTransId="{F7976E2C-E93A-493D-9382-620E995B691A}" sibTransId="{C2D49A07-14B4-4D57-9215-105FC3359A37}"/>
    <dgm:cxn modelId="{8CA0D320-B43F-4BC2-B503-A8EF131DAE84}" srcId="{493FE1D3-8ECF-48A6-9B14-1CBD38654085}" destId="{3C2E19F8-EA30-4CA5-B6CB-43A0330E9EEA}" srcOrd="0" destOrd="0" parTransId="{BDD16D1A-47C8-4831-ACBE-E8641B0ED018}" sibTransId="{BD6F33BC-3747-4ED4-BA42-EAE06DDF22B9}"/>
    <dgm:cxn modelId="{7395FA26-95FD-4FDC-86AE-1680A14ADF92}" type="presOf" srcId="{D186CC74-FC87-44BC-A123-77E400B6B328}" destId="{F9F2709B-8D25-4A1F-B898-81B7C50F9176}" srcOrd="0" destOrd="0" presId="urn:microsoft.com/office/officeart/2005/8/layout/hProcess4"/>
    <dgm:cxn modelId="{913CCA5C-24DB-413D-96E2-209194FB6CBB}" type="presOf" srcId="{8F533EB9-ED34-4C0D-8002-EFD8AA63C265}" destId="{41160306-2F5A-45BC-9436-431F5C12820B}" srcOrd="0" destOrd="0" presId="urn:microsoft.com/office/officeart/2005/8/layout/hProcess4"/>
    <dgm:cxn modelId="{0D868E61-B44E-481A-B66B-76BE29AF0FEE}" type="presOf" srcId="{03593C57-D281-4832-9590-6D85878F3753}" destId="{38D7C36B-3D19-4F51-9392-745F8E3F185C}" srcOrd="0" destOrd="0" presId="urn:microsoft.com/office/officeart/2005/8/layout/hProcess4"/>
    <dgm:cxn modelId="{F7CD7B48-EF1F-4086-991E-4FA6ADC3E3C4}" type="presOf" srcId="{493FE1D3-8ECF-48A6-9B14-1CBD38654085}" destId="{C64B2930-07C2-4A19-B0DE-657541EE3C2D}" srcOrd="0" destOrd="0" presId="urn:microsoft.com/office/officeart/2005/8/layout/hProcess4"/>
    <dgm:cxn modelId="{10E5F748-DB14-4D12-A3CE-3B8BFCE6304A}" srcId="{613CFBE0-2E3E-487A-92D8-933B68E2565F}" destId="{C4DD1C78-54A3-4387-9009-D9EAA655973B}" srcOrd="5" destOrd="0" parTransId="{A421CF05-132C-4F91-A6BC-42FB823079D0}" sibTransId="{73CE134D-F546-40B5-A0A2-3E29C1FA19F9}"/>
    <dgm:cxn modelId="{AD32516C-2303-49E8-9D48-C273D94C2183}" type="presOf" srcId="{358835EB-CFBB-4EAB-BF3A-A9CAC6DA4324}" destId="{C8D2CFB1-2575-4725-87BE-FA83856CC25D}" srcOrd="0" destOrd="0" presId="urn:microsoft.com/office/officeart/2005/8/layout/hProcess4"/>
    <dgm:cxn modelId="{32E6DC6C-ABFC-465D-8D72-127E818D501E}" type="presOf" srcId="{089410BA-15E8-401D-B96C-EA93E5557F93}" destId="{FBB0789A-4BE1-42CB-A388-32BD5D004FE1}" srcOrd="0" destOrd="0" presId="urn:microsoft.com/office/officeart/2005/8/layout/hProcess4"/>
    <dgm:cxn modelId="{ED5AAB52-91AD-42F0-A8AB-1079137545BC}" srcId="{613CFBE0-2E3E-487A-92D8-933B68E2565F}" destId="{358835EB-CFBB-4EAB-BF3A-A9CAC6DA4324}" srcOrd="0" destOrd="0" parTransId="{4F49419E-D255-4142-B7BA-49F648DD0FC4}" sibTransId="{089410BA-15E8-401D-B96C-EA93E5557F93}"/>
    <dgm:cxn modelId="{C8D4717A-2F8D-45B6-8590-8FE47D55483A}" type="presOf" srcId="{BB172774-B227-455B-8F8F-1745862F477A}" destId="{228C5FF1-2597-4248-A60E-A31CD04F77B9}" srcOrd="0" destOrd="0" presId="urn:microsoft.com/office/officeart/2005/8/layout/hProcess4"/>
    <dgm:cxn modelId="{EF69317E-C43F-4B8E-93FB-65B76AF1F58B}" type="presOf" srcId="{28F3D2F8-9153-4D1A-BF5D-B268B7EEA0C4}" destId="{C90E6499-8B9F-4120-B198-36025146AB4C}" srcOrd="0" destOrd="0" presId="urn:microsoft.com/office/officeart/2005/8/layout/hProcess4"/>
    <dgm:cxn modelId="{4B66D080-0394-49EF-A8B8-A35EFFD6BFE5}" srcId="{4CE6F7A1-8582-49E8-B965-35273847F54F}" destId="{D186CC74-FC87-44BC-A123-77E400B6B328}" srcOrd="0" destOrd="0" parTransId="{11B23B76-0213-4FFE-A5BB-7359170925E3}" sibTransId="{E65D34D9-4B9E-484D-B9EE-FC812DCB708C}"/>
    <dgm:cxn modelId="{A7C53582-6A5D-442B-A073-09695E687990}" type="presOf" srcId="{C2D49A07-14B4-4D57-9215-105FC3359A37}" destId="{3DE6D3E9-3167-4E03-988A-56C3737CDB03}" srcOrd="0" destOrd="0" presId="urn:microsoft.com/office/officeart/2005/8/layout/hProcess4"/>
    <dgm:cxn modelId="{8B7B598B-FA38-4EEC-8B98-091FC7F14EAD}" type="presOf" srcId="{613CFBE0-2E3E-487A-92D8-933B68E2565F}" destId="{048BDA53-9E60-415A-976D-408FD07F7778}" srcOrd="0" destOrd="0" presId="urn:microsoft.com/office/officeart/2005/8/layout/hProcess4"/>
    <dgm:cxn modelId="{860E5A91-0FDB-4A7C-8A49-DE99833C66BD}" type="presOf" srcId="{03593C57-D281-4832-9590-6D85878F3753}" destId="{E2DD7587-C736-4038-BC24-FE23268A28B1}" srcOrd="1" destOrd="0" presId="urn:microsoft.com/office/officeart/2005/8/layout/hProcess4"/>
    <dgm:cxn modelId="{2BE2539E-D39E-4598-8EAA-49E59A5665EC}" srcId="{358835EB-CFBB-4EAB-BF3A-A9CAC6DA4324}" destId="{3933CE54-E8A1-470F-B801-C56C4356217E}" srcOrd="0" destOrd="0" parTransId="{13E0EAAB-DF9B-4763-8FEA-1E6ADFA7CDF1}" sibTransId="{72DD239D-6D24-4F73-B5D6-2BD34E8904D9}"/>
    <dgm:cxn modelId="{1F0BB5A0-BCCC-4FD6-BBAB-47C8954B4400}" srcId="{613CFBE0-2E3E-487A-92D8-933B68E2565F}" destId="{493FE1D3-8ECF-48A6-9B14-1CBD38654085}" srcOrd="1" destOrd="0" parTransId="{003DFD96-B604-4214-841C-532B740E3966}" sibTransId="{91022B1A-80DB-40AA-9264-3AF2FE89D536}"/>
    <dgm:cxn modelId="{9302B0A4-318B-4D0B-8137-ABCDDE1CDC50}" type="presOf" srcId="{91022B1A-80DB-40AA-9264-3AF2FE89D536}" destId="{E0CA889F-3F63-4643-B484-F05D578764AF}" srcOrd="0" destOrd="0" presId="urn:microsoft.com/office/officeart/2005/8/layout/hProcess4"/>
    <dgm:cxn modelId="{7B50C4A6-4B67-4263-9995-EC0D8E3734CB}" type="presOf" srcId="{1EBF0A95-1D92-4FAC-A6D4-3B660CC58019}" destId="{4BE41071-BBB2-40F5-A27B-462C67FF9214}" srcOrd="0" destOrd="0" presId="urn:microsoft.com/office/officeart/2005/8/layout/hProcess4"/>
    <dgm:cxn modelId="{75396AAD-59ED-47F9-B9F5-6B9D8EDC2F19}" srcId="{613CFBE0-2E3E-487A-92D8-933B68E2565F}" destId="{4CE6F7A1-8582-49E8-B965-35273847F54F}" srcOrd="3" destOrd="0" parTransId="{5682E07E-706B-4585-A068-A25B87805BBC}" sibTransId="{7DE33340-B724-429E-B57E-D5D3D57F63D3}"/>
    <dgm:cxn modelId="{ACF209BA-D1B2-4AD0-9729-42DDD5EC2C1B}" srcId="{613CFBE0-2E3E-487A-92D8-933B68E2565F}" destId="{26E6C575-4F9A-4A0B-BB29-8ECA465819F5}" srcOrd="4" destOrd="0" parTransId="{37CC1F54-9ACA-42FC-AFF9-A88B54493FA4}" sibTransId="{BB172774-B227-455B-8F8F-1745862F477A}"/>
    <dgm:cxn modelId="{28946ABC-8AEF-4338-B1FD-14C7C8CD51C9}" srcId="{26E6C575-4F9A-4A0B-BB29-8ECA465819F5}" destId="{03593C57-D281-4832-9590-6D85878F3753}" srcOrd="0" destOrd="0" parTransId="{F9458ED8-D343-4652-A09C-6B5BCBE9C575}" sibTransId="{1641324D-55C9-4AD4-85F6-99ACCD6732FD}"/>
    <dgm:cxn modelId="{B27B46BE-C273-4A48-A793-FD8572A80100}" type="presOf" srcId="{26E6C575-4F9A-4A0B-BB29-8ECA465819F5}" destId="{9EBF2B1A-0A0E-45E8-BA11-2613E00C838F}" srcOrd="0" destOrd="0" presId="urn:microsoft.com/office/officeart/2005/8/layout/hProcess4"/>
    <dgm:cxn modelId="{98AA8DC7-B210-4CD9-9693-1E3A060FDDA5}" type="presOf" srcId="{3933CE54-E8A1-470F-B801-C56C4356217E}" destId="{C2F24EEA-CBE7-48C4-867C-CF0D6D824BE1}" srcOrd="0" destOrd="0" presId="urn:microsoft.com/office/officeart/2005/8/layout/hProcess4"/>
    <dgm:cxn modelId="{5B4EFCD0-1EAC-42CF-88EB-311B03E890A8}" type="presOf" srcId="{3933CE54-E8A1-470F-B801-C56C4356217E}" destId="{41D8BD31-849F-4E05-8778-BA2F59996242}" srcOrd="1" destOrd="0" presId="urn:microsoft.com/office/officeart/2005/8/layout/hProcess4"/>
    <dgm:cxn modelId="{E00466E1-379E-40E1-9D1C-396379FD727F}" type="presOf" srcId="{28F3D2F8-9153-4D1A-BF5D-B268B7EEA0C4}" destId="{8CB830BB-984F-41D7-9C0C-CC34716DEF16}" srcOrd="1" destOrd="0" presId="urn:microsoft.com/office/officeart/2005/8/layout/hProcess4"/>
    <dgm:cxn modelId="{3DC7C9E8-B33D-4B71-9AF9-50EEE982225F}" srcId="{8F533EB9-ED34-4C0D-8002-EFD8AA63C265}" destId="{1EBF0A95-1D92-4FAC-A6D4-3B660CC58019}" srcOrd="0" destOrd="0" parTransId="{B580D1EA-F2C6-4B0B-92B7-E399C3D9D9A7}" sibTransId="{4006B690-3922-4F98-A4D2-72B61440FA88}"/>
    <dgm:cxn modelId="{2AF5B4F7-79E2-493B-9CA1-44D6CBFDB161}" type="presOf" srcId="{3C2E19F8-EA30-4CA5-B6CB-43A0330E9EEA}" destId="{41B7BCF1-4174-437B-AB4E-078F039E0639}" srcOrd="0" destOrd="0" presId="urn:microsoft.com/office/officeart/2005/8/layout/hProcess4"/>
    <dgm:cxn modelId="{7E9FA4F8-38DC-4E9C-8DDA-0D379C296311}" type="presOf" srcId="{7DE33340-B724-429E-B57E-D5D3D57F63D3}" destId="{6C5195F7-2AEB-464F-B65B-F2A8F9554CA5}" srcOrd="0" destOrd="0" presId="urn:microsoft.com/office/officeart/2005/8/layout/hProcess4"/>
    <dgm:cxn modelId="{5890D0FD-0081-45C2-A892-3CBF9E21106E}" type="presOf" srcId="{4CE6F7A1-8582-49E8-B965-35273847F54F}" destId="{75DBDCC1-B737-4021-83DA-A7DB819A1405}" srcOrd="0" destOrd="0" presId="urn:microsoft.com/office/officeart/2005/8/layout/hProcess4"/>
    <dgm:cxn modelId="{0579F965-B679-46A6-8B49-BB18C2ED980C}" type="presParOf" srcId="{048BDA53-9E60-415A-976D-408FD07F7778}" destId="{DAABE61B-448F-460B-8675-B8C1F621A36F}" srcOrd="0" destOrd="0" presId="urn:microsoft.com/office/officeart/2005/8/layout/hProcess4"/>
    <dgm:cxn modelId="{837FF5C8-29B8-414F-84D1-6178D516BB86}" type="presParOf" srcId="{048BDA53-9E60-415A-976D-408FD07F7778}" destId="{BC71B6B5-627C-44D2-B367-A467F604349B}" srcOrd="1" destOrd="0" presId="urn:microsoft.com/office/officeart/2005/8/layout/hProcess4"/>
    <dgm:cxn modelId="{D05311E9-6FE4-4B43-8EBE-BB7D550EDFAC}" type="presParOf" srcId="{048BDA53-9E60-415A-976D-408FD07F7778}" destId="{E4A4D98C-8A14-4639-91A7-53229BDDE3A3}" srcOrd="2" destOrd="0" presId="urn:microsoft.com/office/officeart/2005/8/layout/hProcess4"/>
    <dgm:cxn modelId="{676CAC20-34C2-4DEF-8FFE-E1A0C977931A}" type="presParOf" srcId="{E4A4D98C-8A14-4639-91A7-53229BDDE3A3}" destId="{986D26A3-8DE9-48A3-BF6E-0FD55ACA5CCE}" srcOrd="0" destOrd="0" presId="urn:microsoft.com/office/officeart/2005/8/layout/hProcess4"/>
    <dgm:cxn modelId="{F22F7538-0CD6-4D9B-869F-A8B1FFA687A3}" type="presParOf" srcId="{986D26A3-8DE9-48A3-BF6E-0FD55ACA5CCE}" destId="{98DD9838-F92C-40E9-8439-D1796F4CC852}" srcOrd="0" destOrd="0" presId="urn:microsoft.com/office/officeart/2005/8/layout/hProcess4"/>
    <dgm:cxn modelId="{08A2BE6E-4A1C-409D-83FE-8D256B2314ED}" type="presParOf" srcId="{986D26A3-8DE9-48A3-BF6E-0FD55ACA5CCE}" destId="{C2F24EEA-CBE7-48C4-867C-CF0D6D824BE1}" srcOrd="1" destOrd="0" presId="urn:microsoft.com/office/officeart/2005/8/layout/hProcess4"/>
    <dgm:cxn modelId="{9AFB8875-1955-4FB8-B8D6-47754F2C715B}" type="presParOf" srcId="{986D26A3-8DE9-48A3-BF6E-0FD55ACA5CCE}" destId="{41D8BD31-849F-4E05-8778-BA2F59996242}" srcOrd="2" destOrd="0" presId="urn:microsoft.com/office/officeart/2005/8/layout/hProcess4"/>
    <dgm:cxn modelId="{46A52EC8-F97F-4950-B481-956DDE12714B}" type="presParOf" srcId="{986D26A3-8DE9-48A3-BF6E-0FD55ACA5CCE}" destId="{C8D2CFB1-2575-4725-87BE-FA83856CC25D}" srcOrd="3" destOrd="0" presId="urn:microsoft.com/office/officeart/2005/8/layout/hProcess4"/>
    <dgm:cxn modelId="{9007A6AE-A354-4EEA-ABCD-172CEBD80D08}" type="presParOf" srcId="{986D26A3-8DE9-48A3-BF6E-0FD55ACA5CCE}" destId="{73FB6BEB-D01C-4395-8E2A-00A95058365E}" srcOrd="4" destOrd="0" presId="urn:microsoft.com/office/officeart/2005/8/layout/hProcess4"/>
    <dgm:cxn modelId="{A409D492-D67D-4D42-A4FE-B56E3CC53709}" type="presParOf" srcId="{E4A4D98C-8A14-4639-91A7-53229BDDE3A3}" destId="{FBB0789A-4BE1-42CB-A388-32BD5D004FE1}" srcOrd="1" destOrd="0" presId="urn:microsoft.com/office/officeart/2005/8/layout/hProcess4"/>
    <dgm:cxn modelId="{A8829CEE-2FC1-47B7-AEDE-3DB54A70CB0B}" type="presParOf" srcId="{E4A4D98C-8A14-4639-91A7-53229BDDE3A3}" destId="{4D94BCD2-E0B0-4A3A-B02D-9F22862940A6}" srcOrd="2" destOrd="0" presId="urn:microsoft.com/office/officeart/2005/8/layout/hProcess4"/>
    <dgm:cxn modelId="{82A669F2-432C-4B08-92BB-D0E0A08DC6F5}" type="presParOf" srcId="{4D94BCD2-E0B0-4A3A-B02D-9F22862940A6}" destId="{F8917A3E-4CAE-451E-A943-61A6B5FB52DC}" srcOrd="0" destOrd="0" presId="urn:microsoft.com/office/officeart/2005/8/layout/hProcess4"/>
    <dgm:cxn modelId="{38982D77-C0B3-4CD3-9405-1DAD7D527C50}" type="presParOf" srcId="{4D94BCD2-E0B0-4A3A-B02D-9F22862940A6}" destId="{41B7BCF1-4174-437B-AB4E-078F039E0639}" srcOrd="1" destOrd="0" presId="urn:microsoft.com/office/officeart/2005/8/layout/hProcess4"/>
    <dgm:cxn modelId="{A078A17F-3072-43CA-931E-151143E2BE1A}" type="presParOf" srcId="{4D94BCD2-E0B0-4A3A-B02D-9F22862940A6}" destId="{937420D8-5BFD-4937-9A26-5C0A95770174}" srcOrd="2" destOrd="0" presId="urn:microsoft.com/office/officeart/2005/8/layout/hProcess4"/>
    <dgm:cxn modelId="{5E1FA861-610B-4D21-822A-7C3726AE1405}" type="presParOf" srcId="{4D94BCD2-E0B0-4A3A-B02D-9F22862940A6}" destId="{C64B2930-07C2-4A19-B0DE-657541EE3C2D}" srcOrd="3" destOrd="0" presId="urn:microsoft.com/office/officeart/2005/8/layout/hProcess4"/>
    <dgm:cxn modelId="{A7D1053A-1FAA-4B54-87B1-B27FC023A091}" type="presParOf" srcId="{4D94BCD2-E0B0-4A3A-B02D-9F22862940A6}" destId="{AF2B0AA5-2B14-4D6B-A761-5C2D1658189D}" srcOrd="4" destOrd="0" presId="urn:microsoft.com/office/officeart/2005/8/layout/hProcess4"/>
    <dgm:cxn modelId="{861B05C0-EFF7-43B3-BB63-0A0B5CE163F0}" type="presParOf" srcId="{E4A4D98C-8A14-4639-91A7-53229BDDE3A3}" destId="{E0CA889F-3F63-4643-B484-F05D578764AF}" srcOrd="3" destOrd="0" presId="urn:microsoft.com/office/officeart/2005/8/layout/hProcess4"/>
    <dgm:cxn modelId="{FC9C00A1-CD92-4077-90C2-2DFDE14AC8A9}" type="presParOf" srcId="{E4A4D98C-8A14-4639-91A7-53229BDDE3A3}" destId="{F32FE353-5613-4E78-9E21-70C507B835EF}" srcOrd="4" destOrd="0" presId="urn:microsoft.com/office/officeart/2005/8/layout/hProcess4"/>
    <dgm:cxn modelId="{6A08C6B4-6B79-4642-85A3-D8137718F085}" type="presParOf" srcId="{F32FE353-5613-4E78-9E21-70C507B835EF}" destId="{F18360CE-847C-4EEE-A17A-00ADFC98F7A3}" srcOrd="0" destOrd="0" presId="urn:microsoft.com/office/officeart/2005/8/layout/hProcess4"/>
    <dgm:cxn modelId="{1C1E405C-C47B-4819-92CE-1D74DECC51CC}" type="presParOf" srcId="{F32FE353-5613-4E78-9E21-70C507B835EF}" destId="{4BE41071-BBB2-40F5-A27B-462C67FF9214}" srcOrd="1" destOrd="0" presId="urn:microsoft.com/office/officeart/2005/8/layout/hProcess4"/>
    <dgm:cxn modelId="{E8D9A3CB-6D67-45B7-B0CD-AFAFB984B3C9}" type="presParOf" srcId="{F32FE353-5613-4E78-9E21-70C507B835EF}" destId="{4DC81C25-A4CE-4E9C-81CC-F549F659AA98}" srcOrd="2" destOrd="0" presId="urn:microsoft.com/office/officeart/2005/8/layout/hProcess4"/>
    <dgm:cxn modelId="{0794865D-E17A-4204-9EC3-A5D971AA8788}" type="presParOf" srcId="{F32FE353-5613-4E78-9E21-70C507B835EF}" destId="{41160306-2F5A-45BC-9436-431F5C12820B}" srcOrd="3" destOrd="0" presId="urn:microsoft.com/office/officeart/2005/8/layout/hProcess4"/>
    <dgm:cxn modelId="{BB14ED5C-A642-422F-AB37-9248D24349CE}" type="presParOf" srcId="{F32FE353-5613-4E78-9E21-70C507B835EF}" destId="{0232ED5F-EB44-4A27-BB65-56DB761AFA80}" srcOrd="4" destOrd="0" presId="urn:microsoft.com/office/officeart/2005/8/layout/hProcess4"/>
    <dgm:cxn modelId="{2ED15C00-B7B9-4DE7-9B21-1C40AACE1694}" type="presParOf" srcId="{E4A4D98C-8A14-4639-91A7-53229BDDE3A3}" destId="{3DE6D3E9-3167-4E03-988A-56C3737CDB03}" srcOrd="5" destOrd="0" presId="urn:microsoft.com/office/officeart/2005/8/layout/hProcess4"/>
    <dgm:cxn modelId="{5E0BE782-8E6D-4672-9C65-F778B76432A4}" type="presParOf" srcId="{E4A4D98C-8A14-4639-91A7-53229BDDE3A3}" destId="{A781DDFB-B19D-4D35-B76B-CCD9EBD835A4}" srcOrd="6" destOrd="0" presId="urn:microsoft.com/office/officeart/2005/8/layout/hProcess4"/>
    <dgm:cxn modelId="{8BB8AB4E-6AB2-4427-96BB-5DB9E2DA5CA8}" type="presParOf" srcId="{A781DDFB-B19D-4D35-B76B-CCD9EBD835A4}" destId="{2340770A-952F-4E8A-85C4-AF0E102727C8}" srcOrd="0" destOrd="0" presId="urn:microsoft.com/office/officeart/2005/8/layout/hProcess4"/>
    <dgm:cxn modelId="{E7CD247A-73AB-45A1-8755-71FD21798B51}" type="presParOf" srcId="{A781DDFB-B19D-4D35-B76B-CCD9EBD835A4}" destId="{F9F2709B-8D25-4A1F-B898-81B7C50F9176}" srcOrd="1" destOrd="0" presId="urn:microsoft.com/office/officeart/2005/8/layout/hProcess4"/>
    <dgm:cxn modelId="{4D1D486D-C9AD-438A-A01A-605E24354673}" type="presParOf" srcId="{A781DDFB-B19D-4D35-B76B-CCD9EBD835A4}" destId="{F275D857-778B-4D77-96DB-669F698A2CA0}" srcOrd="2" destOrd="0" presId="urn:microsoft.com/office/officeart/2005/8/layout/hProcess4"/>
    <dgm:cxn modelId="{D823956B-783F-4A88-A9CA-5CFE1558CDD2}" type="presParOf" srcId="{A781DDFB-B19D-4D35-B76B-CCD9EBD835A4}" destId="{75DBDCC1-B737-4021-83DA-A7DB819A1405}" srcOrd="3" destOrd="0" presId="urn:microsoft.com/office/officeart/2005/8/layout/hProcess4"/>
    <dgm:cxn modelId="{192DA310-7E68-4B23-A270-72A63EC4E76F}" type="presParOf" srcId="{A781DDFB-B19D-4D35-B76B-CCD9EBD835A4}" destId="{C9C0E03B-A757-4D6D-B9FE-47F64ABD4067}" srcOrd="4" destOrd="0" presId="urn:microsoft.com/office/officeart/2005/8/layout/hProcess4"/>
    <dgm:cxn modelId="{A3AD033A-41DE-40AD-B341-66E2BBB1A7D9}" type="presParOf" srcId="{E4A4D98C-8A14-4639-91A7-53229BDDE3A3}" destId="{6C5195F7-2AEB-464F-B65B-F2A8F9554CA5}" srcOrd="7" destOrd="0" presId="urn:microsoft.com/office/officeart/2005/8/layout/hProcess4"/>
    <dgm:cxn modelId="{3633A329-49A5-4580-BF2A-E682DA2F81E3}" type="presParOf" srcId="{E4A4D98C-8A14-4639-91A7-53229BDDE3A3}" destId="{A7BEF201-0BA0-4FBC-AD58-02A088C5673E}" srcOrd="8" destOrd="0" presId="urn:microsoft.com/office/officeart/2005/8/layout/hProcess4"/>
    <dgm:cxn modelId="{FD066053-D615-4146-A007-F35D2CEB7791}" type="presParOf" srcId="{A7BEF201-0BA0-4FBC-AD58-02A088C5673E}" destId="{9FF6715E-DF1B-4BBA-86BA-9C254432CEFB}" srcOrd="0" destOrd="0" presId="urn:microsoft.com/office/officeart/2005/8/layout/hProcess4"/>
    <dgm:cxn modelId="{B60D3CA7-301B-48C4-964E-A6FEE5D943B7}" type="presParOf" srcId="{A7BEF201-0BA0-4FBC-AD58-02A088C5673E}" destId="{38D7C36B-3D19-4F51-9392-745F8E3F185C}" srcOrd="1" destOrd="0" presId="urn:microsoft.com/office/officeart/2005/8/layout/hProcess4"/>
    <dgm:cxn modelId="{E550D4F7-74E0-4602-8F0C-E7F157B73843}" type="presParOf" srcId="{A7BEF201-0BA0-4FBC-AD58-02A088C5673E}" destId="{E2DD7587-C736-4038-BC24-FE23268A28B1}" srcOrd="2" destOrd="0" presId="urn:microsoft.com/office/officeart/2005/8/layout/hProcess4"/>
    <dgm:cxn modelId="{0D299CA5-E324-4E02-A0B1-C8BB1F16184F}" type="presParOf" srcId="{A7BEF201-0BA0-4FBC-AD58-02A088C5673E}" destId="{9EBF2B1A-0A0E-45E8-BA11-2613E00C838F}" srcOrd="3" destOrd="0" presId="urn:microsoft.com/office/officeart/2005/8/layout/hProcess4"/>
    <dgm:cxn modelId="{DD486EA6-8DE1-44C2-ADFE-893B86B0DED1}" type="presParOf" srcId="{A7BEF201-0BA0-4FBC-AD58-02A088C5673E}" destId="{7E316630-97BF-4090-A64C-C262442880D7}" srcOrd="4" destOrd="0" presId="urn:microsoft.com/office/officeart/2005/8/layout/hProcess4"/>
    <dgm:cxn modelId="{73BB29E6-E54D-465A-B7D1-756F54F03CB9}" type="presParOf" srcId="{E4A4D98C-8A14-4639-91A7-53229BDDE3A3}" destId="{228C5FF1-2597-4248-A60E-A31CD04F77B9}" srcOrd="9" destOrd="0" presId="urn:microsoft.com/office/officeart/2005/8/layout/hProcess4"/>
    <dgm:cxn modelId="{D9441842-3243-4022-838F-A796F83EE45C}" type="presParOf" srcId="{E4A4D98C-8A14-4639-91A7-53229BDDE3A3}" destId="{E69DCE5B-CABE-4D85-AD05-4D2A3681C9FB}" srcOrd="10" destOrd="0" presId="urn:microsoft.com/office/officeart/2005/8/layout/hProcess4"/>
    <dgm:cxn modelId="{4BD06E3E-AB6C-4A1A-A1AD-8B9A57A45873}" type="presParOf" srcId="{E69DCE5B-CABE-4D85-AD05-4D2A3681C9FB}" destId="{2B314B22-9C0B-41B4-8C6D-4D4CF07AB9CF}" srcOrd="0" destOrd="0" presId="urn:microsoft.com/office/officeart/2005/8/layout/hProcess4"/>
    <dgm:cxn modelId="{BB380D37-6AD1-4E21-8020-48CD7B73DCAA}" type="presParOf" srcId="{E69DCE5B-CABE-4D85-AD05-4D2A3681C9FB}" destId="{C90E6499-8B9F-4120-B198-36025146AB4C}" srcOrd="1" destOrd="0" presId="urn:microsoft.com/office/officeart/2005/8/layout/hProcess4"/>
    <dgm:cxn modelId="{22424669-2709-45D1-A2CA-61ED1C2CD488}" type="presParOf" srcId="{E69DCE5B-CABE-4D85-AD05-4D2A3681C9FB}" destId="{8CB830BB-984F-41D7-9C0C-CC34716DEF16}" srcOrd="2" destOrd="0" presId="urn:microsoft.com/office/officeart/2005/8/layout/hProcess4"/>
    <dgm:cxn modelId="{10F6BE25-5736-4628-8873-D2F9BA601928}" type="presParOf" srcId="{E69DCE5B-CABE-4D85-AD05-4D2A3681C9FB}" destId="{483AA5FE-3554-4169-9DFC-C766B0BB7787}" srcOrd="3" destOrd="0" presId="urn:microsoft.com/office/officeart/2005/8/layout/hProcess4"/>
    <dgm:cxn modelId="{8DAC1A31-2BF4-40C8-8433-838F0959F5EF}" type="presParOf" srcId="{E69DCE5B-CABE-4D85-AD05-4D2A3681C9FB}" destId="{AF79A7FA-9FEB-444B-9A6A-99C12ACA2A79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63A5BB-C5AC-4EB5-8781-380232399727}">
      <dsp:nvSpPr>
        <dsp:cNvPr id="0" name=""/>
        <dsp:cNvSpPr/>
      </dsp:nvSpPr>
      <dsp:spPr>
        <a:xfrm>
          <a:off x="-7750742" y="-1184976"/>
          <a:ext cx="9227952" cy="9227952"/>
        </a:xfrm>
        <a:prstGeom prst="blockArc">
          <a:avLst>
            <a:gd name="adj1" fmla="val 18900000"/>
            <a:gd name="adj2" fmla="val 2700000"/>
            <a:gd name="adj3" fmla="val 234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9B93BA-86D8-47C1-AEAB-AD83FD17B4BD}">
      <dsp:nvSpPr>
        <dsp:cNvPr id="0" name=""/>
        <dsp:cNvSpPr/>
      </dsp:nvSpPr>
      <dsp:spPr>
        <a:xfrm>
          <a:off x="951890" y="685800"/>
          <a:ext cx="8386517" cy="13716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8708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Current situation and questions of the development of MH05 (informatics) </a:t>
          </a:r>
        </a:p>
      </dsp:txBody>
      <dsp:txXfrm>
        <a:off x="951890" y="685800"/>
        <a:ext cx="8386517" cy="1371600"/>
      </dsp:txXfrm>
    </dsp:sp>
    <dsp:sp modelId="{CBCE44E4-9379-452F-AF3F-6E59DA715EA4}">
      <dsp:nvSpPr>
        <dsp:cNvPr id="0" name=""/>
        <dsp:cNvSpPr/>
      </dsp:nvSpPr>
      <dsp:spPr>
        <a:xfrm>
          <a:off x="94640" y="514350"/>
          <a:ext cx="1714500" cy="17145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C0014A-AF99-4E7C-B751-CE4BAC303ECF}">
      <dsp:nvSpPr>
        <dsp:cNvPr id="0" name=""/>
        <dsp:cNvSpPr/>
      </dsp:nvSpPr>
      <dsp:spPr>
        <a:xfrm>
          <a:off x="1450466" y="2743200"/>
          <a:ext cx="7887940" cy="1371600"/>
        </a:xfrm>
        <a:prstGeom prst="rect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8708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Development and research process of the updated MH05</a:t>
          </a:r>
        </a:p>
      </dsp:txBody>
      <dsp:txXfrm>
        <a:off x="1450466" y="2743200"/>
        <a:ext cx="7887940" cy="1371600"/>
      </dsp:txXfrm>
    </dsp:sp>
    <dsp:sp modelId="{5993A404-3A75-48F1-988E-EE0B59198B22}">
      <dsp:nvSpPr>
        <dsp:cNvPr id="0" name=""/>
        <dsp:cNvSpPr/>
      </dsp:nvSpPr>
      <dsp:spPr>
        <a:xfrm>
          <a:off x="593216" y="2571750"/>
          <a:ext cx="1714500" cy="17145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1D1A72-4FBA-412A-BEBA-63CC98FE94AB}">
      <dsp:nvSpPr>
        <dsp:cNvPr id="0" name=""/>
        <dsp:cNvSpPr/>
      </dsp:nvSpPr>
      <dsp:spPr>
        <a:xfrm>
          <a:off x="951890" y="4800600"/>
          <a:ext cx="8386517" cy="1371600"/>
        </a:xfrm>
        <a:prstGeom prst="rect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8708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Recommendations for implementing the updated MH05</a:t>
          </a:r>
        </a:p>
      </dsp:txBody>
      <dsp:txXfrm>
        <a:off x="951890" y="4800600"/>
        <a:ext cx="8386517" cy="1371600"/>
      </dsp:txXfrm>
    </dsp:sp>
    <dsp:sp modelId="{7075C84D-01A5-4D04-8D9A-D777DBB92A56}">
      <dsp:nvSpPr>
        <dsp:cNvPr id="0" name=""/>
        <dsp:cNvSpPr/>
      </dsp:nvSpPr>
      <dsp:spPr>
        <a:xfrm>
          <a:off x="94640" y="4629150"/>
          <a:ext cx="1714500" cy="17145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3DC115-69DF-4E12-8078-E8586F951F63}">
      <dsp:nvSpPr>
        <dsp:cNvPr id="0" name=""/>
        <dsp:cNvSpPr/>
      </dsp:nvSpPr>
      <dsp:spPr>
        <a:xfrm>
          <a:off x="-3876375" y="-595259"/>
          <a:ext cx="4619931" cy="4619931"/>
        </a:xfrm>
        <a:prstGeom prst="blockArc">
          <a:avLst>
            <a:gd name="adj1" fmla="val 18900000"/>
            <a:gd name="adj2" fmla="val 2700000"/>
            <a:gd name="adj3" fmla="val 468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1D9D25-6460-490A-A824-9B9B790EC203}">
      <dsp:nvSpPr>
        <dsp:cNvPr id="0" name=""/>
        <dsp:cNvSpPr/>
      </dsp:nvSpPr>
      <dsp:spPr>
        <a:xfrm>
          <a:off x="241192" y="155901"/>
          <a:ext cx="3417604" cy="31166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384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Device and software operations</a:t>
          </a:r>
        </a:p>
      </dsp:txBody>
      <dsp:txXfrm>
        <a:off x="241192" y="155901"/>
        <a:ext cx="3417604" cy="311665"/>
      </dsp:txXfrm>
    </dsp:sp>
    <dsp:sp modelId="{53706456-DB3F-4C03-89CF-7779E93B9DBD}">
      <dsp:nvSpPr>
        <dsp:cNvPr id="0" name=""/>
        <dsp:cNvSpPr/>
      </dsp:nvSpPr>
      <dsp:spPr>
        <a:xfrm>
          <a:off x="46401" y="116942"/>
          <a:ext cx="389581" cy="3895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FC310A-F77A-4402-B9FA-BF0A76D0CD6B}">
      <dsp:nvSpPr>
        <dsp:cNvPr id="0" name=""/>
        <dsp:cNvSpPr/>
      </dsp:nvSpPr>
      <dsp:spPr>
        <a:xfrm>
          <a:off x="523432" y="623673"/>
          <a:ext cx="3135363" cy="311665"/>
        </a:xfrm>
        <a:prstGeom prst="rect">
          <a:avLst/>
        </a:prstGeom>
        <a:solidFill>
          <a:schemeClr val="accent4">
            <a:hueOff val="1633482"/>
            <a:satOff val="-6796"/>
            <a:lumOff val="16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384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Information and data literacy</a:t>
          </a:r>
        </a:p>
      </dsp:txBody>
      <dsp:txXfrm>
        <a:off x="523432" y="623673"/>
        <a:ext cx="3135363" cy="311665"/>
      </dsp:txXfrm>
    </dsp:sp>
    <dsp:sp modelId="{31DDE1DD-5CB5-425B-A8EB-1348EDDD5378}">
      <dsp:nvSpPr>
        <dsp:cNvPr id="0" name=""/>
        <dsp:cNvSpPr/>
      </dsp:nvSpPr>
      <dsp:spPr>
        <a:xfrm>
          <a:off x="328642" y="584714"/>
          <a:ext cx="389581" cy="3895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633482"/>
              <a:satOff val="-6796"/>
              <a:lumOff val="160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E83DFA-CCC0-4D94-B545-B5BEB2FD8569}">
      <dsp:nvSpPr>
        <dsp:cNvPr id="0" name=""/>
        <dsp:cNvSpPr/>
      </dsp:nvSpPr>
      <dsp:spPr>
        <a:xfrm>
          <a:off x="678099" y="1091102"/>
          <a:ext cx="2980696" cy="311665"/>
        </a:xfrm>
        <a:prstGeom prst="rect">
          <a:avLst/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384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Communication and collaboration</a:t>
          </a:r>
        </a:p>
      </dsp:txBody>
      <dsp:txXfrm>
        <a:off x="678099" y="1091102"/>
        <a:ext cx="2980696" cy="311665"/>
      </dsp:txXfrm>
    </dsp:sp>
    <dsp:sp modelId="{C23FB78C-29E3-40B0-96A3-3A9453C6D358}">
      <dsp:nvSpPr>
        <dsp:cNvPr id="0" name=""/>
        <dsp:cNvSpPr/>
      </dsp:nvSpPr>
      <dsp:spPr>
        <a:xfrm>
          <a:off x="483308" y="1052143"/>
          <a:ext cx="389581" cy="3895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3266964"/>
              <a:satOff val="-13592"/>
              <a:lumOff val="320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DD15BE-322E-45D0-A212-07CD014D07C9}">
      <dsp:nvSpPr>
        <dsp:cNvPr id="0" name=""/>
        <dsp:cNvSpPr/>
      </dsp:nvSpPr>
      <dsp:spPr>
        <a:xfrm>
          <a:off x="727482" y="1558873"/>
          <a:ext cx="2931313" cy="311665"/>
        </a:xfrm>
        <a:prstGeom prst="rect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384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Digital content creation</a:t>
          </a:r>
        </a:p>
      </dsp:txBody>
      <dsp:txXfrm>
        <a:off x="727482" y="1558873"/>
        <a:ext cx="2931313" cy="311665"/>
      </dsp:txXfrm>
    </dsp:sp>
    <dsp:sp modelId="{D9AD537A-148B-4E2F-B490-2B5789313925}">
      <dsp:nvSpPr>
        <dsp:cNvPr id="0" name=""/>
        <dsp:cNvSpPr/>
      </dsp:nvSpPr>
      <dsp:spPr>
        <a:xfrm>
          <a:off x="532692" y="1519915"/>
          <a:ext cx="389581" cy="3895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23DE7D-C621-4691-AF77-24FF2B1D537A}">
      <dsp:nvSpPr>
        <dsp:cNvPr id="0" name=""/>
        <dsp:cNvSpPr/>
      </dsp:nvSpPr>
      <dsp:spPr>
        <a:xfrm>
          <a:off x="678099" y="2026645"/>
          <a:ext cx="2980696" cy="311665"/>
        </a:xfrm>
        <a:prstGeom prst="rect">
          <a:avLst/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384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Safety</a:t>
          </a:r>
        </a:p>
      </dsp:txBody>
      <dsp:txXfrm>
        <a:off x="678099" y="2026645"/>
        <a:ext cx="2980696" cy="311665"/>
      </dsp:txXfrm>
    </dsp:sp>
    <dsp:sp modelId="{D7781210-CC29-404C-A37B-77208EEB5D16}">
      <dsp:nvSpPr>
        <dsp:cNvPr id="0" name=""/>
        <dsp:cNvSpPr/>
      </dsp:nvSpPr>
      <dsp:spPr>
        <a:xfrm>
          <a:off x="483308" y="1987687"/>
          <a:ext cx="389581" cy="3895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6533927"/>
              <a:satOff val="-27185"/>
              <a:lumOff val="640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9A10B6-F2E3-40A3-8D80-4E81FB85F79C}">
      <dsp:nvSpPr>
        <dsp:cNvPr id="0" name=""/>
        <dsp:cNvSpPr/>
      </dsp:nvSpPr>
      <dsp:spPr>
        <a:xfrm>
          <a:off x="523432" y="2494074"/>
          <a:ext cx="3135363" cy="311665"/>
        </a:xfrm>
        <a:prstGeom prst="rect">
          <a:avLst/>
        </a:prstGeom>
        <a:solidFill>
          <a:schemeClr val="accent4">
            <a:hueOff val="8167408"/>
            <a:satOff val="-33981"/>
            <a:lumOff val="80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384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Problem-solving</a:t>
          </a:r>
        </a:p>
      </dsp:txBody>
      <dsp:txXfrm>
        <a:off x="523432" y="2494074"/>
        <a:ext cx="3135363" cy="311665"/>
      </dsp:txXfrm>
    </dsp:sp>
    <dsp:sp modelId="{C003B405-1D82-4715-9810-9B07B668718A}">
      <dsp:nvSpPr>
        <dsp:cNvPr id="0" name=""/>
        <dsp:cNvSpPr/>
      </dsp:nvSpPr>
      <dsp:spPr>
        <a:xfrm>
          <a:off x="328642" y="2455116"/>
          <a:ext cx="389581" cy="3895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8167408"/>
              <a:satOff val="-33981"/>
              <a:lumOff val="80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48CC9F-444D-4DC6-917A-C8B077E6A149}">
      <dsp:nvSpPr>
        <dsp:cNvPr id="0" name=""/>
        <dsp:cNvSpPr/>
      </dsp:nvSpPr>
      <dsp:spPr>
        <a:xfrm>
          <a:off x="241192" y="2961846"/>
          <a:ext cx="3417604" cy="311665"/>
        </a:xfrm>
        <a:prstGeom prst="rect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384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Career-related competences</a:t>
          </a:r>
        </a:p>
      </dsp:txBody>
      <dsp:txXfrm>
        <a:off x="241192" y="2961846"/>
        <a:ext cx="3417604" cy="311665"/>
      </dsp:txXfrm>
    </dsp:sp>
    <dsp:sp modelId="{951C4577-3D16-4057-AA99-93F3041101C1}">
      <dsp:nvSpPr>
        <dsp:cNvPr id="0" name=""/>
        <dsp:cNvSpPr/>
      </dsp:nvSpPr>
      <dsp:spPr>
        <a:xfrm>
          <a:off x="46401" y="2922888"/>
          <a:ext cx="389581" cy="3895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D9E236-06D9-4E93-83DD-145706706167}">
      <dsp:nvSpPr>
        <dsp:cNvPr id="0" name=""/>
        <dsp:cNvSpPr/>
      </dsp:nvSpPr>
      <dsp:spPr>
        <a:xfrm>
          <a:off x="1285508" y="482639"/>
          <a:ext cx="3227592" cy="3227592"/>
        </a:xfrm>
        <a:prstGeom prst="blockArc">
          <a:avLst>
            <a:gd name="adj1" fmla="val 11880000"/>
            <a:gd name="adj2" fmla="val 16200000"/>
            <a:gd name="adj3" fmla="val 4633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DA2164-76A9-446B-84D1-2A2635AC9337}">
      <dsp:nvSpPr>
        <dsp:cNvPr id="0" name=""/>
        <dsp:cNvSpPr/>
      </dsp:nvSpPr>
      <dsp:spPr>
        <a:xfrm>
          <a:off x="1285508" y="482639"/>
          <a:ext cx="3227592" cy="3227592"/>
        </a:xfrm>
        <a:prstGeom prst="blockArc">
          <a:avLst>
            <a:gd name="adj1" fmla="val 7560000"/>
            <a:gd name="adj2" fmla="val 11880000"/>
            <a:gd name="adj3" fmla="val 4633"/>
          </a:avLst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B6682B-7715-4055-96AA-DE539B64A409}">
      <dsp:nvSpPr>
        <dsp:cNvPr id="0" name=""/>
        <dsp:cNvSpPr/>
      </dsp:nvSpPr>
      <dsp:spPr>
        <a:xfrm>
          <a:off x="1285508" y="482639"/>
          <a:ext cx="3227592" cy="3227592"/>
        </a:xfrm>
        <a:prstGeom prst="blockArc">
          <a:avLst>
            <a:gd name="adj1" fmla="val 3240000"/>
            <a:gd name="adj2" fmla="val 7560000"/>
            <a:gd name="adj3" fmla="val 4633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3DA3F1-72F6-4ACC-8610-1D01C6B32704}">
      <dsp:nvSpPr>
        <dsp:cNvPr id="0" name=""/>
        <dsp:cNvSpPr/>
      </dsp:nvSpPr>
      <dsp:spPr>
        <a:xfrm>
          <a:off x="1285508" y="482639"/>
          <a:ext cx="3227592" cy="3227592"/>
        </a:xfrm>
        <a:prstGeom prst="blockArc">
          <a:avLst>
            <a:gd name="adj1" fmla="val 20520000"/>
            <a:gd name="adj2" fmla="val 3240000"/>
            <a:gd name="adj3" fmla="val 4633"/>
          </a:avLst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AF85A7-DF9A-4DF3-98EF-F57A11798F88}">
      <dsp:nvSpPr>
        <dsp:cNvPr id="0" name=""/>
        <dsp:cNvSpPr/>
      </dsp:nvSpPr>
      <dsp:spPr>
        <a:xfrm>
          <a:off x="1285508" y="482639"/>
          <a:ext cx="3227592" cy="3227592"/>
        </a:xfrm>
        <a:prstGeom prst="blockArc">
          <a:avLst>
            <a:gd name="adj1" fmla="val 16200000"/>
            <a:gd name="adj2" fmla="val 20520000"/>
            <a:gd name="adj3" fmla="val 4633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D54B25-77B4-40C6-A9F2-2BE702AC96A7}">
      <dsp:nvSpPr>
        <dsp:cNvPr id="0" name=""/>
        <dsp:cNvSpPr/>
      </dsp:nvSpPr>
      <dsp:spPr>
        <a:xfrm>
          <a:off x="2157490" y="1354622"/>
          <a:ext cx="1483628" cy="14836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(2) EU’s Digital Competence Framework</a:t>
          </a:r>
        </a:p>
      </dsp:txBody>
      <dsp:txXfrm>
        <a:off x="2374762" y="1571894"/>
        <a:ext cx="1049084" cy="1049084"/>
      </dsp:txXfrm>
    </dsp:sp>
    <dsp:sp modelId="{44710112-2894-4BEA-BED2-4882D71F0BB2}">
      <dsp:nvSpPr>
        <dsp:cNvPr id="0" name=""/>
        <dsp:cNvSpPr/>
      </dsp:nvSpPr>
      <dsp:spPr>
        <a:xfrm>
          <a:off x="2380034" y="757"/>
          <a:ext cx="1038540" cy="103854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Information and data literacy</a:t>
          </a:r>
        </a:p>
      </dsp:txBody>
      <dsp:txXfrm>
        <a:off x="2532125" y="152848"/>
        <a:ext cx="734358" cy="734358"/>
      </dsp:txXfrm>
    </dsp:sp>
    <dsp:sp modelId="{419C7C4E-6574-4FD4-A5CC-89C37DA27B7C}">
      <dsp:nvSpPr>
        <dsp:cNvPr id="0" name=""/>
        <dsp:cNvSpPr/>
      </dsp:nvSpPr>
      <dsp:spPr>
        <a:xfrm>
          <a:off x="3879289" y="1090029"/>
          <a:ext cx="1038540" cy="1038540"/>
        </a:xfrm>
        <a:prstGeom prst="ellipse">
          <a:avLst/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Communication and collaboration</a:t>
          </a:r>
        </a:p>
      </dsp:txBody>
      <dsp:txXfrm>
        <a:off x="4031380" y="1242120"/>
        <a:ext cx="734358" cy="734358"/>
      </dsp:txXfrm>
    </dsp:sp>
    <dsp:sp modelId="{5F9680A1-4CF3-4E00-9A10-73B53CF7A8AC}">
      <dsp:nvSpPr>
        <dsp:cNvPr id="0" name=""/>
        <dsp:cNvSpPr/>
      </dsp:nvSpPr>
      <dsp:spPr>
        <a:xfrm>
          <a:off x="3306624" y="2852508"/>
          <a:ext cx="1038540" cy="1038540"/>
        </a:xfrm>
        <a:prstGeom prst="ellipse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Digital content creation</a:t>
          </a:r>
        </a:p>
      </dsp:txBody>
      <dsp:txXfrm>
        <a:off x="3458715" y="3004599"/>
        <a:ext cx="734358" cy="734358"/>
      </dsp:txXfrm>
    </dsp:sp>
    <dsp:sp modelId="{9ED848B1-4614-4F91-B9C4-C64FFE41EF9A}">
      <dsp:nvSpPr>
        <dsp:cNvPr id="0" name=""/>
        <dsp:cNvSpPr/>
      </dsp:nvSpPr>
      <dsp:spPr>
        <a:xfrm>
          <a:off x="1453444" y="2852508"/>
          <a:ext cx="1038540" cy="1038540"/>
        </a:xfrm>
        <a:prstGeom prst="ellipse">
          <a:avLst/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Safety </a:t>
          </a:r>
        </a:p>
      </dsp:txBody>
      <dsp:txXfrm>
        <a:off x="1605535" y="3004599"/>
        <a:ext cx="734358" cy="734358"/>
      </dsp:txXfrm>
    </dsp:sp>
    <dsp:sp modelId="{0583BE7B-85A9-4B51-A096-00176A784194}">
      <dsp:nvSpPr>
        <dsp:cNvPr id="0" name=""/>
        <dsp:cNvSpPr/>
      </dsp:nvSpPr>
      <dsp:spPr>
        <a:xfrm>
          <a:off x="880780" y="1090029"/>
          <a:ext cx="1038540" cy="1038540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Problem solving</a:t>
          </a:r>
        </a:p>
      </dsp:txBody>
      <dsp:txXfrm>
        <a:off x="1032871" y="1242120"/>
        <a:ext cx="734358" cy="7343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59FF97-7483-4B33-AC76-127E154DCF2B}">
      <dsp:nvSpPr>
        <dsp:cNvPr id="0" name=""/>
        <dsp:cNvSpPr/>
      </dsp:nvSpPr>
      <dsp:spPr>
        <a:xfrm>
          <a:off x="2064276" y="1043597"/>
          <a:ext cx="2496182" cy="249618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(3) Digital literacy framework in Viet Nam</a:t>
          </a:r>
        </a:p>
      </dsp:txBody>
      <dsp:txXfrm>
        <a:off x="2429833" y="1409154"/>
        <a:ext cx="1765068" cy="1765068"/>
      </dsp:txXfrm>
    </dsp:sp>
    <dsp:sp modelId="{B8E825CB-78BC-4DD2-ADA9-2107577CD416}">
      <dsp:nvSpPr>
        <dsp:cNvPr id="0" name=""/>
        <dsp:cNvSpPr/>
      </dsp:nvSpPr>
      <dsp:spPr>
        <a:xfrm>
          <a:off x="2688322" y="41136"/>
          <a:ext cx="1248091" cy="1248091"/>
        </a:xfrm>
        <a:prstGeom prst="ellipse">
          <a:avLst/>
        </a:prstGeom>
        <a:solidFill>
          <a:schemeClr val="accent5">
            <a:alpha val="50000"/>
            <a:hueOff val="-965506"/>
            <a:satOff val="-2488"/>
            <a:lumOff val="-16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Devices and software operations</a:t>
          </a:r>
        </a:p>
      </dsp:txBody>
      <dsp:txXfrm>
        <a:off x="2871101" y="223915"/>
        <a:ext cx="882533" cy="882533"/>
      </dsp:txXfrm>
    </dsp:sp>
    <dsp:sp modelId="{138C1039-07D4-4CA7-A1B1-B35ED86E7748}">
      <dsp:nvSpPr>
        <dsp:cNvPr id="0" name=""/>
        <dsp:cNvSpPr/>
      </dsp:nvSpPr>
      <dsp:spPr>
        <a:xfrm>
          <a:off x="3959976" y="653533"/>
          <a:ext cx="1248091" cy="1248091"/>
        </a:xfrm>
        <a:prstGeom prst="ellipse">
          <a:avLst/>
        </a:prstGeom>
        <a:solidFill>
          <a:schemeClr val="accent5">
            <a:alpha val="50000"/>
            <a:hueOff val="-1931012"/>
            <a:satOff val="-4977"/>
            <a:lumOff val="-33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Information and data literacy</a:t>
          </a:r>
        </a:p>
      </dsp:txBody>
      <dsp:txXfrm>
        <a:off x="4142755" y="836312"/>
        <a:ext cx="882533" cy="882533"/>
      </dsp:txXfrm>
    </dsp:sp>
    <dsp:sp modelId="{FC17495A-E11C-4EEB-9B11-507640723581}">
      <dsp:nvSpPr>
        <dsp:cNvPr id="0" name=""/>
        <dsp:cNvSpPr/>
      </dsp:nvSpPr>
      <dsp:spPr>
        <a:xfrm>
          <a:off x="4274048" y="2029574"/>
          <a:ext cx="1248091" cy="1248091"/>
        </a:xfrm>
        <a:prstGeom prst="ellipse">
          <a:avLst/>
        </a:prstGeom>
        <a:solidFill>
          <a:schemeClr val="accent5">
            <a:alpha val="50000"/>
            <a:hueOff val="-2896518"/>
            <a:satOff val="-7465"/>
            <a:lumOff val="-50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Communication and collaborating in a digital environment</a:t>
          </a:r>
        </a:p>
      </dsp:txBody>
      <dsp:txXfrm>
        <a:off x="4456827" y="2212353"/>
        <a:ext cx="882533" cy="882533"/>
      </dsp:txXfrm>
    </dsp:sp>
    <dsp:sp modelId="{36AC0CD4-B4D2-4B1C-97CA-92F65DB66D64}">
      <dsp:nvSpPr>
        <dsp:cNvPr id="0" name=""/>
        <dsp:cNvSpPr/>
      </dsp:nvSpPr>
      <dsp:spPr>
        <a:xfrm>
          <a:off x="3394036" y="3133074"/>
          <a:ext cx="1248091" cy="1248091"/>
        </a:xfrm>
        <a:prstGeom prst="ellipse">
          <a:avLst/>
        </a:prstGeom>
        <a:solidFill>
          <a:schemeClr val="accent5">
            <a:alpha val="50000"/>
            <a:hueOff val="-3862025"/>
            <a:satOff val="-9954"/>
            <a:lumOff val="-67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Digital content creation</a:t>
          </a:r>
        </a:p>
      </dsp:txBody>
      <dsp:txXfrm>
        <a:off x="3576815" y="3315853"/>
        <a:ext cx="882533" cy="882533"/>
      </dsp:txXfrm>
    </dsp:sp>
    <dsp:sp modelId="{E87A32EE-C4EB-4901-B91D-01C7ECF5C20E}">
      <dsp:nvSpPr>
        <dsp:cNvPr id="0" name=""/>
        <dsp:cNvSpPr/>
      </dsp:nvSpPr>
      <dsp:spPr>
        <a:xfrm>
          <a:off x="1982607" y="3133074"/>
          <a:ext cx="1248091" cy="1248091"/>
        </a:xfrm>
        <a:prstGeom prst="ellipse">
          <a:avLst/>
        </a:prstGeom>
        <a:solidFill>
          <a:schemeClr val="accent5">
            <a:alpha val="50000"/>
            <a:hueOff val="-4827531"/>
            <a:satOff val="-12442"/>
            <a:lumOff val="-84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Security and safety in cyberspace</a:t>
          </a:r>
        </a:p>
      </dsp:txBody>
      <dsp:txXfrm>
        <a:off x="2165386" y="3315853"/>
        <a:ext cx="882533" cy="882533"/>
      </dsp:txXfrm>
    </dsp:sp>
    <dsp:sp modelId="{E840C706-A67E-43F9-BD3B-51E22AE605A0}">
      <dsp:nvSpPr>
        <dsp:cNvPr id="0" name=""/>
        <dsp:cNvSpPr/>
      </dsp:nvSpPr>
      <dsp:spPr>
        <a:xfrm>
          <a:off x="1102595" y="2029574"/>
          <a:ext cx="1248091" cy="1248091"/>
        </a:xfrm>
        <a:prstGeom prst="ellipse">
          <a:avLst/>
        </a:prstGeom>
        <a:solidFill>
          <a:schemeClr val="accent5">
            <a:alpha val="50000"/>
            <a:hueOff val="-5793037"/>
            <a:satOff val="-14931"/>
            <a:lumOff val="-100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Learning and developing digital skills</a:t>
          </a:r>
        </a:p>
      </dsp:txBody>
      <dsp:txXfrm>
        <a:off x="1285374" y="2212353"/>
        <a:ext cx="882533" cy="882533"/>
      </dsp:txXfrm>
    </dsp:sp>
    <dsp:sp modelId="{93AE6CE5-BC18-482A-9A15-7C62CD90A1C8}">
      <dsp:nvSpPr>
        <dsp:cNvPr id="0" name=""/>
        <dsp:cNvSpPr/>
      </dsp:nvSpPr>
      <dsp:spPr>
        <a:xfrm>
          <a:off x="1416668" y="653533"/>
          <a:ext cx="1248091" cy="1248091"/>
        </a:xfrm>
        <a:prstGeom prst="ellipse">
          <a:avLst/>
        </a:prstGeom>
        <a:solidFill>
          <a:schemeClr val="accent5">
            <a:alpha val="50000"/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Career-related digital competences</a:t>
          </a:r>
        </a:p>
      </dsp:txBody>
      <dsp:txXfrm>
        <a:off x="1599447" y="836312"/>
        <a:ext cx="882533" cy="8825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24EEA-CBE7-48C4-867C-CF0D6D824BE1}">
      <dsp:nvSpPr>
        <dsp:cNvPr id="0" name=""/>
        <dsp:cNvSpPr/>
      </dsp:nvSpPr>
      <dsp:spPr>
        <a:xfrm>
          <a:off x="3888" y="2751337"/>
          <a:ext cx="1643235" cy="13553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Conducting survey on current status (interviews, consulting meetings, overall research)</a:t>
          </a:r>
        </a:p>
      </dsp:txBody>
      <dsp:txXfrm>
        <a:off x="35078" y="2782527"/>
        <a:ext cx="1580855" cy="1002518"/>
      </dsp:txXfrm>
    </dsp:sp>
    <dsp:sp modelId="{FBB0789A-4BE1-42CB-A388-32BD5D004FE1}">
      <dsp:nvSpPr>
        <dsp:cNvPr id="0" name=""/>
        <dsp:cNvSpPr/>
      </dsp:nvSpPr>
      <dsp:spPr>
        <a:xfrm>
          <a:off x="935311" y="3102750"/>
          <a:ext cx="1769908" cy="1769908"/>
        </a:xfrm>
        <a:prstGeom prst="leftCircularArrow">
          <a:avLst>
            <a:gd name="adj1" fmla="val 2917"/>
            <a:gd name="adj2" fmla="val 356999"/>
            <a:gd name="adj3" fmla="val 2132510"/>
            <a:gd name="adj4" fmla="val 9024489"/>
            <a:gd name="adj5" fmla="val 340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D2CFB1-2575-4725-87BE-FA83856CC25D}">
      <dsp:nvSpPr>
        <dsp:cNvPr id="0" name=""/>
        <dsp:cNvSpPr/>
      </dsp:nvSpPr>
      <dsp:spPr>
        <a:xfrm>
          <a:off x="369051" y="3816235"/>
          <a:ext cx="1460653" cy="5808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20/10</a:t>
          </a:r>
        </a:p>
      </dsp:txBody>
      <dsp:txXfrm>
        <a:off x="386064" y="3833248"/>
        <a:ext cx="1426627" cy="546827"/>
      </dsp:txXfrm>
    </dsp:sp>
    <dsp:sp modelId="{41B7BCF1-4174-437B-AB4E-078F039E0639}">
      <dsp:nvSpPr>
        <dsp:cNvPr id="0" name=""/>
        <dsp:cNvSpPr/>
      </dsp:nvSpPr>
      <dsp:spPr>
        <a:xfrm>
          <a:off x="2075569" y="2751337"/>
          <a:ext cx="1643235" cy="13553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960178"/>
              <a:satOff val="-8155"/>
              <a:lumOff val="1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Current situation of Digital literacy at 11 colleges (legal framework, infrastructure, human)</a:t>
          </a:r>
        </a:p>
      </dsp:txBody>
      <dsp:txXfrm>
        <a:off x="2106759" y="3072954"/>
        <a:ext cx="1580855" cy="1002518"/>
      </dsp:txXfrm>
    </dsp:sp>
    <dsp:sp modelId="{E0CA889F-3F63-4643-B484-F05D578764AF}">
      <dsp:nvSpPr>
        <dsp:cNvPr id="0" name=""/>
        <dsp:cNvSpPr/>
      </dsp:nvSpPr>
      <dsp:spPr>
        <a:xfrm>
          <a:off x="2993298" y="1932199"/>
          <a:ext cx="1979877" cy="1979877"/>
        </a:xfrm>
        <a:prstGeom prst="circularArrow">
          <a:avLst>
            <a:gd name="adj1" fmla="val 2608"/>
            <a:gd name="adj2" fmla="val 316841"/>
            <a:gd name="adj3" fmla="val 19507648"/>
            <a:gd name="adj4" fmla="val 12575511"/>
            <a:gd name="adj5" fmla="val 3042"/>
          </a:avLst>
        </a:prstGeom>
        <a:solidFill>
          <a:schemeClr val="accent4">
            <a:hueOff val="2450223"/>
            <a:satOff val="-10194"/>
            <a:lumOff val="24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4B2930-07C2-4A19-B0DE-657541EE3C2D}">
      <dsp:nvSpPr>
        <dsp:cNvPr id="0" name=""/>
        <dsp:cNvSpPr/>
      </dsp:nvSpPr>
      <dsp:spPr>
        <a:xfrm>
          <a:off x="2440732" y="2460910"/>
          <a:ext cx="1460653" cy="580853"/>
        </a:xfrm>
        <a:prstGeom prst="roundRect">
          <a:avLst>
            <a:gd name="adj" fmla="val 10000"/>
          </a:avLst>
        </a:prstGeom>
        <a:solidFill>
          <a:schemeClr val="accent4">
            <a:hueOff val="1960178"/>
            <a:satOff val="-8155"/>
            <a:lumOff val="1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28/10</a:t>
          </a:r>
        </a:p>
      </dsp:txBody>
      <dsp:txXfrm>
        <a:off x="2457745" y="2477923"/>
        <a:ext cx="1426627" cy="546827"/>
      </dsp:txXfrm>
    </dsp:sp>
    <dsp:sp modelId="{4BE41071-BBB2-40F5-A27B-462C67FF9214}">
      <dsp:nvSpPr>
        <dsp:cNvPr id="0" name=""/>
        <dsp:cNvSpPr/>
      </dsp:nvSpPr>
      <dsp:spPr>
        <a:xfrm>
          <a:off x="4147250" y="2751337"/>
          <a:ext cx="1643235" cy="13553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3920356"/>
              <a:satOff val="-16311"/>
              <a:lumOff val="38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Digital literacy of 11 colleges (Colleges, Students, and enterprises)</a:t>
          </a:r>
        </a:p>
      </dsp:txBody>
      <dsp:txXfrm>
        <a:off x="4178440" y="2782527"/>
        <a:ext cx="1580855" cy="1002518"/>
      </dsp:txXfrm>
    </dsp:sp>
    <dsp:sp modelId="{3DE6D3E9-3167-4E03-988A-56C3737CDB03}">
      <dsp:nvSpPr>
        <dsp:cNvPr id="0" name=""/>
        <dsp:cNvSpPr/>
      </dsp:nvSpPr>
      <dsp:spPr>
        <a:xfrm>
          <a:off x="5078673" y="3102750"/>
          <a:ext cx="1769908" cy="1769908"/>
        </a:xfrm>
        <a:prstGeom prst="leftCircularArrow">
          <a:avLst>
            <a:gd name="adj1" fmla="val 2917"/>
            <a:gd name="adj2" fmla="val 356999"/>
            <a:gd name="adj3" fmla="val 2132510"/>
            <a:gd name="adj4" fmla="val 9024489"/>
            <a:gd name="adj5" fmla="val 3403"/>
          </a:avLst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160306-2F5A-45BC-9436-431F5C12820B}">
      <dsp:nvSpPr>
        <dsp:cNvPr id="0" name=""/>
        <dsp:cNvSpPr/>
      </dsp:nvSpPr>
      <dsp:spPr>
        <a:xfrm>
          <a:off x="4512414" y="3816235"/>
          <a:ext cx="1460653" cy="580853"/>
        </a:xfrm>
        <a:prstGeom prst="roundRect">
          <a:avLst>
            <a:gd name="adj" fmla="val 10000"/>
          </a:avLst>
        </a:prstGeom>
        <a:solidFill>
          <a:schemeClr val="accent4">
            <a:hueOff val="3920356"/>
            <a:satOff val="-16311"/>
            <a:lumOff val="3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01/11</a:t>
          </a:r>
        </a:p>
      </dsp:txBody>
      <dsp:txXfrm>
        <a:off x="4529427" y="3833248"/>
        <a:ext cx="1426627" cy="546827"/>
      </dsp:txXfrm>
    </dsp:sp>
    <dsp:sp modelId="{F9F2709B-8D25-4A1F-B898-81B7C50F9176}">
      <dsp:nvSpPr>
        <dsp:cNvPr id="0" name=""/>
        <dsp:cNvSpPr/>
      </dsp:nvSpPr>
      <dsp:spPr>
        <a:xfrm>
          <a:off x="6218932" y="2751337"/>
          <a:ext cx="1643235" cy="13553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880535"/>
              <a:satOff val="-24466"/>
              <a:lumOff val="5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Updating the digital literacy regarding output standards of some organizations</a:t>
          </a:r>
        </a:p>
      </dsp:txBody>
      <dsp:txXfrm>
        <a:off x="6250122" y="3072954"/>
        <a:ext cx="1580855" cy="1002518"/>
      </dsp:txXfrm>
    </dsp:sp>
    <dsp:sp modelId="{6C5195F7-2AEB-464F-B65B-F2A8F9554CA5}">
      <dsp:nvSpPr>
        <dsp:cNvPr id="0" name=""/>
        <dsp:cNvSpPr/>
      </dsp:nvSpPr>
      <dsp:spPr>
        <a:xfrm>
          <a:off x="7136661" y="1932199"/>
          <a:ext cx="1979877" cy="1979877"/>
        </a:xfrm>
        <a:prstGeom prst="circularArrow">
          <a:avLst>
            <a:gd name="adj1" fmla="val 2608"/>
            <a:gd name="adj2" fmla="val 316841"/>
            <a:gd name="adj3" fmla="val 19507648"/>
            <a:gd name="adj4" fmla="val 12575511"/>
            <a:gd name="adj5" fmla="val 3042"/>
          </a:avLst>
        </a:prstGeom>
        <a:solidFill>
          <a:schemeClr val="accent4">
            <a:hueOff val="7350668"/>
            <a:satOff val="-30583"/>
            <a:lumOff val="72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DBDCC1-B737-4021-83DA-A7DB819A1405}">
      <dsp:nvSpPr>
        <dsp:cNvPr id="0" name=""/>
        <dsp:cNvSpPr/>
      </dsp:nvSpPr>
      <dsp:spPr>
        <a:xfrm>
          <a:off x="6584095" y="2460910"/>
          <a:ext cx="1460653" cy="580853"/>
        </a:xfrm>
        <a:prstGeom prst="roundRect">
          <a:avLst>
            <a:gd name="adj" fmla="val 10000"/>
          </a:avLst>
        </a:prstGeom>
        <a:solidFill>
          <a:schemeClr val="accent4">
            <a:hueOff val="5880535"/>
            <a:satOff val="-24466"/>
            <a:lumOff val="5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04/11</a:t>
          </a:r>
        </a:p>
      </dsp:txBody>
      <dsp:txXfrm>
        <a:off x="6601108" y="2477923"/>
        <a:ext cx="1426627" cy="546827"/>
      </dsp:txXfrm>
    </dsp:sp>
    <dsp:sp modelId="{38D7C36B-3D19-4F51-9392-745F8E3F185C}">
      <dsp:nvSpPr>
        <dsp:cNvPr id="0" name=""/>
        <dsp:cNvSpPr/>
      </dsp:nvSpPr>
      <dsp:spPr>
        <a:xfrm>
          <a:off x="8290613" y="2751337"/>
          <a:ext cx="1643235" cy="13553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7840713"/>
              <a:satOff val="-32622"/>
              <a:lumOff val="768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Developing the updated MH05 program regarding Circular No. 03</a:t>
          </a:r>
        </a:p>
      </dsp:txBody>
      <dsp:txXfrm>
        <a:off x="8321803" y="2782527"/>
        <a:ext cx="1580855" cy="1002518"/>
      </dsp:txXfrm>
    </dsp:sp>
    <dsp:sp modelId="{228C5FF1-2597-4248-A60E-A31CD04F77B9}">
      <dsp:nvSpPr>
        <dsp:cNvPr id="0" name=""/>
        <dsp:cNvSpPr/>
      </dsp:nvSpPr>
      <dsp:spPr>
        <a:xfrm>
          <a:off x="9222036" y="3102750"/>
          <a:ext cx="1769908" cy="1769908"/>
        </a:xfrm>
        <a:prstGeom prst="leftCircularArrow">
          <a:avLst>
            <a:gd name="adj1" fmla="val 2917"/>
            <a:gd name="adj2" fmla="val 356999"/>
            <a:gd name="adj3" fmla="val 2132510"/>
            <a:gd name="adj4" fmla="val 9024489"/>
            <a:gd name="adj5" fmla="val 3403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BF2B1A-0A0E-45E8-BA11-2613E00C838F}">
      <dsp:nvSpPr>
        <dsp:cNvPr id="0" name=""/>
        <dsp:cNvSpPr/>
      </dsp:nvSpPr>
      <dsp:spPr>
        <a:xfrm>
          <a:off x="8655776" y="3816235"/>
          <a:ext cx="1460653" cy="580853"/>
        </a:xfrm>
        <a:prstGeom prst="roundRect">
          <a:avLst>
            <a:gd name="adj" fmla="val 10000"/>
          </a:avLst>
        </a:prstGeom>
        <a:solidFill>
          <a:schemeClr val="accent4">
            <a:hueOff val="7840713"/>
            <a:satOff val="-32622"/>
            <a:lumOff val="7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10/11</a:t>
          </a:r>
        </a:p>
      </dsp:txBody>
      <dsp:txXfrm>
        <a:off x="8672789" y="3833248"/>
        <a:ext cx="1426627" cy="546827"/>
      </dsp:txXfrm>
    </dsp:sp>
    <dsp:sp modelId="{C90E6499-8B9F-4120-B198-36025146AB4C}">
      <dsp:nvSpPr>
        <dsp:cNvPr id="0" name=""/>
        <dsp:cNvSpPr/>
      </dsp:nvSpPr>
      <dsp:spPr>
        <a:xfrm>
          <a:off x="10362294" y="2751337"/>
          <a:ext cx="1643235" cy="13553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Compiling the guideline for using the updated MH05 program</a:t>
          </a:r>
        </a:p>
      </dsp:txBody>
      <dsp:txXfrm>
        <a:off x="10393484" y="3072954"/>
        <a:ext cx="1580855" cy="1002518"/>
      </dsp:txXfrm>
    </dsp:sp>
    <dsp:sp modelId="{483AA5FE-3554-4169-9DFC-C766B0BB7787}">
      <dsp:nvSpPr>
        <dsp:cNvPr id="0" name=""/>
        <dsp:cNvSpPr/>
      </dsp:nvSpPr>
      <dsp:spPr>
        <a:xfrm>
          <a:off x="10727458" y="2460910"/>
          <a:ext cx="1460653" cy="580853"/>
        </a:xfrm>
        <a:prstGeom prst="roundRect">
          <a:avLst>
            <a:gd name="adj" fmla="val 1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24/11</a:t>
          </a:r>
        </a:p>
      </dsp:txBody>
      <dsp:txXfrm>
        <a:off x="10744471" y="2477923"/>
        <a:ext cx="1426627" cy="5468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D1C21-6F65-4972-8FEA-1E38C2A33434}" type="datetimeFigureOut">
              <a:rPr lang="en-US" smtClean="0"/>
              <a:pPr/>
              <a:t>04/01/2023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2845F-335D-408F-9E39-6AFC54FE67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© Copyright </a:t>
            </a:r>
            <a:r>
              <a:rPr lang="en-US" b="1"/>
              <a:t>PresentationGo.com</a:t>
            </a:r>
            <a:r>
              <a:rPr lang="en-US"/>
              <a:t> – The free PowerPoint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5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© Copyright </a:t>
            </a:r>
            <a:r>
              <a:rPr lang="en-US" b="1"/>
              <a:t>PresentationGo.com</a:t>
            </a:r>
            <a:r>
              <a:rPr lang="en-US"/>
              <a:t> – The free PowerPoint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743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© Copyright </a:t>
            </a:r>
            <a:r>
              <a:rPr lang="en-US" b="1"/>
              <a:t>PresentationGo.com</a:t>
            </a:r>
            <a:r>
              <a:rPr lang="en-US"/>
              <a:t> – The free PowerPoint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305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44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2845F-335D-408F-9E39-6AFC54FE672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B708F-F835-BF5B-3512-672AF55F45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93CFF4-8A54-6443-4C48-3B3FD43F09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6AA53-66B9-E668-1EBA-ACDFF8F8A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51F5C-1FE4-4DED-8F17-6A726267CD7B}" type="datetime1">
              <a:rPr lang="en-US" smtClean="0"/>
              <a:pPr/>
              <a:t>04/01/2023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89287-7954-042A-8E15-3082B014C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B559D1-5760-5B83-8C23-325767D48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213F-AD70-49BB-A7B5-71D99FCB6B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627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480CA-AD91-D1FA-60E0-4042FDDB8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8EF0B4-7761-55C6-0F7E-DC816247FA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0FBC72-EEA9-23E3-8385-66FBAFEDC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BA80A-9A68-45A8-9B75-04E8AE5A44EF}" type="datetime1">
              <a:rPr lang="en-US" smtClean="0"/>
              <a:pPr/>
              <a:t>04/01/2023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5E2B8C-8F96-EBCC-7F51-0B349D2EC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38AAF-0C88-1F48-CAD9-319AF09A5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213F-AD70-49BB-A7B5-71D99FCB6B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00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52BC52-9BD5-8EBE-B657-109E9E6696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CC2B42-407C-839D-C025-A49718C2ED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6615A-8DBF-B106-64BB-D0CF33BF3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FD10D-5DFE-49A7-AAAE-1C712D3BB2AB}" type="datetime1">
              <a:rPr lang="en-US" smtClean="0"/>
              <a:pPr/>
              <a:t>04/01/2023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D6269-24A9-5FD4-A183-A857131B5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8E94A2-EEDD-4AA2-A07E-A0937C295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213F-AD70-49BB-A7B5-71D99FCB6B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80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882B8-DCDC-AA5F-EA64-3BC2ECC16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B7D9F-6EC5-1061-B690-5287A6BCCA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90E82-9938-80E9-6010-36BCCD36E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F0102-4DCD-406D-A968-F9639D15FCA0}" type="datetime1">
              <a:rPr lang="en-US" smtClean="0"/>
              <a:pPr/>
              <a:t>04/01/2023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39892D-8F0D-EEB0-2E9F-544BF56C4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866334-5FE6-3D16-6A3E-FE95FFBFE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213F-AD70-49BB-A7B5-71D99FCB6B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15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4CD22-9829-8718-D9F2-5EBB2D717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C3FE24-7799-32D3-3C97-A120CFD4E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4A90E-3825-86E1-1C73-0C5B40B7E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82D9-EFA2-45C6-9947-E936B2588870}" type="datetime1">
              <a:rPr lang="en-US" smtClean="0"/>
              <a:pPr/>
              <a:t>04/01/2023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D974C-A937-C7B0-6F2F-2B20E7000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17B74-2A4E-EBF1-0E04-C380D07CC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213F-AD70-49BB-A7B5-71D99FCB6B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713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20C29-615B-1C7F-FD43-77D1C9DCF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551F4-179A-5660-ACEA-901F1903DC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FC691E-AA7E-4CF8-BF7C-B262DE5A07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B26113-A59E-4A28-AC62-3D1746125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70FC-6F96-4072-9265-17FFBF12A714}" type="datetime1">
              <a:rPr lang="en-US" smtClean="0"/>
              <a:pPr/>
              <a:t>04/01/2023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D00E91-1EB9-346F-9A67-4C43D38F4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EEA25C-080C-9E86-6E07-8CB82A3A1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213F-AD70-49BB-A7B5-71D99FCB6B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761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05417-127C-EC57-E1AF-362413132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F3E320-4E16-1989-2005-C27543E88E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E4C67D-B1F4-F2C3-15E0-6BC5853DE3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99B660-7DB7-34F5-8822-BD763227DE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8DAFF3-E3F0-2F4B-80FD-DD3BEC2BF0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E69094-A921-4A60-0027-B73B2472D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365E9-502A-49D8-82CC-A4F15923787F}" type="datetime1">
              <a:rPr lang="en-US" smtClean="0"/>
              <a:pPr/>
              <a:t>04/01/2023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0E3340-4197-2A7C-D78F-27650B264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7A2361-F0C0-0168-224B-C5A8BDA10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213F-AD70-49BB-A7B5-71D99FCB6B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34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6C924-EEB3-E799-F5B6-C95D1F72C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F9C00F-46A4-88A2-23F6-3EC186A02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6B85F-A7B9-4B15-BEB0-AAB9A0F53BDE}" type="datetime1">
              <a:rPr lang="en-US" smtClean="0"/>
              <a:pPr/>
              <a:t>04/01/2023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625481-C223-38B4-6350-DBFBA466D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B98E38-F163-F96B-321D-52CEC96B7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213F-AD70-49BB-A7B5-71D99FCB6B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00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1C953D-4FD3-8DA1-5046-4B79994F4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76FB7-AD63-4E26-8B6A-EF962227E207}" type="datetime1">
              <a:rPr lang="en-US" smtClean="0"/>
              <a:pPr/>
              <a:t>04/01/2023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A7D748-08F8-E0A8-BD05-22E25EE37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A61DB-B1BF-8E05-912E-5F5B0620E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213F-AD70-49BB-A7B5-71D99FCB6B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94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3473C-6432-D987-8644-4FC5FF2AE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4DD2C-D935-0EE7-560D-1CF8C30E0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510EF3-E2D5-2141-1A0E-C829AF602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E3B0ED-770E-8B4D-EDAB-FBFD2A675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49A8A-12E3-4993-8026-B763D9C15640}" type="datetime1">
              <a:rPr lang="en-US" smtClean="0"/>
              <a:pPr/>
              <a:t>04/01/2023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B8A3D-C41E-D017-D39A-2F10C10FC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37EF8C-B6BC-6A49-F452-109ADF6D7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213F-AD70-49BB-A7B5-71D99FCB6B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33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DF789-6F22-F2CF-BF39-776B17981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563DAD-66F0-A644-3904-D566A9BB25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9AAB58-E1A7-52D4-7411-E56893855F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363BC7-11DB-CFF3-3A6F-DD7F0DBD8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A7041-8C15-49C0-88E7-C695214C2342}" type="datetime1">
              <a:rPr lang="en-US" smtClean="0"/>
              <a:pPr/>
              <a:t>04/01/2023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F9020A-130A-9525-25A6-36E5738F8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70AAE1-D516-D5B1-4815-487570394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213F-AD70-49BB-A7B5-71D99FCB6B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462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1606CD-A991-A7DC-76CB-A3B76A3A4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F0708E-6D73-3768-9B18-921FECBD0F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F8850-AD61-2EE0-8964-15D20049B5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E6A17-CC9C-4F2F-8969-964A4742487C}" type="datetime1">
              <a:rPr lang="en-US" smtClean="0"/>
              <a:pPr/>
              <a:t>04/01/2023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98C4D-E078-E211-D1EA-9F2853B606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4A62A-787E-FD3C-BB49-C30DEF29C8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6213F-AD70-49BB-A7B5-71D99FCB6B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83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181D404-0E02-637D-5FBB-0EDA9F50BF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51" t="29000" r="75681" b="47900"/>
          <a:stretch/>
        </p:blipFill>
        <p:spPr>
          <a:xfrm>
            <a:off x="-6724" y="17519"/>
            <a:ext cx="1440160" cy="18964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2F90414-F05F-0159-BD46-414293A5E7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51" t="29000" r="75681" b="47900"/>
          <a:stretch/>
        </p:blipFill>
        <p:spPr>
          <a:xfrm>
            <a:off x="10632504" y="13862"/>
            <a:ext cx="1584176" cy="18964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C3226F-B1C8-40EC-15CF-E84E619673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" b="72302"/>
          <a:stretch/>
        </p:blipFill>
        <p:spPr>
          <a:xfrm>
            <a:off x="-24680" y="13862"/>
            <a:ext cx="12216680" cy="18964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2269ED2-3DB0-7928-95EC-164423833750}"/>
              </a:ext>
            </a:extLst>
          </p:cNvPr>
          <p:cNvSpPr txBox="1"/>
          <p:nvPr/>
        </p:nvSpPr>
        <p:spPr>
          <a:xfrm>
            <a:off x="1352450" y="2636912"/>
            <a:ext cx="94871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b="1" dirty="0">
                <a:solidFill>
                  <a:srgbClr val="FFFF00"/>
                </a:solidFill>
              </a:rPr>
              <a:t>ACTIVITY REPORT</a:t>
            </a:r>
          </a:p>
          <a:p>
            <a:pPr algn="ctr">
              <a:spcAft>
                <a:spcPts val="600"/>
              </a:spcAft>
            </a:pPr>
            <a:r>
              <a:rPr lang="en-US" sz="2400" b="1" dirty="0">
                <a:solidFill>
                  <a:schemeClr val="bg1"/>
                </a:solidFill>
              </a:rPr>
              <a:t>UPDATING INFORMATICS SUBJECT IN PREPARATION FOR DEVELOPING DIGITAL LITERACY TRAINING MODULE FOR COLLEGE STUDENTS AND PILOTING AT GIZ’S PARTNER COLLEGES</a:t>
            </a:r>
            <a:endParaRPr lang="en-US" sz="2400" dirty="0">
              <a:solidFill>
                <a:schemeClr val="bg1"/>
              </a:solidFill>
            </a:endParaRPr>
          </a:p>
          <a:p>
            <a:pPr algn="ctr"/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000" i="1" dirty="0">
                <a:solidFill>
                  <a:schemeClr val="bg1"/>
                </a:solidFill>
              </a:rPr>
              <a:t>Hanoi, 30 December 2022</a:t>
            </a:r>
          </a:p>
        </p:txBody>
      </p:sp>
    </p:spTree>
    <p:extLst>
      <p:ext uri="{BB962C8B-B14F-4D97-AF65-F5344CB8AC3E}">
        <p14:creationId xmlns:p14="http://schemas.microsoft.com/office/powerpoint/2010/main" val="2167685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0EB172FD-9A0F-C87F-C06A-CE5ACDB84B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9708489"/>
              </p:ext>
            </p:extLst>
          </p:nvPr>
        </p:nvGraphicFramePr>
        <p:xfrm>
          <a:off x="2351584" y="0"/>
          <a:ext cx="943304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CBBFF37-8CFB-36FC-EA5A-60E4FF9CAE9F}"/>
              </a:ext>
            </a:extLst>
          </p:cNvPr>
          <p:cNvSpPr txBox="1"/>
          <p:nvPr/>
        </p:nvSpPr>
        <p:spPr>
          <a:xfrm>
            <a:off x="2855640" y="980728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C000"/>
                </a:solidFill>
              </a:rPr>
              <a:t>01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885AE4-AABE-08DD-C268-EBDB7B98F6B0}"/>
              </a:ext>
            </a:extLst>
          </p:cNvPr>
          <p:cNvSpPr txBox="1"/>
          <p:nvPr/>
        </p:nvSpPr>
        <p:spPr>
          <a:xfrm>
            <a:off x="3334080" y="3013501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30E845"/>
                </a:solidFill>
              </a:rPr>
              <a:t>02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3705F1-6111-F769-B802-0D0006399C7A}"/>
              </a:ext>
            </a:extLst>
          </p:cNvPr>
          <p:cNvSpPr txBox="1"/>
          <p:nvPr/>
        </p:nvSpPr>
        <p:spPr>
          <a:xfrm>
            <a:off x="2866028" y="5046275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5B9BD5"/>
                </a:solidFill>
              </a:rPr>
              <a:t>03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092D50-AE2D-5667-C60D-2C29900D6EE8}"/>
              </a:ext>
            </a:extLst>
          </p:cNvPr>
          <p:cNvSpPr txBox="1"/>
          <p:nvPr/>
        </p:nvSpPr>
        <p:spPr>
          <a:xfrm>
            <a:off x="239164" y="2644169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TABLE OF CONTENT</a:t>
            </a:r>
          </a:p>
        </p:txBody>
      </p:sp>
    </p:spTree>
    <p:extLst>
      <p:ext uri="{BB962C8B-B14F-4D97-AF65-F5344CB8AC3E}">
        <p14:creationId xmlns:p14="http://schemas.microsoft.com/office/powerpoint/2010/main" val="1860107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9E70D35-4740-E449-7B75-210C20354A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1" t="35265" r="34645" b="1492"/>
          <a:stretch/>
        </p:blipFill>
        <p:spPr>
          <a:xfrm>
            <a:off x="4151784" y="2552392"/>
            <a:ext cx="3888432" cy="3468896"/>
          </a:xfrm>
          <a:prstGeom prst="ellipse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4853072-651A-84FA-5BC2-66A77074F632}"/>
              </a:ext>
            </a:extLst>
          </p:cNvPr>
          <p:cNvSpPr txBox="1"/>
          <p:nvPr/>
        </p:nvSpPr>
        <p:spPr>
          <a:xfrm>
            <a:off x="911424" y="450250"/>
            <a:ext cx="105131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FF"/>
                </a:solidFill>
              </a:rPr>
              <a:t>CURRENT SITUATION OF LEGAL FRAMEWORK </a:t>
            </a:r>
          </a:p>
          <a:p>
            <a:pPr algn="ctr"/>
            <a:r>
              <a:rPr lang="en-US" sz="2800" b="1" dirty="0">
                <a:solidFill>
                  <a:srgbClr val="0000FF"/>
                </a:solidFill>
              </a:rPr>
              <a:t>RELATED TO MH05 – INFORMATICS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A9C05E-B95C-E2EA-D73D-215830709F03}"/>
              </a:ext>
            </a:extLst>
          </p:cNvPr>
          <p:cNvSpPr txBox="1"/>
          <p:nvPr/>
        </p:nvSpPr>
        <p:spPr>
          <a:xfrm>
            <a:off x="366396" y="4788500"/>
            <a:ext cx="4176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4473C5"/>
                </a:solidFill>
              </a:rPr>
              <a:t>Circular No. 11/2018/TT-BLDTBXH (published the content of Informatics for intermediate and college levels)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5D6A82-E21C-6901-388E-830F97B88E40}"/>
              </a:ext>
            </a:extLst>
          </p:cNvPr>
          <p:cNvSpPr txBox="1"/>
          <p:nvPr/>
        </p:nvSpPr>
        <p:spPr>
          <a:xfrm>
            <a:off x="366396" y="3396164"/>
            <a:ext cx="40535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A5A5A5"/>
                </a:solidFill>
              </a:rPr>
              <a:t>Circular No. 03/2017/TT-BLDTBXH (regulated the educational program to be updated every 03 years)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4B4822-D3CD-FC0E-0D77-3483061B6D87}"/>
              </a:ext>
            </a:extLst>
          </p:cNvPr>
          <p:cNvSpPr txBox="1"/>
          <p:nvPr/>
        </p:nvSpPr>
        <p:spPr>
          <a:xfrm>
            <a:off x="2012629" y="2175719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44546B"/>
                </a:solidFill>
              </a:rPr>
              <a:t>Circular No. 03/2014/TT-BTTTT (the IT usage competence)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E65BB8-AF69-D6B2-4D3E-EED7E209B8F3}"/>
              </a:ext>
            </a:extLst>
          </p:cNvPr>
          <p:cNvSpPr txBox="1"/>
          <p:nvPr/>
        </p:nvSpPr>
        <p:spPr>
          <a:xfrm>
            <a:off x="6816080" y="1714660"/>
            <a:ext cx="42633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5A9BD5"/>
                </a:solidFill>
              </a:rPr>
              <a:t>Decision No. 806/QĐ-LDTBXH (2021) on national vocational skills standards (digital literacy implementation)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45EA9F-3222-A09A-7C30-4DF6D4CC98A5}"/>
              </a:ext>
            </a:extLst>
          </p:cNvPr>
          <p:cNvSpPr txBox="1"/>
          <p:nvPr/>
        </p:nvSpPr>
        <p:spPr>
          <a:xfrm>
            <a:off x="8021805" y="3271177"/>
            <a:ext cx="3888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</a:rPr>
              <a:t>Decision No.2239/QĐ-</a:t>
            </a:r>
            <a:r>
              <a:rPr lang="en-US" sz="2000" b="1" dirty="0" err="1">
                <a:solidFill>
                  <a:srgbClr val="FFC000"/>
                </a:solidFill>
              </a:rPr>
              <a:t>TTg</a:t>
            </a:r>
            <a:r>
              <a:rPr lang="en-US" sz="2000" b="1" dirty="0">
                <a:solidFill>
                  <a:srgbClr val="FFC000"/>
                </a:solidFill>
              </a:rPr>
              <a:t> (TVET strategy until 2030, 90% of the workforce acquires digital literacy)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97191D-6F5A-6BCA-8CFD-C5974AFE0536}"/>
              </a:ext>
            </a:extLst>
          </p:cNvPr>
          <p:cNvSpPr txBox="1"/>
          <p:nvPr/>
        </p:nvSpPr>
        <p:spPr>
          <a:xfrm>
            <a:off x="7733772" y="5205680"/>
            <a:ext cx="42633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AD46"/>
                </a:solidFill>
              </a:rPr>
              <a:t>Decision No.2222/QD-</a:t>
            </a:r>
            <a:r>
              <a:rPr lang="en-US" sz="2000" b="1" dirty="0" err="1">
                <a:solidFill>
                  <a:srgbClr val="70AD46"/>
                </a:solidFill>
              </a:rPr>
              <a:t>TTg</a:t>
            </a:r>
            <a:r>
              <a:rPr lang="en-US" sz="2000" b="1" dirty="0">
                <a:solidFill>
                  <a:srgbClr val="70AD46"/>
                </a:solidFill>
              </a:rPr>
              <a:t> (DX in TVET, the program on integrating 70% digital literacy in 2023; educational content is appropriate for DX methods</a:t>
            </a:r>
          </a:p>
        </p:txBody>
      </p:sp>
    </p:spTree>
    <p:extLst>
      <p:ext uri="{BB962C8B-B14F-4D97-AF65-F5344CB8AC3E}">
        <p14:creationId xmlns:p14="http://schemas.microsoft.com/office/powerpoint/2010/main" val="4048394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00EF6-D86A-9929-01B0-4538A35F4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356" y="142764"/>
            <a:ext cx="11953328" cy="504055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LOCATIONS, TARGETED PARTICIPANTS, AND SCALE OF </a:t>
            </a:r>
            <a:b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RESEARCH ACTIVITY ON CURRENT SITUATION OF MH05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56B793-5100-6592-76FE-746D0B7CE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213F-AD70-49BB-A7B5-71D99FCB6BA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646F6D-4398-0296-13B1-6C002D274B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12" y="871564"/>
            <a:ext cx="11640616" cy="598643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626A950-7123-E446-C800-C0AB5E192550}"/>
              </a:ext>
            </a:extLst>
          </p:cNvPr>
          <p:cNvSpPr/>
          <p:nvPr/>
        </p:nvSpPr>
        <p:spPr>
          <a:xfrm>
            <a:off x="7248128" y="1116231"/>
            <a:ext cx="44644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BCI (Vice Rector, Managers of IT Department, Educational Department, Teachers, Students and enterprises)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F8882D-2698-A611-5D84-40507EEBA7C3}"/>
              </a:ext>
            </a:extLst>
          </p:cNvPr>
          <p:cNvSpPr/>
          <p:nvPr/>
        </p:nvSpPr>
        <p:spPr>
          <a:xfrm>
            <a:off x="479376" y="1340768"/>
            <a:ext cx="388843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CTC1 (Vice Rector, managers of Educational Department, Teachers, students and enterprises)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D614F90-DD15-3066-2C34-C9A75F093EE2}"/>
              </a:ext>
            </a:extLst>
          </p:cNvPr>
          <p:cNvSpPr/>
          <p:nvPr/>
        </p:nvSpPr>
        <p:spPr>
          <a:xfrm>
            <a:off x="164632" y="2706438"/>
            <a:ext cx="3985120" cy="699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LAC (Vice Rector, managers of Education Department, IT Faculty, teachers, students and enterprises)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B8B7C36-D1DA-2063-D252-F6EB89BAF5C9}"/>
              </a:ext>
            </a:extLst>
          </p:cNvPr>
          <p:cNvSpPr/>
          <p:nvPr/>
        </p:nvSpPr>
        <p:spPr>
          <a:xfrm>
            <a:off x="53129" y="3656345"/>
            <a:ext cx="3888432" cy="10590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VCMI (Vice Rector, managers of Education Department, IT/Mechanics/Electrical and Electronic Faculty, teachers, students and enterprises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CAD377-A426-CEB2-8487-8DA83496AAF8}"/>
              </a:ext>
            </a:extLst>
          </p:cNvPr>
          <p:cNvSpPr/>
          <p:nvPr/>
        </p:nvSpPr>
        <p:spPr>
          <a:xfrm>
            <a:off x="156356" y="5095056"/>
            <a:ext cx="4055096" cy="6710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LILAMA 2 (Vice Rector, managers of Education Department, IT Faculty, teachers, students and enterprises)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7F4F18B-468A-8457-8D5A-272E1186742D}"/>
              </a:ext>
            </a:extLst>
          </p:cNvPr>
          <p:cNvSpPr/>
          <p:nvPr/>
        </p:nvSpPr>
        <p:spPr>
          <a:xfrm>
            <a:off x="152618" y="5978824"/>
            <a:ext cx="4055096" cy="6710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AGVC (Vice Rector, managers of Education Department, IT Faculty, teachers, students and enterprises)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945D86E-325D-9B3A-867D-F0CAA390D3DF}"/>
              </a:ext>
            </a:extLst>
          </p:cNvPr>
          <p:cNvSpPr/>
          <p:nvPr/>
        </p:nvSpPr>
        <p:spPr>
          <a:xfrm>
            <a:off x="7862176" y="2466957"/>
            <a:ext cx="416933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VDHT (Vice Rector, Managers Educational Department, Teachers, Students and enterprises)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16412EA-35E5-1EA8-00E4-43DA616D5AAE}"/>
              </a:ext>
            </a:extLst>
          </p:cNvPr>
          <p:cNvSpPr/>
          <p:nvPr/>
        </p:nvSpPr>
        <p:spPr>
          <a:xfrm>
            <a:off x="7577132" y="3465800"/>
            <a:ext cx="44644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HUEIC (Vice Rector, Managers of IT Department, Electrical Department, Teachers, Students and enterprises)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EAFDDE-C82C-8FD3-AC7D-1C824FB62479}"/>
              </a:ext>
            </a:extLst>
          </p:cNvPr>
          <p:cNvSpPr/>
          <p:nvPr/>
        </p:nvSpPr>
        <p:spPr>
          <a:xfrm>
            <a:off x="7897535" y="4374976"/>
            <a:ext cx="416933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NTCT (Vice Rector, Managers Educational Department, Teachers, Students and enterprises)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12A83B5-5D3B-0A29-78E6-250DB520522F}"/>
              </a:ext>
            </a:extLst>
          </p:cNvPr>
          <p:cNvSpPr/>
          <p:nvPr/>
        </p:nvSpPr>
        <p:spPr>
          <a:xfrm>
            <a:off x="7940354" y="5185643"/>
            <a:ext cx="416933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NTVC (Vice Rector, Managers Educational Department, Teachers, Students and enterprises)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1E982BF-832A-CA90-EF44-64CA83117D0A}"/>
              </a:ext>
            </a:extLst>
          </p:cNvPr>
          <p:cNvSpPr/>
          <p:nvPr/>
        </p:nvSpPr>
        <p:spPr>
          <a:xfrm>
            <a:off x="7887235" y="6021821"/>
            <a:ext cx="416933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HVCT (Rector, Managers Educational Department , Teachers, Students and enterprises)</a:t>
            </a:r>
          </a:p>
        </p:txBody>
      </p:sp>
    </p:spTree>
    <p:extLst>
      <p:ext uri="{BB962C8B-B14F-4D97-AF65-F5344CB8AC3E}">
        <p14:creationId xmlns:p14="http://schemas.microsoft.com/office/powerpoint/2010/main" val="2004795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0FDC92-9D21-C0D8-1705-A789A54C132A}"/>
              </a:ext>
            </a:extLst>
          </p:cNvPr>
          <p:cNvSpPr txBox="1"/>
          <p:nvPr/>
        </p:nvSpPr>
        <p:spPr>
          <a:xfrm>
            <a:off x="5447928" y="0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UPDATING THE DIGITAL COMPETENCE FRAMEWORK 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7DDD86D-0A7D-3DB3-588B-76D16FE0D5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4149298"/>
              </p:ext>
            </p:extLst>
          </p:nvPr>
        </p:nvGraphicFramePr>
        <p:xfrm>
          <a:off x="1199456" y="230832"/>
          <a:ext cx="3703960" cy="3429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8396A2D-452B-50D8-F5F0-5D04CB472BF5}"/>
              </a:ext>
            </a:extLst>
          </p:cNvPr>
          <p:cNvSpPr txBox="1"/>
          <p:nvPr/>
        </p:nvSpPr>
        <p:spPr>
          <a:xfrm>
            <a:off x="0" y="1530039"/>
            <a:ext cx="1775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(1) UNESCO’s digital Literacy Global Framework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F4DDD6F-7EC5-A468-6D24-FE2C17EE8A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7882562"/>
              </p:ext>
            </p:extLst>
          </p:nvPr>
        </p:nvGraphicFramePr>
        <p:xfrm>
          <a:off x="3359696" y="2718313"/>
          <a:ext cx="5798610" cy="3918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C25E1185-EC2B-78BF-2703-140BFE7822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2571860"/>
              </p:ext>
            </p:extLst>
          </p:nvPr>
        </p:nvGraphicFramePr>
        <p:xfrm>
          <a:off x="6600056" y="455556"/>
          <a:ext cx="6624736" cy="4422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2688156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7D18307-A272-9B67-E64E-5070612469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0412625"/>
              </p:ext>
            </p:extLst>
          </p:nvPr>
        </p:nvGraphicFramePr>
        <p:xfrm>
          <a:off x="0" y="27384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" name="Title 1">
            <a:extLst>
              <a:ext uri="{FF2B5EF4-FFF2-40B4-BE49-F238E27FC236}">
                <a16:creationId xmlns:a16="http://schemas.microsoft.com/office/drawing/2014/main" id="{004BE8A5-9198-1EFD-2248-347CE12AC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75456"/>
            <a:ext cx="12192000" cy="491642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sz="3200" b="1" dirty="0">
                <a:solidFill>
                  <a:srgbClr val="0000FF"/>
                </a:solidFill>
              </a:rPr>
              <a:t>Development and research process of the updated MH05</a:t>
            </a:r>
          </a:p>
        </p:txBody>
      </p:sp>
    </p:spTree>
    <p:extLst>
      <p:ext uri="{BB962C8B-B14F-4D97-AF65-F5344CB8AC3E}">
        <p14:creationId xmlns:p14="http://schemas.microsoft.com/office/powerpoint/2010/main" val="2719496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98B7E-3304-6BC0-B688-276C72AE7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7860" y="556365"/>
            <a:ext cx="8616280" cy="491642"/>
          </a:xfrm>
        </p:spPr>
        <p:txBody>
          <a:bodyPr>
            <a:noAutofit/>
          </a:bodyPr>
          <a:lstStyle/>
          <a:p>
            <a:pPr lvl="0" algn="ctr"/>
            <a:r>
              <a:rPr lang="en-US" sz="3200" b="1" dirty="0">
                <a:solidFill>
                  <a:srgbClr val="0000FF"/>
                </a:solidFill>
              </a:rPr>
              <a:t>RESEARCH RESULTS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721602-270C-5F75-9F44-1A3FEFD842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9"/>
          <a:stretch/>
        </p:blipFill>
        <p:spPr>
          <a:xfrm>
            <a:off x="0" y="1052735"/>
            <a:ext cx="12192000" cy="545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34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E79DA84-2A33-4E9E-1BEA-C251A1A238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89"/>
          <a:stretch/>
        </p:blipFill>
        <p:spPr>
          <a:xfrm>
            <a:off x="335360" y="1412776"/>
            <a:ext cx="11449272" cy="488744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ED33E6F-E22B-D1D1-27D7-0F3F80E97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7860" y="556365"/>
            <a:ext cx="8616280" cy="491642"/>
          </a:xfrm>
        </p:spPr>
        <p:txBody>
          <a:bodyPr>
            <a:noAutofit/>
          </a:bodyPr>
          <a:lstStyle/>
          <a:p>
            <a:pPr lvl="0" algn="ctr"/>
            <a:r>
              <a:rPr lang="en-US" sz="3200" b="1" dirty="0">
                <a:solidFill>
                  <a:srgbClr val="0000FF"/>
                </a:solidFill>
              </a:rPr>
              <a:t>RECOMMENDATIONS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27FDA4-0080-5D8A-0D19-7328E715696C}"/>
              </a:ext>
            </a:extLst>
          </p:cNvPr>
          <p:cNvSpPr/>
          <p:nvPr/>
        </p:nvSpPr>
        <p:spPr>
          <a:xfrm>
            <a:off x="5159896" y="1842493"/>
            <a:ext cx="655272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Allowing pilot implementation of the updated Informatics subject at some of GIZ’s partner colleges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E21E51-09EF-496C-2360-03F65F14A57E}"/>
              </a:ext>
            </a:extLst>
          </p:cNvPr>
          <p:cNvSpPr/>
          <p:nvPr/>
        </p:nvSpPr>
        <p:spPr>
          <a:xfrm>
            <a:off x="5159896" y="2875342"/>
            <a:ext cx="655272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Assisting in evaluating/synthesizing the results of pilot implementation, policy consulting, developing lesson samples, transferring the program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1E1DD8-C2C1-8415-D9C3-062A481463CC}"/>
              </a:ext>
            </a:extLst>
          </p:cNvPr>
          <p:cNvSpPr/>
          <p:nvPr/>
        </p:nvSpPr>
        <p:spPr>
          <a:xfrm>
            <a:off x="5162697" y="3995154"/>
            <a:ext cx="655272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Implementing the pilot program of updated MH05 (focusing on college students), digitizing teaching and learning materials, developing shared data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6E29B1-E4AE-2C0F-D713-55EE09648A38}"/>
              </a:ext>
            </a:extLst>
          </p:cNvPr>
          <p:cNvSpPr/>
          <p:nvPr/>
        </p:nvSpPr>
        <p:spPr>
          <a:xfrm>
            <a:off x="5161975" y="5198102"/>
            <a:ext cx="655272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Allowing pilot implementation of the updated Informatics subject at some of GIZ’s partner colleges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462C3D7-1BD3-F6C0-77D0-06C46E115A03}"/>
              </a:ext>
            </a:extLst>
          </p:cNvPr>
          <p:cNvSpPr/>
          <p:nvPr/>
        </p:nvSpPr>
        <p:spPr>
          <a:xfrm>
            <a:off x="3287688" y="4293096"/>
            <a:ext cx="1512168" cy="494146"/>
          </a:xfrm>
          <a:prstGeom prst="rect">
            <a:avLst/>
          </a:prstGeom>
          <a:solidFill>
            <a:srgbClr val="F25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1F29D3"/>
                </a:solidFill>
              </a:rPr>
              <a:t>COLLEGES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943A3E-842F-24EC-9193-5D6324F7621D}"/>
              </a:ext>
            </a:extLst>
          </p:cNvPr>
          <p:cNvSpPr/>
          <p:nvPr/>
        </p:nvSpPr>
        <p:spPr>
          <a:xfrm>
            <a:off x="3071664" y="5198102"/>
            <a:ext cx="1728192" cy="607162"/>
          </a:xfrm>
          <a:prstGeom prst="rect">
            <a:avLst/>
          </a:prstGeom>
          <a:solidFill>
            <a:srgbClr val="6EB8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TEACHERS</a:t>
            </a:r>
          </a:p>
        </p:txBody>
      </p:sp>
    </p:spTree>
    <p:extLst>
      <p:ext uri="{BB962C8B-B14F-4D97-AF65-F5344CB8AC3E}">
        <p14:creationId xmlns:p14="http://schemas.microsoft.com/office/powerpoint/2010/main" val="115350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1073-8E03-4969-AA7F-DAB0A82A759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2204864"/>
            <a:ext cx="12192000" cy="707886"/>
          </a:xfrm>
          <a:prstGeom prst="rect">
            <a:avLst/>
          </a:prstGeom>
          <a:ln w="38100" cmpd="sng"/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44450" h="38100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THANK YOU FOR LISTENING!</a:t>
            </a:r>
            <a:endParaRPr lang="en-US" sz="4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mb dir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1D1878DB1335499DDB13F3A4C3009B" ma:contentTypeVersion="18" ma:contentTypeDescription="Create a new document." ma:contentTypeScope="" ma:versionID="112be2dc1bedfda4d0992793afdfd996">
  <xsd:schema xmlns:xsd="http://www.w3.org/2001/XMLSchema" xmlns:xs="http://www.w3.org/2001/XMLSchema" xmlns:p="http://schemas.microsoft.com/office/2006/metadata/properties" xmlns:ns2="388ba771-cdb3-4ab4-b105-079ba08c4720" xmlns:ns3="eabf0ec1-5846-45d3-901d-efa415327165" targetNamespace="http://schemas.microsoft.com/office/2006/metadata/properties" ma:root="true" ma:fieldsID="a43f9e58f4e44580e03ad3c46ba3d724" ns2:_="" ns3:_="">
    <xsd:import namespace="388ba771-cdb3-4ab4-b105-079ba08c4720"/>
    <xsd:import namespace="eabf0ec1-5846-45d3-901d-efa4153271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3:TaxCatchAll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8ba771-cdb3-4ab4-b105-079ba08c47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0aed264e-563a-469a-8ebe-271e849ec1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bf0ec1-5846-45d3-901d-efa41532716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a998036f-793c-4676-9f72-123f668249be}" ma:internalName="TaxCatchAll" ma:showField="CatchAllData" ma:web="eabf0ec1-5846-45d3-901d-efa4153271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88ba771-cdb3-4ab4-b105-079ba08c4720">
      <Terms xmlns="http://schemas.microsoft.com/office/infopath/2007/PartnerControls"/>
    </lcf76f155ced4ddcb4097134ff3c332f>
    <TaxCatchAll xmlns="eabf0ec1-5846-45d3-901d-efa415327165" xsi:nil="true"/>
  </documentManagement>
</p:properties>
</file>

<file path=customXml/itemProps1.xml><?xml version="1.0" encoding="utf-8"?>
<ds:datastoreItem xmlns:ds="http://schemas.openxmlformats.org/officeDocument/2006/customXml" ds:itemID="{A1B23FED-C1A6-417A-9525-5BB00D1ED83F}"/>
</file>

<file path=customXml/itemProps2.xml><?xml version="1.0" encoding="utf-8"?>
<ds:datastoreItem xmlns:ds="http://schemas.openxmlformats.org/officeDocument/2006/customXml" ds:itemID="{D45ED408-6215-4367-9C54-5EF4D513A49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E2DE74B-A7A9-404F-8560-E1A5DAF20DE4}">
  <ds:schemaRefs>
    <ds:schemaRef ds:uri="http://schemas.microsoft.com/office/2006/metadata/properties"/>
    <ds:schemaRef ds:uri="http://schemas.microsoft.com/office/infopath/2007/PartnerControls"/>
    <ds:schemaRef ds:uri="388ba771-cdb3-4ab4-b105-079ba08c4720"/>
    <ds:schemaRef ds:uri="eabf0ec1-5846-45d3-901d-efa41532716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3175</TotalTime>
  <Words>720</Words>
  <Application>Microsoft Office PowerPoint</Application>
  <PresentationFormat>Widescreen</PresentationFormat>
  <Paragraphs>89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LOCATIONS, TARGETED PARTICIPANTS, AND SCALE OF  THE RESEARCH ACTIVITY ON CURRENT SITUATION OF MH05</vt:lpstr>
      <vt:lpstr>PowerPoint Presentation</vt:lpstr>
      <vt:lpstr>Development and research process of the updated MH05</vt:lpstr>
      <vt:lpstr>RESEARCH RESULTS</vt:lpstr>
      <vt:lpstr>RECOMMENDATIONS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Mr Khue</dc:creator>
  <cp:lastModifiedBy>Nguyen Nguyet, Linh GIZ VN</cp:lastModifiedBy>
  <cp:revision>264</cp:revision>
  <dcterms:created xsi:type="dcterms:W3CDTF">2012-05-02T03:15:13Z</dcterms:created>
  <dcterms:modified xsi:type="dcterms:W3CDTF">2023-01-04T07:38:15Z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0x0101003B1D1878DB1335499DDB13F3A4C3009B</vt:lpwstr>
  </property>
  <property fmtid="{D5CDD505-2E9C-101B-9397-08002B2CF9AE}" pid="3" name="MediaServiceImageTags">
    <vt:lpwstr/>
  </property>
</Properties>
</file>