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5"/>
  </p:notesMasterIdLst>
  <p:handoutMasterIdLst>
    <p:handoutMasterId r:id="rId26"/>
  </p:handoutMasterIdLst>
  <p:sldIdLst>
    <p:sldId id="308" r:id="rId5"/>
    <p:sldId id="3617" r:id="rId6"/>
    <p:sldId id="3636" r:id="rId7"/>
    <p:sldId id="3634" r:id="rId8"/>
    <p:sldId id="3633" r:id="rId9"/>
    <p:sldId id="3598" r:id="rId10"/>
    <p:sldId id="3513" r:id="rId11"/>
    <p:sldId id="3604" r:id="rId12"/>
    <p:sldId id="3515" r:id="rId13"/>
    <p:sldId id="3516" r:id="rId14"/>
    <p:sldId id="3517" r:id="rId15"/>
    <p:sldId id="3518" r:id="rId16"/>
    <p:sldId id="3519" r:id="rId17"/>
    <p:sldId id="3637" r:id="rId18"/>
    <p:sldId id="3640" r:id="rId19"/>
    <p:sldId id="3638" r:id="rId20"/>
    <p:sldId id="3641" r:id="rId21"/>
    <p:sldId id="3639" r:id="rId22"/>
    <p:sldId id="3642" r:id="rId23"/>
    <p:sldId id="364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6A1656A-A71F-CB4D-AEDE-46CC101F2306}">
          <p14:sldIdLst>
            <p14:sldId id="308"/>
            <p14:sldId id="3617"/>
            <p14:sldId id="3636"/>
            <p14:sldId id="3634"/>
            <p14:sldId id="3633"/>
            <p14:sldId id="3598"/>
            <p14:sldId id="3513"/>
            <p14:sldId id="3604"/>
            <p14:sldId id="3515"/>
            <p14:sldId id="3516"/>
            <p14:sldId id="3517"/>
            <p14:sldId id="3518"/>
            <p14:sldId id="3519"/>
            <p14:sldId id="3637"/>
            <p14:sldId id="3640"/>
            <p14:sldId id="3638"/>
            <p14:sldId id="3641"/>
            <p14:sldId id="3639"/>
            <p14:sldId id="3642"/>
            <p14:sldId id="3643"/>
          </p14:sldIdLst>
        </p14:section>
        <p14:section name="Untitled Section" id="{EA177906-E94A-7B44-945D-5D0061F5F03D}">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o Hồ" initials="BH" lastIdx="1" clrIdx="0">
    <p:extLst>
      <p:ext uri="{19B8F6BF-5375-455C-9EA6-DF929625EA0E}">
        <p15:presenceInfo xmlns:p15="http://schemas.microsoft.com/office/powerpoint/2012/main" userId="S::baoht@edt.com.vn::e187e712-fb40-4f6b-8f48-1432621f0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2F0D9"/>
    <a:srgbClr val="2D5698"/>
    <a:srgbClr val="1D9A20"/>
    <a:srgbClr val="C45A1A"/>
    <a:srgbClr val="FFDA65"/>
    <a:srgbClr val="1D0DE3"/>
    <a:srgbClr val="C7DAF2"/>
    <a:srgbClr val="FFFF00"/>
    <a:srgbClr val="A9D28D"/>
    <a:srgbClr val="B3C8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0A8A2-45D5-4486-AEBB-C0A4AE2E6F4C}" v="4204" dt="2023-01-07T12:27:22.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8"/>
    <p:restoredTop sz="94818"/>
  </p:normalViewPr>
  <p:slideViewPr>
    <p:cSldViewPr snapToGrid="0" snapToObjects="1">
      <p:cViewPr varScale="1">
        <p:scale>
          <a:sx n="59" d="100"/>
          <a:sy n="59" d="100"/>
        </p:scale>
        <p:origin x="960"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122" d="100"/>
          <a:sy n="122" d="100"/>
        </p:scale>
        <p:origin x="403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Nguyet, Linh GIZ VN" userId="2354ce9b-7549-4a87-ac7c-f58a098fc5e7" providerId="ADAL" clId="{5B90A8A2-45D5-4486-AEBB-C0A4AE2E6F4C}"/>
    <pc:docChg chg="undo redo custSel addSld delSld modSld modMainMaster modSection">
      <pc:chgData name="Nguyen Nguyet, Linh GIZ VN" userId="2354ce9b-7549-4a87-ac7c-f58a098fc5e7" providerId="ADAL" clId="{5B90A8A2-45D5-4486-AEBB-C0A4AE2E6F4C}" dt="2023-01-07T12:33:45.161" v="27499" actId="1037"/>
      <pc:docMkLst>
        <pc:docMk/>
      </pc:docMkLst>
      <pc:sldChg chg="modSp mod">
        <pc:chgData name="Nguyen Nguyet, Linh GIZ VN" userId="2354ce9b-7549-4a87-ac7c-f58a098fc5e7" providerId="ADAL" clId="{5B90A8A2-45D5-4486-AEBB-C0A4AE2E6F4C}" dt="2023-01-05T03:47:35.388" v="656" actId="20577"/>
        <pc:sldMkLst>
          <pc:docMk/>
          <pc:sldMk cId="3158600597" sldId="308"/>
        </pc:sldMkLst>
        <pc:spChg chg="mod">
          <ac:chgData name="Nguyen Nguyet, Linh GIZ VN" userId="2354ce9b-7549-4a87-ac7c-f58a098fc5e7" providerId="ADAL" clId="{5B90A8A2-45D5-4486-AEBB-C0A4AE2E6F4C}" dt="2023-01-05T03:47:35.388" v="656" actId="20577"/>
          <ac:spMkLst>
            <pc:docMk/>
            <pc:sldMk cId="3158600597" sldId="308"/>
            <ac:spMk id="3" creationId="{3A71BD1C-6334-4FE7-F49D-2C66BE767170}"/>
          </ac:spMkLst>
        </pc:spChg>
        <pc:spChg chg="mod">
          <ac:chgData name="Nguyen Nguyet, Linh GIZ VN" userId="2354ce9b-7549-4a87-ac7c-f58a098fc5e7" providerId="ADAL" clId="{5B90A8A2-45D5-4486-AEBB-C0A4AE2E6F4C}" dt="2023-01-05T03:45:28.133" v="419" actId="14100"/>
          <ac:spMkLst>
            <pc:docMk/>
            <pc:sldMk cId="3158600597" sldId="308"/>
            <ac:spMk id="4" creationId="{E94403D9-67FD-F360-74D8-20E18C7ACB6F}"/>
          </ac:spMkLst>
        </pc:spChg>
        <pc:spChg chg="mod">
          <ac:chgData name="Nguyen Nguyet, Linh GIZ VN" userId="2354ce9b-7549-4a87-ac7c-f58a098fc5e7" providerId="ADAL" clId="{5B90A8A2-45D5-4486-AEBB-C0A4AE2E6F4C}" dt="2023-01-05T03:45:28.133" v="419" actId="14100"/>
          <ac:spMkLst>
            <pc:docMk/>
            <pc:sldMk cId="3158600597" sldId="308"/>
            <ac:spMk id="6" creationId="{A0C2787B-ADE8-972E-A114-6E5FD12B7848}"/>
          </ac:spMkLst>
        </pc:spChg>
        <pc:spChg chg="mod">
          <ac:chgData name="Nguyen Nguyet, Linh GIZ VN" userId="2354ce9b-7549-4a87-ac7c-f58a098fc5e7" providerId="ADAL" clId="{5B90A8A2-45D5-4486-AEBB-C0A4AE2E6F4C}" dt="2023-01-05T03:34:36.181" v="248" actId="14100"/>
          <ac:spMkLst>
            <pc:docMk/>
            <pc:sldMk cId="3158600597" sldId="308"/>
            <ac:spMk id="10" creationId="{D67BE729-4EFF-E580-A806-1710126A5BE0}"/>
          </ac:spMkLst>
        </pc:spChg>
        <pc:grpChg chg="mod">
          <ac:chgData name="Nguyen Nguyet, Linh GIZ VN" userId="2354ce9b-7549-4a87-ac7c-f58a098fc5e7" providerId="ADAL" clId="{5B90A8A2-45D5-4486-AEBB-C0A4AE2E6F4C}" dt="2023-01-05T03:45:28.133" v="419" actId="14100"/>
          <ac:grpSpMkLst>
            <pc:docMk/>
            <pc:sldMk cId="3158600597" sldId="308"/>
            <ac:grpSpMk id="2" creationId="{4D29643D-7A43-C244-53EE-517B50CF3A24}"/>
          </ac:grpSpMkLst>
        </pc:grpChg>
      </pc:sldChg>
      <pc:sldChg chg="addSp delSp modSp mod">
        <pc:chgData name="Nguyen Nguyet, Linh GIZ VN" userId="2354ce9b-7549-4a87-ac7c-f58a098fc5e7" providerId="ADAL" clId="{5B90A8A2-45D5-4486-AEBB-C0A4AE2E6F4C}" dt="2023-01-05T09:47:21.445" v="9414" actId="1038"/>
        <pc:sldMkLst>
          <pc:docMk/>
          <pc:sldMk cId="573734034" sldId="3513"/>
        </pc:sldMkLst>
        <pc:spChg chg="mod">
          <ac:chgData name="Nguyen Nguyet, Linh GIZ VN" userId="2354ce9b-7549-4a87-ac7c-f58a098fc5e7" providerId="ADAL" clId="{5B90A8A2-45D5-4486-AEBB-C0A4AE2E6F4C}" dt="2023-01-05T09:44:34.094" v="9350" actId="1037"/>
          <ac:spMkLst>
            <pc:docMk/>
            <pc:sldMk cId="573734034" sldId="3513"/>
            <ac:spMk id="6" creationId="{0519C12B-A36A-E643-A214-C18FFEB61709}"/>
          </ac:spMkLst>
        </pc:spChg>
        <pc:spChg chg="add del mod">
          <ac:chgData name="Nguyen Nguyet, Linh GIZ VN" userId="2354ce9b-7549-4a87-ac7c-f58a098fc5e7" providerId="ADAL" clId="{5B90A8A2-45D5-4486-AEBB-C0A4AE2E6F4C}" dt="2023-01-05T09:43:11.448" v="9187"/>
          <ac:spMkLst>
            <pc:docMk/>
            <pc:sldMk cId="573734034" sldId="3513"/>
            <ac:spMk id="11" creationId="{1B3F21DA-EE37-3840-984A-2A4E138985A3}"/>
          </ac:spMkLst>
        </pc:spChg>
        <pc:spChg chg="add del mod">
          <ac:chgData name="Nguyen Nguyet, Linh GIZ VN" userId="2354ce9b-7549-4a87-ac7c-f58a098fc5e7" providerId="ADAL" clId="{5B90A8A2-45D5-4486-AEBB-C0A4AE2E6F4C}" dt="2023-01-05T09:43:11.448" v="9187"/>
          <ac:spMkLst>
            <pc:docMk/>
            <pc:sldMk cId="573734034" sldId="3513"/>
            <ac:spMk id="19" creationId="{6E0DE508-C206-7DC3-0142-89415BCF05A3}"/>
          </ac:spMkLst>
        </pc:spChg>
        <pc:spChg chg="add del mod">
          <ac:chgData name="Nguyen Nguyet, Linh GIZ VN" userId="2354ce9b-7549-4a87-ac7c-f58a098fc5e7" providerId="ADAL" clId="{5B90A8A2-45D5-4486-AEBB-C0A4AE2E6F4C}" dt="2023-01-05T09:43:11.448" v="9187"/>
          <ac:spMkLst>
            <pc:docMk/>
            <pc:sldMk cId="573734034" sldId="3513"/>
            <ac:spMk id="20" creationId="{B2282F1D-21EE-2DEC-D64C-AA35FCFEF8A0}"/>
          </ac:spMkLst>
        </pc:spChg>
        <pc:spChg chg="add del mod">
          <ac:chgData name="Nguyen Nguyet, Linh GIZ VN" userId="2354ce9b-7549-4a87-ac7c-f58a098fc5e7" providerId="ADAL" clId="{5B90A8A2-45D5-4486-AEBB-C0A4AE2E6F4C}" dt="2023-01-05T09:43:11.448" v="9187"/>
          <ac:spMkLst>
            <pc:docMk/>
            <pc:sldMk cId="573734034" sldId="3513"/>
            <ac:spMk id="21" creationId="{E704CB51-964F-C4A0-D949-FED5E2429A45}"/>
          </ac:spMkLst>
        </pc:spChg>
        <pc:spChg chg="add del mod">
          <ac:chgData name="Nguyen Nguyet, Linh GIZ VN" userId="2354ce9b-7549-4a87-ac7c-f58a098fc5e7" providerId="ADAL" clId="{5B90A8A2-45D5-4486-AEBB-C0A4AE2E6F4C}" dt="2023-01-05T09:43:11.448" v="9187"/>
          <ac:spMkLst>
            <pc:docMk/>
            <pc:sldMk cId="573734034" sldId="3513"/>
            <ac:spMk id="22" creationId="{DB40D17A-1087-44CB-AEBF-62D32022A4F6}"/>
          </ac:spMkLst>
        </pc:spChg>
        <pc:spChg chg="add del mod">
          <ac:chgData name="Nguyen Nguyet, Linh GIZ VN" userId="2354ce9b-7549-4a87-ac7c-f58a098fc5e7" providerId="ADAL" clId="{5B90A8A2-45D5-4486-AEBB-C0A4AE2E6F4C}" dt="2023-01-05T09:43:11.448" v="9187"/>
          <ac:spMkLst>
            <pc:docMk/>
            <pc:sldMk cId="573734034" sldId="3513"/>
            <ac:spMk id="23" creationId="{B16DB67C-3CC2-BDF4-F355-91E7DD94C0A8}"/>
          </ac:spMkLst>
        </pc:spChg>
        <pc:spChg chg="add del mod">
          <ac:chgData name="Nguyen Nguyet, Linh GIZ VN" userId="2354ce9b-7549-4a87-ac7c-f58a098fc5e7" providerId="ADAL" clId="{5B90A8A2-45D5-4486-AEBB-C0A4AE2E6F4C}" dt="2023-01-05T09:43:11.448" v="9187"/>
          <ac:spMkLst>
            <pc:docMk/>
            <pc:sldMk cId="573734034" sldId="3513"/>
            <ac:spMk id="24" creationId="{C90BEF5C-A190-D5D7-14EA-8DEA37406B42}"/>
          </ac:spMkLst>
        </pc:spChg>
        <pc:spChg chg="add del mod">
          <ac:chgData name="Nguyen Nguyet, Linh GIZ VN" userId="2354ce9b-7549-4a87-ac7c-f58a098fc5e7" providerId="ADAL" clId="{5B90A8A2-45D5-4486-AEBB-C0A4AE2E6F4C}" dt="2023-01-05T09:43:11.448" v="9187"/>
          <ac:spMkLst>
            <pc:docMk/>
            <pc:sldMk cId="573734034" sldId="3513"/>
            <ac:spMk id="25" creationId="{C050071C-4CF3-E3C3-F145-9234F0DF333C}"/>
          </ac:spMkLst>
        </pc:spChg>
        <pc:spChg chg="add del mod">
          <ac:chgData name="Nguyen Nguyet, Linh GIZ VN" userId="2354ce9b-7549-4a87-ac7c-f58a098fc5e7" providerId="ADAL" clId="{5B90A8A2-45D5-4486-AEBB-C0A4AE2E6F4C}" dt="2023-01-05T09:43:11.448" v="9187"/>
          <ac:spMkLst>
            <pc:docMk/>
            <pc:sldMk cId="573734034" sldId="3513"/>
            <ac:spMk id="26" creationId="{7D914032-D44C-74C1-2F27-8E2995B70669}"/>
          </ac:spMkLst>
        </pc:spChg>
        <pc:spChg chg="add del mod">
          <ac:chgData name="Nguyen Nguyet, Linh GIZ VN" userId="2354ce9b-7549-4a87-ac7c-f58a098fc5e7" providerId="ADAL" clId="{5B90A8A2-45D5-4486-AEBB-C0A4AE2E6F4C}" dt="2023-01-05T09:43:11.448" v="9187"/>
          <ac:spMkLst>
            <pc:docMk/>
            <pc:sldMk cId="573734034" sldId="3513"/>
            <ac:spMk id="27" creationId="{C88CF228-2510-3A48-463D-48C0C3660CC5}"/>
          </ac:spMkLst>
        </pc:spChg>
        <pc:spChg chg="add del mod">
          <ac:chgData name="Nguyen Nguyet, Linh GIZ VN" userId="2354ce9b-7549-4a87-ac7c-f58a098fc5e7" providerId="ADAL" clId="{5B90A8A2-45D5-4486-AEBB-C0A4AE2E6F4C}" dt="2023-01-05T09:43:11.448" v="9187"/>
          <ac:spMkLst>
            <pc:docMk/>
            <pc:sldMk cId="573734034" sldId="3513"/>
            <ac:spMk id="28" creationId="{85C82328-FBCE-21A6-9EF7-A27018F530EE}"/>
          </ac:spMkLst>
        </pc:spChg>
        <pc:spChg chg="add del mod">
          <ac:chgData name="Nguyen Nguyet, Linh GIZ VN" userId="2354ce9b-7549-4a87-ac7c-f58a098fc5e7" providerId="ADAL" clId="{5B90A8A2-45D5-4486-AEBB-C0A4AE2E6F4C}" dt="2023-01-05T09:43:11.448" v="9187"/>
          <ac:spMkLst>
            <pc:docMk/>
            <pc:sldMk cId="573734034" sldId="3513"/>
            <ac:spMk id="29" creationId="{15F3DC6A-B312-3038-64D7-862430A6BC3E}"/>
          </ac:spMkLst>
        </pc:spChg>
        <pc:spChg chg="add del mod">
          <ac:chgData name="Nguyen Nguyet, Linh GIZ VN" userId="2354ce9b-7549-4a87-ac7c-f58a098fc5e7" providerId="ADAL" clId="{5B90A8A2-45D5-4486-AEBB-C0A4AE2E6F4C}" dt="2023-01-05T09:43:11.448" v="9187"/>
          <ac:spMkLst>
            <pc:docMk/>
            <pc:sldMk cId="573734034" sldId="3513"/>
            <ac:spMk id="30" creationId="{216590DA-7C5A-B8DB-746D-96F29668E899}"/>
          </ac:spMkLst>
        </pc:spChg>
        <pc:spChg chg="add del mod">
          <ac:chgData name="Nguyen Nguyet, Linh GIZ VN" userId="2354ce9b-7549-4a87-ac7c-f58a098fc5e7" providerId="ADAL" clId="{5B90A8A2-45D5-4486-AEBB-C0A4AE2E6F4C}" dt="2023-01-05T09:43:11.448" v="9187"/>
          <ac:spMkLst>
            <pc:docMk/>
            <pc:sldMk cId="573734034" sldId="3513"/>
            <ac:spMk id="31" creationId="{425B3848-3B09-9855-10F0-E860F6541617}"/>
          </ac:spMkLst>
        </pc:spChg>
        <pc:spChg chg="add del mod">
          <ac:chgData name="Nguyen Nguyet, Linh GIZ VN" userId="2354ce9b-7549-4a87-ac7c-f58a098fc5e7" providerId="ADAL" clId="{5B90A8A2-45D5-4486-AEBB-C0A4AE2E6F4C}" dt="2023-01-05T09:43:11.448" v="9187"/>
          <ac:spMkLst>
            <pc:docMk/>
            <pc:sldMk cId="573734034" sldId="3513"/>
            <ac:spMk id="32" creationId="{3DEA52E7-53E0-8490-E1F0-1302FC03B965}"/>
          </ac:spMkLst>
        </pc:spChg>
        <pc:spChg chg="add del mod">
          <ac:chgData name="Nguyen Nguyet, Linh GIZ VN" userId="2354ce9b-7549-4a87-ac7c-f58a098fc5e7" providerId="ADAL" clId="{5B90A8A2-45D5-4486-AEBB-C0A4AE2E6F4C}" dt="2023-01-05T09:43:11.448" v="9187"/>
          <ac:spMkLst>
            <pc:docMk/>
            <pc:sldMk cId="573734034" sldId="3513"/>
            <ac:spMk id="35" creationId="{FA4E34BC-9FF3-657E-856E-5707907A30DC}"/>
          </ac:spMkLst>
        </pc:spChg>
        <pc:spChg chg="add del mod">
          <ac:chgData name="Nguyen Nguyet, Linh GIZ VN" userId="2354ce9b-7549-4a87-ac7c-f58a098fc5e7" providerId="ADAL" clId="{5B90A8A2-45D5-4486-AEBB-C0A4AE2E6F4C}" dt="2023-01-05T09:43:20.714" v="9194"/>
          <ac:spMkLst>
            <pc:docMk/>
            <pc:sldMk cId="573734034" sldId="3513"/>
            <ac:spMk id="36" creationId="{5EC91876-2461-3848-2BEE-20469BECEF77}"/>
          </ac:spMkLst>
        </pc:spChg>
        <pc:spChg chg="add del mod">
          <ac:chgData name="Nguyen Nguyet, Linh GIZ VN" userId="2354ce9b-7549-4a87-ac7c-f58a098fc5e7" providerId="ADAL" clId="{5B90A8A2-45D5-4486-AEBB-C0A4AE2E6F4C}" dt="2023-01-05T09:43:20.714" v="9194"/>
          <ac:spMkLst>
            <pc:docMk/>
            <pc:sldMk cId="573734034" sldId="3513"/>
            <ac:spMk id="43" creationId="{EA88B58E-43F7-6336-F1DB-5C0824D974E2}"/>
          </ac:spMkLst>
        </pc:spChg>
        <pc:spChg chg="add del mod">
          <ac:chgData name="Nguyen Nguyet, Linh GIZ VN" userId="2354ce9b-7549-4a87-ac7c-f58a098fc5e7" providerId="ADAL" clId="{5B90A8A2-45D5-4486-AEBB-C0A4AE2E6F4C}" dt="2023-01-05T09:43:20.714" v="9194"/>
          <ac:spMkLst>
            <pc:docMk/>
            <pc:sldMk cId="573734034" sldId="3513"/>
            <ac:spMk id="44" creationId="{88F827BF-05A7-D2A2-2D38-201C5A297E00}"/>
          </ac:spMkLst>
        </pc:spChg>
        <pc:spChg chg="add del mod">
          <ac:chgData name="Nguyen Nguyet, Linh GIZ VN" userId="2354ce9b-7549-4a87-ac7c-f58a098fc5e7" providerId="ADAL" clId="{5B90A8A2-45D5-4486-AEBB-C0A4AE2E6F4C}" dt="2023-01-05T09:43:20.714" v="9194"/>
          <ac:spMkLst>
            <pc:docMk/>
            <pc:sldMk cId="573734034" sldId="3513"/>
            <ac:spMk id="45" creationId="{7485A6E2-EAB7-F235-0A7F-D6871B46A31B}"/>
          </ac:spMkLst>
        </pc:spChg>
        <pc:spChg chg="add del mod">
          <ac:chgData name="Nguyen Nguyet, Linh GIZ VN" userId="2354ce9b-7549-4a87-ac7c-f58a098fc5e7" providerId="ADAL" clId="{5B90A8A2-45D5-4486-AEBB-C0A4AE2E6F4C}" dt="2023-01-05T09:43:20.714" v="9194"/>
          <ac:spMkLst>
            <pc:docMk/>
            <pc:sldMk cId="573734034" sldId="3513"/>
            <ac:spMk id="46" creationId="{2430F609-4E57-E38F-6A7F-DEF8AF6AC55B}"/>
          </ac:spMkLst>
        </pc:spChg>
        <pc:spChg chg="add del mod">
          <ac:chgData name="Nguyen Nguyet, Linh GIZ VN" userId="2354ce9b-7549-4a87-ac7c-f58a098fc5e7" providerId="ADAL" clId="{5B90A8A2-45D5-4486-AEBB-C0A4AE2E6F4C}" dt="2023-01-05T09:43:20.714" v="9194"/>
          <ac:spMkLst>
            <pc:docMk/>
            <pc:sldMk cId="573734034" sldId="3513"/>
            <ac:spMk id="47" creationId="{1C901F1F-BC6E-F561-088B-43AD0B989CE0}"/>
          </ac:spMkLst>
        </pc:spChg>
        <pc:spChg chg="add del mod">
          <ac:chgData name="Nguyen Nguyet, Linh GIZ VN" userId="2354ce9b-7549-4a87-ac7c-f58a098fc5e7" providerId="ADAL" clId="{5B90A8A2-45D5-4486-AEBB-C0A4AE2E6F4C}" dt="2023-01-05T09:43:20.714" v="9194"/>
          <ac:spMkLst>
            <pc:docMk/>
            <pc:sldMk cId="573734034" sldId="3513"/>
            <ac:spMk id="48" creationId="{1BAE83B7-D519-B3C7-0CED-7CC3E433332E}"/>
          </ac:spMkLst>
        </pc:spChg>
        <pc:spChg chg="add del mod">
          <ac:chgData name="Nguyen Nguyet, Linh GIZ VN" userId="2354ce9b-7549-4a87-ac7c-f58a098fc5e7" providerId="ADAL" clId="{5B90A8A2-45D5-4486-AEBB-C0A4AE2E6F4C}" dt="2023-01-05T09:43:20.714" v="9194"/>
          <ac:spMkLst>
            <pc:docMk/>
            <pc:sldMk cId="573734034" sldId="3513"/>
            <ac:spMk id="49" creationId="{019DD71A-D0B4-B4B6-598C-C85AA4EF69B5}"/>
          </ac:spMkLst>
        </pc:spChg>
        <pc:spChg chg="add del mod">
          <ac:chgData name="Nguyen Nguyet, Linh GIZ VN" userId="2354ce9b-7549-4a87-ac7c-f58a098fc5e7" providerId="ADAL" clId="{5B90A8A2-45D5-4486-AEBB-C0A4AE2E6F4C}" dt="2023-01-05T09:43:20.714" v="9194"/>
          <ac:spMkLst>
            <pc:docMk/>
            <pc:sldMk cId="573734034" sldId="3513"/>
            <ac:spMk id="50" creationId="{40C861E0-4057-05C3-543B-9A9B14D38E90}"/>
          </ac:spMkLst>
        </pc:spChg>
        <pc:spChg chg="add del mod">
          <ac:chgData name="Nguyen Nguyet, Linh GIZ VN" userId="2354ce9b-7549-4a87-ac7c-f58a098fc5e7" providerId="ADAL" clId="{5B90A8A2-45D5-4486-AEBB-C0A4AE2E6F4C}" dt="2023-01-05T09:43:20.714" v="9194"/>
          <ac:spMkLst>
            <pc:docMk/>
            <pc:sldMk cId="573734034" sldId="3513"/>
            <ac:spMk id="51" creationId="{C91B2A2A-6F0D-BD7E-6803-782F9AC09B74}"/>
          </ac:spMkLst>
        </pc:spChg>
        <pc:spChg chg="add del mod">
          <ac:chgData name="Nguyen Nguyet, Linh GIZ VN" userId="2354ce9b-7549-4a87-ac7c-f58a098fc5e7" providerId="ADAL" clId="{5B90A8A2-45D5-4486-AEBB-C0A4AE2E6F4C}" dt="2023-01-05T09:43:20.714" v="9194"/>
          <ac:spMkLst>
            <pc:docMk/>
            <pc:sldMk cId="573734034" sldId="3513"/>
            <ac:spMk id="52" creationId="{A67E92C5-BE93-E574-51F4-64208DC36725}"/>
          </ac:spMkLst>
        </pc:spChg>
        <pc:spChg chg="add del mod">
          <ac:chgData name="Nguyen Nguyet, Linh GIZ VN" userId="2354ce9b-7549-4a87-ac7c-f58a098fc5e7" providerId="ADAL" clId="{5B90A8A2-45D5-4486-AEBB-C0A4AE2E6F4C}" dt="2023-01-05T09:43:20.714" v="9194"/>
          <ac:spMkLst>
            <pc:docMk/>
            <pc:sldMk cId="573734034" sldId="3513"/>
            <ac:spMk id="53" creationId="{7CA72850-6206-FC43-44ED-6B3840A3C6C0}"/>
          </ac:spMkLst>
        </pc:spChg>
        <pc:spChg chg="add del mod">
          <ac:chgData name="Nguyen Nguyet, Linh GIZ VN" userId="2354ce9b-7549-4a87-ac7c-f58a098fc5e7" providerId="ADAL" clId="{5B90A8A2-45D5-4486-AEBB-C0A4AE2E6F4C}" dt="2023-01-05T09:43:20.714" v="9194"/>
          <ac:spMkLst>
            <pc:docMk/>
            <pc:sldMk cId="573734034" sldId="3513"/>
            <ac:spMk id="54" creationId="{8790FEC8-3AA9-2ABF-50ED-24BA5338DCFA}"/>
          </ac:spMkLst>
        </pc:spChg>
        <pc:spChg chg="add del mod">
          <ac:chgData name="Nguyen Nguyet, Linh GIZ VN" userId="2354ce9b-7549-4a87-ac7c-f58a098fc5e7" providerId="ADAL" clId="{5B90A8A2-45D5-4486-AEBB-C0A4AE2E6F4C}" dt="2023-01-05T09:43:20.714" v="9194"/>
          <ac:spMkLst>
            <pc:docMk/>
            <pc:sldMk cId="573734034" sldId="3513"/>
            <ac:spMk id="55" creationId="{9F7F0D92-903E-C13B-FC11-6E0A6242DDE7}"/>
          </ac:spMkLst>
        </pc:spChg>
        <pc:spChg chg="add del mod">
          <ac:chgData name="Nguyen Nguyet, Linh GIZ VN" userId="2354ce9b-7549-4a87-ac7c-f58a098fc5e7" providerId="ADAL" clId="{5B90A8A2-45D5-4486-AEBB-C0A4AE2E6F4C}" dt="2023-01-05T09:43:20.714" v="9194"/>
          <ac:spMkLst>
            <pc:docMk/>
            <pc:sldMk cId="573734034" sldId="3513"/>
            <ac:spMk id="56" creationId="{44A72C1B-A6EB-2D37-5BDB-EDF527B8745D}"/>
          </ac:spMkLst>
        </pc:spChg>
        <pc:spChg chg="add del mod">
          <ac:chgData name="Nguyen Nguyet, Linh GIZ VN" userId="2354ce9b-7549-4a87-ac7c-f58a098fc5e7" providerId="ADAL" clId="{5B90A8A2-45D5-4486-AEBB-C0A4AE2E6F4C}" dt="2023-01-05T09:43:20.714" v="9194"/>
          <ac:spMkLst>
            <pc:docMk/>
            <pc:sldMk cId="573734034" sldId="3513"/>
            <ac:spMk id="57" creationId="{74ECCC4F-00DA-CB52-866A-957ED63552AD}"/>
          </ac:spMkLst>
        </pc:spChg>
        <pc:spChg chg="add mod">
          <ac:chgData name="Nguyen Nguyet, Linh GIZ VN" userId="2354ce9b-7549-4a87-ac7c-f58a098fc5e7" providerId="ADAL" clId="{5B90A8A2-45D5-4486-AEBB-C0A4AE2E6F4C}" dt="2023-01-05T09:43:26.263" v="9198" actId="14100"/>
          <ac:spMkLst>
            <pc:docMk/>
            <pc:sldMk cId="573734034" sldId="3513"/>
            <ac:spMk id="58" creationId="{E369C8E8-E255-C4EA-1A59-B9950390CFF1}"/>
          </ac:spMkLst>
        </pc:spChg>
        <pc:spChg chg="add mod">
          <ac:chgData name="Nguyen Nguyet, Linh GIZ VN" userId="2354ce9b-7549-4a87-ac7c-f58a098fc5e7" providerId="ADAL" clId="{5B90A8A2-45D5-4486-AEBB-C0A4AE2E6F4C}" dt="2023-01-05T09:43:26.263" v="9198" actId="14100"/>
          <ac:spMkLst>
            <pc:docMk/>
            <pc:sldMk cId="573734034" sldId="3513"/>
            <ac:spMk id="65" creationId="{D5C2546B-7EC5-BC58-6C17-55F870D8D03C}"/>
          </ac:spMkLst>
        </pc:spChg>
        <pc:spChg chg="add mod">
          <ac:chgData name="Nguyen Nguyet, Linh GIZ VN" userId="2354ce9b-7549-4a87-ac7c-f58a098fc5e7" providerId="ADAL" clId="{5B90A8A2-45D5-4486-AEBB-C0A4AE2E6F4C}" dt="2023-01-05T09:43:26.263" v="9198" actId="14100"/>
          <ac:spMkLst>
            <pc:docMk/>
            <pc:sldMk cId="573734034" sldId="3513"/>
            <ac:spMk id="66" creationId="{D9831805-8275-88F1-C9D8-E0668E62AA81}"/>
          </ac:spMkLst>
        </pc:spChg>
        <pc:spChg chg="add mod">
          <ac:chgData name="Nguyen Nguyet, Linh GIZ VN" userId="2354ce9b-7549-4a87-ac7c-f58a098fc5e7" providerId="ADAL" clId="{5B90A8A2-45D5-4486-AEBB-C0A4AE2E6F4C}" dt="2023-01-05T09:43:26.263" v="9198" actId="14100"/>
          <ac:spMkLst>
            <pc:docMk/>
            <pc:sldMk cId="573734034" sldId="3513"/>
            <ac:spMk id="67" creationId="{FE4941AB-3856-39A4-1907-BD69F763328A}"/>
          </ac:spMkLst>
        </pc:spChg>
        <pc:spChg chg="add mod">
          <ac:chgData name="Nguyen Nguyet, Linh GIZ VN" userId="2354ce9b-7549-4a87-ac7c-f58a098fc5e7" providerId="ADAL" clId="{5B90A8A2-45D5-4486-AEBB-C0A4AE2E6F4C}" dt="2023-01-05T09:43:26.263" v="9198" actId="14100"/>
          <ac:spMkLst>
            <pc:docMk/>
            <pc:sldMk cId="573734034" sldId="3513"/>
            <ac:spMk id="69" creationId="{6EEB4E95-5BB1-AD05-217F-C99D8B008D8B}"/>
          </ac:spMkLst>
        </pc:spChg>
        <pc:spChg chg="add mod">
          <ac:chgData name="Nguyen Nguyet, Linh GIZ VN" userId="2354ce9b-7549-4a87-ac7c-f58a098fc5e7" providerId="ADAL" clId="{5B90A8A2-45D5-4486-AEBB-C0A4AE2E6F4C}" dt="2023-01-05T09:43:26.263" v="9198" actId="14100"/>
          <ac:spMkLst>
            <pc:docMk/>
            <pc:sldMk cId="573734034" sldId="3513"/>
            <ac:spMk id="70" creationId="{C722913F-DA51-FD06-8E3C-AD2522F48488}"/>
          </ac:spMkLst>
        </pc:spChg>
        <pc:spChg chg="add mod">
          <ac:chgData name="Nguyen Nguyet, Linh GIZ VN" userId="2354ce9b-7549-4a87-ac7c-f58a098fc5e7" providerId="ADAL" clId="{5B90A8A2-45D5-4486-AEBB-C0A4AE2E6F4C}" dt="2023-01-05T09:43:26.263" v="9198" actId="14100"/>
          <ac:spMkLst>
            <pc:docMk/>
            <pc:sldMk cId="573734034" sldId="3513"/>
            <ac:spMk id="71" creationId="{77940BCD-C2DC-B782-3211-6BF1E003DA37}"/>
          </ac:spMkLst>
        </pc:spChg>
        <pc:spChg chg="add mod">
          <ac:chgData name="Nguyen Nguyet, Linh GIZ VN" userId="2354ce9b-7549-4a87-ac7c-f58a098fc5e7" providerId="ADAL" clId="{5B90A8A2-45D5-4486-AEBB-C0A4AE2E6F4C}" dt="2023-01-05T09:43:26.263" v="9198" actId="14100"/>
          <ac:spMkLst>
            <pc:docMk/>
            <pc:sldMk cId="573734034" sldId="3513"/>
            <ac:spMk id="72" creationId="{42F63EF3-FD75-556D-47DF-6181034D7A0B}"/>
          </ac:spMkLst>
        </pc:spChg>
        <pc:spChg chg="add mod">
          <ac:chgData name="Nguyen Nguyet, Linh GIZ VN" userId="2354ce9b-7549-4a87-ac7c-f58a098fc5e7" providerId="ADAL" clId="{5B90A8A2-45D5-4486-AEBB-C0A4AE2E6F4C}" dt="2023-01-05T09:43:26.263" v="9198" actId="14100"/>
          <ac:spMkLst>
            <pc:docMk/>
            <pc:sldMk cId="573734034" sldId="3513"/>
            <ac:spMk id="73" creationId="{0978B042-25DD-403A-A906-12898C57DEDA}"/>
          </ac:spMkLst>
        </pc:spChg>
        <pc:spChg chg="add mod">
          <ac:chgData name="Nguyen Nguyet, Linh GIZ VN" userId="2354ce9b-7549-4a87-ac7c-f58a098fc5e7" providerId="ADAL" clId="{5B90A8A2-45D5-4486-AEBB-C0A4AE2E6F4C}" dt="2023-01-05T09:43:26.263" v="9198" actId="14100"/>
          <ac:spMkLst>
            <pc:docMk/>
            <pc:sldMk cId="573734034" sldId="3513"/>
            <ac:spMk id="74" creationId="{5A34A825-E5DF-3477-4D53-DAB8E1D93641}"/>
          </ac:spMkLst>
        </pc:spChg>
        <pc:spChg chg="add mod">
          <ac:chgData name="Nguyen Nguyet, Linh GIZ VN" userId="2354ce9b-7549-4a87-ac7c-f58a098fc5e7" providerId="ADAL" clId="{5B90A8A2-45D5-4486-AEBB-C0A4AE2E6F4C}" dt="2023-01-05T09:43:26.263" v="9198" actId="14100"/>
          <ac:spMkLst>
            <pc:docMk/>
            <pc:sldMk cId="573734034" sldId="3513"/>
            <ac:spMk id="75" creationId="{EFF5157E-02FB-61F1-9784-08D2F426CDC2}"/>
          </ac:spMkLst>
        </pc:spChg>
        <pc:spChg chg="add mod">
          <ac:chgData name="Nguyen Nguyet, Linh GIZ VN" userId="2354ce9b-7549-4a87-ac7c-f58a098fc5e7" providerId="ADAL" clId="{5B90A8A2-45D5-4486-AEBB-C0A4AE2E6F4C}" dt="2023-01-05T09:43:26.263" v="9198" actId="14100"/>
          <ac:spMkLst>
            <pc:docMk/>
            <pc:sldMk cId="573734034" sldId="3513"/>
            <ac:spMk id="76" creationId="{FB8AF0E3-EDF2-F6F7-BB4C-D29D0D29A58A}"/>
          </ac:spMkLst>
        </pc:spChg>
        <pc:spChg chg="add mod">
          <ac:chgData name="Nguyen Nguyet, Linh GIZ VN" userId="2354ce9b-7549-4a87-ac7c-f58a098fc5e7" providerId="ADAL" clId="{5B90A8A2-45D5-4486-AEBB-C0A4AE2E6F4C}" dt="2023-01-05T09:43:26.263" v="9198" actId="14100"/>
          <ac:spMkLst>
            <pc:docMk/>
            <pc:sldMk cId="573734034" sldId="3513"/>
            <ac:spMk id="77" creationId="{D82D2EF5-8731-8221-8842-06367750B6A2}"/>
          </ac:spMkLst>
        </pc:spChg>
        <pc:spChg chg="add mod">
          <ac:chgData name="Nguyen Nguyet, Linh GIZ VN" userId="2354ce9b-7549-4a87-ac7c-f58a098fc5e7" providerId="ADAL" clId="{5B90A8A2-45D5-4486-AEBB-C0A4AE2E6F4C}" dt="2023-01-05T09:43:26.263" v="9198" actId="14100"/>
          <ac:spMkLst>
            <pc:docMk/>
            <pc:sldMk cId="573734034" sldId="3513"/>
            <ac:spMk id="78" creationId="{CC5A8392-54DF-B49D-6FF9-5AB7907EABF5}"/>
          </ac:spMkLst>
        </pc:spChg>
        <pc:spChg chg="add mod">
          <ac:chgData name="Nguyen Nguyet, Linh GIZ VN" userId="2354ce9b-7549-4a87-ac7c-f58a098fc5e7" providerId="ADAL" clId="{5B90A8A2-45D5-4486-AEBB-C0A4AE2E6F4C}" dt="2023-01-05T09:43:26.263" v="9198" actId="14100"/>
          <ac:spMkLst>
            <pc:docMk/>
            <pc:sldMk cId="573734034" sldId="3513"/>
            <ac:spMk id="79" creationId="{8C197D63-D09A-31EE-0CC5-F1118028D247}"/>
          </ac:spMkLst>
        </pc:spChg>
        <pc:spChg chg="add mod">
          <ac:chgData name="Nguyen Nguyet, Linh GIZ VN" userId="2354ce9b-7549-4a87-ac7c-f58a098fc5e7" providerId="ADAL" clId="{5B90A8A2-45D5-4486-AEBB-C0A4AE2E6F4C}" dt="2023-01-05T09:43:26.263" v="9198" actId="14100"/>
          <ac:spMkLst>
            <pc:docMk/>
            <pc:sldMk cId="573734034" sldId="3513"/>
            <ac:spMk id="80" creationId="{BC4FB634-364D-5883-4615-521FECFBBC21}"/>
          </ac:spMkLst>
        </pc:spChg>
        <pc:spChg chg="add mod">
          <ac:chgData name="Nguyen Nguyet, Linh GIZ VN" userId="2354ce9b-7549-4a87-ac7c-f58a098fc5e7" providerId="ADAL" clId="{5B90A8A2-45D5-4486-AEBB-C0A4AE2E6F4C}" dt="2023-01-05T09:44:37.711" v="9351" actId="1076"/>
          <ac:spMkLst>
            <pc:docMk/>
            <pc:sldMk cId="573734034" sldId="3513"/>
            <ac:spMk id="81" creationId="{24443D51-E7E0-9C18-2FA5-6209C39CE0AA}"/>
          </ac:spMkLst>
        </pc:spChg>
        <pc:spChg chg="add mod">
          <ac:chgData name="Nguyen Nguyet, Linh GIZ VN" userId="2354ce9b-7549-4a87-ac7c-f58a098fc5e7" providerId="ADAL" clId="{5B90A8A2-45D5-4486-AEBB-C0A4AE2E6F4C}" dt="2023-01-05T09:47:21.445" v="9414" actId="1038"/>
          <ac:spMkLst>
            <pc:docMk/>
            <pc:sldMk cId="573734034" sldId="3513"/>
            <ac:spMk id="82" creationId="{2CEB9581-FE90-0050-5516-AF80F8833BFA}"/>
          </ac:spMkLst>
        </pc:spChg>
        <pc:grpChg chg="del">
          <ac:chgData name="Nguyen Nguyet, Linh GIZ VN" userId="2354ce9b-7549-4a87-ac7c-f58a098fc5e7" providerId="ADAL" clId="{5B90A8A2-45D5-4486-AEBB-C0A4AE2E6F4C}" dt="2023-01-05T09:37:04.958" v="9180" actId="478"/>
          <ac:grpSpMkLst>
            <pc:docMk/>
            <pc:sldMk cId="573734034" sldId="3513"/>
            <ac:grpSpMk id="3" creationId="{841ACB1E-AD1F-8242-B79E-6068D8554C0E}"/>
          </ac:grpSpMkLst>
        </pc:grpChg>
        <pc:grpChg chg="add del">
          <ac:chgData name="Nguyen Nguyet, Linh GIZ VN" userId="2354ce9b-7549-4a87-ac7c-f58a098fc5e7" providerId="ADAL" clId="{5B90A8A2-45D5-4486-AEBB-C0A4AE2E6F4C}" dt="2023-01-05T09:43:21.915" v="9195" actId="478"/>
          <ac:grpSpMkLst>
            <pc:docMk/>
            <pc:sldMk cId="573734034" sldId="3513"/>
            <ac:grpSpMk id="8" creationId="{2D74888D-7372-764E-BA59-269AB5D54403}"/>
          </ac:grpSpMkLst>
        </pc:grpChg>
        <pc:picChg chg="add mod modCrop">
          <ac:chgData name="Nguyen Nguyet, Linh GIZ VN" userId="2354ce9b-7549-4a87-ac7c-f58a098fc5e7" providerId="ADAL" clId="{5B90A8A2-45D5-4486-AEBB-C0A4AE2E6F4C}" dt="2023-01-05T09:46:56.344" v="9374" actId="1035"/>
          <ac:picMkLst>
            <pc:docMk/>
            <pc:sldMk cId="573734034" sldId="3513"/>
            <ac:picMk id="10" creationId="{4782867F-EF63-C94D-40C1-55B3BDC65D7D}"/>
          </ac:picMkLst>
        </pc:picChg>
        <pc:picChg chg="add del mod">
          <ac:chgData name="Nguyen Nguyet, Linh GIZ VN" userId="2354ce9b-7549-4a87-ac7c-f58a098fc5e7" providerId="ADAL" clId="{5B90A8A2-45D5-4486-AEBB-C0A4AE2E6F4C}" dt="2023-01-05T09:43:11.448" v="9187"/>
          <ac:picMkLst>
            <pc:docMk/>
            <pc:sldMk cId="573734034" sldId="3513"/>
            <ac:picMk id="12" creationId="{87F2E71B-F928-7838-55F1-E7C7843CAF21}"/>
          </ac:picMkLst>
        </pc:picChg>
        <pc:picChg chg="add del mod">
          <ac:chgData name="Nguyen Nguyet, Linh GIZ VN" userId="2354ce9b-7549-4a87-ac7c-f58a098fc5e7" providerId="ADAL" clId="{5B90A8A2-45D5-4486-AEBB-C0A4AE2E6F4C}" dt="2023-01-05T09:43:11.448" v="9187"/>
          <ac:picMkLst>
            <pc:docMk/>
            <pc:sldMk cId="573734034" sldId="3513"/>
            <ac:picMk id="13" creationId="{AAC2D5F6-7204-8911-0BCF-1151E28026A7}"/>
          </ac:picMkLst>
        </pc:picChg>
        <pc:picChg chg="add del mod">
          <ac:chgData name="Nguyen Nguyet, Linh GIZ VN" userId="2354ce9b-7549-4a87-ac7c-f58a098fc5e7" providerId="ADAL" clId="{5B90A8A2-45D5-4486-AEBB-C0A4AE2E6F4C}" dt="2023-01-05T09:43:11.448" v="9187"/>
          <ac:picMkLst>
            <pc:docMk/>
            <pc:sldMk cId="573734034" sldId="3513"/>
            <ac:picMk id="14" creationId="{91ACCEAC-2C6E-DDBE-80E5-AC6B13D166F3}"/>
          </ac:picMkLst>
        </pc:picChg>
        <pc:picChg chg="add del mod">
          <ac:chgData name="Nguyen Nguyet, Linh GIZ VN" userId="2354ce9b-7549-4a87-ac7c-f58a098fc5e7" providerId="ADAL" clId="{5B90A8A2-45D5-4486-AEBB-C0A4AE2E6F4C}" dt="2023-01-05T09:43:11.448" v="9187"/>
          <ac:picMkLst>
            <pc:docMk/>
            <pc:sldMk cId="573734034" sldId="3513"/>
            <ac:picMk id="15" creationId="{7882E21A-E182-C83A-FFC5-82D347C207B7}"/>
          </ac:picMkLst>
        </pc:picChg>
        <pc:picChg chg="add del mod">
          <ac:chgData name="Nguyen Nguyet, Linh GIZ VN" userId="2354ce9b-7549-4a87-ac7c-f58a098fc5e7" providerId="ADAL" clId="{5B90A8A2-45D5-4486-AEBB-C0A4AE2E6F4C}" dt="2023-01-05T09:43:11.448" v="9187"/>
          <ac:picMkLst>
            <pc:docMk/>
            <pc:sldMk cId="573734034" sldId="3513"/>
            <ac:picMk id="16" creationId="{E645F63B-8BD1-80E4-3B97-CF6CBAD24654}"/>
          </ac:picMkLst>
        </pc:picChg>
        <pc:picChg chg="add del mod">
          <ac:chgData name="Nguyen Nguyet, Linh GIZ VN" userId="2354ce9b-7549-4a87-ac7c-f58a098fc5e7" providerId="ADAL" clId="{5B90A8A2-45D5-4486-AEBB-C0A4AE2E6F4C}" dt="2023-01-05T09:43:11.448" v="9187"/>
          <ac:picMkLst>
            <pc:docMk/>
            <pc:sldMk cId="573734034" sldId="3513"/>
            <ac:picMk id="17" creationId="{F2FBB80A-3B0A-287A-BBE8-26258238C1B6}"/>
          </ac:picMkLst>
        </pc:picChg>
        <pc:picChg chg="add del mod">
          <ac:chgData name="Nguyen Nguyet, Linh GIZ VN" userId="2354ce9b-7549-4a87-ac7c-f58a098fc5e7" providerId="ADAL" clId="{5B90A8A2-45D5-4486-AEBB-C0A4AE2E6F4C}" dt="2023-01-05T09:43:20.714" v="9194"/>
          <ac:picMkLst>
            <pc:docMk/>
            <pc:sldMk cId="573734034" sldId="3513"/>
            <ac:picMk id="37" creationId="{B2FFFDAB-F120-23D5-9E0D-D50667D52EB6}"/>
          </ac:picMkLst>
        </pc:picChg>
        <pc:picChg chg="add del mod">
          <ac:chgData name="Nguyen Nguyet, Linh GIZ VN" userId="2354ce9b-7549-4a87-ac7c-f58a098fc5e7" providerId="ADAL" clId="{5B90A8A2-45D5-4486-AEBB-C0A4AE2E6F4C}" dt="2023-01-05T09:43:20.714" v="9194"/>
          <ac:picMkLst>
            <pc:docMk/>
            <pc:sldMk cId="573734034" sldId="3513"/>
            <ac:picMk id="38" creationId="{3818F02A-9748-9EEC-C1E3-AB6CCC123192}"/>
          </ac:picMkLst>
        </pc:picChg>
        <pc:picChg chg="add del mod">
          <ac:chgData name="Nguyen Nguyet, Linh GIZ VN" userId="2354ce9b-7549-4a87-ac7c-f58a098fc5e7" providerId="ADAL" clId="{5B90A8A2-45D5-4486-AEBB-C0A4AE2E6F4C}" dt="2023-01-05T09:43:20.714" v="9194"/>
          <ac:picMkLst>
            <pc:docMk/>
            <pc:sldMk cId="573734034" sldId="3513"/>
            <ac:picMk id="39" creationId="{3846B761-E3B6-6EEB-529D-B5EFDC2B4CF0}"/>
          </ac:picMkLst>
        </pc:picChg>
        <pc:picChg chg="add del mod">
          <ac:chgData name="Nguyen Nguyet, Linh GIZ VN" userId="2354ce9b-7549-4a87-ac7c-f58a098fc5e7" providerId="ADAL" clId="{5B90A8A2-45D5-4486-AEBB-C0A4AE2E6F4C}" dt="2023-01-05T09:43:20.714" v="9194"/>
          <ac:picMkLst>
            <pc:docMk/>
            <pc:sldMk cId="573734034" sldId="3513"/>
            <ac:picMk id="40" creationId="{EA88FF59-CF2C-3194-4213-97EA2985C263}"/>
          </ac:picMkLst>
        </pc:picChg>
        <pc:picChg chg="add del mod">
          <ac:chgData name="Nguyen Nguyet, Linh GIZ VN" userId="2354ce9b-7549-4a87-ac7c-f58a098fc5e7" providerId="ADAL" clId="{5B90A8A2-45D5-4486-AEBB-C0A4AE2E6F4C}" dt="2023-01-05T09:43:20.714" v="9194"/>
          <ac:picMkLst>
            <pc:docMk/>
            <pc:sldMk cId="573734034" sldId="3513"/>
            <ac:picMk id="41" creationId="{E8E9416E-C503-7DFC-72A1-F8E29D230D38}"/>
          </ac:picMkLst>
        </pc:picChg>
        <pc:picChg chg="add del mod">
          <ac:chgData name="Nguyen Nguyet, Linh GIZ VN" userId="2354ce9b-7549-4a87-ac7c-f58a098fc5e7" providerId="ADAL" clId="{5B90A8A2-45D5-4486-AEBB-C0A4AE2E6F4C}" dt="2023-01-05T09:43:20.714" v="9194"/>
          <ac:picMkLst>
            <pc:docMk/>
            <pc:sldMk cId="573734034" sldId="3513"/>
            <ac:picMk id="42" creationId="{2B813F51-D917-3D9E-2D5B-7CBAC0D14C52}"/>
          </ac:picMkLst>
        </pc:picChg>
        <pc:picChg chg="add mod">
          <ac:chgData name="Nguyen Nguyet, Linh GIZ VN" userId="2354ce9b-7549-4a87-ac7c-f58a098fc5e7" providerId="ADAL" clId="{5B90A8A2-45D5-4486-AEBB-C0A4AE2E6F4C}" dt="2023-01-05T09:43:26.263" v="9198" actId="14100"/>
          <ac:picMkLst>
            <pc:docMk/>
            <pc:sldMk cId="573734034" sldId="3513"/>
            <ac:picMk id="59" creationId="{1A6D84BA-FD16-29A1-4B7C-90A465B15D85}"/>
          </ac:picMkLst>
        </pc:picChg>
        <pc:picChg chg="add mod">
          <ac:chgData name="Nguyen Nguyet, Linh GIZ VN" userId="2354ce9b-7549-4a87-ac7c-f58a098fc5e7" providerId="ADAL" clId="{5B90A8A2-45D5-4486-AEBB-C0A4AE2E6F4C}" dt="2023-01-05T09:43:26.263" v="9198" actId="14100"/>
          <ac:picMkLst>
            <pc:docMk/>
            <pc:sldMk cId="573734034" sldId="3513"/>
            <ac:picMk id="60" creationId="{350EE7E1-EBF7-C4D5-5F46-1D435AC9B353}"/>
          </ac:picMkLst>
        </pc:picChg>
        <pc:picChg chg="add mod">
          <ac:chgData name="Nguyen Nguyet, Linh GIZ VN" userId="2354ce9b-7549-4a87-ac7c-f58a098fc5e7" providerId="ADAL" clId="{5B90A8A2-45D5-4486-AEBB-C0A4AE2E6F4C}" dt="2023-01-05T09:43:26.263" v="9198" actId="14100"/>
          <ac:picMkLst>
            <pc:docMk/>
            <pc:sldMk cId="573734034" sldId="3513"/>
            <ac:picMk id="61" creationId="{C32DE680-6767-586D-1357-DEA82AA49056}"/>
          </ac:picMkLst>
        </pc:picChg>
        <pc:picChg chg="add mod">
          <ac:chgData name="Nguyen Nguyet, Linh GIZ VN" userId="2354ce9b-7549-4a87-ac7c-f58a098fc5e7" providerId="ADAL" clId="{5B90A8A2-45D5-4486-AEBB-C0A4AE2E6F4C}" dt="2023-01-05T09:43:26.263" v="9198" actId="14100"/>
          <ac:picMkLst>
            <pc:docMk/>
            <pc:sldMk cId="573734034" sldId="3513"/>
            <ac:picMk id="62" creationId="{79E972BF-4F72-5048-4B62-6F3A0C9864CF}"/>
          </ac:picMkLst>
        </pc:picChg>
        <pc:picChg chg="add mod">
          <ac:chgData name="Nguyen Nguyet, Linh GIZ VN" userId="2354ce9b-7549-4a87-ac7c-f58a098fc5e7" providerId="ADAL" clId="{5B90A8A2-45D5-4486-AEBB-C0A4AE2E6F4C}" dt="2023-01-05T09:43:26.263" v="9198" actId="14100"/>
          <ac:picMkLst>
            <pc:docMk/>
            <pc:sldMk cId="573734034" sldId="3513"/>
            <ac:picMk id="63" creationId="{896F7AE4-2EE0-2D8C-45CD-B6C0E3037014}"/>
          </ac:picMkLst>
        </pc:picChg>
        <pc:picChg chg="add mod">
          <ac:chgData name="Nguyen Nguyet, Linh GIZ VN" userId="2354ce9b-7549-4a87-ac7c-f58a098fc5e7" providerId="ADAL" clId="{5B90A8A2-45D5-4486-AEBB-C0A4AE2E6F4C}" dt="2023-01-05T09:43:26.263" v="9198" actId="14100"/>
          <ac:picMkLst>
            <pc:docMk/>
            <pc:sldMk cId="573734034" sldId="3513"/>
            <ac:picMk id="64" creationId="{32410882-D7F0-798F-3D3F-619EC0607525}"/>
          </ac:picMkLst>
        </pc:picChg>
      </pc:sldChg>
      <pc:sldChg chg="addSp delSp modSp mod">
        <pc:chgData name="Nguyen Nguyet, Linh GIZ VN" userId="2354ce9b-7549-4a87-ac7c-f58a098fc5e7" providerId="ADAL" clId="{5B90A8A2-45D5-4486-AEBB-C0A4AE2E6F4C}" dt="2023-01-05T10:10:52.437" v="11619" actId="20577"/>
        <pc:sldMkLst>
          <pc:docMk/>
          <pc:sldMk cId="660475092" sldId="3515"/>
        </pc:sldMkLst>
        <pc:spChg chg="mod">
          <ac:chgData name="Nguyen Nguyet, Linh GIZ VN" userId="2354ce9b-7549-4a87-ac7c-f58a098fc5e7" providerId="ADAL" clId="{5B90A8A2-45D5-4486-AEBB-C0A4AE2E6F4C}" dt="2023-01-05T10:01:13.274" v="10710" actId="20577"/>
          <ac:spMkLst>
            <pc:docMk/>
            <pc:sldMk cId="660475092" sldId="3515"/>
            <ac:spMk id="6" creationId="{0519C12B-A36A-E643-A214-C18FFEB61709}"/>
          </ac:spMkLst>
        </pc:spChg>
        <pc:spChg chg="mod">
          <ac:chgData name="Nguyen Nguyet, Linh GIZ VN" userId="2354ce9b-7549-4a87-ac7c-f58a098fc5e7" providerId="ADAL" clId="{5B90A8A2-45D5-4486-AEBB-C0A4AE2E6F4C}" dt="2023-01-05T10:10:52.437" v="11619" actId="20577"/>
          <ac:spMkLst>
            <pc:docMk/>
            <pc:sldMk cId="660475092" sldId="3515"/>
            <ac:spMk id="37" creationId="{1A5338F5-5D62-C543-86CE-08CCB922595A}"/>
          </ac:spMkLst>
        </pc:spChg>
        <pc:grpChg chg="add del">
          <ac:chgData name="Nguyen Nguyet, Linh GIZ VN" userId="2354ce9b-7549-4a87-ac7c-f58a098fc5e7" providerId="ADAL" clId="{5B90A8A2-45D5-4486-AEBB-C0A4AE2E6F4C}" dt="2023-01-05T10:01:23.463" v="10714" actId="478"/>
          <ac:grpSpMkLst>
            <pc:docMk/>
            <pc:sldMk cId="660475092" sldId="3515"/>
            <ac:grpSpMk id="4" creationId="{C238D2CB-F0CF-B023-5B22-B1C6D64D2CB3}"/>
          </ac:grpSpMkLst>
        </pc:grpChg>
        <pc:picChg chg="del topLvl">
          <ac:chgData name="Nguyen Nguyet, Linh GIZ VN" userId="2354ce9b-7549-4a87-ac7c-f58a098fc5e7" providerId="ADAL" clId="{5B90A8A2-45D5-4486-AEBB-C0A4AE2E6F4C}" dt="2023-01-05T10:01:23.463" v="10714" actId="478"/>
          <ac:picMkLst>
            <pc:docMk/>
            <pc:sldMk cId="660475092" sldId="3515"/>
            <ac:picMk id="2" creationId="{FA33F480-ED1E-FFB3-EEF9-3AC5FD73FF6F}"/>
          </ac:picMkLst>
        </pc:picChg>
        <pc:picChg chg="add mod">
          <ac:chgData name="Nguyen Nguyet, Linh GIZ VN" userId="2354ce9b-7549-4a87-ac7c-f58a098fc5e7" providerId="ADAL" clId="{5B90A8A2-45D5-4486-AEBB-C0A4AE2E6F4C}" dt="2023-01-05T10:01:40.606" v="10722" actId="1076"/>
          <ac:picMkLst>
            <pc:docMk/>
            <pc:sldMk cId="660475092" sldId="3515"/>
            <ac:picMk id="3" creationId="{39944041-9655-51EE-7DE4-C11CFE835605}"/>
          </ac:picMkLst>
        </pc:picChg>
        <pc:picChg chg="mod ord topLvl">
          <ac:chgData name="Nguyen Nguyet, Linh GIZ VN" userId="2354ce9b-7549-4a87-ac7c-f58a098fc5e7" providerId="ADAL" clId="{5B90A8A2-45D5-4486-AEBB-C0A4AE2E6F4C}" dt="2023-01-05T10:01:38.438" v="10721" actId="1076"/>
          <ac:picMkLst>
            <pc:docMk/>
            <pc:sldMk cId="660475092" sldId="3515"/>
            <ac:picMk id="14" creationId="{B967CDFD-0FC2-DE49-B566-58BB0295CC71}"/>
          </ac:picMkLst>
        </pc:picChg>
      </pc:sldChg>
      <pc:sldChg chg="addSp delSp modSp mod modAnim">
        <pc:chgData name="Nguyen Nguyet, Linh GIZ VN" userId="2354ce9b-7549-4a87-ac7c-f58a098fc5e7" providerId="ADAL" clId="{5B90A8A2-45D5-4486-AEBB-C0A4AE2E6F4C}" dt="2023-01-05T10:19:07.737" v="12415" actId="1076"/>
        <pc:sldMkLst>
          <pc:docMk/>
          <pc:sldMk cId="1744901166" sldId="3516"/>
        </pc:sldMkLst>
        <pc:spChg chg="add del">
          <ac:chgData name="Nguyen Nguyet, Linh GIZ VN" userId="2354ce9b-7549-4a87-ac7c-f58a098fc5e7" providerId="ADAL" clId="{5B90A8A2-45D5-4486-AEBB-C0A4AE2E6F4C}" dt="2023-01-05T10:11:08.313" v="11646" actId="22"/>
          <ac:spMkLst>
            <pc:docMk/>
            <pc:sldMk cId="1744901166" sldId="3516"/>
            <ac:spMk id="5" creationId="{A2A282FB-ECCC-BF7C-E65F-8F73C4081B1F}"/>
          </ac:spMkLst>
        </pc:spChg>
        <pc:spChg chg="mod">
          <ac:chgData name="Nguyen Nguyet, Linh GIZ VN" userId="2354ce9b-7549-4a87-ac7c-f58a098fc5e7" providerId="ADAL" clId="{5B90A8A2-45D5-4486-AEBB-C0A4AE2E6F4C}" dt="2023-01-05T10:14:12.850" v="11847" actId="20577"/>
          <ac:spMkLst>
            <pc:docMk/>
            <pc:sldMk cId="1744901166" sldId="3516"/>
            <ac:spMk id="6" creationId="{0519C12B-A36A-E643-A214-C18FFEB61709}"/>
          </ac:spMkLst>
        </pc:spChg>
        <pc:spChg chg="mod">
          <ac:chgData name="Nguyen Nguyet, Linh GIZ VN" userId="2354ce9b-7549-4a87-ac7c-f58a098fc5e7" providerId="ADAL" clId="{5B90A8A2-45D5-4486-AEBB-C0A4AE2E6F4C}" dt="2023-01-05T10:19:07.737" v="12415" actId="1076"/>
          <ac:spMkLst>
            <pc:docMk/>
            <pc:sldMk cId="1744901166" sldId="3516"/>
            <ac:spMk id="17" creationId="{B0D516A8-ECAC-4647-BEA2-A5C9E5A338D5}"/>
          </ac:spMkLst>
        </pc:spChg>
        <pc:spChg chg="mod">
          <ac:chgData name="Nguyen Nguyet, Linh GIZ VN" userId="2354ce9b-7549-4a87-ac7c-f58a098fc5e7" providerId="ADAL" clId="{5B90A8A2-45D5-4486-AEBB-C0A4AE2E6F4C}" dt="2023-01-05T10:16:44.692" v="12174" actId="20577"/>
          <ac:spMkLst>
            <pc:docMk/>
            <pc:sldMk cId="1744901166" sldId="3516"/>
            <ac:spMk id="37" creationId="{DFE764C3-86A1-C945-85D7-FA8E4D88B03C}"/>
          </ac:spMkLst>
        </pc:spChg>
        <pc:grpChg chg="add del">
          <ac:chgData name="Nguyen Nguyet, Linh GIZ VN" userId="2354ce9b-7549-4a87-ac7c-f58a098fc5e7" providerId="ADAL" clId="{5B90A8A2-45D5-4486-AEBB-C0A4AE2E6F4C}" dt="2023-01-05T10:11:17.721" v="11648" actId="478"/>
          <ac:grpSpMkLst>
            <pc:docMk/>
            <pc:sldMk cId="1744901166" sldId="3516"/>
            <ac:grpSpMk id="3" creationId="{1BF5282B-C002-FB73-A043-E116E4FDD35F}"/>
          </ac:grpSpMkLst>
        </pc:grpChg>
        <pc:picChg chg="del topLvl">
          <ac:chgData name="Nguyen Nguyet, Linh GIZ VN" userId="2354ce9b-7549-4a87-ac7c-f58a098fc5e7" providerId="ADAL" clId="{5B90A8A2-45D5-4486-AEBB-C0A4AE2E6F4C}" dt="2023-01-05T10:11:17.721" v="11648" actId="478"/>
          <ac:picMkLst>
            <pc:docMk/>
            <pc:sldMk cId="1744901166" sldId="3516"/>
            <ac:picMk id="2" creationId="{464B6A38-45F9-D3C0-575E-D3C6ED1DD5E9}"/>
          </ac:picMkLst>
        </pc:picChg>
        <pc:picChg chg="add mod">
          <ac:chgData name="Nguyen Nguyet, Linh GIZ VN" userId="2354ce9b-7549-4a87-ac7c-f58a098fc5e7" providerId="ADAL" clId="{5B90A8A2-45D5-4486-AEBB-C0A4AE2E6F4C}" dt="2023-01-05T10:11:23.889" v="11653" actId="1076"/>
          <ac:picMkLst>
            <pc:docMk/>
            <pc:sldMk cId="1744901166" sldId="3516"/>
            <ac:picMk id="7" creationId="{DB4E39A0-BD41-A38D-8F28-69501D7264AD}"/>
          </ac:picMkLst>
        </pc:picChg>
        <pc:picChg chg="mod topLvl">
          <ac:chgData name="Nguyen Nguyet, Linh GIZ VN" userId="2354ce9b-7549-4a87-ac7c-f58a098fc5e7" providerId="ADAL" clId="{5B90A8A2-45D5-4486-AEBB-C0A4AE2E6F4C}" dt="2023-01-05T10:14:12.209" v="11846" actId="1076"/>
          <ac:picMkLst>
            <pc:docMk/>
            <pc:sldMk cId="1744901166" sldId="3516"/>
            <ac:picMk id="14" creationId="{7DBDDCDB-0FBF-4D4E-BC2A-AD130687085B}"/>
          </ac:picMkLst>
        </pc:picChg>
      </pc:sldChg>
      <pc:sldChg chg="addSp delSp modSp mod">
        <pc:chgData name="Nguyen Nguyet, Linh GIZ VN" userId="2354ce9b-7549-4a87-ac7c-f58a098fc5e7" providerId="ADAL" clId="{5B90A8A2-45D5-4486-AEBB-C0A4AE2E6F4C}" dt="2023-01-05T10:31:18.796" v="12782" actId="20577"/>
        <pc:sldMkLst>
          <pc:docMk/>
          <pc:sldMk cId="1870560559" sldId="3517"/>
        </pc:sldMkLst>
        <pc:spChg chg="mod">
          <ac:chgData name="Nguyen Nguyet, Linh GIZ VN" userId="2354ce9b-7549-4a87-ac7c-f58a098fc5e7" providerId="ADAL" clId="{5B90A8A2-45D5-4486-AEBB-C0A4AE2E6F4C}" dt="2023-01-05T10:31:18.796" v="12782" actId="20577"/>
          <ac:spMkLst>
            <pc:docMk/>
            <pc:sldMk cId="1870560559" sldId="3517"/>
            <ac:spMk id="2" creationId="{B797B07F-CAF7-A345-9924-921D806E3CB8}"/>
          </ac:spMkLst>
        </pc:spChg>
        <pc:spChg chg="mod">
          <ac:chgData name="Nguyen Nguyet, Linh GIZ VN" userId="2354ce9b-7549-4a87-ac7c-f58a098fc5e7" providerId="ADAL" clId="{5B90A8A2-45D5-4486-AEBB-C0A4AE2E6F4C}" dt="2023-01-05T10:26:22.362" v="12483" actId="20577"/>
          <ac:spMkLst>
            <pc:docMk/>
            <pc:sldMk cId="1870560559" sldId="3517"/>
            <ac:spMk id="6" creationId="{0519C12B-A36A-E643-A214-C18FFEB61709}"/>
          </ac:spMkLst>
        </pc:spChg>
        <pc:grpChg chg="del">
          <ac:chgData name="Nguyen Nguyet, Linh GIZ VN" userId="2354ce9b-7549-4a87-ac7c-f58a098fc5e7" providerId="ADAL" clId="{5B90A8A2-45D5-4486-AEBB-C0A4AE2E6F4C}" dt="2023-01-05T10:25:34.547" v="12416" actId="478"/>
          <ac:grpSpMkLst>
            <pc:docMk/>
            <pc:sldMk cId="1870560559" sldId="3517"/>
            <ac:grpSpMk id="5" creationId="{E5C4D7BC-1192-45AA-2BEE-1FAA884C4550}"/>
          </ac:grpSpMkLst>
        </pc:grpChg>
        <pc:picChg chg="add mod">
          <ac:chgData name="Nguyen Nguyet, Linh GIZ VN" userId="2354ce9b-7549-4a87-ac7c-f58a098fc5e7" providerId="ADAL" clId="{5B90A8A2-45D5-4486-AEBB-C0A4AE2E6F4C}" dt="2023-01-05T10:25:49.096" v="12418" actId="1076"/>
          <ac:picMkLst>
            <pc:docMk/>
            <pc:sldMk cId="1870560559" sldId="3517"/>
            <ac:picMk id="3" creationId="{BCE17CE2-4BD1-7AB6-31F0-BB5A930E41D9}"/>
          </ac:picMkLst>
        </pc:picChg>
        <pc:picChg chg="del topLvl">
          <ac:chgData name="Nguyen Nguyet, Linh GIZ VN" userId="2354ce9b-7549-4a87-ac7c-f58a098fc5e7" providerId="ADAL" clId="{5B90A8A2-45D5-4486-AEBB-C0A4AE2E6F4C}" dt="2023-01-05T10:25:34.547" v="12416" actId="478"/>
          <ac:picMkLst>
            <pc:docMk/>
            <pc:sldMk cId="1870560559" sldId="3517"/>
            <ac:picMk id="4" creationId="{7596F354-724E-CE9D-53A2-1FF3447954A5}"/>
          </ac:picMkLst>
        </pc:picChg>
        <pc:picChg chg="mod ord topLvl">
          <ac:chgData name="Nguyen Nguyet, Linh GIZ VN" userId="2354ce9b-7549-4a87-ac7c-f58a098fc5e7" providerId="ADAL" clId="{5B90A8A2-45D5-4486-AEBB-C0A4AE2E6F4C}" dt="2023-01-05T10:25:57.347" v="12421" actId="1076"/>
          <ac:picMkLst>
            <pc:docMk/>
            <pc:sldMk cId="1870560559" sldId="3517"/>
            <ac:picMk id="12" creationId="{FAA29691-BBC3-EC45-B57B-24ADC84AE3E5}"/>
          </ac:picMkLst>
        </pc:picChg>
      </pc:sldChg>
      <pc:sldChg chg="addSp delSp modSp mod">
        <pc:chgData name="Nguyen Nguyet, Linh GIZ VN" userId="2354ce9b-7549-4a87-ac7c-f58a098fc5e7" providerId="ADAL" clId="{5B90A8A2-45D5-4486-AEBB-C0A4AE2E6F4C}" dt="2023-01-05T10:37:49.439" v="13341" actId="20577"/>
        <pc:sldMkLst>
          <pc:docMk/>
          <pc:sldMk cId="965832259" sldId="3518"/>
        </pc:sldMkLst>
        <pc:spChg chg="mod">
          <ac:chgData name="Nguyen Nguyet, Linh GIZ VN" userId="2354ce9b-7549-4a87-ac7c-f58a098fc5e7" providerId="ADAL" clId="{5B90A8A2-45D5-4486-AEBB-C0A4AE2E6F4C}" dt="2023-01-05T10:33:42.760" v="12831" actId="20577"/>
          <ac:spMkLst>
            <pc:docMk/>
            <pc:sldMk cId="965832259" sldId="3518"/>
            <ac:spMk id="6" creationId="{0519C12B-A36A-E643-A214-C18FFEB61709}"/>
          </ac:spMkLst>
        </pc:spChg>
        <pc:spChg chg="mod">
          <ac:chgData name="Nguyen Nguyet, Linh GIZ VN" userId="2354ce9b-7549-4a87-ac7c-f58a098fc5e7" providerId="ADAL" clId="{5B90A8A2-45D5-4486-AEBB-C0A4AE2E6F4C}" dt="2023-01-05T10:37:49.439" v="13341" actId="20577"/>
          <ac:spMkLst>
            <pc:docMk/>
            <pc:sldMk cId="965832259" sldId="3518"/>
            <ac:spMk id="37" creationId="{DFE764C3-86A1-C945-85D7-FA8E4D88B03C}"/>
          </ac:spMkLst>
        </pc:spChg>
        <pc:grpChg chg="del">
          <ac:chgData name="Nguyen Nguyet, Linh GIZ VN" userId="2354ce9b-7549-4a87-ac7c-f58a098fc5e7" providerId="ADAL" clId="{5B90A8A2-45D5-4486-AEBB-C0A4AE2E6F4C}" dt="2023-01-05T10:32:02.476" v="12785" actId="478"/>
          <ac:grpSpMkLst>
            <pc:docMk/>
            <pc:sldMk cId="965832259" sldId="3518"/>
            <ac:grpSpMk id="4" creationId="{499FEFA3-E21B-7853-279D-8C141F76B367}"/>
          </ac:grpSpMkLst>
        </pc:grpChg>
        <pc:picChg chg="del topLvl">
          <ac:chgData name="Nguyen Nguyet, Linh GIZ VN" userId="2354ce9b-7549-4a87-ac7c-f58a098fc5e7" providerId="ADAL" clId="{5B90A8A2-45D5-4486-AEBB-C0A4AE2E6F4C}" dt="2023-01-05T10:32:02.476" v="12785" actId="478"/>
          <ac:picMkLst>
            <pc:docMk/>
            <pc:sldMk cId="965832259" sldId="3518"/>
            <ac:picMk id="2" creationId="{ACD33ECE-9684-337E-C300-865B81387582}"/>
          </ac:picMkLst>
        </pc:picChg>
        <pc:picChg chg="add mod">
          <ac:chgData name="Nguyen Nguyet, Linh GIZ VN" userId="2354ce9b-7549-4a87-ac7c-f58a098fc5e7" providerId="ADAL" clId="{5B90A8A2-45D5-4486-AEBB-C0A4AE2E6F4C}" dt="2023-01-05T10:32:16.247" v="12789" actId="167"/>
          <ac:picMkLst>
            <pc:docMk/>
            <pc:sldMk cId="965832259" sldId="3518"/>
            <ac:picMk id="3" creationId="{C015FC49-5F91-AC84-4E9F-57BC25D8F84D}"/>
          </ac:picMkLst>
        </pc:picChg>
        <pc:picChg chg="mod topLvl">
          <ac:chgData name="Nguyen Nguyet, Linh GIZ VN" userId="2354ce9b-7549-4a87-ac7c-f58a098fc5e7" providerId="ADAL" clId="{5B90A8A2-45D5-4486-AEBB-C0A4AE2E6F4C}" dt="2023-01-05T10:32:18.033" v="12790" actId="1076"/>
          <ac:picMkLst>
            <pc:docMk/>
            <pc:sldMk cId="965832259" sldId="3518"/>
            <ac:picMk id="17" creationId="{424A3B5D-B854-AC44-83E2-3E3455AB0865}"/>
          </ac:picMkLst>
        </pc:picChg>
      </pc:sldChg>
      <pc:sldChg chg="addSp delSp modSp mod modAnim">
        <pc:chgData name="Nguyen Nguyet, Linh GIZ VN" userId="2354ce9b-7549-4a87-ac7c-f58a098fc5e7" providerId="ADAL" clId="{5B90A8A2-45D5-4486-AEBB-C0A4AE2E6F4C}" dt="2023-01-05T10:48:18.690" v="14262" actId="1076"/>
        <pc:sldMkLst>
          <pc:docMk/>
          <pc:sldMk cId="2123049404" sldId="3519"/>
        </pc:sldMkLst>
        <pc:spChg chg="mod">
          <ac:chgData name="Nguyen Nguyet, Linh GIZ VN" userId="2354ce9b-7549-4a87-ac7c-f58a098fc5e7" providerId="ADAL" clId="{5B90A8A2-45D5-4486-AEBB-C0A4AE2E6F4C}" dt="2023-01-05T10:38:39.345" v="13443" actId="20577"/>
          <ac:spMkLst>
            <pc:docMk/>
            <pc:sldMk cId="2123049404" sldId="3519"/>
            <ac:spMk id="6" creationId="{0519C12B-A36A-E643-A214-C18FFEB61709}"/>
          </ac:spMkLst>
        </pc:spChg>
        <pc:spChg chg="mod">
          <ac:chgData name="Nguyen Nguyet, Linh GIZ VN" userId="2354ce9b-7549-4a87-ac7c-f58a098fc5e7" providerId="ADAL" clId="{5B90A8A2-45D5-4486-AEBB-C0A4AE2E6F4C}" dt="2023-01-05T10:48:18.690" v="14262" actId="1076"/>
          <ac:spMkLst>
            <pc:docMk/>
            <pc:sldMk cId="2123049404" sldId="3519"/>
            <ac:spMk id="37" creationId="{DFE764C3-86A1-C945-85D7-FA8E4D88B03C}"/>
          </ac:spMkLst>
        </pc:spChg>
        <pc:grpChg chg="del">
          <ac:chgData name="Nguyen Nguyet, Linh GIZ VN" userId="2354ce9b-7549-4a87-ac7c-f58a098fc5e7" providerId="ADAL" clId="{5B90A8A2-45D5-4486-AEBB-C0A4AE2E6F4C}" dt="2023-01-05T10:37:56.171" v="13342" actId="478"/>
          <ac:grpSpMkLst>
            <pc:docMk/>
            <pc:sldMk cId="2123049404" sldId="3519"/>
            <ac:grpSpMk id="7" creationId="{ED41FDA1-4A00-3D04-C7BF-1DE68A50AEE6}"/>
          </ac:grpSpMkLst>
        </pc:grpChg>
        <pc:picChg chg="add mod">
          <ac:chgData name="Nguyen Nguyet, Linh GIZ VN" userId="2354ce9b-7549-4a87-ac7c-f58a098fc5e7" providerId="ADAL" clId="{5B90A8A2-45D5-4486-AEBB-C0A4AE2E6F4C}" dt="2023-01-05T10:38:01.756" v="13344" actId="1076"/>
          <ac:picMkLst>
            <pc:docMk/>
            <pc:sldMk cId="2123049404" sldId="3519"/>
            <ac:picMk id="2" creationId="{6D2391AE-92FA-F5CA-1511-1E14FD31713D}"/>
          </ac:picMkLst>
        </pc:picChg>
        <pc:picChg chg="del topLvl">
          <ac:chgData name="Nguyen Nguyet, Linh GIZ VN" userId="2354ce9b-7549-4a87-ac7c-f58a098fc5e7" providerId="ADAL" clId="{5B90A8A2-45D5-4486-AEBB-C0A4AE2E6F4C}" dt="2023-01-05T10:37:56.171" v="13342" actId="478"/>
          <ac:picMkLst>
            <pc:docMk/>
            <pc:sldMk cId="2123049404" sldId="3519"/>
            <ac:picMk id="3" creationId="{EDAF79E2-9C8C-1425-F697-6FEB8818873B}"/>
          </ac:picMkLst>
        </pc:picChg>
        <pc:picChg chg="mod ord topLvl">
          <ac:chgData name="Nguyen Nguyet, Linh GIZ VN" userId="2354ce9b-7549-4a87-ac7c-f58a098fc5e7" providerId="ADAL" clId="{5B90A8A2-45D5-4486-AEBB-C0A4AE2E6F4C}" dt="2023-01-05T10:38:06.022" v="13346" actId="1076"/>
          <ac:picMkLst>
            <pc:docMk/>
            <pc:sldMk cId="2123049404" sldId="3519"/>
            <ac:picMk id="12" creationId="{0DF01112-16A5-4D4C-8B10-A25348733524}"/>
          </ac:picMkLst>
        </pc:picChg>
      </pc:sldChg>
      <pc:sldChg chg="addSp delSp modSp mod">
        <pc:chgData name="Nguyen Nguyet, Linh GIZ VN" userId="2354ce9b-7549-4a87-ac7c-f58a098fc5e7" providerId="ADAL" clId="{5B90A8A2-45D5-4486-AEBB-C0A4AE2E6F4C}" dt="2023-01-05T10:14:32.727" v="11860" actId="1076"/>
        <pc:sldMkLst>
          <pc:docMk/>
          <pc:sldMk cId="2407799833" sldId="3598"/>
        </pc:sldMkLst>
        <pc:spChg chg="mod">
          <ac:chgData name="Nguyen Nguyet, Linh GIZ VN" userId="2354ce9b-7549-4a87-ac7c-f58a098fc5e7" providerId="ADAL" clId="{5B90A8A2-45D5-4486-AEBB-C0A4AE2E6F4C}" dt="2023-01-05T08:39:01.041" v="8016" actId="20577"/>
          <ac:spMkLst>
            <pc:docMk/>
            <pc:sldMk cId="2407799833" sldId="3598"/>
            <ac:spMk id="2" creationId="{CF429525-4BAC-7747-B660-38821B957607}"/>
          </ac:spMkLst>
        </pc:spChg>
        <pc:spChg chg="add del mod">
          <ac:chgData name="Nguyen Nguyet, Linh GIZ VN" userId="2354ce9b-7549-4a87-ac7c-f58a098fc5e7" providerId="ADAL" clId="{5B90A8A2-45D5-4486-AEBB-C0A4AE2E6F4C}" dt="2023-01-05T08:47:04.461" v="8040" actId="478"/>
          <ac:spMkLst>
            <pc:docMk/>
            <pc:sldMk cId="2407799833" sldId="3598"/>
            <ac:spMk id="3" creationId="{2B675223-16D3-FEF4-933C-E10618A544B7}"/>
          </ac:spMkLst>
        </pc:spChg>
        <pc:spChg chg="add mod">
          <ac:chgData name="Nguyen Nguyet, Linh GIZ VN" userId="2354ce9b-7549-4a87-ac7c-f58a098fc5e7" providerId="ADAL" clId="{5B90A8A2-45D5-4486-AEBB-C0A4AE2E6F4C}" dt="2023-01-05T08:54:39.708" v="8218" actId="1076"/>
          <ac:spMkLst>
            <pc:docMk/>
            <pc:sldMk cId="2407799833" sldId="3598"/>
            <ac:spMk id="5" creationId="{642CBDF2-D9E6-0BD4-62A1-72FF7906DA84}"/>
          </ac:spMkLst>
        </pc:spChg>
        <pc:spChg chg="add mod">
          <ac:chgData name="Nguyen Nguyet, Linh GIZ VN" userId="2354ce9b-7549-4a87-ac7c-f58a098fc5e7" providerId="ADAL" clId="{5B90A8A2-45D5-4486-AEBB-C0A4AE2E6F4C}" dt="2023-01-05T08:50:16.346" v="8121" actId="1076"/>
          <ac:spMkLst>
            <pc:docMk/>
            <pc:sldMk cId="2407799833" sldId="3598"/>
            <ac:spMk id="6" creationId="{9D1918D6-5084-CA8C-7E51-E18538BC4CF0}"/>
          </ac:spMkLst>
        </pc:spChg>
        <pc:spChg chg="add mod">
          <ac:chgData name="Nguyen Nguyet, Linh GIZ VN" userId="2354ce9b-7549-4a87-ac7c-f58a098fc5e7" providerId="ADAL" clId="{5B90A8A2-45D5-4486-AEBB-C0A4AE2E6F4C}" dt="2023-01-05T08:54:07.189" v="8208" actId="1076"/>
          <ac:spMkLst>
            <pc:docMk/>
            <pc:sldMk cId="2407799833" sldId="3598"/>
            <ac:spMk id="9" creationId="{D80A913F-26B2-04B1-881A-D7B3751D04D9}"/>
          </ac:spMkLst>
        </pc:spChg>
        <pc:spChg chg="add mod">
          <ac:chgData name="Nguyen Nguyet, Linh GIZ VN" userId="2354ce9b-7549-4a87-ac7c-f58a098fc5e7" providerId="ADAL" clId="{5B90A8A2-45D5-4486-AEBB-C0A4AE2E6F4C}" dt="2023-01-05T08:54:17.079" v="8211" actId="1076"/>
          <ac:spMkLst>
            <pc:docMk/>
            <pc:sldMk cId="2407799833" sldId="3598"/>
            <ac:spMk id="10" creationId="{D682DF59-F1C6-7547-536F-3D4B17EF8D3A}"/>
          </ac:spMkLst>
        </pc:spChg>
        <pc:spChg chg="add mod">
          <ac:chgData name="Nguyen Nguyet, Linh GIZ VN" userId="2354ce9b-7549-4a87-ac7c-f58a098fc5e7" providerId="ADAL" clId="{5B90A8A2-45D5-4486-AEBB-C0A4AE2E6F4C}" dt="2023-01-05T08:57:09.193" v="8382" actId="1076"/>
          <ac:spMkLst>
            <pc:docMk/>
            <pc:sldMk cId="2407799833" sldId="3598"/>
            <ac:spMk id="11" creationId="{4E66AA6A-7E60-9D0A-4763-EA121C1B2E55}"/>
          </ac:spMkLst>
        </pc:spChg>
        <pc:spChg chg="add mod">
          <ac:chgData name="Nguyen Nguyet, Linh GIZ VN" userId="2354ce9b-7549-4a87-ac7c-f58a098fc5e7" providerId="ADAL" clId="{5B90A8A2-45D5-4486-AEBB-C0A4AE2E6F4C}" dt="2023-01-05T08:54:54.432" v="8241" actId="1038"/>
          <ac:spMkLst>
            <pc:docMk/>
            <pc:sldMk cId="2407799833" sldId="3598"/>
            <ac:spMk id="12" creationId="{8FB2EDB4-BE49-A210-BCAB-F202A70178D8}"/>
          </ac:spMkLst>
        </pc:spChg>
        <pc:spChg chg="add mod">
          <ac:chgData name="Nguyen Nguyet, Linh GIZ VN" userId="2354ce9b-7549-4a87-ac7c-f58a098fc5e7" providerId="ADAL" clId="{5B90A8A2-45D5-4486-AEBB-C0A4AE2E6F4C}" dt="2023-01-05T08:55:24.884" v="8274" actId="1076"/>
          <ac:spMkLst>
            <pc:docMk/>
            <pc:sldMk cId="2407799833" sldId="3598"/>
            <ac:spMk id="13" creationId="{A53DC0B4-FBBE-C749-1473-51A032BA4D70}"/>
          </ac:spMkLst>
        </pc:spChg>
        <pc:spChg chg="add mod">
          <ac:chgData name="Nguyen Nguyet, Linh GIZ VN" userId="2354ce9b-7549-4a87-ac7c-f58a098fc5e7" providerId="ADAL" clId="{5B90A8A2-45D5-4486-AEBB-C0A4AE2E6F4C}" dt="2023-01-05T08:56:01.215" v="8315" actId="207"/>
          <ac:spMkLst>
            <pc:docMk/>
            <pc:sldMk cId="2407799833" sldId="3598"/>
            <ac:spMk id="14" creationId="{72917112-B8D1-B8BB-1BF4-E2E9E7B199FC}"/>
          </ac:spMkLst>
        </pc:spChg>
        <pc:spChg chg="add mod">
          <ac:chgData name="Nguyen Nguyet, Linh GIZ VN" userId="2354ce9b-7549-4a87-ac7c-f58a098fc5e7" providerId="ADAL" clId="{5B90A8A2-45D5-4486-AEBB-C0A4AE2E6F4C}" dt="2023-01-05T08:56:59.476" v="8376" actId="1076"/>
          <ac:spMkLst>
            <pc:docMk/>
            <pc:sldMk cId="2407799833" sldId="3598"/>
            <ac:spMk id="15" creationId="{821DF195-DF5B-70C7-8B08-3D24B1368298}"/>
          </ac:spMkLst>
        </pc:spChg>
        <pc:spChg chg="add mod">
          <ac:chgData name="Nguyen Nguyet, Linh GIZ VN" userId="2354ce9b-7549-4a87-ac7c-f58a098fc5e7" providerId="ADAL" clId="{5B90A8A2-45D5-4486-AEBB-C0A4AE2E6F4C}" dt="2023-01-05T08:57:36.836" v="8421" actId="1076"/>
          <ac:spMkLst>
            <pc:docMk/>
            <pc:sldMk cId="2407799833" sldId="3598"/>
            <ac:spMk id="16" creationId="{B7D6045D-5E50-0368-DBF6-BF6BC6D483B7}"/>
          </ac:spMkLst>
        </pc:spChg>
        <pc:spChg chg="add mod">
          <ac:chgData name="Nguyen Nguyet, Linh GIZ VN" userId="2354ce9b-7549-4a87-ac7c-f58a098fc5e7" providerId="ADAL" clId="{5B90A8A2-45D5-4486-AEBB-C0A4AE2E6F4C}" dt="2023-01-05T08:58:33.376" v="8454" actId="20577"/>
          <ac:spMkLst>
            <pc:docMk/>
            <pc:sldMk cId="2407799833" sldId="3598"/>
            <ac:spMk id="17" creationId="{93C6DB31-3D84-42A8-58E7-7E781AD9BBF8}"/>
          </ac:spMkLst>
        </pc:spChg>
        <pc:spChg chg="add mod">
          <ac:chgData name="Nguyen Nguyet, Linh GIZ VN" userId="2354ce9b-7549-4a87-ac7c-f58a098fc5e7" providerId="ADAL" clId="{5B90A8A2-45D5-4486-AEBB-C0A4AE2E6F4C}" dt="2023-01-05T09:46:09.512" v="9352" actId="1076"/>
          <ac:spMkLst>
            <pc:docMk/>
            <pc:sldMk cId="2407799833" sldId="3598"/>
            <ac:spMk id="18" creationId="{53CCABF0-DF96-11AF-83CF-B24354FB16CB}"/>
          </ac:spMkLst>
        </pc:spChg>
        <pc:spChg chg="add mod">
          <ac:chgData name="Nguyen Nguyet, Linh GIZ VN" userId="2354ce9b-7549-4a87-ac7c-f58a098fc5e7" providerId="ADAL" clId="{5B90A8A2-45D5-4486-AEBB-C0A4AE2E6F4C}" dt="2023-01-05T08:59:59.788" v="8537" actId="1037"/>
          <ac:spMkLst>
            <pc:docMk/>
            <pc:sldMk cId="2407799833" sldId="3598"/>
            <ac:spMk id="19" creationId="{4A754D7D-80FD-CBF2-B546-73FAE48C6CA1}"/>
          </ac:spMkLst>
        </pc:spChg>
        <pc:spChg chg="add mod">
          <ac:chgData name="Nguyen Nguyet, Linh GIZ VN" userId="2354ce9b-7549-4a87-ac7c-f58a098fc5e7" providerId="ADAL" clId="{5B90A8A2-45D5-4486-AEBB-C0A4AE2E6F4C}" dt="2023-01-05T09:07:20.537" v="8569" actId="1035"/>
          <ac:spMkLst>
            <pc:docMk/>
            <pc:sldMk cId="2407799833" sldId="3598"/>
            <ac:spMk id="20" creationId="{8A2A2FA1-0995-3C4C-E266-5A0FED152927}"/>
          </ac:spMkLst>
        </pc:spChg>
        <pc:spChg chg="add mod">
          <ac:chgData name="Nguyen Nguyet, Linh GIZ VN" userId="2354ce9b-7549-4a87-ac7c-f58a098fc5e7" providerId="ADAL" clId="{5B90A8A2-45D5-4486-AEBB-C0A4AE2E6F4C}" dt="2023-01-05T09:07:54.473" v="8604" actId="1076"/>
          <ac:spMkLst>
            <pc:docMk/>
            <pc:sldMk cId="2407799833" sldId="3598"/>
            <ac:spMk id="21" creationId="{449C0346-F9D5-06AD-9ADA-A698B3316539}"/>
          </ac:spMkLst>
        </pc:spChg>
        <pc:spChg chg="add mod">
          <ac:chgData name="Nguyen Nguyet, Linh GIZ VN" userId="2354ce9b-7549-4a87-ac7c-f58a098fc5e7" providerId="ADAL" clId="{5B90A8A2-45D5-4486-AEBB-C0A4AE2E6F4C}" dt="2023-01-05T10:14:04.694" v="11830" actId="1076"/>
          <ac:spMkLst>
            <pc:docMk/>
            <pc:sldMk cId="2407799833" sldId="3598"/>
            <ac:spMk id="22" creationId="{E8A09C22-43FB-46B3-AE66-E1F5E0C7195B}"/>
          </ac:spMkLst>
        </pc:spChg>
        <pc:spChg chg="add mod">
          <ac:chgData name="Nguyen Nguyet, Linh GIZ VN" userId="2354ce9b-7549-4a87-ac7c-f58a098fc5e7" providerId="ADAL" clId="{5B90A8A2-45D5-4486-AEBB-C0A4AE2E6F4C}" dt="2023-01-05T10:14:02.624" v="11829" actId="1076"/>
          <ac:spMkLst>
            <pc:docMk/>
            <pc:sldMk cId="2407799833" sldId="3598"/>
            <ac:spMk id="23" creationId="{FB3C9685-9B64-E74B-4593-EC1831C9493F}"/>
          </ac:spMkLst>
        </pc:spChg>
        <pc:spChg chg="add mod ord">
          <ac:chgData name="Nguyen Nguyet, Linh GIZ VN" userId="2354ce9b-7549-4a87-ac7c-f58a098fc5e7" providerId="ADAL" clId="{5B90A8A2-45D5-4486-AEBB-C0A4AE2E6F4C}" dt="2023-01-05T10:14:05.156" v="11831" actId="1076"/>
          <ac:spMkLst>
            <pc:docMk/>
            <pc:sldMk cId="2407799833" sldId="3598"/>
            <ac:spMk id="24" creationId="{3CBDFD1E-87A3-93D1-E901-30931C44E909}"/>
          </ac:spMkLst>
        </pc:spChg>
        <pc:spChg chg="add mod">
          <ac:chgData name="Nguyen Nguyet, Linh GIZ VN" userId="2354ce9b-7549-4a87-ac7c-f58a098fc5e7" providerId="ADAL" clId="{5B90A8A2-45D5-4486-AEBB-C0A4AE2E6F4C}" dt="2023-01-05T09:16:21.675" v="8686" actId="1076"/>
          <ac:spMkLst>
            <pc:docMk/>
            <pc:sldMk cId="2407799833" sldId="3598"/>
            <ac:spMk id="25" creationId="{7ED05309-1BEA-B009-2AA8-CDDC9151382B}"/>
          </ac:spMkLst>
        </pc:spChg>
        <pc:spChg chg="add mod">
          <ac:chgData name="Nguyen Nguyet, Linh GIZ VN" userId="2354ce9b-7549-4a87-ac7c-f58a098fc5e7" providerId="ADAL" clId="{5B90A8A2-45D5-4486-AEBB-C0A4AE2E6F4C}" dt="2023-01-05T09:22:39.328" v="8814" actId="14100"/>
          <ac:spMkLst>
            <pc:docMk/>
            <pc:sldMk cId="2407799833" sldId="3598"/>
            <ac:spMk id="26" creationId="{CFF9026C-684E-4BD1-4B36-B1B232EED3D4}"/>
          </ac:spMkLst>
        </pc:spChg>
        <pc:spChg chg="add mod">
          <ac:chgData name="Nguyen Nguyet, Linh GIZ VN" userId="2354ce9b-7549-4a87-ac7c-f58a098fc5e7" providerId="ADAL" clId="{5B90A8A2-45D5-4486-AEBB-C0A4AE2E6F4C}" dt="2023-01-05T09:18:39.470" v="8787" actId="14100"/>
          <ac:spMkLst>
            <pc:docMk/>
            <pc:sldMk cId="2407799833" sldId="3598"/>
            <ac:spMk id="27" creationId="{83D3BEE9-4CFD-67D5-69FA-B12750F92166}"/>
          </ac:spMkLst>
        </pc:spChg>
        <pc:spChg chg="add mod">
          <ac:chgData name="Nguyen Nguyet, Linh GIZ VN" userId="2354ce9b-7549-4a87-ac7c-f58a098fc5e7" providerId="ADAL" clId="{5B90A8A2-45D5-4486-AEBB-C0A4AE2E6F4C}" dt="2023-01-05T09:20:55.533" v="8808" actId="1076"/>
          <ac:spMkLst>
            <pc:docMk/>
            <pc:sldMk cId="2407799833" sldId="3598"/>
            <ac:spMk id="28" creationId="{E0607388-C729-5CE6-A3AF-C7387AD598FD}"/>
          </ac:spMkLst>
        </pc:spChg>
        <pc:spChg chg="add mod">
          <ac:chgData name="Nguyen Nguyet, Linh GIZ VN" userId="2354ce9b-7549-4a87-ac7c-f58a098fc5e7" providerId="ADAL" clId="{5B90A8A2-45D5-4486-AEBB-C0A4AE2E6F4C}" dt="2023-01-05T09:24:35.938" v="8827" actId="207"/>
          <ac:spMkLst>
            <pc:docMk/>
            <pc:sldMk cId="2407799833" sldId="3598"/>
            <ac:spMk id="29" creationId="{42BBD28F-587C-5771-74CD-E53559F1624F}"/>
          </ac:spMkLst>
        </pc:spChg>
        <pc:spChg chg="add mod">
          <ac:chgData name="Nguyen Nguyet, Linh GIZ VN" userId="2354ce9b-7549-4a87-ac7c-f58a098fc5e7" providerId="ADAL" clId="{5B90A8A2-45D5-4486-AEBB-C0A4AE2E6F4C}" dt="2023-01-05T09:24:38.420" v="8828" actId="207"/>
          <ac:spMkLst>
            <pc:docMk/>
            <pc:sldMk cId="2407799833" sldId="3598"/>
            <ac:spMk id="30" creationId="{D820F8E3-A549-9C49-5980-E28EDABC347C}"/>
          </ac:spMkLst>
        </pc:spChg>
        <pc:spChg chg="add mod">
          <ac:chgData name="Nguyen Nguyet, Linh GIZ VN" userId="2354ce9b-7549-4a87-ac7c-f58a098fc5e7" providerId="ADAL" clId="{5B90A8A2-45D5-4486-AEBB-C0A4AE2E6F4C}" dt="2023-01-05T09:24:33.282" v="8826" actId="207"/>
          <ac:spMkLst>
            <pc:docMk/>
            <pc:sldMk cId="2407799833" sldId="3598"/>
            <ac:spMk id="31" creationId="{F3523354-66B0-F0C5-FC71-E3F6D9E2CEE4}"/>
          </ac:spMkLst>
        </pc:spChg>
        <pc:spChg chg="add mod">
          <ac:chgData name="Nguyen Nguyet, Linh GIZ VN" userId="2354ce9b-7549-4a87-ac7c-f58a098fc5e7" providerId="ADAL" clId="{5B90A8A2-45D5-4486-AEBB-C0A4AE2E6F4C}" dt="2023-01-05T09:26:32.074" v="8881" actId="1038"/>
          <ac:spMkLst>
            <pc:docMk/>
            <pc:sldMk cId="2407799833" sldId="3598"/>
            <ac:spMk id="32" creationId="{23EEB4C7-E65D-4643-EE6F-0861A49CEF33}"/>
          </ac:spMkLst>
        </pc:spChg>
        <pc:spChg chg="add mod">
          <ac:chgData name="Nguyen Nguyet, Linh GIZ VN" userId="2354ce9b-7549-4a87-ac7c-f58a098fc5e7" providerId="ADAL" clId="{5B90A8A2-45D5-4486-AEBB-C0A4AE2E6F4C}" dt="2023-01-05T09:32:33.189" v="9109" actId="207"/>
          <ac:spMkLst>
            <pc:docMk/>
            <pc:sldMk cId="2407799833" sldId="3598"/>
            <ac:spMk id="33" creationId="{F64E2B3E-95D1-D803-8207-D85482E9E9B0}"/>
          </ac:spMkLst>
        </pc:spChg>
        <pc:spChg chg="add mod">
          <ac:chgData name="Nguyen Nguyet, Linh GIZ VN" userId="2354ce9b-7549-4a87-ac7c-f58a098fc5e7" providerId="ADAL" clId="{5B90A8A2-45D5-4486-AEBB-C0A4AE2E6F4C}" dt="2023-01-05T09:34:39.735" v="9179" actId="1076"/>
          <ac:spMkLst>
            <pc:docMk/>
            <pc:sldMk cId="2407799833" sldId="3598"/>
            <ac:spMk id="34" creationId="{A4A19113-CEAD-84B4-DBFA-07A195EBC97C}"/>
          </ac:spMkLst>
        </pc:spChg>
        <pc:picChg chg="mod">
          <ac:chgData name="Nguyen Nguyet, Linh GIZ VN" userId="2354ce9b-7549-4a87-ac7c-f58a098fc5e7" providerId="ADAL" clId="{5B90A8A2-45D5-4486-AEBB-C0A4AE2E6F4C}" dt="2023-01-05T08:59:34.923" v="8517" actId="1035"/>
          <ac:picMkLst>
            <pc:docMk/>
            <pc:sldMk cId="2407799833" sldId="3598"/>
            <ac:picMk id="7" creationId="{F11AA98C-D765-EA85-7893-F1E48A8E79E1}"/>
          </ac:picMkLst>
        </pc:picChg>
        <pc:picChg chg="mod">
          <ac:chgData name="Nguyen Nguyet, Linh GIZ VN" userId="2354ce9b-7549-4a87-ac7c-f58a098fc5e7" providerId="ADAL" clId="{5B90A8A2-45D5-4486-AEBB-C0A4AE2E6F4C}" dt="2023-01-05T10:14:32.727" v="11860" actId="1076"/>
          <ac:picMkLst>
            <pc:docMk/>
            <pc:sldMk cId="2407799833" sldId="3598"/>
            <ac:picMk id="8" creationId="{48D837A0-70B3-2848-9C66-1FF60E68D7B7}"/>
          </ac:picMkLst>
        </pc:picChg>
      </pc:sldChg>
      <pc:sldChg chg="addSp delSp modSp mod modAnim">
        <pc:chgData name="Nguyen Nguyet, Linh GIZ VN" userId="2354ce9b-7549-4a87-ac7c-f58a098fc5e7" providerId="ADAL" clId="{5B90A8A2-45D5-4486-AEBB-C0A4AE2E6F4C}" dt="2023-01-05T10:00:45.058" v="10641" actId="20577"/>
        <pc:sldMkLst>
          <pc:docMk/>
          <pc:sldMk cId="3007229911" sldId="3604"/>
        </pc:sldMkLst>
        <pc:spChg chg="mod">
          <ac:chgData name="Nguyen Nguyet, Linh GIZ VN" userId="2354ce9b-7549-4a87-ac7c-f58a098fc5e7" providerId="ADAL" clId="{5B90A8A2-45D5-4486-AEBB-C0A4AE2E6F4C}" dt="2023-01-05T10:00:32.953" v="10631" actId="20577"/>
          <ac:spMkLst>
            <pc:docMk/>
            <pc:sldMk cId="3007229911" sldId="3604"/>
            <ac:spMk id="2" creationId="{B797B07F-CAF7-A345-9924-921D806E3CB8}"/>
          </ac:spMkLst>
        </pc:spChg>
        <pc:spChg chg="mod">
          <ac:chgData name="Nguyen Nguyet, Linh GIZ VN" userId="2354ce9b-7549-4a87-ac7c-f58a098fc5e7" providerId="ADAL" clId="{5B90A8A2-45D5-4486-AEBB-C0A4AE2E6F4C}" dt="2023-01-05T09:48:44.147" v="9437" actId="20577"/>
          <ac:spMkLst>
            <pc:docMk/>
            <pc:sldMk cId="3007229911" sldId="3604"/>
            <ac:spMk id="3" creationId="{33FBFC18-9E13-454D-94AB-80700972B48F}"/>
          </ac:spMkLst>
        </pc:spChg>
        <pc:spChg chg="mod">
          <ac:chgData name="Nguyen Nguyet, Linh GIZ VN" userId="2354ce9b-7549-4a87-ac7c-f58a098fc5e7" providerId="ADAL" clId="{5B90A8A2-45D5-4486-AEBB-C0A4AE2E6F4C}" dt="2023-01-05T10:00:45.058" v="10641" actId="20577"/>
          <ac:spMkLst>
            <pc:docMk/>
            <pc:sldMk cId="3007229911" sldId="3604"/>
            <ac:spMk id="6" creationId="{0519C12B-A36A-E643-A214-C18FFEB61709}"/>
          </ac:spMkLst>
        </pc:spChg>
        <pc:grpChg chg="del">
          <ac:chgData name="Nguyen Nguyet, Linh GIZ VN" userId="2354ce9b-7549-4a87-ac7c-f58a098fc5e7" providerId="ADAL" clId="{5B90A8A2-45D5-4486-AEBB-C0A4AE2E6F4C}" dt="2023-01-05T09:47:31.895" v="9415" actId="478"/>
          <ac:grpSpMkLst>
            <pc:docMk/>
            <pc:sldMk cId="3007229911" sldId="3604"/>
            <ac:grpSpMk id="7" creationId="{8AAC8423-15CF-6DF8-C338-E9A2494A2DE6}"/>
          </ac:grpSpMkLst>
        </pc:grpChg>
        <pc:picChg chg="add mod">
          <ac:chgData name="Nguyen Nguyet, Linh GIZ VN" userId="2354ce9b-7549-4a87-ac7c-f58a098fc5e7" providerId="ADAL" clId="{5B90A8A2-45D5-4486-AEBB-C0A4AE2E6F4C}" dt="2023-01-05T09:48:00.763" v="9424" actId="1076"/>
          <ac:picMkLst>
            <pc:docMk/>
            <pc:sldMk cId="3007229911" sldId="3604"/>
            <ac:picMk id="4" creationId="{950C35D4-C13C-74D1-2C6D-51844431EB4D}"/>
          </ac:picMkLst>
        </pc:picChg>
        <pc:picChg chg="del topLvl">
          <ac:chgData name="Nguyen Nguyet, Linh GIZ VN" userId="2354ce9b-7549-4a87-ac7c-f58a098fc5e7" providerId="ADAL" clId="{5B90A8A2-45D5-4486-AEBB-C0A4AE2E6F4C}" dt="2023-01-05T09:47:31.895" v="9415" actId="478"/>
          <ac:picMkLst>
            <pc:docMk/>
            <pc:sldMk cId="3007229911" sldId="3604"/>
            <ac:picMk id="5" creationId="{5DCF6D43-906F-AEA0-0751-E8767B031848}"/>
          </ac:picMkLst>
        </pc:picChg>
        <pc:picChg chg="topLvl">
          <ac:chgData name="Nguyen Nguyet, Linh GIZ VN" userId="2354ce9b-7549-4a87-ac7c-f58a098fc5e7" providerId="ADAL" clId="{5B90A8A2-45D5-4486-AEBB-C0A4AE2E6F4C}" dt="2023-01-05T09:47:31.895" v="9415" actId="478"/>
          <ac:picMkLst>
            <pc:docMk/>
            <pc:sldMk cId="3007229911" sldId="3604"/>
            <ac:picMk id="10" creationId="{BB3FB600-35F2-9E42-A1BC-1DD7C84EFE9A}"/>
          </ac:picMkLst>
        </pc:picChg>
      </pc:sldChg>
      <pc:sldChg chg="modSp mod">
        <pc:chgData name="Nguyen Nguyet, Linh GIZ VN" userId="2354ce9b-7549-4a87-ac7c-f58a098fc5e7" providerId="ADAL" clId="{5B90A8A2-45D5-4486-AEBB-C0A4AE2E6F4C}" dt="2023-01-05T06:47:19.898" v="4788" actId="1076"/>
        <pc:sldMkLst>
          <pc:docMk/>
          <pc:sldMk cId="2769493002" sldId="3617"/>
        </pc:sldMkLst>
        <pc:spChg chg="mod">
          <ac:chgData name="Nguyen Nguyet, Linh GIZ VN" userId="2354ce9b-7549-4a87-ac7c-f58a098fc5e7" providerId="ADAL" clId="{5B90A8A2-45D5-4486-AEBB-C0A4AE2E6F4C}" dt="2023-01-05T03:48:57.751" v="752" actId="122"/>
          <ac:spMkLst>
            <pc:docMk/>
            <pc:sldMk cId="2769493002" sldId="3617"/>
            <ac:spMk id="2" creationId="{07C391C8-AE95-574B-83AD-F327F1F7A80A}"/>
          </ac:spMkLst>
        </pc:spChg>
        <pc:spChg chg="mod">
          <ac:chgData name="Nguyen Nguyet, Linh GIZ VN" userId="2354ce9b-7549-4a87-ac7c-f58a098fc5e7" providerId="ADAL" clId="{5B90A8A2-45D5-4486-AEBB-C0A4AE2E6F4C}" dt="2023-01-05T03:56:46.147" v="1460" actId="14100"/>
          <ac:spMkLst>
            <pc:docMk/>
            <pc:sldMk cId="2769493002" sldId="3617"/>
            <ac:spMk id="9" creationId="{360CC0D6-5003-C24A-88A0-FDDD86862CF2}"/>
          </ac:spMkLst>
        </pc:spChg>
        <pc:spChg chg="mod">
          <ac:chgData name="Nguyen Nguyet, Linh GIZ VN" userId="2354ce9b-7549-4a87-ac7c-f58a098fc5e7" providerId="ADAL" clId="{5B90A8A2-45D5-4486-AEBB-C0A4AE2E6F4C}" dt="2023-01-05T06:47:19.898" v="4788" actId="1076"/>
          <ac:spMkLst>
            <pc:docMk/>
            <pc:sldMk cId="2769493002" sldId="3617"/>
            <ac:spMk id="10" creationId="{F57CBCF2-E019-A84C-989B-C686EBF7F9C7}"/>
          </ac:spMkLst>
        </pc:spChg>
        <pc:spChg chg="mod">
          <ac:chgData name="Nguyen Nguyet, Linh GIZ VN" userId="2354ce9b-7549-4a87-ac7c-f58a098fc5e7" providerId="ADAL" clId="{5B90A8A2-45D5-4486-AEBB-C0A4AE2E6F4C}" dt="2023-01-05T03:56:53.383" v="1461" actId="14100"/>
          <ac:spMkLst>
            <pc:docMk/>
            <pc:sldMk cId="2769493002" sldId="3617"/>
            <ac:spMk id="13" creationId="{B557875D-2032-C74E-8985-34240AC1DF06}"/>
          </ac:spMkLst>
        </pc:spChg>
        <pc:spChg chg="mod">
          <ac:chgData name="Nguyen Nguyet, Linh GIZ VN" userId="2354ce9b-7549-4a87-ac7c-f58a098fc5e7" providerId="ADAL" clId="{5B90A8A2-45D5-4486-AEBB-C0A4AE2E6F4C}" dt="2023-01-05T03:51:03.405" v="1003" actId="20577"/>
          <ac:spMkLst>
            <pc:docMk/>
            <pc:sldMk cId="2769493002" sldId="3617"/>
            <ac:spMk id="14" creationId="{135F8B0E-5DBC-A749-B1E3-BFF5C73634C7}"/>
          </ac:spMkLst>
        </pc:spChg>
        <pc:spChg chg="mod">
          <ac:chgData name="Nguyen Nguyet, Linh GIZ VN" userId="2354ce9b-7549-4a87-ac7c-f58a098fc5e7" providerId="ADAL" clId="{5B90A8A2-45D5-4486-AEBB-C0A4AE2E6F4C}" dt="2023-01-05T03:57:02.733" v="1462" actId="14100"/>
          <ac:spMkLst>
            <pc:docMk/>
            <pc:sldMk cId="2769493002" sldId="3617"/>
            <ac:spMk id="16" creationId="{A3E5E668-0010-0F4A-9A9F-CC6C1E088BC2}"/>
          </ac:spMkLst>
        </pc:spChg>
        <pc:spChg chg="mod">
          <ac:chgData name="Nguyen Nguyet, Linh GIZ VN" userId="2354ce9b-7549-4a87-ac7c-f58a098fc5e7" providerId="ADAL" clId="{5B90A8A2-45D5-4486-AEBB-C0A4AE2E6F4C}" dt="2023-01-05T03:53:58.149" v="1125" actId="20577"/>
          <ac:spMkLst>
            <pc:docMk/>
            <pc:sldMk cId="2769493002" sldId="3617"/>
            <ac:spMk id="17" creationId="{7833FD1C-0EFF-C94D-914E-AFD7F3A83F66}"/>
          </ac:spMkLst>
        </pc:spChg>
        <pc:spChg chg="mod">
          <ac:chgData name="Nguyen Nguyet, Linh GIZ VN" userId="2354ce9b-7549-4a87-ac7c-f58a098fc5e7" providerId="ADAL" clId="{5B90A8A2-45D5-4486-AEBB-C0A4AE2E6F4C}" dt="2023-01-05T03:55:13.252" v="1290" actId="20577"/>
          <ac:spMkLst>
            <pc:docMk/>
            <pc:sldMk cId="2769493002" sldId="3617"/>
            <ac:spMk id="19" creationId="{81D17FC1-B1CC-D34E-ABF8-AEEA782908DD}"/>
          </ac:spMkLst>
        </pc:spChg>
        <pc:spChg chg="mod">
          <ac:chgData name="Nguyen Nguyet, Linh GIZ VN" userId="2354ce9b-7549-4a87-ac7c-f58a098fc5e7" providerId="ADAL" clId="{5B90A8A2-45D5-4486-AEBB-C0A4AE2E6F4C}" dt="2023-01-05T03:56:36.395" v="1459" actId="14100"/>
          <ac:spMkLst>
            <pc:docMk/>
            <pc:sldMk cId="2769493002" sldId="3617"/>
            <ac:spMk id="21" creationId="{B436852F-3550-7C48-8175-A1B3D35A03E1}"/>
          </ac:spMkLst>
        </pc:spChg>
        <pc:spChg chg="mod">
          <ac:chgData name="Nguyen Nguyet, Linh GIZ VN" userId="2354ce9b-7549-4a87-ac7c-f58a098fc5e7" providerId="ADAL" clId="{5B90A8A2-45D5-4486-AEBB-C0A4AE2E6F4C}" dt="2023-01-05T03:58:53.244" v="1472" actId="1035"/>
          <ac:spMkLst>
            <pc:docMk/>
            <pc:sldMk cId="2769493002" sldId="3617"/>
            <ac:spMk id="23" creationId="{2FE52A0A-9B0F-2A4E-8D06-F8762B16545E}"/>
          </ac:spMkLst>
        </pc:spChg>
        <pc:spChg chg="mod">
          <ac:chgData name="Nguyen Nguyet, Linh GIZ VN" userId="2354ce9b-7549-4a87-ac7c-f58a098fc5e7" providerId="ADAL" clId="{5B90A8A2-45D5-4486-AEBB-C0A4AE2E6F4C}" dt="2023-01-05T03:58:48.843" v="1470" actId="1076"/>
          <ac:spMkLst>
            <pc:docMk/>
            <pc:sldMk cId="2769493002" sldId="3617"/>
            <ac:spMk id="24" creationId="{BD8B9723-96DD-AC46-B132-407D1C3E8198}"/>
          </ac:spMkLst>
        </pc:spChg>
        <pc:spChg chg="mod">
          <ac:chgData name="Nguyen Nguyet, Linh GIZ VN" userId="2354ce9b-7549-4a87-ac7c-f58a098fc5e7" providerId="ADAL" clId="{5B90A8A2-45D5-4486-AEBB-C0A4AE2E6F4C}" dt="2023-01-05T04:09:02.257" v="1950" actId="14100"/>
          <ac:spMkLst>
            <pc:docMk/>
            <pc:sldMk cId="2769493002" sldId="3617"/>
            <ac:spMk id="26" creationId="{302D15DA-BE86-254A-988F-969698D07BF6}"/>
          </ac:spMkLst>
        </pc:spChg>
        <pc:spChg chg="mod">
          <ac:chgData name="Nguyen Nguyet, Linh GIZ VN" userId="2354ce9b-7549-4a87-ac7c-f58a098fc5e7" providerId="ADAL" clId="{5B90A8A2-45D5-4486-AEBB-C0A4AE2E6F4C}" dt="2023-01-05T04:01:50.699" v="1568" actId="14100"/>
          <ac:spMkLst>
            <pc:docMk/>
            <pc:sldMk cId="2769493002" sldId="3617"/>
            <ac:spMk id="27" creationId="{6724CBD6-DA5A-6C40-B40A-965B1EEEB23F}"/>
          </ac:spMkLst>
        </pc:spChg>
        <pc:spChg chg="mod">
          <ac:chgData name="Nguyen Nguyet, Linh GIZ VN" userId="2354ce9b-7549-4a87-ac7c-f58a098fc5e7" providerId="ADAL" clId="{5B90A8A2-45D5-4486-AEBB-C0A4AE2E6F4C}" dt="2023-01-05T04:03:22.360" v="1793" actId="1035"/>
          <ac:spMkLst>
            <pc:docMk/>
            <pc:sldMk cId="2769493002" sldId="3617"/>
            <ac:spMk id="29" creationId="{C55B5DB7-511B-A54A-A978-C0021E02EE60}"/>
          </ac:spMkLst>
        </pc:spChg>
        <pc:spChg chg="mod">
          <ac:chgData name="Nguyen Nguyet, Linh GIZ VN" userId="2354ce9b-7549-4a87-ac7c-f58a098fc5e7" providerId="ADAL" clId="{5B90A8A2-45D5-4486-AEBB-C0A4AE2E6F4C}" dt="2023-01-05T04:04:19.121" v="1803" actId="1035"/>
          <ac:spMkLst>
            <pc:docMk/>
            <pc:sldMk cId="2769493002" sldId="3617"/>
            <ac:spMk id="33" creationId="{A869FC3D-7DB4-E34E-A778-D61C4CCAC207}"/>
          </ac:spMkLst>
        </pc:spChg>
        <pc:spChg chg="mod">
          <ac:chgData name="Nguyen Nguyet, Linh GIZ VN" userId="2354ce9b-7549-4a87-ac7c-f58a098fc5e7" providerId="ADAL" clId="{5B90A8A2-45D5-4486-AEBB-C0A4AE2E6F4C}" dt="2023-01-05T04:08:55.461" v="1949" actId="14100"/>
          <ac:spMkLst>
            <pc:docMk/>
            <pc:sldMk cId="2769493002" sldId="3617"/>
            <ac:spMk id="34" creationId="{B1AF099C-0615-DA48-AE2E-1031C5487C50}"/>
          </ac:spMkLst>
        </pc:spChg>
        <pc:spChg chg="mod">
          <ac:chgData name="Nguyen Nguyet, Linh GIZ VN" userId="2354ce9b-7549-4a87-ac7c-f58a098fc5e7" providerId="ADAL" clId="{5B90A8A2-45D5-4486-AEBB-C0A4AE2E6F4C}" dt="2023-01-05T04:06:51.970" v="1944" actId="14100"/>
          <ac:spMkLst>
            <pc:docMk/>
            <pc:sldMk cId="2769493002" sldId="3617"/>
            <ac:spMk id="35" creationId="{EF564A61-A6DC-D441-AC80-9D3DF00F6025}"/>
          </ac:spMkLst>
        </pc:spChg>
        <pc:spChg chg="mod">
          <ac:chgData name="Nguyen Nguyet, Linh GIZ VN" userId="2354ce9b-7549-4a87-ac7c-f58a098fc5e7" providerId="ADAL" clId="{5B90A8A2-45D5-4486-AEBB-C0A4AE2E6F4C}" dt="2023-01-05T04:12:51.589" v="2080" actId="14100"/>
          <ac:spMkLst>
            <pc:docMk/>
            <pc:sldMk cId="2769493002" sldId="3617"/>
            <ac:spMk id="37" creationId="{FB888FE1-4C00-BB4E-9369-94EDD23B281F}"/>
          </ac:spMkLst>
        </pc:spChg>
        <pc:spChg chg="mod">
          <ac:chgData name="Nguyen Nguyet, Linh GIZ VN" userId="2354ce9b-7549-4a87-ac7c-f58a098fc5e7" providerId="ADAL" clId="{5B90A8A2-45D5-4486-AEBB-C0A4AE2E6F4C}" dt="2023-01-05T04:17:41.440" v="2415" actId="14100"/>
          <ac:spMkLst>
            <pc:docMk/>
            <pc:sldMk cId="2769493002" sldId="3617"/>
            <ac:spMk id="39" creationId="{B0E37A37-009C-8F47-A42F-2CEED2D4464C}"/>
          </ac:spMkLst>
        </pc:spChg>
        <pc:spChg chg="mod">
          <ac:chgData name="Nguyen Nguyet, Linh GIZ VN" userId="2354ce9b-7549-4a87-ac7c-f58a098fc5e7" providerId="ADAL" clId="{5B90A8A2-45D5-4486-AEBB-C0A4AE2E6F4C}" dt="2023-01-05T04:13:53.832" v="2208" actId="14100"/>
          <ac:spMkLst>
            <pc:docMk/>
            <pc:sldMk cId="2769493002" sldId="3617"/>
            <ac:spMk id="51" creationId="{AE69305F-D310-2B48-9E5D-F54381B0FE16}"/>
          </ac:spMkLst>
        </pc:spChg>
        <pc:spChg chg="mod">
          <ac:chgData name="Nguyen Nguyet, Linh GIZ VN" userId="2354ce9b-7549-4a87-ac7c-f58a098fc5e7" providerId="ADAL" clId="{5B90A8A2-45D5-4486-AEBB-C0A4AE2E6F4C}" dt="2023-01-05T04:12:57.592" v="2081" actId="1076"/>
          <ac:spMkLst>
            <pc:docMk/>
            <pc:sldMk cId="2769493002" sldId="3617"/>
            <ac:spMk id="52" creationId="{2889F09C-76E6-6747-AFD9-F06898587B67}"/>
          </ac:spMkLst>
        </pc:spChg>
        <pc:spChg chg="mod">
          <ac:chgData name="Nguyen Nguyet, Linh GIZ VN" userId="2354ce9b-7549-4a87-ac7c-f58a098fc5e7" providerId="ADAL" clId="{5B90A8A2-45D5-4486-AEBB-C0A4AE2E6F4C}" dt="2023-01-05T04:16:41.950" v="2290" actId="14100"/>
          <ac:spMkLst>
            <pc:docMk/>
            <pc:sldMk cId="2769493002" sldId="3617"/>
            <ac:spMk id="55" creationId="{DB88216E-8758-6243-BAE4-83E5B27CB5EA}"/>
          </ac:spMkLst>
        </pc:spChg>
        <pc:spChg chg="mod">
          <ac:chgData name="Nguyen Nguyet, Linh GIZ VN" userId="2354ce9b-7549-4a87-ac7c-f58a098fc5e7" providerId="ADAL" clId="{5B90A8A2-45D5-4486-AEBB-C0A4AE2E6F4C}" dt="2023-01-05T04:13:51.243" v="2207" actId="14100"/>
          <ac:spMkLst>
            <pc:docMk/>
            <pc:sldMk cId="2769493002" sldId="3617"/>
            <ac:spMk id="57" creationId="{C4AB1F29-394C-EB4A-975F-464091C3E1A0}"/>
          </ac:spMkLst>
        </pc:spChg>
        <pc:spChg chg="mod">
          <ac:chgData name="Nguyen Nguyet, Linh GIZ VN" userId="2354ce9b-7549-4a87-ac7c-f58a098fc5e7" providerId="ADAL" clId="{5B90A8A2-45D5-4486-AEBB-C0A4AE2E6F4C}" dt="2023-01-05T04:23:53.542" v="3136" actId="122"/>
          <ac:spMkLst>
            <pc:docMk/>
            <pc:sldMk cId="2769493002" sldId="3617"/>
            <ac:spMk id="58" creationId="{55B744DF-429E-8F40-8654-B53C8B0937F1}"/>
          </ac:spMkLst>
        </pc:spChg>
        <pc:spChg chg="mod">
          <ac:chgData name="Nguyen Nguyet, Linh GIZ VN" userId="2354ce9b-7549-4a87-ac7c-f58a098fc5e7" providerId="ADAL" clId="{5B90A8A2-45D5-4486-AEBB-C0A4AE2E6F4C}" dt="2023-01-05T04:22:39.089" v="3072" actId="14100"/>
          <ac:spMkLst>
            <pc:docMk/>
            <pc:sldMk cId="2769493002" sldId="3617"/>
            <ac:spMk id="59" creationId="{4B6DC800-C664-0C41-91CD-D55AFC5E69E6}"/>
          </ac:spMkLst>
        </pc:spChg>
        <pc:spChg chg="mod">
          <ac:chgData name="Nguyen Nguyet, Linh GIZ VN" userId="2354ce9b-7549-4a87-ac7c-f58a098fc5e7" providerId="ADAL" clId="{5B90A8A2-45D5-4486-AEBB-C0A4AE2E6F4C}" dt="2023-01-05T04:23:56.197" v="3137" actId="122"/>
          <ac:spMkLst>
            <pc:docMk/>
            <pc:sldMk cId="2769493002" sldId="3617"/>
            <ac:spMk id="60" creationId="{2B98D009-D43B-C745-B135-E5A96760F962}"/>
          </ac:spMkLst>
        </pc:spChg>
        <pc:spChg chg="mod">
          <ac:chgData name="Nguyen Nguyet, Linh GIZ VN" userId="2354ce9b-7549-4a87-ac7c-f58a098fc5e7" providerId="ADAL" clId="{5B90A8A2-45D5-4486-AEBB-C0A4AE2E6F4C}" dt="2023-01-05T04:17:46.394" v="2416" actId="14100"/>
          <ac:spMkLst>
            <pc:docMk/>
            <pc:sldMk cId="2769493002" sldId="3617"/>
            <ac:spMk id="62" creationId="{53B6B105-4582-F04D-9ADC-E399F92153FF}"/>
          </ac:spMkLst>
        </pc:spChg>
        <pc:spChg chg="mod">
          <ac:chgData name="Nguyen Nguyet, Linh GIZ VN" userId="2354ce9b-7549-4a87-ac7c-f58a098fc5e7" providerId="ADAL" clId="{5B90A8A2-45D5-4486-AEBB-C0A4AE2E6F4C}" dt="2023-01-05T04:16:27.835" v="2286" actId="14100"/>
          <ac:spMkLst>
            <pc:docMk/>
            <pc:sldMk cId="2769493002" sldId="3617"/>
            <ac:spMk id="63" creationId="{FBA5E050-267F-654C-A08B-AD830F2AA7B1}"/>
          </ac:spMkLst>
        </pc:spChg>
        <pc:spChg chg="mod">
          <ac:chgData name="Nguyen Nguyet, Linh GIZ VN" userId="2354ce9b-7549-4a87-ac7c-f58a098fc5e7" providerId="ADAL" clId="{5B90A8A2-45D5-4486-AEBB-C0A4AE2E6F4C}" dt="2023-01-05T04:10:47.217" v="1958" actId="1076"/>
          <ac:spMkLst>
            <pc:docMk/>
            <pc:sldMk cId="2769493002" sldId="3617"/>
            <ac:spMk id="64" creationId="{06148107-1DB0-DE4C-AEE8-B6B7FC69D290}"/>
          </ac:spMkLst>
        </pc:spChg>
        <pc:spChg chg="mod">
          <ac:chgData name="Nguyen Nguyet, Linh GIZ VN" userId="2354ce9b-7549-4a87-ac7c-f58a098fc5e7" providerId="ADAL" clId="{5B90A8A2-45D5-4486-AEBB-C0A4AE2E6F4C}" dt="2023-01-05T04:16:56.570" v="2292" actId="1076"/>
          <ac:spMkLst>
            <pc:docMk/>
            <pc:sldMk cId="2769493002" sldId="3617"/>
            <ac:spMk id="68" creationId="{3AB05364-C63B-3744-B428-2A823F977602}"/>
          </ac:spMkLst>
        </pc:spChg>
        <pc:spChg chg="mod">
          <ac:chgData name="Nguyen Nguyet, Linh GIZ VN" userId="2354ce9b-7549-4a87-ac7c-f58a098fc5e7" providerId="ADAL" clId="{5B90A8A2-45D5-4486-AEBB-C0A4AE2E6F4C}" dt="2023-01-05T04:18:07.518" v="2475" actId="20577"/>
          <ac:spMkLst>
            <pc:docMk/>
            <pc:sldMk cId="2769493002" sldId="3617"/>
            <ac:spMk id="78" creationId="{29E97C43-3E00-E445-B54C-0E7AF19ABDA8}"/>
          </ac:spMkLst>
        </pc:spChg>
        <pc:spChg chg="mod">
          <ac:chgData name="Nguyen Nguyet, Linh GIZ VN" userId="2354ce9b-7549-4a87-ac7c-f58a098fc5e7" providerId="ADAL" clId="{5B90A8A2-45D5-4486-AEBB-C0A4AE2E6F4C}" dt="2023-01-05T04:19:12.332" v="2727" actId="20577"/>
          <ac:spMkLst>
            <pc:docMk/>
            <pc:sldMk cId="2769493002" sldId="3617"/>
            <ac:spMk id="79" creationId="{44DBE13B-1A03-9141-85B7-ED87673FE23A}"/>
          </ac:spMkLst>
        </pc:spChg>
        <pc:grpChg chg="mod">
          <ac:chgData name="Nguyen Nguyet, Linh GIZ VN" userId="2354ce9b-7549-4a87-ac7c-f58a098fc5e7" providerId="ADAL" clId="{5B90A8A2-45D5-4486-AEBB-C0A4AE2E6F4C}" dt="2023-01-05T04:09:56.733" v="1952" actId="14100"/>
          <ac:grpSpMkLst>
            <pc:docMk/>
            <pc:sldMk cId="2769493002" sldId="3617"/>
            <ac:grpSpMk id="48" creationId="{95763AAD-CFC5-6445-B2CC-9EFC1CF92737}"/>
          </ac:grpSpMkLst>
        </pc:grpChg>
      </pc:sldChg>
      <pc:sldChg chg="modSp mod">
        <pc:chgData name="Nguyen Nguyet, Linh GIZ VN" userId="2354ce9b-7549-4a87-ac7c-f58a098fc5e7" providerId="ADAL" clId="{5B90A8A2-45D5-4486-AEBB-C0A4AE2E6F4C}" dt="2023-01-05T08:36:30.367" v="7951" actId="14100"/>
        <pc:sldMkLst>
          <pc:docMk/>
          <pc:sldMk cId="2098216688" sldId="3633"/>
        </pc:sldMkLst>
        <pc:spChg chg="mod">
          <ac:chgData name="Nguyen Nguyet, Linh GIZ VN" userId="2354ce9b-7549-4a87-ac7c-f58a098fc5e7" providerId="ADAL" clId="{5B90A8A2-45D5-4486-AEBB-C0A4AE2E6F4C}" dt="2023-01-05T07:10:53.270" v="6039" actId="20577"/>
          <ac:spMkLst>
            <pc:docMk/>
            <pc:sldMk cId="2098216688" sldId="3633"/>
            <ac:spMk id="2" creationId="{916A05FD-B6F1-1147-909E-3001331A98C4}"/>
          </ac:spMkLst>
        </pc:spChg>
        <pc:spChg chg="mod">
          <ac:chgData name="Nguyen Nguyet, Linh GIZ VN" userId="2354ce9b-7549-4a87-ac7c-f58a098fc5e7" providerId="ADAL" clId="{5B90A8A2-45D5-4486-AEBB-C0A4AE2E6F4C}" dt="2023-01-05T08:35:37.001" v="7950" actId="20577"/>
          <ac:spMkLst>
            <pc:docMk/>
            <pc:sldMk cId="2098216688" sldId="3633"/>
            <ac:spMk id="41" creationId="{CCC7679B-7671-104F-91CA-B898133E230C}"/>
          </ac:spMkLst>
        </pc:spChg>
        <pc:spChg chg="mod">
          <ac:chgData name="Nguyen Nguyet, Linh GIZ VN" userId="2354ce9b-7549-4a87-ac7c-f58a098fc5e7" providerId="ADAL" clId="{5B90A8A2-45D5-4486-AEBB-C0A4AE2E6F4C}" dt="2023-01-05T07:40:11.686" v="6563" actId="404"/>
          <ac:spMkLst>
            <pc:docMk/>
            <pc:sldMk cId="2098216688" sldId="3633"/>
            <ac:spMk id="67" creationId="{7E53DB64-5814-6E45-AC44-12CD5327DC4A}"/>
          </ac:spMkLst>
        </pc:spChg>
        <pc:spChg chg="mod">
          <ac:chgData name="Nguyen Nguyet, Linh GIZ VN" userId="2354ce9b-7549-4a87-ac7c-f58a098fc5e7" providerId="ADAL" clId="{5B90A8A2-45D5-4486-AEBB-C0A4AE2E6F4C}" dt="2023-01-05T07:54:35.382" v="7474" actId="14100"/>
          <ac:spMkLst>
            <pc:docMk/>
            <pc:sldMk cId="2098216688" sldId="3633"/>
            <ac:spMk id="140" creationId="{F8760A63-7590-AB48-B166-9E50800DE5A3}"/>
          </ac:spMkLst>
        </pc:spChg>
        <pc:spChg chg="mod">
          <ac:chgData name="Nguyen Nguyet, Linh GIZ VN" userId="2354ce9b-7549-4a87-ac7c-f58a098fc5e7" providerId="ADAL" clId="{5B90A8A2-45D5-4486-AEBB-C0A4AE2E6F4C}" dt="2023-01-05T07:30:11.454" v="6445" actId="20577"/>
          <ac:spMkLst>
            <pc:docMk/>
            <pc:sldMk cId="2098216688" sldId="3633"/>
            <ac:spMk id="144" creationId="{87B81349-02EC-6D47-A008-168A4274013A}"/>
          </ac:spMkLst>
        </pc:spChg>
        <pc:spChg chg="mod">
          <ac:chgData name="Nguyen Nguyet, Linh GIZ VN" userId="2354ce9b-7549-4a87-ac7c-f58a098fc5e7" providerId="ADAL" clId="{5B90A8A2-45D5-4486-AEBB-C0A4AE2E6F4C}" dt="2023-01-05T07:46:11.574" v="6928" actId="20577"/>
          <ac:spMkLst>
            <pc:docMk/>
            <pc:sldMk cId="2098216688" sldId="3633"/>
            <ac:spMk id="152" creationId="{FF246531-E087-5546-8BDB-2842DBD25576}"/>
          </ac:spMkLst>
        </pc:spChg>
        <pc:spChg chg="mod">
          <ac:chgData name="Nguyen Nguyet, Linh GIZ VN" userId="2354ce9b-7549-4a87-ac7c-f58a098fc5e7" providerId="ADAL" clId="{5B90A8A2-45D5-4486-AEBB-C0A4AE2E6F4C}" dt="2023-01-05T07:19:58.535" v="6157" actId="20577"/>
          <ac:spMkLst>
            <pc:docMk/>
            <pc:sldMk cId="2098216688" sldId="3633"/>
            <ac:spMk id="156" creationId="{2B8A3E85-203D-8C4B-B914-3F49CEB2E5FC}"/>
          </ac:spMkLst>
        </pc:spChg>
        <pc:picChg chg="mod">
          <ac:chgData name="Nguyen Nguyet, Linh GIZ VN" userId="2354ce9b-7549-4a87-ac7c-f58a098fc5e7" providerId="ADAL" clId="{5B90A8A2-45D5-4486-AEBB-C0A4AE2E6F4C}" dt="2023-01-05T07:54:44.350" v="7483" actId="1036"/>
          <ac:picMkLst>
            <pc:docMk/>
            <pc:sldMk cId="2098216688" sldId="3633"/>
            <ac:picMk id="6" creationId="{7F18D58A-3239-A74D-92DB-C29E18789D6F}"/>
          </ac:picMkLst>
        </pc:picChg>
        <pc:picChg chg="mod">
          <ac:chgData name="Nguyen Nguyet, Linh GIZ VN" userId="2354ce9b-7549-4a87-ac7c-f58a098fc5e7" providerId="ADAL" clId="{5B90A8A2-45D5-4486-AEBB-C0A4AE2E6F4C}" dt="2023-01-05T07:54:41.939" v="7477" actId="1076"/>
          <ac:picMkLst>
            <pc:docMk/>
            <pc:sldMk cId="2098216688" sldId="3633"/>
            <ac:picMk id="7" creationId="{0E1C8E9B-F50D-4D4C-8238-DC3DA407F0BF}"/>
          </ac:picMkLst>
        </pc:picChg>
        <pc:picChg chg="mod">
          <ac:chgData name="Nguyen Nguyet, Linh GIZ VN" userId="2354ce9b-7549-4a87-ac7c-f58a098fc5e7" providerId="ADAL" clId="{5B90A8A2-45D5-4486-AEBB-C0A4AE2E6F4C}" dt="2023-01-05T08:36:30.367" v="7951" actId="14100"/>
          <ac:picMkLst>
            <pc:docMk/>
            <pc:sldMk cId="2098216688" sldId="3633"/>
            <ac:picMk id="10" creationId="{EBC1BA11-EE28-274E-A462-C78B1B14E3A1}"/>
          </ac:picMkLst>
        </pc:picChg>
      </pc:sldChg>
      <pc:sldChg chg="modSp mod">
        <pc:chgData name="Nguyen Nguyet, Linh GIZ VN" userId="2354ce9b-7549-4a87-ac7c-f58a098fc5e7" providerId="ADAL" clId="{5B90A8A2-45D5-4486-AEBB-C0A4AE2E6F4C}" dt="2023-01-05T07:06:35.446" v="6016" actId="20577"/>
        <pc:sldMkLst>
          <pc:docMk/>
          <pc:sldMk cId="2820857721" sldId="3634"/>
        </pc:sldMkLst>
        <pc:spChg chg="mod">
          <ac:chgData name="Nguyen Nguyet, Linh GIZ VN" userId="2354ce9b-7549-4a87-ac7c-f58a098fc5e7" providerId="ADAL" clId="{5B90A8A2-45D5-4486-AEBB-C0A4AE2E6F4C}" dt="2023-01-05T07:06:02.547" v="5994" actId="20577"/>
          <ac:spMkLst>
            <pc:docMk/>
            <pc:sldMk cId="2820857721" sldId="3634"/>
            <ac:spMk id="2" creationId="{916A05FD-B6F1-1147-909E-3001331A98C4}"/>
          </ac:spMkLst>
        </pc:spChg>
        <pc:spChg chg="mod">
          <ac:chgData name="Nguyen Nguyet, Linh GIZ VN" userId="2354ce9b-7549-4a87-ac7c-f58a098fc5e7" providerId="ADAL" clId="{5B90A8A2-45D5-4486-AEBB-C0A4AE2E6F4C}" dt="2023-01-05T07:04:26.970" v="5969" actId="14100"/>
          <ac:spMkLst>
            <pc:docMk/>
            <pc:sldMk cId="2820857721" sldId="3634"/>
            <ac:spMk id="41" creationId="{CCC7679B-7671-104F-91CA-B898133E230C}"/>
          </ac:spMkLst>
        </pc:spChg>
        <pc:spChg chg="mod">
          <ac:chgData name="Nguyen Nguyet, Linh GIZ VN" userId="2354ce9b-7549-4a87-ac7c-f58a098fc5e7" providerId="ADAL" clId="{5B90A8A2-45D5-4486-AEBB-C0A4AE2E6F4C}" dt="2023-01-05T04:43:00.820" v="4688" actId="20577"/>
          <ac:spMkLst>
            <pc:docMk/>
            <pc:sldMk cId="2820857721" sldId="3634"/>
            <ac:spMk id="67" creationId="{7E53DB64-5814-6E45-AC44-12CD5327DC4A}"/>
          </ac:spMkLst>
        </pc:spChg>
        <pc:spChg chg="mod">
          <ac:chgData name="Nguyen Nguyet, Linh GIZ VN" userId="2354ce9b-7549-4a87-ac7c-f58a098fc5e7" providerId="ADAL" clId="{5B90A8A2-45D5-4486-AEBB-C0A4AE2E6F4C}" dt="2023-01-05T07:06:35.446" v="6016" actId="20577"/>
          <ac:spMkLst>
            <pc:docMk/>
            <pc:sldMk cId="2820857721" sldId="3634"/>
            <ac:spMk id="140" creationId="{F8760A63-7590-AB48-B166-9E50800DE5A3}"/>
          </ac:spMkLst>
        </pc:spChg>
        <pc:spChg chg="mod">
          <ac:chgData name="Nguyen Nguyet, Linh GIZ VN" userId="2354ce9b-7549-4a87-ac7c-f58a098fc5e7" providerId="ADAL" clId="{5B90A8A2-45D5-4486-AEBB-C0A4AE2E6F4C}" dt="2023-01-05T04:42:32.272" v="4670" actId="404"/>
          <ac:spMkLst>
            <pc:docMk/>
            <pc:sldMk cId="2820857721" sldId="3634"/>
            <ac:spMk id="144" creationId="{87B81349-02EC-6D47-A008-168A4274013A}"/>
          </ac:spMkLst>
        </pc:spChg>
        <pc:spChg chg="mod">
          <ac:chgData name="Nguyen Nguyet, Linh GIZ VN" userId="2354ce9b-7549-4a87-ac7c-f58a098fc5e7" providerId="ADAL" clId="{5B90A8A2-45D5-4486-AEBB-C0A4AE2E6F4C}" dt="2023-01-05T06:52:07.204" v="5180" actId="20577"/>
          <ac:spMkLst>
            <pc:docMk/>
            <pc:sldMk cId="2820857721" sldId="3634"/>
            <ac:spMk id="152" creationId="{FF246531-E087-5546-8BDB-2842DBD25576}"/>
          </ac:spMkLst>
        </pc:spChg>
        <pc:spChg chg="mod">
          <ac:chgData name="Nguyen Nguyet, Linh GIZ VN" userId="2354ce9b-7549-4a87-ac7c-f58a098fc5e7" providerId="ADAL" clId="{5B90A8A2-45D5-4486-AEBB-C0A4AE2E6F4C}" dt="2023-01-05T04:38:50.412" v="4521" actId="1076"/>
          <ac:spMkLst>
            <pc:docMk/>
            <pc:sldMk cId="2820857721" sldId="3634"/>
            <ac:spMk id="156" creationId="{2B8A3E85-203D-8C4B-B914-3F49CEB2E5FC}"/>
          </ac:spMkLst>
        </pc:spChg>
        <pc:picChg chg="mod">
          <ac:chgData name="Nguyen Nguyet, Linh GIZ VN" userId="2354ce9b-7549-4a87-ac7c-f58a098fc5e7" providerId="ADAL" clId="{5B90A8A2-45D5-4486-AEBB-C0A4AE2E6F4C}" dt="2023-01-05T06:58:01.442" v="5519" actId="1076"/>
          <ac:picMkLst>
            <pc:docMk/>
            <pc:sldMk cId="2820857721" sldId="3634"/>
            <ac:picMk id="7" creationId="{E9499EF4-67D1-934C-B955-75989D3179F9}"/>
          </ac:picMkLst>
        </pc:picChg>
        <pc:picChg chg="mod">
          <ac:chgData name="Nguyen Nguyet, Linh GIZ VN" userId="2354ce9b-7549-4a87-ac7c-f58a098fc5e7" providerId="ADAL" clId="{5B90A8A2-45D5-4486-AEBB-C0A4AE2E6F4C}" dt="2023-01-05T07:04:38.014" v="5970" actId="14100"/>
          <ac:picMkLst>
            <pc:docMk/>
            <pc:sldMk cId="2820857721" sldId="3634"/>
            <ac:picMk id="10" creationId="{86BF9A74-E759-0841-8CF4-F65295015966}"/>
          </ac:picMkLst>
        </pc:picChg>
        <pc:picChg chg="mod">
          <ac:chgData name="Nguyen Nguyet, Linh GIZ VN" userId="2354ce9b-7549-4a87-ac7c-f58a098fc5e7" providerId="ADAL" clId="{5B90A8A2-45D5-4486-AEBB-C0A4AE2E6F4C}" dt="2023-01-05T06:52:21.533" v="5184" actId="1036"/>
          <ac:picMkLst>
            <pc:docMk/>
            <pc:sldMk cId="2820857721" sldId="3634"/>
            <ac:picMk id="154" creationId="{3C93FFD8-D1F4-A841-B587-B6C3A321E84C}"/>
          </ac:picMkLst>
        </pc:picChg>
      </pc:sldChg>
      <pc:sldChg chg="modSp mod">
        <pc:chgData name="Nguyen Nguyet, Linh GIZ VN" userId="2354ce9b-7549-4a87-ac7c-f58a098fc5e7" providerId="ADAL" clId="{5B90A8A2-45D5-4486-AEBB-C0A4AE2E6F4C}" dt="2023-01-05T06:56:00.190" v="5405" actId="1036"/>
        <pc:sldMkLst>
          <pc:docMk/>
          <pc:sldMk cId="3062455649" sldId="3636"/>
        </pc:sldMkLst>
        <pc:spChg chg="mod">
          <ac:chgData name="Nguyen Nguyet, Linh GIZ VN" userId="2354ce9b-7549-4a87-ac7c-f58a098fc5e7" providerId="ADAL" clId="{5B90A8A2-45D5-4486-AEBB-C0A4AE2E6F4C}" dt="2023-01-05T04:25:27.845" v="3329" actId="20577"/>
          <ac:spMkLst>
            <pc:docMk/>
            <pc:sldMk cId="3062455649" sldId="3636"/>
            <ac:spMk id="2" creationId="{916A05FD-B6F1-1147-909E-3001331A98C4}"/>
          </ac:spMkLst>
        </pc:spChg>
        <pc:spChg chg="mod">
          <ac:chgData name="Nguyen Nguyet, Linh GIZ VN" userId="2354ce9b-7549-4a87-ac7c-f58a098fc5e7" providerId="ADAL" clId="{5B90A8A2-45D5-4486-AEBB-C0A4AE2E6F4C}" dt="2023-01-05T06:50:11.297" v="4868" actId="20577"/>
          <ac:spMkLst>
            <pc:docMk/>
            <pc:sldMk cId="3062455649" sldId="3636"/>
            <ac:spMk id="41" creationId="{CCC7679B-7671-104F-91CA-B898133E230C}"/>
          </ac:spMkLst>
        </pc:spChg>
        <pc:spChg chg="mod">
          <ac:chgData name="Nguyen Nguyet, Linh GIZ VN" userId="2354ce9b-7549-4a87-ac7c-f58a098fc5e7" providerId="ADAL" clId="{5B90A8A2-45D5-4486-AEBB-C0A4AE2E6F4C}" dt="2023-01-05T06:56:00.190" v="5405" actId="1036"/>
          <ac:spMkLst>
            <pc:docMk/>
            <pc:sldMk cId="3062455649" sldId="3636"/>
            <ac:spMk id="67" creationId="{7E53DB64-5814-6E45-AC44-12CD5327DC4A}"/>
          </ac:spMkLst>
        </pc:spChg>
        <pc:spChg chg="mod">
          <ac:chgData name="Nguyen Nguyet, Linh GIZ VN" userId="2354ce9b-7549-4a87-ac7c-f58a098fc5e7" providerId="ADAL" clId="{5B90A8A2-45D5-4486-AEBB-C0A4AE2E6F4C}" dt="2023-01-05T04:35:09.109" v="4091" actId="1035"/>
          <ac:spMkLst>
            <pc:docMk/>
            <pc:sldMk cId="3062455649" sldId="3636"/>
            <ac:spMk id="140" creationId="{F8760A63-7590-AB48-B166-9E50800DE5A3}"/>
          </ac:spMkLst>
        </pc:spChg>
        <pc:spChg chg="mod">
          <ac:chgData name="Nguyen Nguyet, Linh GIZ VN" userId="2354ce9b-7549-4a87-ac7c-f58a098fc5e7" providerId="ADAL" clId="{5B90A8A2-45D5-4486-AEBB-C0A4AE2E6F4C}" dt="2023-01-05T04:25:40.268" v="3353" actId="20577"/>
          <ac:spMkLst>
            <pc:docMk/>
            <pc:sldMk cId="3062455649" sldId="3636"/>
            <ac:spMk id="144" creationId="{87B81349-02EC-6D47-A008-168A4274013A}"/>
          </ac:spMkLst>
        </pc:spChg>
        <pc:spChg chg="mod">
          <ac:chgData name="Nguyen Nguyet, Linh GIZ VN" userId="2354ce9b-7549-4a87-ac7c-f58a098fc5e7" providerId="ADAL" clId="{5B90A8A2-45D5-4486-AEBB-C0A4AE2E6F4C}" dt="2023-01-05T06:54:08.084" v="5335" actId="20577"/>
          <ac:spMkLst>
            <pc:docMk/>
            <pc:sldMk cId="3062455649" sldId="3636"/>
            <ac:spMk id="152" creationId="{FF246531-E087-5546-8BDB-2842DBD25576}"/>
          </ac:spMkLst>
        </pc:spChg>
        <pc:spChg chg="mod">
          <ac:chgData name="Nguyen Nguyet, Linh GIZ VN" userId="2354ce9b-7549-4a87-ac7c-f58a098fc5e7" providerId="ADAL" clId="{5B90A8A2-45D5-4486-AEBB-C0A4AE2E6F4C}" dt="2023-01-05T04:25:34.580" v="3339" actId="20577"/>
          <ac:spMkLst>
            <pc:docMk/>
            <pc:sldMk cId="3062455649" sldId="3636"/>
            <ac:spMk id="156" creationId="{2B8A3E85-203D-8C4B-B914-3F49CEB2E5FC}"/>
          </ac:spMkLst>
        </pc:spChg>
        <pc:grpChg chg="mod">
          <ac:chgData name="Nguyen Nguyet, Linh GIZ VN" userId="2354ce9b-7549-4a87-ac7c-f58a098fc5e7" providerId="ADAL" clId="{5B90A8A2-45D5-4486-AEBB-C0A4AE2E6F4C}" dt="2023-01-05T04:38:04.789" v="4453" actId="1038"/>
          <ac:grpSpMkLst>
            <pc:docMk/>
            <pc:sldMk cId="3062455649" sldId="3636"/>
            <ac:grpSpMk id="26" creationId="{CAF61164-AA04-054D-9CC7-8BF93B02CC45}"/>
          </ac:grpSpMkLst>
        </pc:grpChg>
        <pc:grpChg chg="mod">
          <ac:chgData name="Nguyen Nguyet, Linh GIZ VN" userId="2354ce9b-7549-4a87-ac7c-f58a098fc5e7" providerId="ADAL" clId="{5B90A8A2-45D5-4486-AEBB-C0A4AE2E6F4C}" dt="2023-01-05T04:37:57.792" v="4442" actId="1036"/>
          <ac:grpSpMkLst>
            <pc:docMk/>
            <pc:sldMk cId="3062455649" sldId="3636"/>
            <ac:grpSpMk id="76" creationId="{FB024080-95E9-F741-B89E-DC3AC75A5C75}"/>
          </ac:grpSpMkLst>
        </pc:grpChg>
        <pc:picChg chg="mod">
          <ac:chgData name="Nguyen Nguyet, Linh GIZ VN" userId="2354ce9b-7549-4a87-ac7c-f58a098fc5e7" providerId="ADAL" clId="{5B90A8A2-45D5-4486-AEBB-C0A4AE2E6F4C}" dt="2023-01-05T04:38:02.480" v="4449" actId="1036"/>
          <ac:picMkLst>
            <pc:docMk/>
            <pc:sldMk cId="3062455649" sldId="3636"/>
            <ac:picMk id="3" creationId="{1A323600-BE32-BB44-A050-31308E1D29B7}"/>
          </ac:picMkLst>
        </pc:picChg>
        <pc:picChg chg="mod">
          <ac:chgData name="Nguyen Nguyet, Linh GIZ VN" userId="2354ce9b-7549-4a87-ac7c-f58a098fc5e7" providerId="ADAL" clId="{5B90A8A2-45D5-4486-AEBB-C0A4AE2E6F4C}" dt="2023-01-05T04:38:11.383" v="4456" actId="1036"/>
          <ac:picMkLst>
            <pc:docMk/>
            <pc:sldMk cId="3062455649" sldId="3636"/>
            <ac:picMk id="162" creationId="{869AFFF2-05FC-DD47-8E8B-4FF83EC16307}"/>
          </ac:picMkLst>
        </pc:picChg>
      </pc:sldChg>
      <pc:sldChg chg="modSp mod">
        <pc:chgData name="Nguyen Nguyet, Linh GIZ VN" userId="2354ce9b-7549-4a87-ac7c-f58a098fc5e7" providerId="ADAL" clId="{5B90A8A2-45D5-4486-AEBB-C0A4AE2E6F4C}" dt="2023-01-07T09:15:31.771" v="17148" actId="20577"/>
        <pc:sldMkLst>
          <pc:docMk/>
          <pc:sldMk cId="3852286073" sldId="3637"/>
        </pc:sldMkLst>
        <pc:spChg chg="mod">
          <ac:chgData name="Nguyen Nguyet, Linh GIZ VN" userId="2354ce9b-7549-4a87-ac7c-f58a098fc5e7" providerId="ADAL" clId="{5B90A8A2-45D5-4486-AEBB-C0A4AE2E6F4C}" dt="2023-01-05T10:48:32.090" v="14296" actId="20577"/>
          <ac:spMkLst>
            <pc:docMk/>
            <pc:sldMk cId="3852286073" sldId="3637"/>
            <ac:spMk id="2" creationId="{CA830C83-6186-1C4C-884D-4D7A04602A33}"/>
          </ac:spMkLst>
        </pc:spChg>
        <pc:spChg chg="mod">
          <ac:chgData name="Nguyen Nguyet, Linh GIZ VN" userId="2354ce9b-7549-4a87-ac7c-f58a098fc5e7" providerId="ADAL" clId="{5B90A8A2-45D5-4486-AEBB-C0A4AE2E6F4C}" dt="2023-01-07T09:15:31.771" v="17148" actId="20577"/>
          <ac:spMkLst>
            <pc:docMk/>
            <pc:sldMk cId="3852286073" sldId="3637"/>
            <ac:spMk id="3" creationId="{BCF5747B-ADDD-7743-9FE5-C9E84B544749}"/>
          </ac:spMkLst>
        </pc:spChg>
      </pc:sldChg>
      <pc:sldChg chg="modSp mod">
        <pc:chgData name="Nguyen Nguyet, Linh GIZ VN" userId="2354ce9b-7549-4a87-ac7c-f58a098fc5e7" providerId="ADAL" clId="{5B90A8A2-45D5-4486-AEBB-C0A4AE2E6F4C}" dt="2023-01-07T09:46:53.019" v="20176" actId="6549"/>
        <pc:sldMkLst>
          <pc:docMk/>
          <pc:sldMk cId="1575504464" sldId="3638"/>
        </pc:sldMkLst>
        <pc:spChg chg="mod">
          <ac:chgData name="Nguyen Nguyet, Linh GIZ VN" userId="2354ce9b-7549-4a87-ac7c-f58a098fc5e7" providerId="ADAL" clId="{5B90A8A2-45D5-4486-AEBB-C0A4AE2E6F4C}" dt="2023-01-06T11:32:23.837" v="16340" actId="20577"/>
          <ac:spMkLst>
            <pc:docMk/>
            <pc:sldMk cId="1575504464" sldId="3638"/>
            <ac:spMk id="2" creationId="{CA830C83-6186-1C4C-884D-4D7A04602A33}"/>
          </ac:spMkLst>
        </pc:spChg>
        <pc:spChg chg="mod">
          <ac:chgData name="Nguyen Nguyet, Linh GIZ VN" userId="2354ce9b-7549-4a87-ac7c-f58a098fc5e7" providerId="ADAL" clId="{5B90A8A2-45D5-4486-AEBB-C0A4AE2E6F4C}" dt="2023-01-07T09:46:53.019" v="20176" actId="6549"/>
          <ac:spMkLst>
            <pc:docMk/>
            <pc:sldMk cId="1575504464" sldId="3638"/>
            <ac:spMk id="3" creationId="{BCF5747B-ADDD-7743-9FE5-C9E84B544749}"/>
          </ac:spMkLst>
        </pc:spChg>
      </pc:sldChg>
      <pc:sldChg chg="modSp mod">
        <pc:chgData name="Nguyen Nguyet, Linh GIZ VN" userId="2354ce9b-7549-4a87-ac7c-f58a098fc5e7" providerId="ADAL" clId="{5B90A8A2-45D5-4486-AEBB-C0A4AE2E6F4C}" dt="2023-01-07T10:29:05.707" v="24655" actId="27636"/>
        <pc:sldMkLst>
          <pc:docMk/>
          <pc:sldMk cId="3963490756" sldId="3639"/>
        </pc:sldMkLst>
        <pc:spChg chg="mod">
          <ac:chgData name="Nguyen Nguyet, Linh GIZ VN" userId="2354ce9b-7549-4a87-ac7c-f58a098fc5e7" providerId="ADAL" clId="{5B90A8A2-45D5-4486-AEBB-C0A4AE2E6F4C}" dt="2023-01-06T11:32:34.736" v="16369" actId="20577"/>
          <ac:spMkLst>
            <pc:docMk/>
            <pc:sldMk cId="3963490756" sldId="3639"/>
            <ac:spMk id="2" creationId="{CA830C83-6186-1C4C-884D-4D7A04602A33}"/>
          </ac:spMkLst>
        </pc:spChg>
        <pc:spChg chg="mod">
          <ac:chgData name="Nguyen Nguyet, Linh GIZ VN" userId="2354ce9b-7549-4a87-ac7c-f58a098fc5e7" providerId="ADAL" clId="{5B90A8A2-45D5-4486-AEBB-C0A4AE2E6F4C}" dt="2023-01-07T10:29:05.707" v="24655" actId="27636"/>
          <ac:spMkLst>
            <pc:docMk/>
            <pc:sldMk cId="3963490756" sldId="3639"/>
            <ac:spMk id="3" creationId="{BCF5747B-ADDD-7743-9FE5-C9E84B544749}"/>
          </ac:spMkLst>
        </pc:spChg>
      </pc:sldChg>
      <pc:sldChg chg="modSp mod">
        <pc:chgData name="Nguyen Nguyet, Linh GIZ VN" userId="2354ce9b-7549-4a87-ac7c-f58a098fc5e7" providerId="ADAL" clId="{5B90A8A2-45D5-4486-AEBB-C0A4AE2E6F4C}" dt="2023-01-07T09:25:48.808" v="18602" actId="20577"/>
        <pc:sldMkLst>
          <pc:docMk/>
          <pc:sldMk cId="3637082540" sldId="3640"/>
        </pc:sldMkLst>
        <pc:spChg chg="mod">
          <ac:chgData name="Nguyen Nguyet, Linh GIZ VN" userId="2354ce9b-7549-4a87-ac7c-f58a098fc5e7" providerId="ADAL" clId="{5B90A8A2-45D5-4486-AEBB-C0A4AE2E6F4C}" dt="2023-01-06T11:32:07.279" v="16309" actId="20577"/>
          <ac:spMkLst>
            <pc:docMk/>
            <pc:sldMk cId="3637082540" sldId="3640"/>
            <ac:spMk id="2" creationId="{CA830C83-6186-1C4C-884D-4D7A04602A33}"/>
          </ac:spMkLst>
        </pc:spChg>
        <pc:spChg chg="mod">
          <ac:chgData name="Nguyen Nguyet, Linh GIZ VN" userId="2354ce9b-7549-4a87-ac7c-f58a098fc5e7" providerId="ADAL" clId="{5B90A8A2-45D5-4486-AEBB-C0A4AE2E6F4C}" dt="2023-01-07T09:25:48.808" v="18602" actId="20577"/>
          <ac:spMkLst>
            <pc:docMk/>
            <pc:sldMk cId="3637082540" sldId="3640"/>
            <ac:spMk id="3" creationId="{BCF5747B-ADDD-7743-9FE5-C9E84B544749}"/>
          </ac:spMkLst>
        </pc:spChg>
      </pc:sldChg>
      <pc:sldChg chg="modSp mod">
        <pc:chgData name="Nguyen Nguyet, Linh GIZ VN" userId="2354ce9b-7549-4a87-ac7c-f58a098fc5e7" providerId="ADAL" clId="{5B90A8A2-45D5-4486-AEBB-C0A4AE2E6F4C}" dt="2023-01-07T10:13:39.363" v="22690" actId="6549"/>
        <pc:sldMkLst>
          <pc:docMk/>
          <pc:sldMk cId="2432417017" sldId="3641"/>
        </pc:sldMkLst>
        <pc:spChg chg="mod">
          <ac:chgData name="Nguyen Nguyet, Linh GIZ VN" userId="2354ce9b-7549-4a87-ac7c-f58a098fc5e7" providerId="ADAL" clId="{5B90A8A2-45D5-4486-AEBB-C0A4AE2E6F4C}" dt="2023-01-06T11:32:27.152" v="16341"/>
          <ac:spMkLst>
            <pc:docMk/>
            <pc:sldMk cId="2432417017" sldId="3641"/>
            <ac:spMk id="2" creationId="{CA830C83-6186-1C4C-884D-4D7A04602A33}"/>
          </ac:spMkLst>
        </pc:spChg>
        <pc:spChg chg="mod">
          <ac:chgData name="Nguyen Nguyet, Linh GIZ VN" userId="2354ce9b-7549-4a87-ac7c-f58a098fc5e7" providerId="ADAL" clId="{5B90A8A2-45D5-4486-AEBB-C0A4AE2E6F4C}" dt="2023-01-07T10:13:39.363" v="22690" actId="6549"/>
          <ac:spMkLst>
            <pc:docMk/>
            <pc:sldMk cId="2432417017" sldId="3641"/>
            <ac:spMk id="3" creationId="{BCF5747B-ADDD-7743-9FE5-C9E84B544749}"/>
          </ac:spMkLst>
        </pc:spChg>
      </pc:sldChg>
      <pc:sldChg chg="modSp mod">
        <pc:chgData name="Nguyen Nguyet, Linh GIZ VN" userId="2354ce9b-7549-4a87-ac7c-f58a098fc5e7" providerId="ADAL" clId="{5B90A8A2-45D5-4486-AEBB-C0A4AE2E6F4C}" dt="2023-01-07T12:14:59.410" v="26771" actId="113"/>
        <pc:sldMkLst>
          <pc:docMk/>
          <pc:sldMk cId="508249207" sldId="3642"/>
        </pc:sldMkLst>
        <pc:spChg chg="mod">
          <ac:chgData name="Nguyen Nguyet, Linh GIZ VN" userId="2354ce9b-7549-4a87-ac7c-f58a098fc5e7" providerId="ADAL" clId="{5B90A8A2-45D5-4486-AEBB-C0A4AE2E6F4C}" dt="2023-01-06T11:32:40.611" v="16370"/>
          <ac:spMkLst>
            <pc:docMk/>
            <pc:sldMk cId="508249207" sldId="3642"/>
            <ac:spMk id="2" creationId="{CA830C83-6186-1C4C-884D-4D7A04602A33}"/>
          </ac:spMkLst>
        </pc:spChg>
        <pc:spChg chg="mod">
          <ac:chgData name="Nguyen Nguyet, Linh GIZ VN" userId="2354ce9b-7549-4a87-ac7c-f58a098fc5e7" providerId="ADAL" clId="{5B90A8A2-45D5-4486-AEBB-C0A4AE2E6F4C}" dt="2023-01-07T12:14:59.410" v="26771" actId="113"/>
          <ac:spMkLst>
            <pc:docMk/>
            <pc:sldMk cId="508249207" sldId="3642"/>
            <ac:spMk id="3" creationId="{BCF5747B-ADDD-7743-9FE5-C9E84B544749}"/>
          </ac:spMkLst>
        </pc:spChg>
      </pc:sldChg>
      <pc:sldChg chg="addSp modSp mod">
        <pc:chgData name="Nguyen Nguyet, Linh GIZ VN" userId="2354ce9b-7549-4a87-ac7c-f58a098fc5e7" providerId="ADAL" clId="{5B90A8A2-45D5-4486-AEBB-C0A4AE2E6F4C}" dt="2023-01-07T12:33:45.161" v="27499" actId="1037"/>
        <pc:sldMkLst>
          <pc:docMk/>
          <pc:sldMk cId="2478518215" sldId="3643"/>
        </pc:sldMkLst>
        <pc:spChg chg="mod">
          <ac:chgData name="Nguyen Nguyet, Linh GIZ VN" userId="2354ce9b-7549-4a87-ac7c-f58a098fc5e7" providerId="ADAL" clId="{5B90A8A2-45D5-4486-AEBB-C0A4AE2E6F4C}" dt="2023-01-07T12:19:47.270" v="27080" actId="20577"/>
          <ac:spMkLst>
            <pc:docMk/>
            <pc:sldMk cId="2478518215" sldId="3643"/>
            <ac:spMk id="2" creationId="{56793A59-1D90-8149-BE1C-507ECFF3A3D0}"/>
          </ac:spMkLst>
        </pc:spChg>
        <pc:spChg chg="add mod">
          <ac:chgData name="Nguyen Nguyet, Linh GIZ VN" userId="2354ce9b-7549-4a87-ac7c-f58a098fc5e7" providerId="ADAL" clId="{5B90A8A2-45D5-4486-AEBB-C0A4AE2E6F4C}" dt="2023-01-07T12:33:41.705" v="27492" actId="1037"/>
          <ac:spMkLst>
            <pc:docMk/>
            <pc:sldMk cId="2478518215" sldId="3643"/>
            <ac:spMk id="3" creationId="{2292B9C4-CC11-68EF-A429-E225918152D4}"/>
          </ac:spMkLst>
        </pc:spChg>
        <pc:spChg chg="add mod">
          <ac:chgData name="Nguyen Nguyet, Linh GIZ VN" userId="2354ce9b-7549-4a87-ac7c-f58a098fc5e7" providerId="ADAL" clId="{5B90A8A2-45D5-4486-AEBB-C0A4AE2E6F4C}" dt="2023-01-07T12:33:41.705" v="27492" actId="1037"/>
          <ac:spMkLst>
            <pc:docMk/>
            <pc:sldMk cId="2478518215" sldId="3643"/>
            <ac:spMk id="6" creationId="{46B555D5-F867-408F-BA54-1A6861582727}"/>
          </ac:spMkLst>
        </pc:spChg>
        <pc:picChg chg="mod">
          <ac:chgData name="Nguyen Nguyet, Linh GIZ VN" userId="2354ce9b-7549-4a87-ac7c-f58a098fc5e7" providerId="ADAL" clId="{5B90A8A2-45D5-4486-AEBB-C0A4AE2E6F4C}" dt="2023-01-07T12:33:41.705" v="27492" actId="1037"/>
          <ac:picMkLst>
            <pc:docMk/>
            <pc:sldMk cId="2478518215" sldId="3643"/>
            <ac:picMk id="5" creationId="{CC52A9B1-14CF-CEA3-6582-89FE5BB5693E}"/>
          </ac:picMkLst>
        </pc:picChg>
        <pc:picChg chg="mod">
          <ac:chgData name="Nguyen Nguyet, Linh GIZ VN" userId="2354ce9b-7549-4a87-ac7c-f58a098fc5e7" providerId="ADAL" clId="{5B90A8A2-45D5-4486-AEBB-C0A4AE2E6F4C}" dt="2023-01-07T12:33:45.161" v="27499" actId="1037"/>
          <ac:picMkLst>
            <pc:docMk/>
            <pc:sldMk cId="2478518215" sldId="3643"/>
            <ac:picMk id="7" creationId="{D5A1543D-2708-CE4A-86EC-C69BE4578818}"/>
          </ac:picMkLst>
        </pc:picChg>
      </pc:sldChg>
      <pc:sldChg chg="new del">
        <pc:chgData name="Nguyen Nguyet, Linh GIZ VN" userId="2354ce9b-7549-4a87-ac7c-f58a098fc5e7" providerId="ADAL" clId="{5B90A8A2-45D5-4486-AEBB-C0A4AE2E6F4C}" dt="2023-01-05T10:31:50.207" v="12784" actId="680"/>
        <pc:sldMkLst>
          <pc:docMk/>
          <pc:sldMk cId="507108673" sldId="3644"/>
        </pc:sldMkLst>
      </pc:sldChg>
      <pc:sldMasterChg chg="modSldLayout">
        <pc:chgData name="Nguyen Nguyet, Linh GIZ VN" userId="2354ce9b-7549-4a87-ac7c-f58a098fc5e7" providerId="ADAL" clId="{5B90A8A2-45D5-4486-AEBB-C0A4AE2E6F4C}" dt="2023-01-05T06:39:18.842" v="4739" actId="6549"/>
        <pc:sldMasterMkLst>
          <pc:docMk/>
          <pc:sldMasterMk cId="3430561786" sldId="2147483648"/>
        </pc:sldMasterMkLst>
        <pc:sldLayoutChg chg="modSp mod">
          <pc:chgData name="Nguyen Nguyet, Linh GIZ VN" userId="2354ce9b-7549-4a87-ac7c-f58a098fc5e7" providerId="ADAL" clId="{5B90A8A2-45D5-4486-AEBB-C0A4AE2E6F4C}" dt="2023-01-05T06:39:18.842" v="4739" actId="6549"/>
          <pc:sldLayoutMkLst>
            <pc:docMk/>
            <pc:sldMasterMk cId="3430561786" sldId="2147483648"/>
            <pc:sldLayoutMk cId="4161414909" sldId="2147483650"/>
          </pc:sldLayoutMkLst>
          <pc:spChg chg="mod">
            <ac:chgData name="Nguyen Nguyet, Linh GIZ VN" userId="2354ce9b-7549-4a87-ac7c-f58a098fc5e7" providerId="ADAL" clId="{5B90A8A2-45D5-4486-AEBB-C0A4AE2E6F4C}" dt="2023-01-05T06:39:18.842" v="4739" actId="6549"/>
            <ac:spMkLst>
              <pc:docMk/>
              <pc:sldMasterMk cId="3430561786" sldId="2147483648"/>
              <pc:sldLayoutMk cId="4161414909" sldId="2147483650"/>
              <ac:spMk id="4" creationId="{4F8220F4-9027-3B47-9EDC-1421D62303F4}"/>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B248C4-398A-D14E-8158-B0794D9BB0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0EC0912-7B5D-3D40-A355-A7CD93C922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4C8027-8220-7643-AFB8-31E625CD7C9E}" type="datetimeFigureOut">
              <a:rPr lang="en-US" smtClean="0"/>
              <a:t>07/01/2023</a:t>
            </a:fld>
            <a:endParaRPr lang="en-US"/>
          </a:p>
        </p:txBody>
      </p:sp>
      <p:sp>
        <p:nvSpPr>
          <p:cNvPr id="4" name="Footer Placeholder 3">
            <a:extLst>
              <a:ext uri="{FF2B5EF4-FFF2-40B4-BE49-F238E27FC236}">
                <a16:creationId xmlns:a16="http://schemas.microsoft.com/office/drawing/2014/main" id="{75A9722C-E075-8845-870C-9B50593AF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40F95A8-42E8-F74F-8527-D48FC27E03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441673-CAD0-064C-AF49-16F124BAD0CF}" type="slidenum">
              <a:rPr lang="en-US" smtClean="0"/>
              <a:t>‹#›</a:t>
            </a:fld>
            <a:endParaRPr lang="en-US"/>
          </a:p>
        </p:txBody>
      </p:sp>
    </p:spTree>
    <p:extLst>
      <p:ext uri="{BB962C8B-B14F-4D97-AF65-F5344CB8AC3E}">
        <p14:creationId xmlns:p14="http://schemas.microsoft.com/office/powerpoint/2010/main" val="2908864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D4BBC-1785-6346-9716-793C2474620E}" type="datetimeFigureOut">
              <a:rPr lang="en-US" smtClean="0"/>
              <a:t>07/01/2023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D8751-5E37-3146-8536-AF507ECFFB4B}" type="slidenum">
              <a:rPr lang="en-US" smtClean="0"/>
              <a:t>‹#›</a:t>
            </a:fld>
            <a:endParaRPr lang="en-US"/>
          </a:p>
        </p:txBody>
      </p:sp>
    </p:spTree>
    <p:extLst>
      <p:ext uri="{BB962C8B-B14F-4D97-AF65-F5344CB8AC3E}">
        <p14:creationId xmlns:p14="http://schemas.microsoft.com/office/powerpoint/2010/main" val="3572222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30588"/>
          </a:xfrm>
        </p:spPr>
      </p:sp>
      <p:sp>
        <p:nvSpPr>
          <p:cNvPr id="3" name="Notes Placehold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3176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B9D8751-5E37-3146-8536-AF507ECFFB4B}" type="slidenum">
              <a:rPr lang="en-US" smtClean="0"/>
              <a:t>6</a:t>
            </a:fld>
            <a:endParaRPr lang="en-US"/>
          </a:p>
        </p:txBody>
      </p:sp>
    </p:spTree>
    <p:extLst>
      <p:ext uri="{BB962C8B-B14F-4D97-AF65-F5344CB8AC3E}">
        <p14:creationId xmlns:p14="http://schemas.microsoft.com/office/powerpoint/2010/main" val="2444445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D8751-5E37-3146-8536-AF507ECFFB4B}" type="slidenum">
              <a:rPr lang="en-US" smtClean="0"/>
              <a:t>7</a:t>
            </a:fld>
            <a:endParaRPr lang="en-US"/>
          </a:p>
        </p:txBody>
      </p:sp>
    </p:spTree>
    <p:extLst>
      <p:ext uri="{BB962C8B-B14F-4D97-AF65-F5344CB8AC3E}">
        <p14:creationId xmlns:p14="http://schemas.microsoft.com/office/powerpoint/2010/main" val="3811673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D8751-5E37-3146-8536-AF507ECFFB4B}" type="slidenum">
              <a:rPr lang="en-US" smtClean="0"/>
              <a:t>8</a:t>
            </a:fld>
            <a:endParaRPr lang="en-US"/>
          </a:p>
        </p:txBody>
      </p:sp>
    </p:spTree>
    <p:extLst>
      <p:ext uri="{BB962C8B-B14F-4D97-AF65-F5344CB8AC3E}">
        <p14:creationId xmlns:p14="http://schemas.microsoft.com/office/powerpoint/2010/main" val="2199768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D8751-5E37-3146-8536-AF507ECFFB4B}" type="slidenum">
              <a:rPr lang="en-US" smtClean="0"/>
              <a:t>9</a:t>
            </a:fld>
            <a:endParaRPr lang="en-US"/>
          </a:p>
        </p:txBody>
      </p:sp>
    </p:spTree>
    <p:extLst>
      <p:ext uri="{BB962C8B-B14F-4D97-AF65-F5344CB8AC3E}">
        <p14:creationId xmlns:p14="http://schemas.microsoft.com/office/powerpoint/2010/main" val="349482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2738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788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25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D8751-5E37-3146-8536-AF507ECFFB4B}" type="slidenum">
              <a:rPr lang="en-US" smtClean="0"/>
              <a:t>13</a:t>
            </a:fld>
            <a:endParaRPr lang="en-US"/>
          </a:p>
        </p:txBody>
      </p:sp>
    </p:spTree>
    <p:extLst>
      <p:ext uri="{BB962C8B-B14F-4D97-AF65-F5344CB8AC3E}">
        <p14:creationId xmlns:p14="http://schemas.microsoft.com/office/powerpoint/2010/main" val="3105669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046DB-0169-7842-8835-C04215D390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0FD58C-1D31-BD4C-A7E0-59AE14304A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067001-3C76-AB46-AAAF-18E6E1F3902F}"/>
              </a:ext>
            </a:extLst>
          </p:cNvPr>
          <p:cNvSpPr>
            <a:spLocks noGrp="1"/>
          </p:cNvSpPr>
          <p:nvPr>
            <p:ph type="dt" sz="half" idx="10"/>
          </p:nvPr>
        </p:nvSpPr>
        <p:spPr/>
        <p:txBody>
          <a:bodyPr/>
          <a:lstStyle/>
          <a:p>
            <a:fld id="{B5ADBEB5-DB09-F344-983E-E14E489C1B24}" type="datetime1">
              <a:rPr lang="en-US" smtClean="0"/>
              <a:t>07/01/2023</a:t>
            </a:fld>
            <a:endParaRPr lang="en-US"/>
          </a:p>
        </p:txBody>
      </p:sp>
      <p:sp>
        <p:nvSpPr>
          <p:cNvPr id="5" name="Footer Placeholder 4">
            <a:extLst>
              <a:ext uri="{FF2B5EF4-FFF2-40B4-BE49-F238E27FC236}">
                <a16:creationId xmlns:a16="http://schemas.microsoft.com/office/drawing/2014/main" id="{41EB1F7C-BCF2-7948-9F9E-BC60D562C6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2D6105-7DCA-E34F-9480-8A113F01EA87}"/>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87850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571A2-F739-A743-BEF8-1529156E90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EFF779-7435-3443-BBE5-A8467ADCDF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91A0DC-1144-8A45-B51F-3ABE5FD9FFEF}"/>
              </a:ext>
            </a:extLst>
          </p:cNvPr>
          <p:cNvSpPr>
            <a:spLocks noGrp="1"/>
          </p:cNvSpPr>
          <p:nvPr>
            <p:ph type="dt" sz="half" idx="10"/>
          </p:nvPr>
        </p:nvSpPr>
        <p:spPr/>
        <p:txBody>
          <a:bodyPr/>
          <a:lstStyle/>
          <a:p>
            <a:fld id="{0E7C0CC0-6204-BA4C-BE41-8DEEB41B0593}" type="datetime1">
              <a:rPr lang="en-US" smtClean="0"/>
              <a:t>07/01/2023</a:t>
            </a:fld>
            <a:endParaRPr lang="en-US"/>
          </a:p>
        </p:txBody>
      </p:sp>
      <p:sp>
        <p:nvSpPr>
          <p:cNvPr id="5" name="Footer Placeholder 4">
            <a:extLst>
              <a:ext uri="{FF2B5EF4-FFF2-40B4-BE49-F238E27FC236}">
                <a16:creationId xmlns:a16="http://schemas.microsoft.com/office/drawing/2014/main" id="{3964BA88-38D6-1349-97A5-2CDDC9ED9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58228E-F68F-C04B-9017-12A6D5764460}"/>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966584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BD9DBD-0B58-7340-A9AF-D170858E096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B3F6035-04B2-1145-B136-45E631F3D2C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A6B174-E96A-4842-8AAF-C6D889C5C0B7}"/>
              </a:ext>
            </a:extLst>
          </p:cNvPr>
          <p:cNvSpPr>
            <a:spLocks noGrp="1"/>
          </p:cNvSpPr>
          <p:nvPr>
            <p:ph type="dt" sz="half" idx="10"/>
          </p:nvPr>
        </p:nvSpPr>
        <p:spPr/>
        <p:txBody>
          <a:bodyPr/>
          <a:lstStyle/>
          <a:p>
            <a:fld id="{08A0F5CF-429A-4046-B300-58BC2CF552E2}" type="datetime1">
              <a:rPr lang="en-US" smtClean="0"/>
              <a:t>07/01/2023</a:t>
            </a:fld>
            <a:endParaRPr lang="en-US"/>
          </a:p>
        </p:txBody>
      </p:sp>
      <p:sp>
        <p:nvSpPr>
          <p:cNvPr id="5" name="Footer Placeholder 4">
            <a:extLst>
              <a:ext uri="{FF2B5EF4-FFF2-40B4-BE49-F238E27FC236}">
                <a16:creationId xmlns:a16="http://schemas.microsoft.com/office/drawing/2014/main" id="{BA1748B4-6FC0-D44B-AC31-44301DD610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0D7A78-A969-E840-B38B-2E5ADC69DB83}"/>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2484181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Photo title">
    <p:spTree>
      <p:nvGrpSpPr>
        <p:cNvPr id="1" name=""/>
        <p:cNvGrpSpPr/>
        <p:nvPr/>
      </p:nvGrpSpPr>
      <p:grpSpPr>
        <a:xfrm>
          <a:off x="0" y="0"/>
          <a:ext cx="0" cy="0"/>
          <a:chOff x="0" y="0"/>
          <a:chExt cx="0" cy="0"/>
        </a:xfrm>
      </p:grpSpPr>
      <p:pic>
        <p:nvPicPr>
          <p:cNvPr id="8" name="Grafik 7" descr="Ein Bild, das Screenshot enthält.&#10;&#10;Automatisch generierte Beschreibung">
            <a:extLst>
              <a:ext uri="{FF2B5EF4-FFF2-40B4-BE49-F238E27FC236}">
                <a16:creationId xmlns:a16="http://schemas.microsoft.com/office/drawing/2014/main" id="{8B5BB38C-C268-430A-95D0-A4989E9A6116}"/>
              </a:ext>
            </a:extLst>
          </p:cNvPr>
          <p:cNvPicPr>
            <a:picLocks noChangeAspect="1"/>
          </p:cNvPicPr>
          <p:nvPr userDrawn="1"/>
        </p:nvPicPr>
        <p:blipFill rotWithShape="1">
          <a:blip r:embed="rId2"/>
          <a:srcRect l="50418" r="36621"/>
          <a:stretch/>
        </p:blipFill>
        <p:spPr>
          <a:xfrm>
            <a:off x="9996730" y="1029491"/>
            <a:ext cx="517191" cy="787908"/>
          </a:xfrm>
          <a:prstGeom prst="rect">
            <a:avLst/>
          </a:prstGeom>
        </p:spPr>
      </p:pic>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1"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a16="http://schemas.microsoft.com/office/drawing/2014/main" id="{2033EF87-771C-4B92-ADFE-7B13B36298B2}"/>
              </a:ext>
            </a:extLst>
          </p:cNvPr>
          <p:cNvGrpSpPr/>
          <p:nvPr userDrawn="1"/>
        </p:nvGrpSpPr>
        <p:grpSpPr>
          <a:xfrm>
            <a:off x="7472795" y="1034679"/>
            <a:ext cx="2117468" cy="866995"/>
            <a:chOff x="5604594" y="1459908"/>
            <a:chExt cx="1588101" cy="650246"/>
          </a:xfrm>
        </p:grpSpPr>
        <p:pic>
          <p:nvPicPr>
            <p:cNvPr id="4" name="Grafik 3" descr="Ein Bild, das Screenshot enthält.&#10;&#10;Automatisch generierte Beschreibung">
              <a:extLst>
                <a:ext uri="{FF2B5EF4-FFF2-40B4-BE49-F238E27FC236}">
                  <a16:creationId xmlns:a16="http://schemas.microsoft.com/office/drawing/2014/main" id="{819D2676-9436-4032-BE32-30435B740AE3}"/>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28" name="Rechteck 27">
              <a:extLst>
                <a:ext uri="{FF2B5EF4-FFF2-40B4-BE49-F238E27FC236}">
                  <a16:creationId xmlns:a16="http://schemas.microsoft.com/office/drawing/2014/main" id="{F4035884-6A0A-4E92-9DBD-74348932C0B3}"/>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de-DE" sz="1350" b="0" i="0" u="none" strike="noStrike" kern="1200" cap="none" spc="0" normalizeH="0" baseline="0" noProof="0">
                <a:ln>
                  <a:noFill/>
                </a:ln>
                <a:solidFill>
                  <a:prstClr val="white"/>
                </a:solidFill>
                <a:effectLst/>
                <a:uLnTx/>
                <a:uFillTx/>
                <a:latin typeface="Arial"/>
                <a:ea typeface="+mn-ea"/>
                <a:cs typeface="+mn-cs"/>
              </a:endParaRPr>
            </a:p>
          </p:txBody>
        </p:sp>
      </p:grpSp>
      <p:sp>
        <p:nvSpPr>
          <p:cNvPr id="25" name="Rechteck">
            <a:extLst>
              <a:ext uri="{FF2B5EF4-FFF2-40B4-BE49-F238E27FC236}">
                <a16:creationId xmlns:a16="http://schemas.microsoft.com/office/drawing/2014/main" id="{F2E38B50-980D-47A1-BF50-09C022DE3178}"/>
              </a:ext>
            </a:extLst>
          </p:cNvPr>
          <p:cNvSpPr/>
          <p:nvPr userDrawn="1"/>
        </p:nvSpPr>
        <p:spPr bwMode="gray">
          <a:xfrm>
            <a:off x="10040049" y="1279681"/>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de-DE" sz="1350" b="0" i="0" u="none" strike="noStrike" kern="1200" cap="none" spc="0" normalizeH="0" baseline="0" noProof="0">
              <a:ln>
                <a:noFill/>
              </a:ln>
              <a:solidFill>
                <a:prstClr val="white"/>
              </a:solidFill>
              <a:effectLst/>
              <a:uLnTx/>
              <a:uFillTx/>
              <a:latin typeface="Arial"/>
              <a:ea typeface="+mn-ea"/>
              <a:cs typeface="+mn-cs"/>
            </a:endParaRPr>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3" y="165101"/>
            <a:ext cx="11858487" cy="4721860"/>
          </a:xfrm>
          <a:noFill/>
        </p:spPr>
        <p:txBody>
          <a:bodyPr tIns="720000" rIns="0"/>
          <a:lstStyle>
            <a:lvl1pPr marL="0" marR="0" indent="0" algn="ctr" defTabSz="685800" rtl="0" eaLnBrk="1" fontAlgn="auto" latinLnBrk="0" hangingPunct="1">
              <a:lnSpc>
                <a:spcPct val="90000"/>
              </a:lnSpc>
              <a:spcBef>
                <a:spcPts val="0"/>
              </a:spcBef>
              <a:spcAft>
                <a:spcPts val="0"/>
              </a:spcAft>
              <a:buClrTx/>
              <a:buSzTx/>
              <a:buFont typeface="Arial" panose="020B0604020202020204" pitchFamily="34" charset="0"/>
              <a:buNone/>
              <a:tabLst/>
              <a:defRPr sz="500">
                <a:solidFill>
                  <a:schemeClr val="accent1"/>
                </a:solidFill>
              </a:defRPr>
            </a:lvl1pPr>
          </a:lstStyle>
          <a:p>
            <a:r>
              <a:rPr lang="en-GB"/>
              <a:t>.</a:t>
            </a:r>
          </a:p>
        </p:txBody>
      </p:sp>
      <p:sp>
        <p:nvSpPr>
          <p:cNvPr id="3" name="1.">
            <a:extLst>
              <a:ext uri="{FF2B5EF4-FFF2-40B4-BE49-F238E27FC236}">
                <a16:creationId xmlns:a16="http://schemas.microsoft.com/office/drawing/2014/main" id="{6C4143CA-4DB1-41D8-8702-2CD00961FDB5}"/>
              </a:ext>
            </a:extLst>
          </p:cNvPr>
          <p:cNvSpPr/>
          <p:nvPr userDrawn="1"/>
        </p:nvSpPr>
        <p:spPr bwMode="gray">
          <a:xfrm>
            <a:off x="5456991" y="170888"/>
            <a:ext cx="1968500" cy="424732"/>
          </a:xfrm>
          <a:prstGeom prst="rect">
            <a:avLst/>
          </a:prstGeom>
        </p:spPr>
        <p:txBody>
          <a:bodyPr wrap="square">
            <a:spAutoFit/>
          </a:bodyPr>
          <a:lstStyle/>
          <a:p>
            <a:pPr marL="0" marR="0" lvl="0" indent="0" algn="l" defTabSz="6858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Arial"/>
                <a:ea typeface="+mn-ea"/>
                <a:cs typeface="+mn-cs"/>
              </a:rPr>
              <a:t>1. Click on this icon to insert a new photo.</a:t>
            </a:r>
          </a:p>
        </p:txBody>
      </p:sp>
      <p:sp>
        <p:nvSpPr>
          <p:cNvPr id="16" name="2.">
            <a:extLst>
              <a:ext uri="{FF2B5EF4-FFF2-40B4-BE49-F238E27FC236}">
                <a16:creationId xmlns:a16="http://schemas.microsoft.com/office/drawing/2014/main" id="{8F222F02-A2DC-42E9-84D4-4ACEFEE70A4D}"/>
              </a:ext>
            </a:extLst>
          </p:cNvPr>
          <p:cNvSpPr/>
          <p:nvPr userDrawn="1"/>
        </p:nvSpPr>
        <p:spPr bwMode="gray">
          <a:xfrm>
            <a:off x="7335819" y="170887"/>
            <a:ext cx="1968500" cy="258532"/>
          </a:xfrm>
          <a:prstGeom prst="rect">
            <a:avLst/>
          </a:prstGeom>
        </p:spPr>
        <p:txBody>
          <a:bodyPr wrap="square">
            <a:spAutoFit/>
          </a:bodyPr>
          <a:lstStyle/>
          <a:p>
            <a:pPr marL="0" marR="0" lvl="0" indent="0" algn="l" defTabSz="6858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Arial"/>
                <a:ea typeface="+mn-ea"/>
                <a:cs typeface="+mn-cs"/>
              </a:rPr>
              <a:t>2. Reset the slide.</a:t>
            </a:r>
          </a:p>
        </p:txBody>
      </p:sp>
      <p:sp>
        <p:nvSpPr>
          <p:cNvPr id="23" name="3.">
            <a:extLst>
              <a:ext uri="{FF2B5EF4-FFF2-40B4-BE49-F238E27FC236}">
                <a16:creationId xmlns:a16="http://schemas.microsoft.com/office/drawing/2014/main" id="{C15972D1-066C-49B6-94E5-4A7A0A3B2587}"/>
              </a:ext>
            </a:extLst>
          </p:cNvPr>
          <p:cNvSpPr/>
          <p:nvPr userDrawn="1"/>
        </p:nvSpPr>
        <p:spPr bwMode="gray">
          <a:xfrm>
            <a:off x="9682481" y="170888"/>
            <a:ext cx="2484259" cy="424732"/>
          </a:xfrm>
          <a:prstGeom prst="rect">
            <a:avLst/>
          </a:prstGeom>
        </p:spPr>
        <p:txBody>
          <a:bodyPr wrap="square">
            <a:spAutoFit/>
          </a:bodyPr>
          <a:lstStyle/>
          <a:p>
            <a:pPr marL="0" marR="0" lvl="0" indent="0" algn="l" defTabSz="6858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Arial"/>
                <a:ea typeface="+mn-ea"/>
                <a:cs typeface="+mn-cs"/>
              </a:rPr>
              <a:t>3. Where necessary, change the section using the ‘Crop’ function.</a:t>
            </a:r>
          </a:p>
        </p:txBody>
      </p:sp>
      <p:sp>
        <p:nvSpPr>
          <p:cNvPr id="17" name="Bar">
            <a:extLst>
              <a:ext uri="{FF2B5EF4-FFF2-40B4-BE49-F238E27FC236}">
                <a16:creationId xmlns:a16="http://schemas.microsoft.com/office/drawing/2014/main" id="{F01B0C4A-732E-4BC2-A2D7-A086E4E5403B}"/>
              </a:ext>
            </a:extLst>
          </p:cNvPr>
          <p:cNvSpPr/>
          <p:nvPr userDrawn="1"/>
        </p:nvSpPr>
        <p:spPr bwMode="gray">
          <a:xfrm>
            <a:off x="7158790" y="4886963"/>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de-DE" sz="1350" b="0" i="0" u="none" strike="noStrike" kern="1200" cap="none" spc="0" normalizeH="0" baseline="0" noProof="0" err="1">
              <a:ln>
                <a:noFill/>
              </a:ln>
              <a:solidFill>
                <a:srgbClr val="6F6F6F"/>
              </a:solidFill>
              <a:effectLst/>
              <a:uLnTx/>
              <a:uFillTx/>
              <a:latin typeface="Arial" charset="0"/>
              <a:ea typeface="+mn-ea"/>
              <a:cs typeface="+mn-cs"/>
            </a:endParaRPr>
          </a:p>
        </p:txBody>
      </p:sp>
      <p:sp>
        <p:nvSpPr>
          <p:cNvPr id="9" name="how">
            <a:extLst>
              <a:ext uri="{FF2B5EF4-FFF2-40B4-BE49-F238E27FC236}">
                <a16:creationId xmlns:a16="http://schemas.microsoft.com/office/drawing/2014/main" id="{B4432FF7-B852-4F03-B6BA-EEC7AD563D82}"/>
              </a:ext>
            </a:extLst>
          </p:cNvPr>
          <p:cNvSpPr txBox="1"/>
          <p:nvPr userDrawn="1"/>
        </p:nvSpPr>
        <p:spPr bwMode="gray">
          <a:xfrm>
            <a:off x="-2877770" y="237067"/>
            <a:ext cx="2796278" cy="923330"/>
          </a:xfrm>
          <a:prstGeom prst="rect">
            <a:avLst/>
          </a:prstGeom>
          <a:noFill/>
        </p:spPr>
        <p:txBody>
          <a:bodyPr wrap="none" rtlCol="0">
            <a:spAutoFit/>
          </a:bodyPr>
          <a:lstStyle/>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Click on image above transparent section.</a:t>
            </a:r>
          </a:p>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Delete image by pressing the DEL key.</a:t>
            </a:r>
          </a:p>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Click on small icon in centre of page.</a:t>
            </a:r>
          </a:p>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Select photo.</a:t>
            </a:r>
          </a:p>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Select ‘Home / Reset ’.</a:t>
            </a:r>
          </a:p>
          <a:p>
            <a:pPr marL="128588" marR="0" lvl="0" indent="-128588" algn="r" defTabSz="685800" rtl="0" eaLnBrk="1" fontAlgn="auto" latinLnBrk="0" hangingPunct="1">
              <a:lnSpc>
                <a:spcPct val="100000"/>
              </a:lnSpc>
              <a:spcBef>
                <a:spcPts val="0"/>
              </a:spcBef>
              <a:spcAft>
                <a:spcPts val="0"/>
              </a:spcAft>
              <a:buClrTx/>
              <a:buSzTx/>
              <a:buFontTx/>
              <a:buAutoNum type="arabicPeriod"/>
              <a:tabLst/>
              <a:defRPr/>
            </a:pPr>
            <a:r>
              <a:rPr kumimoji="0" lang="en-GB" sz="900" b="0" i="0" u="none" strike="noStrike" kern="1200" cap="none" spc="0" normalizeH="0" baseline="0" noProof="0">
                <a:ln>
                  <a:noFill/>
                </a:ln>
                <a:solidFill>
                  <a:prstClr val="white">
                    <a:lumMod val="50000"/>
                  </a:prstClr>
                </a:solidFill>
                <a:effectLst/>
                <a:uLnTx/>
                <a:uFillTx/>
                <a:latin typeface="Arial"/>
                <a:ea typeface="+mn-ea"/>
                <a:cs typeface="+mn-cs"/>
              </a:rPr>
              <a:t>If required, edit the section under ‘Format/Crop ’.</a:t>
            </a:r>
          </a:p>
        </p:txBody>
      </p: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2"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de-DE" sz="1350" b="0" i="0" u="none" strike="noStrike" kern="1200" cap="none" spc="0" normalizeH="0" baseline="0" noProof="0">
              <a:ln>
                <a:noFill/>
              </a:ln>
              <a:solidFill>
                <a:prstClr val="white"/>
              </a:solidFill>
              <a:effectLst/>
              <a:uLnTx/>
              <a:uFillTx/>
              <a:latin typeface="Arial"/>
              <a:ea typeface="+mn-ea"/>
              <a:cs typeface="+mn-cs"/>
            </a:endParaRPr>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3" y="846878"/>
            <a:ext cx="11858487" cy="4040085"/>
          </a:xfrm>
          <a:prstGeom prst="rect">
            <a:avLst/>
          </a:prstGeom>
          <a:blipFill dpi="0" rotWithShape="1">
            <a:blip r:embed="rId4">
              <a:alphaModFix amt="80000"/>
            </a:blip>
            <a:srcRect/>
            <a:stretch>
              <a:fillRect l="-10" r="-10"/>
            </a:stretch>
          </a:blipFill>
        </p:spPr>
        <p:txBody>
          <a:bodyPr wrap="square" lIns="576000" bIns="1036800" anchor="b">
            <a:noAutofit/>
          </a:bodyPr>
          <a:lstStyle>
            <a:lvl1pPr>
              <a:defRPr sz="2600" b="1">
                <a:solidFill>
                  <a:schemeClr val="tx1"/>
                </a:solidFill>
              </a:defRPr>
            </a:lvl1pPr>
          </a:lstStyle>
          <a:p>
            <a:r>
              <a:rPr lang="en-GB"/>
              <a:t>Title slide/headline</a:t>
            </a:r>
            <a:br>
              <a:rPr lang="en-GB"/>
            </a:br>
            <a:r>
              <a:rPr lang="en-GB"/>
              <a:t>with background photo (interchangeable)</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4" y="3700611"/>
            <a:ext cx="10627783" cy="684803"/>
          </a:xfrm>
        </p:spPr>
        <p:txBody>
          <a:bodyPr>
            <a:spAutoFit/>
          </a:bodyPr>
          <a:lstStyle>
            <a:lvl1pPr marL="0" indent="0">
              <a:lnSpc>
                <a:spcPct val="95000"/>
              </a:lnSpc>
              <a:spcBef>
                <a:spcPts val="1200"/>
              </a:spcBef>
              <a:spcAft>
                <a:spcPts val="0"/>
              </a:spcAft>
              <a:buNone/>
              <a:defRPr sz="1500">
                <a:solidFill>
                  <a:schemeClr val="tx1"/>
                </a:solidFill>
              </a:defRPr>
            </a:lvl1pPr>
          </a:lstStyle>
          <a:p>
            <a:r>
              <a:rPr lang="en-GB"/>
              <a:t>This is the sub-line</a:t>
            </a:r>
          </a:p>
          <a:p>
            <a:r>
              <a:rPr lang="en-GB"/>
              <a:t>Project name | Date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5"/>
          <a:stretch>
            <a:fillRect/>
          </a:stretch>
        </p:blipFill>
        <p:spPr bwMode="gray">
          <a:xfrm>
            <a:off x="9996032" y="1966807"/>
            <a:ext cx="1662545" cy="1147156"/>
          </a:xfrm>
          <a:prstGeom prst="rect">
            <a:avLst/>
          </a:prstGeom>
        </p:spPr>
      </p:pic>
      <p:pic>
        <p:nvPicPr>
          <p:cNvPr id="21" name="Picture 20">
            <a:extLst>
              <a:ext uri="{FF2B5EF4-FFF2-40B4-BE49-F238E27FC236}">
                <a16:creationId xmlns:a16="http://schemas.microsoft.com/office/drawing/2014/main" id="{0F7FB9BE-4C1C-4587-B8D5-92827F15D3A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33133" y="5184084"/>
            <a:ext cx="4844808" cy="1206686"/>
          </a:xfrm>
          <a:prstGeom prst="rect">
            <a:avLst/>
          </a:prstGeom>
        </p:spPr>
      </p:pic>
    </p:spTree>
    <p:extLst>
      <p:ext uri="{BB962C8B-B14F-4D97-AF65-F5344CB8AC3E}">
        <p14:creationId xmlns:p14="http://schemas.microsoft.com/office/powerpoint/2010/main" val="98298617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F7322-85B2-B34B-903C-4C8912E0F860}"/>
              </a:ext>
            </a:extLst>
          </p:cNvPr>
          <p:cNvSpPr>
            <a:spLocks noGrp="1"/>
          </p:cNvSpPr>
          <p:nvPr>
            <p:ph type="title"/>
          </p:nvPr>
        </p:nvSpPr>
        <p:spPr>
          <a:xfrm>
            <a:off x="572877" y="176238"/>
            <a:ext cx="10972800" cy="1325563"/>
          </a:xfrm>
        </p:spPr>
        <p:txBody>
          <a:bodyPr>
            <a:normAutofit/>
          </a:bodyPr>
          <a:lstStyle>
            <a:lvl1pPr>
              <a:defRPr sz="3200" b="1">
                <a:solidFill>
                  <a:srgbClr val="1D0DE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EBFD9AC6-35CF-1B45-A966-C04958BD980F}"/>
              </a:ext>
            </a:extLst>
          </p:cNvPr>
          <p:cNvSpPr>
            <a:spLocks noGrp="1"/>
          </p:cNvSpPr>
          <p:nvPr>
            <p:ph idx="1" hasCustomPrompt="1"/>
          </p:nvPr>
        </p:nvSpPr>
        <p:spPr>
          <a:xfrm>
            <a:off x="572877" y="1688123"/>
            <a:ext cx="10972800" cy="4200613"/>
          </a:xfrm>
        </p:spPr>
        <p:txBody>
          <a:bodyPr/>
          <a:lstStyle>
            <a:lvl1pPr marL="292100" indent="-292100">
              <a:buClr>
                <a:schemeClr val="accent2"/>
              </a:buClr>
              <a:buFont typeface="Wingdings" pitchFamily="2" charset="2"/>
              <a:buChar char="§"/>
              <a:tabLst/>
              <a:defRPr>
                <a:latin typeface="Arial" panose="020B0604020202020204" pitchFamily="34" charset="0"/>
                <a:cs typeface="Arial" panose="020B0604020202020204" pitchFamily="34" charset="0"/>
              </a:defRPr>
            </a:lvl1pPr>
            <a:lvl2pPr marL="571500" indent="-279400">
              <a:tabLst/>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a:extLst>
              <a:ext uri="{FF2B5EF4-FFF2-40B4-BE49-F238E27FC236}">
                <a16:creationId xmlns:a16="http://schemas.microsoft.com/office/drawing/2014/main" id="{4F8220F4-9027-3B47-9EDC-1421D62303F4}"/>
              </a:ext>
            </a:extLst>
          </p:cNvPr>
          <p:cNvSpPr txBox="1"/>
          <p:nvPr userDrawn="1"/>
        </p:nvSpPr>
        <p:spPr>
          <a:xfrm>
            <a:off x="572877" y="6064794"/>
            <a:ext cx="8406853" cy="338554"/>
          </a:xfrm>
          <a:prstGeom prst="rect">
            <a:avLst/>
          </a:prstGeom>
          <a:noFill/>
        </p:spPr>
        <p:txBody>
          <a:bodyPr wrap="none" rtlCol="0">
            <a:spAutoFit/>
          </a:bodyPr>
          <a:lstStyle/>
          <a:p>
            <a:r>
              <a:rPr lang="vi-VN" sz="1600" dirty="0">
                <a:solidFill>
                  <a:srgbClr val="1D0DE3"/>
                </a:solidFill>
              </a:rPr>
              <a:t>© </a:t>
            </a:r>
            <a:r>
              <a:rPr lang="en-US" sz="1600" dirty="0">
                <a:solidFill>
                  <a:srgbClr val="1D0DE3"/>
                </a:solidFill>
              </a:rPr>
              <a:t>Evaluation on the progress and results of DX at 11 partner TVET colleges and recommendations</a:t>
            </a:r>
            <a:r>
              <a:rPr lang="vi-VN" sz="1600" dirty="0">
                <a:solidFill>
                  <a:srgbClr val="1D0DE3"/>
                </a:solidFill>
              </a:rPr>
              <a:t> </a:t>
            </a:r>
            <a:endParaRPr lang="x-none" sz="1600" dirty="0">
              <a:solidFill>
                <a:srgbClr val="1D0DE3"/>
              </a:solidFill>
            </a:endParaRPr>
          </a:p>
        </p:txBody>
      </p:sp>
      <p:cxnSp>
        <p:nvCxnSpPr>
          <p:cNvPr id="6" name="Straight Connector 5">
            <a:extLst>
              <a:ext uri="{FF2B5EF4-FFF2-40B4-BE49-F238E27FC236}">
                <a16:creationId xmlns:a16="http://schemas.microsoft.com/office/drawing/2014/main" id="{04FE3279-B15C-954C-8061-D3C034BB782D}"/>
              </a:ext>
            </a:extLst>
          </p:cNvPr>
          <p:cNvCxnSpPr>
            <a:cxnSpLocks/>
          </p:cNvCxnSpPr>
          <p:nvPr userDrawn="1"/>
        </p:nvCxnSpPr>
        <p:spPr>
          <a:xfrm>
            <a:off x="572877" y="5891420"/>
            <a:ext cx="2386872" cy="0"/>
          </a:xfrm>
          <a:prstGeom prst="line">
            <a:avLst/>
          </a:prstGeom>
          <a:ln>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B358B2C3-B19A-ED41-83AD-592DECCC9368}"/>
              </a:ext>
            </a:extLst>
          </p:cNvPr>
          <p:cNvSpPr>
            <a:spLocks noGrp="1"/>
          </p:cNvSpPr>
          <p:nvPr>
            <p:ph type="sldNum" sz="quarter" idx="12"/>
          </p:nvPr>
        </p:nvSpPr>
        <p:spPr>
          <a:xfrm>
            <a:off x="9055100" y="6069001"/>
            <a:ext cx="2743200" cy="365125"/>
          </a:xfrm>
        </p:spPr>
        <p:txBody>
          <a:bodyPr/>
          <a:lstStyle>
            <a:lvl1pPr>
              <a:defRPr sz="1800">
                <a:solidFill>
                  <a:srgbClr val="C00000"/>
                </a:solidFill>
              </a:defRPr>
            </a:lvl1pPr>
          </a:lstStyle>
          <a:p>
            <a:fld id="{A5993202-2F7C-354B-89A0-CF345E37CF84}" type="slidenum">
              <a:rPr lang="en-US" smtClean="0"/>
              <a:pPr/>
              <a:t>‹#›</a:t>
            </a:fld>
            <a:endParaRPr lang="en-US"/>
          </a:p>
        </p:txBody>
      </p:sp>
    </p:spTree>
    <p:extLst>
      <p:ext uri="{BB962C8B-B14F-4D97-AF65-F5344CB8AC3E}">
        <p14:creationId xmlns:p14="http://schemas.microsoft.com/office/powerpoint/2010/main" val="4161414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17442-7F20-C745-989F-EEC4288FEF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D745C6-BFF1-834D-B322-E3D7E9A665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A9C87D3-4E6F-CA4B-A2DD-F67BD773A393}"/>
              </a:ext>
            </a:extLst>
          </p:cNvPr>
          <p:cNvSpPr>
            <a:spLocks noGrp="1"/>
          </p:cNvSpPr>
          <p:nvPr>
            <p:ph type="dt" sz="half" idx="10"/>
          </p:nvPr>
        </p:nvSpPr>
        <p:spPr/>
        <p:txBody>
          <a:bodyPr/>
          <a:lstStyle/>
          <a:p>
            <a:fld id="{8F5EE1E7-85E4-4F42-B0CC-EFA4295A8C13}" type="datetime1">
              <a:rPr lang="en-US" smtClean="0"/>
              <a:t>07/01/2023</a:t>
            </a:fld>
            <a:endParaRPr lang="en-US"/>
          </a:p>
        </p:txBody>
      </p:sp>
      <p:sp>
        <p:nvSpPr>
          <p:cNvPr id="5" name="Footer Placeholder 4">
            <a:extLst>
              <a:ext uri="{FF2B5EF4-FFF2-40B4-BE49-F238E27FC236}">
                <a16:creationId xmlns:a16="http://schemas.microsoft.com/office/drawing/2014/main" id="{C11C7F99-96DC-E04B-A4EA-E731A2532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78B28-FA6A-EF47-81F3-EC4727068441}"/>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513928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8CECB-9BE8-D245-A3C2-54B076680F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3B0814-5988-4545-8C06-C3263CD8204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FFCBA4-CDDF-B04A-9547-0D3A69A3090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396CEA-E6BA-C84B-B967-E2CC275404CA}"/>
              </a:ext>
            </a:extLst>
          </p:cNvPr>
          <p:cNvSpPr>
            <a:spLocks noGrp="1"/>
          </p:cNvSpPr>
          <p:nvPr>
            <p:ph type="dt" sz="half" idx="10"/>
          </p:nvPr>
        </p:nvSpPr>
        <p:spPr/>
        <p:txBody>
          <a:bodyPr/>
          <a:lstStyle/>
          <a:p>
            <a:fld id="{E432B683-B183-4147-843B-6B7FD023B2F4}" type="datetime1">
              <a:rPr lang="en-US" smtClean="0"/>
              <a:t>07/01/2023</a:t>
            </a:fld>
            <a:endParaRPr lang="en-US"/>
          </a:p>
        </p:txBody>
      </p:sp>
      <p:sp>
        <p:nvSpPr>
          <p:cNvPr id="6" name="Footer Placeholder 5">
            <a:extLst>
              <a:ext uri="{FF2B5EF4-FFF2-40B4-BE49-F238E27FC236}">
                <a16:creationId xmlns:a16="http://schemas.microsoft.com/office/drawing/2014/main" id="{F7293DF2-F363-9D48-8089-0C965E7C22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B88EDC-710E-1A4D-8538-82C7432112E2}"/>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2678725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88C5D-0E29-364E-B965-03CB874429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65C784-D5F9-A04B-A475-A709D7EA73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59909E9-8207-6A4C-A769-B897740983D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D258C-B7A6-4A4A-8BD3-30983078FB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40F8FBD-F527-BA46-9C14-F9E7847CFF6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7A3F91-1B01-2B4C-BE3E-E1E94B9438BF}"/>
              </a:ext>
            </a:extLst>
          </p:cNvPr>
          <p:cNvSpPr>
            <a:spLocks noGrp="1"/>
          </p:cNvSpPr>
          <p:nvPr>
            <p:ph type="dt" sz="half" idx="10"/>
          </p:nvPr>
        </p:nvSpPr>
        <p:spPr/>
        <p:txBody>
          <a:bodyPr/>
          <a:lstStyle/>
          <a:p>
            <a:fld id="{B35CB047-DEFA-5E4D-91B8-1A61136A0752}" type="datetime1">
              <a:rPr lang="en-US" smtClean="0"/>
              <a:t>07/01/2023</a:t>
            </a:fld>
            <a:endParaRPr lang="en-US"/>
          </a:p>
        </p:txBody>
      </p:sp>
      <p:sp>
        <p:nvSpPr>
          <p:cNvPr id="8" name="Footer Placeholder 7">
            <a:extLst>
              <a:ext uri="{FF2B5EF4-FFF2-40B4-BE49-F238E27FC236}">
                <a16:creationId xmlns:a16="http://schemas.microsoft.com/office/drawing/2014/main" id="{3B34605A-A1E6-0245-BB09-565ABBE5C6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FC37D2-7AFC-5546-8CC0-F268D2289A7C}"/>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900496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28B9D-F8C6-3C4C-B2E4-3E9D3A7C7A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B3FFA2-3955-CD41-8F13-62F995B6180B}"/>
              </a:ext>
            </a:extLst>
          </p:cNvPr>
          <p:cNvSpPr>
            <a:spLocks noGrp="1"/>
          </p:cNvSpPr>
          <p:nvPr>
            <p:ph type="dt" sz="half" idx="10"/>
          </p:nvPr>
        </p:nvSpPr>
        <p:spPr/>
        <p:txBody>
          <a:bodyPr/>
          <a:lstStyle/>
          <a:p>
            <a:fld id="{EF0EC4D7-9B08-D948-B154-24BBDF330018}" type="datetime1">
              <a:rPr lang="en-US" smtClean="0"/>
              <a:t>07/01/2023</a:t>
            </a:fld>
            <a:endParaRPr lang="en-US"/>
          </a:p>
        </p:txBody>
      </p:sp>
      <p:sp>
        <p:nvSpPr>
          <p:cNvPr id="4" name="Footer Placeholder 3">
            <a:extLst>
              <a:ext uri="{FF2B5EF4-FFF2-40B4-BE49-F238E27FC236}">
                <a16:creationId xmlns:a16="http://schemas.microsoft.com/office/drawing/2014/main" id="{4386BBB1-6FA7-9348-9456-961B0AF2FC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4B644B-DF33-E840-A2C1-67E5C4B26841}"/>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333264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DBB4453-B7BA-A840-A8EE-2E50ABBE8E1B}"/>
              </a:ext>
            </a:extLst>
          </p:cNvPr>
          <p:cNvSpPr>
            <a:spLocks noGrp="1"/>
          </p:cNvSpPr>
          <p:nvPr>
            <p:ph type="dt" sz="half" idx="10"/>
          </p:nvPr>
        </p:nvSpPr>
        <p:spPr/>
        <p:txBody>
          <a:bodyPr/>
          <a:lstStyle/>
          <a:p>
            <a:fld id="{3CFC8F76-4B79-4C42-AFBD-E8E6B17CC213}" type="datetime1">
              <a:rPr lang="en-US" smtClean="0"/>
              <a:t>07/01/2023</a:t>
            </a:fld>
            <a:endParaRPr lang="en-US"/>
          </a:p>
        </p:txBody>
      </p:sp>
      <p:sp>
        <p:nvSpPr>
          <p:cNvPr id="3" name="Footer Placeholder 2">
            <a:extLst>
              <a:ext uri="{FF2B5EF4-FFF2-40B4-BE49-F238E27FC236}">
                <a16:creationId xmlns:a16="http://schemas.microsoft.com/office/drawing/2014/main" id="{9DE60BF4-A400-4943-B3A4-118425EB30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69DDFF1-CC6E-F84D-807F-7159DE263D39}"/>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656047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803BF-8700-1342-A1FF-1342E8FE97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C4A966-7701-E944-8D98-DD0A5EBE14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DE2CDA3-8484-A745-BD49-C229385D08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FF4F5F-BF4B-C544-BD81-E578ECC66184}"/>
              </a:ext>
            </a:extLst>
          </p:cNvPr>
          <p:cNvSpPr>
            <a:spLocks noGrp="1"/>
          </p:cNvSpPr>
          <p:nvPr>
            <p:ph type="dt" sz="half" idx="10"/>
          </p:nvPr>
        </p:nvSpPr>
        <p:spPr/>
        <p:txBody>
          <a:bodyPr/>
          <a:lstStyle/>
          <a:p>
            <a:fld id="{2D670B07-3BC6-1C4E-A922-F5FDBEB9335E}" type="datetime1">
              <a:rPr lang="en-US" smtClean="0"/>
              <a:t>07/01/2023</a:t>
            </a:fld>
            <a:endParaRPr lang="en-US"/>
          </a:p>
        </p:txBody>
      </p:sp>
      <p:sp>
        <p:nvSpPr>
          <p:cNvPr id="6" name="Footer Placeholder 5">
            <a:extLst>
              <a:ext uri="{FF2B5EF4-FFF2-40B4-BE49-F238E27FC236}">
                <a16:creationId xmlns:a16="http://schemas.microsoft.com/office/drawing/2014/main" id="{4BE6A489-C0D2-4C4F-B26C-E479C20DC9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E9A63B-5EBC-0048-A099-C63002BD5C1A}"/>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432443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D6156-4C27-8749-A147-1B5B30B0DC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7F5838-4FF0-B74B-B0DD-F20555B7A0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7C7A7D-C794-4B4D-97BD-BDC9F232B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8169493-D661-2D43-9B85-1CE4B2B96676}"/>
              </a:ext>
            </a:extLst>
          </p:cNvPr>
          <p:cNvSpPr>
            <a:spLocks noGrp="1"/>
          </p:cNvSpPr>
          <p:nvPr>
            <p:ph type="dt" sz="half" idx="10"/>
          </p:nvPr>
        </p:nvSpPr>
        <p:spPr/>
        <p:txBody>
          <a:bodyPr/>
          <a:lstStyle/>
          <a:p>
            <a:fld id="{A8BFA9D4-4516-A949-AFE1-EB83CE90B313}" type="datetime1">
              <a:rPr lang="en-US" smtClean="0"/>
              <a:t>07/01/2023</a:t>
            </a:fld>
            <a:endParaRPr lang="en-US"/>
          </a:p>
        </p:txBody>
      </p:sp>
      <p:sp>
        <p:nvSpPr>
          <p:cNvPr id="6" name="Footer Placeholder 5">
            <a:extLst>
              <a:ext uri="{FF2B5EF4-FFF2-40B4-BE49-F238E27FC236}">
                <a16:creationId xmlns:a16="http://schemas.microsoft.com/office/drawing/2014/main" id="{20DC9468-525E-6649-B479-D0E65D8A70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E9281C-7241-5C40-B880-DC6AEA1F356D}"/>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165652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EDEB80-ED80-E04B-B1F7-5FBA863CD5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948517-1221-6C4C-9025-675A3269DA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75067B-41C8-B447-A88A-CF603E7A70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45D08-03E2-5747-BBD5-FFC30592FD64}" type="datetime1">
              <a:rPr lang="en-US" smtClean="0"/>
              <a:t>07/01/2023</a:t>
            </a:fld>
            <a:endParaRPr lang="en-US"/>
          </a:p>
        </p:txBody>
      </p:sp>
      <p:sp>
        <p:nvSpPr>
          <p:cNvPr id="5" name="Footer Placeholder 4">
            <a:extLst>
              <a:ext uri="{FF2B5EF4-FFF2-40B4-BE49-F238E27FC236}">
                <a16:creationId xmlns:a16="http://schemas.microsoft.com/office/drawing/2014/main" id="{E39E22DE-03C9-DC47-9329-FC97D6E001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853648-4884-ED4C-85FC-2F2CF199AD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993202-2F7C-354B-89A0-CF345E37CF84}" type="slidenum">
              <a:rPr lang="en-US" smtClean="0"/>
              <a:t>‹#›</a:t>
            </a:fld>
            <a:endParaRPr lang="en-US"/>
          </a:p>
        </p:txBody>
      </p:sp>
    </p:spTree>
    <p:extLst>
      <p:ext uri="{BB962C8B-B14F-4D97-AF65-F5344CB8AC3E}">
        <p14:creationId xmlns:p14="http://schemas.microsoft.com/office/powerpoint/2010/main" val="3430561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hyperlink" Target="http://www.congdanso.edu.vn/" TargetMode="External"/><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tiff"/><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moc.gov.vn/pl/Pages/ChiTietVanBan.aspx?vID=77&amp;TypeVB=1" TargetMode="External"/><Relationship Id="rId5" Type="http://schemas.openxmlformats.org/officeDocument/2006/relationships/image" Target="../media/image21.tiff"/><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BB480B91-59C5-4FC8-863C-28A96E557E0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0154" b="20154"/>
          <a:stretch>
            <a:fillRect/>
          </a:stretch>
        </p:blipFill>
        <p:spPr>
          <a:xfrm>
            <a:off x="168300" y="345825"/>
            <a:ext cx="11855399" cy="4721860"/>
          </a:xfrm>
        </p:spPr>
      </p:pic>
      <p:sp>
        <p:nvSpPr>
          <p:cNvPr id="4098" name="Title 1"/>
          <p:cNvSpPr>
            <a:spLocks noGrp="1"/>
          </p:cNvSpPr>
          <p:nvPr>
            <p:ph type="title"/>
          </p:nvPr>
        </p:nvSpPr>
        <p:spPr>
          <a:xfrm>
            <a:off x="11484" y="1243203"/>
            <a:ext cx="11855399" cy="3541324"/>
          </a:xfrm>
        </p:spPr>
        <p:txBody>
          <a:bodyPr/>
          <a:lstStyle/>
          <a:p>
            <a:br>
              <a:rPr lang="en-US" b="0" dirty="0"/>
            </a:br>
            <a:br>
              <a:rPr lang="en-US" b="0" dirty="0"/>
            </a:br>
            <a:br>
              <a:rPr lang="en-US" sz="2400" b="0" dirty="0"/>
            </a:br>
            <a:endParaRPr lang="en-US" dirty="0"/>
          </a:p>
        </p:txBody>
      </p:sp>
      <p:sp>
        <p:nvSpPr>
          <p:cNvPr id="7" name="TextBox 6">
            <a:extLst>
              <a:ext uri="{FF2B5EF4-FFF2-40B4-BE49-F238E27FC236}">
                <a16:creationId xmlns:a16="http://schemas.microsoft.com/office/drawing/2014/main" id="{B8D2BBBD-E76C-4CF5-BF8A-A783A4E521AC}"/>
              </a:ext>
            </a:extLst>
          </p:cNvPr>
          <p:cNvSpPr txBox="1"/>
          <p:nvPr/>
        </p:nvSpPr>
        <p:spPr>
          <a:xfrm>
            <a:off x="2224807" y="5738329"/>
            <a:ext cx="184731" cy="369332"/>
          </a:xfrm>
          <a:prstGeom prst="rect">
            <a:avLst/>
          </a:prstGeom>
          <a:noFill/>
        </p:spPr>
        <p:txBody>
          <a:bodyPr wrap="none" rtlCol="0">
            <a:spAutoFit/>
          </a:bodyPr>
          <a:lstStyle/>
          <a:p>
            <a:endParaRPr lang="de-DE"/>
          </a:p>
        </p:txBody>
      </p:sp>
      <p:grpSp>
        <p:nvGrpSpPr>
          <p:cNvPr id="2" name="Group 1">
            <a:extLst>
              <a:ext uri="{FF2B5EF4-FFF2-40B4-BE49-F238E27FC236}">
                <a16:creationId xmlns:a16="http://schemas.microsoft.com/office/drawing/2014/main" id="{4D29643D-7A43-C244-53EE-517B50CF3A24}"/>
              </a:ext>
            </a:extLst>
          </p:cNvPr>
          <p:cNvGrpSpPr/>
          <p:nvPr/>
        </p:nvGrpSpPr>
        <p:grpSpPr>
          <a:xfrm>
            <a:off x="325117" y="3551612"/>
            <a:ext cx="9316188" cy="655876"/>
            <a:chOff x="-7285" y="3955493"/>
            <a:chExt cx="7998722" cy="655876"/>
          </a:xfrm>
        </p:grpSpPr>
        <p:sp>
          <p:nvSpPr>
            <p:cNvPr id="6" name="Rectangle 5">
              <a:extLst>
                <a:ext uri="{FF2B5EF4-FFF2-40B4-BE49-F238E27FC236}">
                  <a16:creationId xmlns:a16="http://schemas.microsoft.com/office/drawing/2014/main" id="{A0C2787B-ADE8-972E-A114-6E5FD12B7848}"/>
                </a:ext>
              </a:extLst>
            </p:cNvPr>
            <p:cNvSpPr>
              <a:spLocks noChangeArrowheads="1"/>
            </p:cNvSpPr>
            <p:nvPr/>
          </p:nvSpPr>
          <p:spPr bwMode="auto">
            <a:xfrm>
              <a:off x="-7285" y="3955493"/>
              <a:ext cx="43752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charset="0"/>
                  <a:ea typeface="ＭＳ Ｐゴシック" charset="-128"/>
                  <a:cs typeface="ＭＳ Ｐゴシック" charset="-128"/>
                </a:defRPr>
              </a:lvl1pPr>
              <a:lvl2pPr marL="742950" indent="-285750">
                <a:defRPr kumimoji="1">
                  <a:solidFill>
                    <a:schemeClr val="tx1"/>
                  </a:solidFill>
                  <a:latin typeface="Arial" charset="0"/>
                  <a:ea typeface="ＭＳ Ｐゴシック" charset="-128"/>
                  <a:cs typeface="ＭＳ Ｐゴシック" charset="-128"/>
                </a:defRPr>
              </a:lvl2pPr>
              <a:lvl3pPr marL="1143000" indent="-228600">
                <a:defRPr kumimoji="1">
                  <a:solidFill>
                    <a:schemeClr val="tx1"/>
                  </a:solidFill>
                  <a:latin typeface="Arial" charset="0"/>
                  <a:ea typeface="ＭＳ Ｐゴシック" charset="-128"/>
                  <a:cs typeface="ＭＳ Ｐゴシック" charset="-128"/>
                </a:defRPr>
              </a:lvl3pPr>
              <a:lvl4pPr marL="1600200" indent="-228600">
                <a:defRPr kumimoji="1">
                  <a:solidFill>
                    <a:schemeClr val="tx1"/>
                  </a:solidFill>
                  <a:latin typeface="Arial" charset="0"/>
                  <a:ea typeface="ＭＳ Ｐゴシック" charset="-128"/>
                  <a:cs typeface="ＭＳ Ｐゴシック" charset="-128"/>
                </a:defRPr>
              </a:lvl4pPr>
              <a:lvl5pPr marL="2057400" indent="-228600">
                <a:defRPr kumimoji="1">
                  <a:solidFill>
                    <a:schemeClr val="tx1"/>
                  </a:solidFill>
                  <a:latin typeface="Arial" charset="0"/>
                  <a:ea typeface="ＭＳ Ｐゴシック" charset="-128"/>
                  <a:cs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9pPr>
            </a:lstStyle>
            <a:p>
              <a:pPr algn="ctr">
                <a:spcBef>
                  <a:spcPts val="600"/>
                </a:spcBef>
              </a:pPr>
              <a:r>
                <a:rPr lang="cy-GB" altLang="en-US" sz="2000" dirty="0">
                  <a:latin typeface="Arial" panose="020B0604020202020204" pitchFamily="34" charset="0"/>
                  <a:ea typeface="Constantia" charset="0"/>
                  <a:cs typeface="Arial" panose="020B0604020202020204" pitchFamily="34" charset="0"/>
                </a:rPr>
                <a:t>Ho Tu Bao</a:t>
              </a:r>
            </a:p>
            <a:p>
              <a:pPr algn="ctr"/>
              <a:r>
                <a:rPr lang="cy-GB" altLang="en-US" sz="1600" dirty="0">
                  <a:latin typeface="Arial" panose="020B0604020202020204" pitchFamily="34" charset="0"/>
                  <a:ea typeface="Constantia" charset="0"/>
                  <a:cs typeface="Arial" panose="020B0604020202020204" pitchFamily="34" charset="0"/>
                </a:rPr>
                <a:t>Vietnam Institute for Advanced Study in Mathematics</a:t>
              </a:r>
            </a:p>
          </p:txBody>
        </p:sp>
        <p:sp>
          <p:nvSpPr>
            <p:cNvPr id="4" name="Rectangle 3">
              <a:extLst>
                <a:ext uri="{FF2B5EF4-FFF2-40B4-BE49-F238E27FC236}">
                  <a16:creationId xmlns:a16="http://schemas.microsoft.com/office/drawing/2014/main" id="{E94403D9-67FD-F360-74D8-20E18C7ACB6F}"/>
                </a:ext>
              </a:extLst>
            </p:cNvPr>
            <p:cNvSpPr>
              <a:spLocks noChangeArrowheads="1"/>
            </p:cNvSpPr>
            <p:nvPr/>
          </p:nvSpPr>
          <p:spPr bwMode="auto">
            <a:xfrm>
              <a:off x="4367935" y="3965038"/>
              <a:ext cx="36235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charset="0"/>
                  <a:ea typeface="ＭＳ Ｐゴシック" charset="-128"/>
                  <a:cs typeface="ＭＳ Ｐゴシック" charset="-128"/>
                </a:defRPr>
              </a:lvl1pPr>
              <a:lvl2pPr marL="742950" indent="-285750">
                <a:defRPr kumimoji="1">
                  <a:solidFill>
                    <a:schemeClr val="tx1"/>
                  </a:solidFill>
                  <a:latin typeface="Arial" charset="0"/>
                  <a:ea typeface="ＭＳ Ｐゴシック" charset="-128"/>
                  <a:cs typeface="ＭＳ Ｐゴシック" charset="-128"/>
                </a:defRPr>
              </a:lvl2pPr>
              <a:lvl3pPr marL="1143000" indent="-228600">
                <a:defRPr kumimoji="1">
                  <a:solidFill>
                    <a:schemeClr val="tx1"/>
                  </a:solidFill>
                  <a:latin typeface="Arial" charset="0"/>
                  <a:ea typeface="ＭＳ Ｐゴシック" charset="-128"/>
                  <a:cs typeface="ＭＳ Ｐゴシック" charset="-128"/>
                </a:defRPr>
              </a:lvl3pPr>
              <a:lvl4pPr marL="1600200" indent="-228600">
                <a:defRPr kumimoji="1">
                  <a:solidFill>
                    <a:schemeClr val="tx1"/>
                  </a:solidFill>
                  <a:latin typeface="Arial" charset="0"/>
                  <a:ea typeface="ＭＳ Ｐゴシック" charset="-128"/>
                  <a:cs typeface="ＭＳ Ｐゴシック" charset="-128"/>
                </a:defRPr>
              </a:lvl4pPr>
              <a:lvl5pPr marL="2057400" indent="-228600">
                <a:defRPr kumimoji="1">
                  <a:solidFill>
                    <a:schemeClr val="tx1"/>
                  </a:solidFill>
                  <a:latin typeface="Arial" charset="0"/>
                  <a:ea typeface="ＭＳ Ｐゴシック" charset="-128"/>
                  <a:cs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cs typeface="ＭＳ Ｐゴシック" charset="-128"/>
                </a:defRPr>
              </a:lvl9pPr>
            </a:lstStyle>
            <a:p>
              <a:pPr algn="ctr">
                <a:spcBef>
                  <a:spcPts val="600"/>
                </a:spcBef>
              </a:pPr>
              <a:r>
                <a:rPr lang="cy-GB" altLang="en-US" sz="2000" dirty="0">
                  <a:latin typeface="Arial" panose="020B0604020202020204" pitchFamily="34" charset="0"/>
                  <a:ea typeface="Constantia" charset="0"/>
                  <a:cs typeface="Arial" panose="020B0604020202020204" pitchFamily="34" charset="0"/>
                </a:rPr>
                <a:t>Nguyen Nhat Quang</a:t>
              </a:r>
            </a:p>
            <a:p>
              <a:pPr algn="ctr"/>
              <a:r>
                <a:rPr lang="cy-GB" altLang="en-US" sz="1600" dirty="0">
                  <a:latin typeface="Arial" panose="020B0604020202020204" pitchFamily="34" charset="0"/>
                  <a:ea typeface="Constantia" charset="0"/>
                  <a:cs typeface="Arial" panose="020B0604020202020204" pitchFamily="34" charset="0"/>
                </a:rPr>
                <a:t>VINASA Institute of Science nad Technology</a:t>
              </a:r>
            </a:p>
          </p:txBody>
        </p:sp>
      </p:grpSp>
      <p:sp>
        <p:nvSpPr>
          <p:cNvPr id="10" name="TextBox 9">
            <a:extLst>
              <a:ext uri="{FF2B5EF4-FFF2-40B4-BE49-F238E27FC236}">
                <a16:creationId xmlns:a16="http://schemas.microsoft.com/office/drawing/2014/main" id="{D67BE729-4EFF-E580-A806-1710126A5BE0}"/>
              </a:ext>
            </a:extLst>
          </p:cNvPr>
          <p:cNvSpPr txBox="1"/>
          <p:nvPr/>
        </p:nvSpPr>
        <p:spPr>
          <a:xfrm>
            <a:off x="797237" y="2014257"/>
            <a:ext cx="10047226" cy="1261884"/>
          </a:xfrm>
          <a:prstGeom prst="rect">
            <a:avLst/>
          </a:prstGeom>
          <a:noFill/>
        </p:spPr>
        <p:txBody>
          <a:bodyPr wrap="square">
            <a:spAutoFit/>
          </a:bodyPr>
          <a:lstStyle/>
          <a:p>
            <a:r>
              <a:rPr lang="cy-GB" sz="2800" b="1" dirty="0">
                <a:solidFill>
                  <a:srgbClr val="0033CC"/>
                </a:solidFill>
                <a:latin typeface="Arial" panose="020B0604020202020204" pitchFamily="34" charset="0"/>
                <a:cs typeface="Arial" panose="020B0604020202020204" pitchFamily="34" charset="0"/>
              </a:rPr>
              <a:t>DIGITAL TRANSFORMATION IN TVET</a:t>
            </a:r>
          </a:p>
          <a:p>
            <a:r>
              <a:rPr lang="en-US" sz="2400" b="1" dirty="0">
                <a:solidFill>
                  <a:srgbClr val="153CB1"/>
                </a:solidFill>
              </a:rPr>
              <a:t>REPORT ON  EVALUATION RESULTS OF DIGITAL TRANSFORMATION ACTIVITIES AT 11 PARTNER TVET COLLEGES</a:t>
            </a:r>
            <a:endParaRPr lang="en-VN" sz="2400" b="1" dirty="0">
              <a:solidFill>
                <a:srgbClr val="153CB1"/>
              </a:solidFill>
            </a:endParaRPr>
          </a:p>
        </p:txBody>
      </p:sp>
      <p:sp>
        <p:nvSpPr>
          <p:cNvPr id="3" name="TextBox 2">
            <a:extLst>
              <a:ext uri="{FF2B5EF4-FFF2-40B4-BE49-F238E27FC236}">
                <a16:creationId xmlns:a16="http://schemas.microsoft.com/office/drawing/2014/main" id="{3A71BD1C-6334-4FE7-F49D-2C66BE767170}"/>
              </a:ext>
            </a:extLst>
          </p:cNvPr>
          <p:cNvSpPr txBox="1"/>
          <p:nvPr/>
        </p:nvSpPr>
        <p:spPr>
          <a:xfrm>
            <a:off x="7114774" y="5641897"/>
            <a:ext cx="4752109" cy="646331"/>
          </a:xfrm>
          <a:prstGeom prst="rect">
            <a:avLst/>
          </a:prstGeom>
          <a:noFill/>
        </p:spPr>
        <p:txBody>
          <a:bodyPr wrap="square" rtlCol="0">
            <a:spAutoFit/>
          </a:bodyPr>
          <a:lstStyle/>
          <a:p>
            <a:pPr algn="r"/>
            <a:r>
              <a:rPr lang="en-US" b="1" dirty="0">
                <a:solidFill>
                  <a:schemeClr val="accent6">
                    <a:lumMod val="50000"/>
                  </a:schemeClr>
                </a:solidFill>
              </a:rPr>
              <a:t>Digital transformation in education is how we change the future of our nation.</a:t>
            </a:r>
            <a:endParaRPr lang="en-VN" b="1" dirty="0">
              <a:solidFill>
                <a:schemeClr val="accent6">
                  <a:lumMod val="50000"/>
                </a:schemeClr>
              </a:solidFill>
            </a:endParaRPr>
          </a:p>
        </p:txBody>
      </p:sp>
    </p:spTree>
    <p:extLst>
      <p:ext uri="{BB962C8B-B14F-4D97-AF65-F5344CB8AC3E}">
        <p14:creationId xmlns:p14="http://schemas.microsoft.com/office/powerpoint/2010/main" val="315860059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4E39A0-BD41-A38D-8F28-69501D7264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331" y="2190350"/>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572876" y="176238"/>
            <a:ext cx="11129497" cy="1325563"/>
          </a:xfrm>
        </p:spPr>
        <p:txBody>
          <a:bodyPr>
            <a:normAutofit/>
          </a:bodyPr>
          <a:lstStyle/>
          <a:p>
            <a:r>
              <a:rPr lang="cy-GB" dirty="0"/>
              <a:t>Transformation in admin and management</a:t>
            </a:r>
            <a:endParaRPr lang="cy-GB" b="1" dirty="0"/>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sp>
        <p:nvSpPr>
          <p:cNvPr id="37" name="Content Placeholder 1">
            <a:extLst>
              <a:ext uri="{FF2B5EF4-FFF2-40B4-BE49-F238E27FC236}">
                <a16:creationId xmlns:a16="http://schemas.microsoft.com/office/drawing/2014/main" id="{DFE764C3-86A1-C945-85D7-FA8E4D88B03C}"/>
              </a:ext>
            </a:extLst>
          </p:cNvPr>
          <p:cNvSpPr>
            <a:spLocks noGrp="1"/>
          </p:cNvSpPr>
          <p:nvPr>
            <p:ph idx="1"/>
          </p:nvPr>
        </p:nvSpPr>
        <p:spPr>
          <a:xfrm>
            <a:off x="4137105" y="1634123"/>
            <a:ext cx="7511486" cy="3247372"/>
          </a:xfrm>
        </p:spPr>
        <p:txBody>
          <a:bodyPr>
            <a:noAutofit/>
          </a:bodyPr>
          <a:lstStyle/>
          <a:p>
            <a:pPr marL="285750" indent="-285750">
              <a:lnSpc>
                <a:spcPts val="2840"/>
              </a:lnSpc>
            </a:pPr>
            <a:r>
              <a:rPr lang="cy-GB" sz="2400" dirty="0"/>
              <a:t>Design an unified, shared data platform, connect the internal part and the outernal part of college.</a:t>
            </a:r>
          </a:p>
          <a:p>
            <a:pPr marL="285750" indent="-285750">
              <a:lnSpc>
                <a:spcPts val="2840"/>
              </a:lnSpc>
            </a:pPr>
            <a:r>
              <a:rPr lang="en-US" sz="2400" dirty="0"/>
              <a:t>Invest in improving data</a:t>
            </a:r>
            <a:r>
              <a:rPr lang="vi-VN" sz="2400" dirty="0"/>
              <a:t>.</a:t>
            </a:r>
          </a:p>
          <a:p>
            <a:pPr marL="285750" indent="-285750">
              <a:lnSpc>
                <a:spcPts val="2840"/>
              </a:lnSpc>
            </a:pPr>
            <a:r>
              <a:rPr lang="cy-GB" sz="2400" dirty="0"/>
              <a:t>Redesign all management processes towards maximum simplification and automation </a:t>
            </a:r>
            <a:r>
              <a:rPr lang="cy-GB" sz="2400" dirty="0">
                <a:sym typeface="Wingdings" pitchFamily="2" charset="2"/>
              </a:rPr>
              <a:t> synchronizing awareness, innovating internal regulations, building a culture of innovation.</a:t>
            </a:r>
            <a:endParaRPr lang="cy-GB" sz="2400" dirty="0"/>
          </a:p>
        </p:txBody>
      </p:sp>
      <p:sp>
        <p:nvSpPr>
          <p:cNvPr id="17" name="TextBox 16">
            <a:extLst>
              <a:ext uri="{FF2B5EF4-FFF2-40B4-BE49-F238E27FC236}">
                <a16:creationId xmlns:a16="http://schemas.microsoft.com/office/drawing/2014/main" id="{B0D516A8-ECAC-4647-BEA2-A5C9E5A338D5}"/>
              </a:ext>
            </a:extLst>
          </p:cNvPr>
          <p:cNvSpPr txBox="1"/>
          <p:nvPr/>
        </p:nvSpPr>
        <p:spPr>
          <a:xfrm>
            <a:off x="2197829" y="5029731"/>
            <a:ext cx="9901645" cy="769441"/>
          </a:xfrm>
          <a:prstGeom prst="rect">
            <a:avLst/>
          </a:prstGeom>
          <a:solidFill>
            <a:schemeClr val="accent2">
              <a:lumMod val="20000"/>
              <a:lumOff val="80000"/>
            </a:schemeClr>
          </a:solidFill>
        </p:spPr>
        <p:txBody>
          <a:bodyPr wrap="square">
            <a:spAutoFit/>
          </a:bodyPr>
          <a:lstStyle/>
          <a:p>
            <a:r>
              <a:rPr lang="en-US" sz="2200" b="1" dirty="0">
                <a:solidFill>
                  <a:srgbClr val="C00000"/>
                </a:solidFill>
                <a:effectLst/>
                <a:latin typeface="Times New Roman" panose="02020603050405020304" pitchFamily="18" charset="0"/>
                <a:ea typeface="Times New Roman" panose="02020603050405020304" pitchFamily="18" charset="0"/>
              </a:rPr>
              <a:t>Administration is identifying right tasks to do and management is doing identified tasks in a right way</a:t>
            </a:r>
            <a:r>
              <a:rPr lang="vi-VN" sz="2200" b="1" dirty="0">
                <a:solidFill>
                  <a:srgbClr val="C00000"/>
                </a:solidFill>
                <a:effectLst/>
                <a:latin typeface="Times New Roman" panose="02020603050405020304" pitchFamily="18" charset="0"/>
                <a:ea typeface="Times New Roman" panose="02020603050405020304" pitchFamily="18" charset="0"/>
              </a:rPr>
              <a:t>. </a:t>
            </a:r>
            <a:endParaRPr lang="en-VN" sz="2200" b="1" dirty="0">
              <a:solidFill>
                <a:srgbClr val="C00000"/>
              </a:solidFill>
            </a:endParaRPr>
          </a:p>
        </p:txBody>
      </p:sp>
      <p:sp>
        <p:nvSpPr>
          <p:cNvPr id="18" name="Slide Number Placeholder 3">
            <a:extLst>
              <a:ext uri="{FF2B5EF4-FFF2-40B4-BE49-F238E27FC236}">
                <a16:creationId xmlns:a16="http://schemas.microsoft.com/office/drawing/2014/main" id="{E096EB6B-D153-9647-9E86-BF0301F66825}"/>
              </a:ext>
            </a:extLst>
          </p:cNvPr>
          <p:cNvSpPr>
            <a:spLocks noGrp="1"/>
          </p:cNvSpPr>
          <p:nvPr>
            <p:ph type="sldNum" sz="quarter" idx="12"/>
          </p:nvPr>
        </p:nvSpPr>
        <p:spPr>
          <a:xfrm>
            <a:off x="9055100" y="6069001"/>
            <a:ext cx="2743200" cy="365125"/>
          </a:xfrm>
        </p:spPr>
        <p:txBody>
          <a:bodyPr/>
          <a:lstStyle/>
          <a:p>
            <a:fld id="{A5993202-2F7C-354B-89A0-CF345E37CF84}" type="slidenum">
              <a:rPr lang="en-US" smtClean="0"/>
              <a:pPr/>
              <a:t>10</a:t>
            </a:fld>
            <a:endParaRPr lang="en-US" dirty="0"/>
          </a:p>
        </p:txBody>
      </p:sp>
      <p:pic>
        <p:nvPicPr>
          <p:cNvPr id="14" name="Picture 13">
            <a:extLst>
              <a:ext uri="{FF2B5EF4-FFF2-40B4-BE49-F238E27FC236}">
                <a16:creationId xmlns:a16="http://schemas.microsoft.com/office/drawing/2014/main" id="{7DBDDCDB-0FBF-4D4E-BC2A-AD130687085B}"/>
              </a:ext>
            </a:extLst>
          </p:cNvPr>
          <p:cNvPicPr>
            <a:picLocks noChangeAspect="1"/>
          </p:cNvPicPr>
          <p:nvPr/>
        </p:nvPicPr>
        <p:blipFill>
          <a:blip r:embed="rId5"/>
          <a:stretch>
            <a:fillRect/>
          </a:stretch>
        </p:blipFill>
        <p:spPr>
          <a:xfrm>
            <a:off x="2197829" y="2334096"/>
            <a:ext cx="1457001" cy="646275"/>
          </a:xfrm>
          <a:prstGeom prst="rect">
            <a:avLst/>
          </a:prstGeom>
        </p:spPr>
      </p:pic>
    </p:spTree>
    <p:extLst>
      <p:ext uri="{BB962C8B-B14F-4D97-AF65-F5344CB8AC3E}">
        <p14:creationId xmlns:p14="http://schemas.microsoft.com/office/powerpoint/2010/main" val="1744901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xEl>
                                              <p:pRg st="2" end="2"/>
                                            </p:txEl>
                                          </p:spTgt>
                                        </p:tgtEl>
                                        <p:attrNameLst>
                                          <p:attrName>style.visibility</p:attrName>
                                        </p:attrNameLst>
                                      </p:cBhvr>
                                      <p:to>
                                        <p:strVal val="visible"/>
                                      </p:to>
                                    </p:set>
                                    <p:animEffect transition="in" filter="fade">
                                      <p:cBhvr>
                                        <p:cTn id="17"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p:txBody>
          <a:bodyPr>
            <a:normAutofit/>
          </a:bodyPr>
          <a:lstStyle/>
          <a:p>
            <a:r>
              <a:rPr lang="cy-GB" sz="3600" dirty="0"/>
              <a:t>Teachers and leaners in digital transformation</a:t>
            </a:r>
            <a:endParaRPr lang="cy-GB" sz="3400" b="1" dirty="0"/>
          </a:p>
        </p:txBody>
      </p:sp>
      <p:sp>
        <p:nvSpPr>
          <p:cNvPr id="2" name="Content Placeholder 1">
            <a:extLst>
              <a:ext uri="{FF2B5EF4-FFF2-40B4-BE49-F238E27FC236}">
                <a16:creationId xmlns:a16="http://schemas.microsoft.com/office/drawing/2014/main" id="{B797B07F-CAF7-A345-9924-921D806E3CB8}"/>
              </a:ext>
            </a:extLst>
          </p:cNvPr>
          <p:cNvSpPr>
            <a:spLocks noGrp="1"/>
          </p:cNvSpPr>
          <p:nvPr>
            <p:ph idx="1"/>
          </p:nvPr>
        </p:nvSpPr>
        <p:spPr>
          <a:xfrm>
            <a:off x="646323" y="1501801"/>
            <a:ext cx="7545570" cy="3733571"/>
          </a:xfrm>
        </p:spPr>
        <p:txBody>
          <a:bodyPr>
            <a:noAutofit/>
          </a:bodyPr>
          <a:lstStyle/>
          <a:p>
            <a:pPr>
              <a:lnSpc>
                <a:spcPct val="100000"/>
              </a:lnSpc>
            </a:pPr>
            <a:r>
              <a:rPr lang="en-US" sz="2000" dirty="0"/>
              <a:t>The general awareness on DX is high, but not all colleges consider as one of the priorities and the effective ways to develop</a:t>
            </a:r>
            <a:r>
              <a:rPr lang="vi-VN" sz="2000" dirty="0"/>
              <a:t>.</a:t>
            </a:r>
          </a:p>
          <a:p>
            <a:pPr>
              <a:lnSpc>
                <a:spcPct val="100000"/>
              </a:lnSpc>
            </a:pPr>
            <a:r>
              <a:rPr lang="en-US" sz="2000" dirty="0"/>
              <a:t>Most teachers have been aware of the inevitability of DX, but have not actively participated in general DX activities</a:t>
            </a:r>
            <a:r>
              <a:rPr lang="vi-VN" sz="2000" dirty="0"/>
              <a:t>.</a:t>
            </a:r>
          </a:p>
          <a:p>
            <a:pPr>
              <a:lnSpc>
                <a:spcPct val="100000"/>
              </a:lnSpc>
            </a:pPr>
            <a:r>
              <a:rPr lang="en-US" sz="2000" dirty="0"/>
              <a:t>All colleges have core DX groups, but the capacity and level of commitment of core DX groups in different colleges are uneven</a:t>
            </a:r>
            <a:r>
              <a:rPr lang="vi-VN" sz="2000" dirty="0"/>
              <a:t>.</a:t>
            </a:r>
          </a:p>
          <a:p>
            <a:pPr>
              <a:lnSpc>
                <a:spcPct val="100000"/>
              </a:lnSpc>
            </a:pPr>
            <a:r>
              <a:rPr lang="cy-GB" sz="2000" dirty="0"/>
              <a:t>The </a:t>
            </a:r>
            <a:r>
              <a:rPr lang="cy-GB" sz="2000" dirty="0">
                <a:hlinkClick r:id="rId3"/>
              </a:rPr>
              <a:t>www.congdanso.edu.vn</a:t>
            </a:r>
            <a:r>
              <a:rPr lang="cy-GB" sz="2000" dirty="0"/>
              <a:t> platform is used in some colleges to provide universal digital skills training to the entire teaching staff and students.</a:t>
            </a:r>
            <a:endParaRPr lang="cy-GB" sz="1800" dirty="0"/>
          </a:p>
        </p:txBody>
      </p:sp>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p:txBody>
          <a:bodyPr/>
          <a:lstStyle/>
          <a:p>
            <a:fld id="{A5993202-2F7C-354B-89A0-CF345E37CF84}" type="slidenum">
              <a:rPr lang="en-US" smtClean="0"/>
              <a:pPr/>
              <a:t>11</a:t>
            </a:fld>
            <a:endParaRPr lang="en-US" dirty="0"/>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hape&#10;&#10;Description automatically generated">
            <a:extLst>
              <a:ext uri="{FF2B5EF4-FFF2-40B4-BE49-F238E27FC236}">
                <a16:creationId xmlns:a16="http://schemas.microsoft.com/office/drawing/2014/main" id="{D29FD419-40E9-2177-A089-CF0D26E155D9}"/>
              </a:ext>
            </a:extLst>
          </p:cNvPr>
          <p:cNvPicPr>
            <a:picLocks noChangeAspect="1"/>
          </p:cNvPicPr>
          <p:nvPr/>
        </p:nvPicPr>
        <p:blipFill>
          <a:blip r:embed="rId5"/>
          <a:stretch>
            <a:fillRect/>
          </a:stretch>
        </p:blipFill>
        <p:spPr>
          <a:xfrm>
            <a:off x="17204582" y="2445049"/>
            <a:ext cx="3790387" cy="3989077"/>
          </a:xfrm>
          <a:prstGeom prst="rect">
            <a:avLst/>
          </a:prstGeom>
        </p:spPr>
      </p:pic>
      <p:pic>
        <p:nvPicPr>
          <p:cNvPr id="3" name="Picture 2">
            <a:extLst>
              <a:ext uri="{FF2B5EF4-FFF2-40B4-BE49-F238E27FC236}">
                <a16:creationId xmlns:a16="http://schemas.microsoft.com/office/drawing/2014/main" id="{BCE17CE2-4BD1-7AB6-31F0-BB5A930E41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8075" y="1862267"/>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FAA29691-BBC3-EC45-B57B-24ADC84AE3E5}"/>
              </a:ext>
            </a:extLst>
          </p:cNvPr>
          <p:cNvPicPr>
            <a:picLocks noChangeAspect="1"/>
          </p:cNvPicPr>
          <p:nvPr/>
        </p:nvPicPr>
        <p:blipFill>
          <a:blip r:embed="rId7"/>
          <a:stretch>
            <a:fillRect/>
          </a:stretch>
        </p:blipFill>
        <p:spPr>
          <a:xfrm>
            <a:off x="8786204" y="3975829"/>
            <a:ext cx="1167112" cy="787010"/>
          </a:xfrm>
          <a:prstGeom prst="rect">
            <a:avLst/>
          </a:prstGeom>
        </p:spPr>
      </p:pic>
    </p:spTree>
    <p:extLst>
      <p:ext uri="{BB962C8B-B14F-4D97-AF65-F5344CB8AC3E}">
        <p14:creationId xmlns:p14="http://schemas.microsoft.com/office/powerpoint/2010/main" val="18705605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15FC49-5F91-AC84-4E9F-57BC25D8F8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9265" y="1994668"/>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572876" y="176238"/>
            <a:ext cx="11225423" cy="1325563"/>
          </a:xfrm>
        </p:spPr>
        <p:txBody>
          <a:bodyPr/>
          <a:lstStyle/>
          <a:p>
            <a:r>
              <a:rPr lang="cy-GB" b="1" dirty="0"/>
              <a:t>Transformation in legal framework</a:t>
            </a:r>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Straight Connector 37">
            <a:extLst>
              <a:ext uri="{FF2B5EF4-FFF2-40B4-BE49-F238E27FC236}">
                <a16:creationId xmlns:a16="http://schemas.microsoft.com/office/drawing/2014/main" id="{1669DB5E-CC9F-B940-B573-36D277C57082}"/>
              </a:ext>
            </a:extLst>
          </p:cNvPr>
          <p:cNvCxnSpPr>
            <a:cxnSpLocks/>
          </p:cNvCxnSpPr>
          <p:nvPr/>
        </p:nvCxnSpPr>
        <p:spPr>
          <a:xfrm>
            <a:off x="1947234" y="3605274"/>
            <a:ext cx="280837" cy="5635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02CF31F-B660-184E-832B-34F027ACDBE0}"/>
              </a:ext>
            </a:extLst>
          </p:cNvPr>
          <p:cNvCxnSpPr>
            <a:cxnSpLocks/>
          </p:cNvCxnSpPr>
          <p:nvPr/>
        </p:nvCxnSpPr>
        <p:spPr>
          <a:xfrm flipV="1">
            <a:off x="1898435" y="4159651"/>
            <a:ext cx="332530" cy="6178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a:xfrm>
            <a:off x="9055100" y="6069001"/>
            <a:ext cx="2743200" cy="365125"/>
          </a:xfrm>
        </p:spPr>
        <p:txBody>
          <a:bodyPr/>
          <a:lstStyle/>
          <a:p>
            <a:fld id="{A5993202-2F7C-354B-89A0-CF345E37CF84}" type="slidenum">
              <a:rPr lang="en-US" smtClean="0"/>
              <a:pPr/>
              <a:t>12</a:t>
            </a:fld>
            <a:endParaRPr lang="en-US" dirty="0"/>
          </a:p>
        </p:txBody>
      </p:sp>
      <p:sp>
        <p:nvSpPr>
          <p:cNvPr id="37" name="Content Placeholder 1">
            <a:extLst>
              <a:ext uri="{FF2B5EF4-FFF2-40B4-BE49-F238E27FC236}">
                <a16:creationId xmlns:a16="http://schemas.microsoft.com/office/drawing/2014/main" id="{DFE764C3-86A1-C945-85D7-FA8E4D88B03C}"/>
              </a:ext>
            </a:extLst>
          </p:cNvPr>
          <p:cNvSpPr>
            <a:spLocks noGrp="1"/>
          </p:cNvSpPr>
          <p:nvPr>
            <p:ph idx="1"/>
          </p:nvPr>
        </p:nvSpPr>
        <p:spPr>
          <a:xfrm>
            <a:off x="572876" y="1501801"/>
            <a:ext cx="7351923" cy="4540911"/>
          </a:xfrm>
        </p:spPr>
        <p:txBody>
          <a:bodyPr>
            <a:normAutofit/>
          </a:bodyPr>
          <a:lstStyle/>
          <a:p>
            <a:pPr marL="539750" indent="-350838">
              <a:lnSpc>
                <a:spcPct val="100000"/>
              </a:lnSpc>
            </a:pPr>
            <a:r>
              <a:rPr lang="cy-GB" sz="2400" dirty="0"/>
              <a:t>Circular No. 23/2018/TT-BLDTBXH on regulation on records and documentations in intermediate and college levels allows colleges to approve the form system themselves and encourage colleges to use e-documents, but colleges still have not actively implemented.</a:t>
            </a:r>
          </a:p>
          <a:p>
            <a:pPr marL="539750" indent="-350838">
              <a:lnSpc>
                <a:spcPct val="100000"/>
              </a:lnSpc>
            </a:pPr>
            <a:r>
              <a:rPr lang="en-US" sz="2400" dirty="0"/>
              <a:t>A few colleges have regulations on encouraging the application of digital technologies in teaching and learning activities. </a:t>
            </a:r>
            <a:endParaRPr lang="cy-GB" sz="2000" dirty="0"/>
          </a:p>
        </p:txBody>
      </p:sp>
      <p:pic>
        <p:nvPicPr>
          <p:cNvPr id="17" name="Picture 16">
            <a:extLst>
              <a:ext uri="{FF2B5EF4-FFF2-40B4-BE49-F238E27FC236}">
                <a16:creationId xmlns:a16="http://schemas.microsoft.com/office/drawing/2014/main" id="{424A3B5D-B854-AC44-83E2-3E3455AB0865}"/>
              </a:ext>
            </a:extLst>
          </p:cNvPr>
          <p:cNvPicPr>
            <a:picLocks noChangeAspect="1"/>
          </p:cNvPicPr>
          <p:nvPr/>
        </p:nvPicPr>
        <p:blipFill>
          <a:blip r:embed="rId5"/>
          <a:stretch>
            <a:fillRect/>
          </a:stretch>
        </p:blipFill>
        <p:spPr>
          <a:xfrm>
            <a:off x="10240067" y="4072354"/>
            <a:ext cx="1202923" cy="792424"/>
          </a:xfrm>
          <a:prstGeom prst="rect">
            <a:avLst/>
          </a:prstGeom>
        </p:spPr>
      </p:pic>
    </p:spTree>
    <p:extLst>
      <p:ext uri="{BB962C8B-B14F-4D97-AF65-F5344CB8AC3E}">
        <p14:creationId xmlns:p14="http://schemas.microsoft.com/office/powerpoint/2010/main" val="965832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572876" y="176238"/>
            <a:ext cx="11225423" cy="1325563"/>
          </a:xfrm>
        </p:spPr>
        <p:txBody>
          <a:bodyPr>
            <a:normAutofit/>
          </a:bodyPr>
          <a:lstStyle/>
          <a:p>
            <a:r>
              <a:rPr lang="cy-GB" sz="3400" b="1" dirty="0"/>
              <a:t>Transformation in infrastructure, platform and learning materials</a:t>
            </a:r>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a:xfrm>
            <a:off x="9055100" y="6069001"/>
            <a:ext cx="2743200" cy="365125"/>
          </a:xfrm>
        </p:spPr>
        <p:txBody>
          <a:bodyPr/>
          <a:lstStyle/>
          <a:p>
            <a:fld id="{A5993202-2F7C-354B-89A0-CF345E37CF84}" type="slidenum">
              <a:rPr lang="en-US" smtClean="0"/>
              <a:pPr/>
              <a:t>13</a:t>
            </a:fld>
            <a:endParaRPr lang="en-US" dirty="0"/>
          </a:p>
        </p:txBody>
      </p:sp>
      <p:sp>
        <p:nvSpPr>
          <p:cNvPr id="37" name="Content Placeholder 1">
            <a:extLst>
              <a:ext uri="{FF2B5EF4-FFF2-40B4-BE49-F238E27FC236}">
                <a16:creationId xmlns:a16="http://schemas.microsoft.com/office/drawing/2014/main" id="{DFE764C3-86A1-C945-85D7-FA8E4D88B03C}"/>
              </a:ext>
            </a:extLst>
          </p:cNvPr>
          <p:cNvSpPr>
            <a:spLocks noGrp="1"/>
          </p:cNvSpPr>
          <p:nvPr>
            <p:ph idx="1"/>
          </p:nvPr>
        </p:nvSpPr>
        <p:spPr>
          <a:xfrm>
            <a:off x="3643354" y="1325789"/>
            <a:ext cx="8075706" cy="4540911"/>
          </a:xfrm>
        </p:spPr>
        <p:txBody>
          <a:bodyPr>
            <a:normAutofit/>
          </a:bodyPr>
          <a:lstStyle/>
          <a:p>
            <a:pPr>
              <a:lnSpc>
                <a:spcPct val="100000"/>
              </a:lnSpc>
            </a:pPr>
            <a:r>
              <a:rPr lang="cy-GB" sz="2000" dirty="0"/>
              <a:t>None of the 11 colleges has a digital infrastructure that meets the requirements of DX. </a:t>
            </a:r>
          </a:p>
          <a:p>
            <a:pPr>
              <a:lnSpc>
                <a:spcPct val="100000"/>
              </a:lnSpc>
            </a:pPr>
            <a:r>
              <a:rPr lang="en-US" sz="2000" dirty="0"/>
              <a:t>All colleges have begun to exploit e-learning studio for digital learning materials production</a:t>
            </a:r>
            <a:r>
              <a:rPr lang="vi-VN" sz="2000" dirty="0"/>
              <a:t>, </a:t>
            </a:r>
            <a:r>
              <a:rPr lang="en-US" sz="2000" dirty="0"/>
              <a:t>PR and enrollment, but the results of each colleges vary widely</a:t>
            </a:r>
            <a:r>
              <a:rPr lang="cy-GB" sz="2000" dirty="0"/>
              <a:t>.</a:t>
            </a:r>
          </a:p>
          <a:p>
            <a:pPr>
              <a:lnSpc>
                <a:spcPct val="100000"/>
              </a:lnSpc>
            </a:pPr>
            <a:r>
              <a:rPr lang="cy-GB" sz="2000" dirty="0"/>
              <a:t>There is an incorrect notion that learning materials must be a 45-minute video lecture, which leads to many difficulties. In fact, </a:t>
            </a:r>
            <a:r>
              <a:rPr lang="en-US" sz="2000" dirty="0"/>
              <a:t>digital learning materials can be very diverse, for example ppt presentations.</a:t>
            </a:r>
            <a:endParaRPr lang="cy-GB" sz="2000" dirty="0"/>
          </a:p>
          <a:p>
            <a:pPr>
              <a:lnSpc>
                <a:spcPct val="100000"/>
              </a:lnSpc>
            </a:pPr>
            <a:r>
              <a:rPr lang="cy-GB" sz="2000" dirty="0"/>
              <a:t>Application of the old versions of Moodle, LMS, TMS ... </a:t>
            </a:r>
          </a:p>
          <a:p>
            <a:pPr>
              <a:lnSpc>
                <a:spcPct val="100000"/>
              </a:lnSpc>
            </a:pPr>
            <a:r>
              <a:rPr lang="cy-GB" sz="2000" dirty="0"/>
              <a:t>There are no significant investments by colleges in digital infrastructure and platforms, as well as digital learning materials.</a:t>
            </a:r>
            <a:endParaRPr lang="cy-GB" sz="1800" dirty="0"/>
          </a:p>
        </p:txBody>
      </p:sp>
      <p:pic>
        <p:nvPicPr>
          <p:cNvPr id="2" name="Picture 1">
            <a:extLst>
              <a:ext uri="{FF2B5EF4-FFF2-40B4-BE49-F238E27FC236}">
                <a16:creationId xmlns:a16="http://schemas.microsoft.com/office/drawing/2014/main" id="{6D2391AE-92FA-F5CA-1511-1E14FD317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555" y="1943187"/>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0DF01112-16A5-4D4C-8B10-A25348733524}"/>
              </a:ext>
            </a:extLst>
          </p:cNvPr>
          <p:cNvPicPr>
            <a:picLocks noChangeAspect="1"/>
          </p:cNvPicPr>
          <p:nvPr/>
        </p:nvPicPr>
        <p:blipFill>
          <a:blip r:embed="rId5"/>
          <a:stretch>
            <a:fillRect/>
          </a:stretch>
        </p:blipFill>
        <p:spPr>
          <a:xfrm>
            <a:off x="572877" y="4133434"/>
            <a:ext cx="1146867" cy="853179"/>
          </a:xfrm>
          <a:prstGeom prst="rect">
            <a:avLst/>
          </a:prstGeom>
        </p:spPr>
      </p:pic>
    </p:spTree>
    <p:extLst>
      <p:ext uri="{BB962C8B-B14F-4D97-AF65-F5344CB8AC3E}">
        <p14:creationId xmlns:p14="http://schemas.microsoft.com/office/powerpoint/2010/main" val="2123049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xEl>
                                              <p:pRg st="2" end="2"/>
                                            </p:txEl>
                                          </p:spTgt>
                                        </p:tgtEl>
                                        <p:attrNameLst>
                                          <p:attrName>style.visibility</p:attrName>
                                        </p:attrNameLst>
                                      </p:cBhvr>
                                      <p:to>
                                        <p:strVal val="visible"/>
                                      </p:to>
                                    </p:set>
                                    <p:animEffect transition="in" filter="fade">
                                      <p:cBhvr>
                                        <p:cTn id="17" dur="500"/>
                                        <p:tgtEl>
                                          <p:spTgt spid="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xEl>
                                              <p:pRg st="3" end="3"/>
                                            </p:txEl>
                                          </p:spTgt>
                                        </p:tgtEl>
                                        <p:attrNameLst>
                                          <p:attrName>style.visibility</p:attrName>
                                        </p:attrNameLst>
                                      </p:cBhvr>
                                      <p:to>
                                        <p:strVal val="visible"/>
                                      </p:to>
                                    </p:set>
                                    <p:animEffect transition="in" filter="fade">
                                      <p:cBhvr>
                                        <p:cTn id="22" dur="500"/>
                                        <p:tgtEl>
                                          <p:spTgt spid="3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
                                            <p:txEl>
                                              <p:pRg st="4" end="4"/>
                                            </p:txEl>
                                          </p:spTgt>
                                        </p:tgtEl>
                                        <p:attrNameLst>
                                          <p:attrName>style.visibility</p:attrName>
                                        </p:attrNameLst>
                                      </p:cBhvr>
                                      <p:to>
                                        <p:strVal val="visible"/>
                                      </p:to>
                                    </p:set>
                                    <p:animEffect transition="in" filter="fade">
                                      <p:cBhvr>
                                        <p:cTn id="27" dur="500"/>
                                        <p:tgtEl>
                                          <p:spTgt spid="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r>
              <a:rPr lang="cy-GB"/>
              <a:t>Recommendations for DVET</a:t>
            </a:r>
            <a:endParaRPr lang="cy-GB" dirty="0"/>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p:txBody>
          <a:bodyPr>
            <a:normAutofit fontScale="92500"/>
          </a:bodyPr>
          <a:lstStyle/>
          <a:p>
            <a:pPr lvl="0">
              <a:lnSpc>
                <a:spcPct val="120000"/>
              </a:lnSpc>
            </a:pPr>
            <a:r>
              <a:rPr lang="cy-GB" sz="2400" dirty="0"/>
              <a:t>Doing research on prevailing </a:t>
            </a:r>
            <a:r>
              <a:rPr lang="cy-GB" sz="2400" b="1" dirty="0"/>
              <a:t>the model of smart TVET colleges </a:t>
            </a:r>
            <a:r>
              <a:rPr lang="cy-GB" sz="2400" dirty="0"/>
              <a:t>in the form of data model and unifying the digital indetity among all TVET colleges over the nation.</a:t>
            </a:r>
          </a:p>
          <a:p>
            <a:pPr lvl="0">
              <a:lnSpc>
                <a:spcPct val="120000"/>
              </a:lnSpc>
            </a:pPr>
            <a:r>
              <a:rPr lang="cy-GB" sz="2400" b="1" dirty="0"/>
              <a:t>Finalizing the regulatory framework for promoting DX in TVET</a:t>
            </a:r>
            <a:r>
              <a:rPr lang="cy-GB" sz="2400" dirty="0"/>
              <a:t>. In the first stage, issueing regulatory documents acknowledging exam and learning results of online training cources via digital platforms, digital certificates, digital documents in accreditation process. This is key issue that many colleges mentioned and expected.</a:t>
            </a:r>
          </a:p>
          <a:p>
            <a:pPr>
              <a:lnSpc>
                <a:spcPct val="120000"/>
              </a:lnSpc>
            </a:pPr>
            <a:r>
              <a:rPr lang="cy-GB" sz="2400" b="1" dirty="0"/>
              <a:t>Allocating resources </a:t>
            </a:r>
            <a:r>
              <a:rPr lang="cy-GB" sz="2400" dirty="0"/>
              <a:t>for supporting colleges in implementing DX, </a:t>
            </a:r>
            <a:r>
              <a:rPr lang="cy-GB" sz="2400" b="1" dirty="0"/>
              <a:t>promoting investment in technology infrastructure </a:t>
            </a:r>
            <a:r>
              <a:rPr lang="cy-GB" sz="2400" dirty="0"/>
              <a:t>for institutes in the TVET system</a:t>
            </a:r>
            <a:r>
              <a:rPr lang="cy-GB" sz="2400" b="1" dirty="0"/>
              <a:t>, </a:t>
            </a:r>
            <a:r>
              <a:rPr lang="cy-GB" sz="2400" dirty="0"/>
              <a:t>and guiding local DoLISAs to implement Cir. 2222</a:t>
            </a:r>
            <a:r>
              <a:rPr lang="cy-GB" sz="2400" b="1" dirty="0"/>
              <a:t>/</a:t>
            </a:r>
            <a:r>
              <a:rPr lang="cy-GB" sz="2400" dirty="0"/>
              <a:t>QĐ-TTg.</a:t>
            </a:r>
            <a:endParaRPr lang="cy-GB" dirty="0"/>
          </a:p>
          <a:p>
            <a:pPr lvl="0">
              <a:lnSpc>
                <a:spcPct val="120000"/>
              </a:lnSpc>
            </a:pPr>
            <a:endParaRPr lang="cy-GB" sz="2400" dirty="0"/>
          </a:p>
          <a:p>
            <a:pPr lvl="0">
              <a:lnSpc>
                <a:spcPct val="120000"/>
              </a:lnSpc>
            </a:pPr>
            <a:endParaRPr lang="cy-GB" sz="2400" dirty="0"/>
          </a:p>
          <a:p>
            <a:pPr lvl="0">
              <a:lnSpc>
                <a:spcPct val="120000"/>
              </a:lnSpc>
            </a:pPr>
            <a:endParaRPr lang="cy-GB" sz="2400" dirty="0"/>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14</a:t>
            </a:fld>
            <a:endParaRPr lang="en-US"/>
          </a:p>
        </p:txBody>
      </p:sp>
    </p:spTree>
    <p:extLst>
      <p:ext uri="{BB962C8B-B14F-4D97-AF65-F5344CB8AC3E}">
        <p14:creationId xmlns:p14="http://schemas.microsoft.com/office/powerpoint/2010/main" val="3852286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r>
              <a:rPr lang="cy-GB" dirty="0"/>
              <a:t>Recommendations for DVET</a:t>
            </a:r>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p:txBody>
          <a:bodyPr>
            <a:normAutofit fontScale="92500" lnSpcReduction="10000"/>
          </a:bodyPr>
          <a:lstStyle/>
          <a:p>
            <a:r>
              <a:rPr lang="cy-GB" sz="2400" b="1" dirty="0"/>
              <a:t>Supporting the implementation and replication of DX activities’ results at 11 colleges</a:t>
            </a:r>
            <a:r>
              <a:rPr lang="cy-GB" sz="2400" dirty="0"/>
              <a:t>:</a:t>
            </a:r>
          </a:p>
          <a:p>
            <a:pPr lvl="1">
              <a:lnSpc>
                <a:spcPct val="120000"/>
              </a:lnSpc>
            </a:pPr>
            <a:r>
              <a:rPr lang="cy-GB" sz="2000" dirty="0"/>
              <a:t>Creating a </a:t>
            </a:r>
            <a:r>
              <a:rPr lang="cy-GB" sz="2000" b="1" dirty="0"/>
              <a:t>sandbox mechanism </a:t>
            </a:r>
            <a:r>
              <a:rPr lang="cy-GB" sz="2000" dirty="0"/>
              <a:t>and investing in server infrastructure to meet the requirements for implemeting the pilot OER platform as a basis for upgrading platforms for DVET.</a:t>
            </a:r>
          </a:p>
          <a:p>
            <a:pPr lvl="1">
              <a:lnSpc>
                <a:spcPct val="120000"/>
              </a:lnSpc>
            </a:pPr>
            <a:r>
              <a:rPr lang="cy-GB" sz="2000" dirty="0"/>
              <a:t>Piloting </a:t>
            </a:r>
            <a:r>
              <a:rPr lang="cy-GB" sz="2000" b="1" dirty="0"/>
              <a:t>the updated MH05</a:t>
            </a:r>
            <a:endParaRPr lang="cy-GB" sz="1800" b="1" dirty="0"/>
          </a:p>
          <a:p>
            <a:pPr lvl="1">
              <a:lnSpc>
                <a:spcPct val="120000"/>
              </a:lnSpc>
            </a:pPr>
            <a:r>
              <a:rPr lang="cy-GB" sz="2000" dirty="0"/>
              <a:t>Prevailing some </a:t>
            </a:r>
            <a:r>
              <a:rPr lang="cy-GB" sz="2000" b="1" dirty="0"/>
              <a:t>training courses which are developed based on the Massive Open Online Course (MOOC) </a:t>
            </a:r>
            <a:r>
              <a:rPr lang="cy-GB" sz="2000" dirty="0"/>
              <a:t>to support learners access free.</a:t>
            </a:r>
          </a:p>
          <a:p>
            <a:pPr lvl="1">
              <a:lnSpc>
                <a:spcPct val="120000"/>
              </a:lnSpc>
            </a:pPr>
            <a:r>
              <a:rPr lang="cy-GB" sz="2000" dirty="0"/>
              <a:t>Approaching some models, lessons learnt, challenges of the implementation and development of </a:t>
            </a:r>
            <a:r>
              <a:rPr lang="cy-GB" sz="2000" b="1" dirty="0"/>
              <a:t>e-learning studios, </a:t>
            </a:r>
            <a:r>
              <a:rPr lang="cy-GB" sz="2000" dirty="0"/>
              <a:t>learning management systems (LMS), digital management system (DMS) at 11 partner TVET colleges to creat a basis for the development of guidelines and support the TVET system in operating/upgdating those platforms/studios.</a:t>
            </a:r>
          </a:p>
          <a:p>
            <a:pPr lvl="1">
              <a:lnSpc>
                <a:spcPct val="100000"/>
              </a:lnSpc>
            </a:pPr>
            <a:endParaRPr lang="cy-GB" sz="2000" dirty="0"/>
          </a:p>
          <a:p>
            <a:endParaRPr lang="cy-GB" dirty="0"/>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15</a:t>
            </a:fld>
            <a:endParaRPr lang="en-US"/>
          </a:p>
        </p:txBody>
      </p:sp>
    </p:spTree>
    <p:extLst>
      <p:ext uri="{BB962C8B-B14F-4D97-AF65-F5344CB8AC3E}">
        <p14:creationId xmlns:p14="http://schemas.microsoft.com/office/powerpoint/2010/main" val="3637082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pPr>
              <a:lnSpc>
                <a:spcPct val="100000"/>
              </a:lnSpc>
            </a:pPr>
            <a:r>
              <a:rPr lang="cy-GB" dirty="0"/>
              <a:t>Recommendations for 11 colleges</a:t>
            </a:r>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a:xfrm>
            <a:off x="572877" y="1316648"/>
            <a:ext cx="10972800" cy="4531702"/>
          </a:xfrm>
        </p:spPr>
        <p:txBody>
          <a:bodyPr>
            <a:normAutofit fontScale="92500"/>
          </a:bodyPr>
          <a:lstStyle/>
          <a:p>
            <a:pPr>
              <a:lnSpc>
                <a:spcPct val="100000"/>
              </a:lnSpc>
            </a:pPr>
            <a:r>
              <a:rPr lang="cy-GB" sz="2400" b="1" dirty="0"/>
              <a:t>Strengthening the autonomy </a:t>
            </a:r>
            <a:r>
              <a:rPr lang="cy-GB" sz="2400" dirty="0"/>
              <a:t>in DX activities (the participation of leaders, overcoming the situation of assigning tasks but not assigning rights and resources).</a:t>
            </a:r>
          </a:p>
          <a:p>
            <a:pPr>
              <a:lnSpc>
                <a:spcPct val="100000"/>
              </a:lnSpc>
            </a:pPr>
            <a:r>
              <a:rPr lang="cy-GB" sz="2400" dirty="0"/>
              <a:t>Developing </a:t>
            </a:r>
            <a:r>
              <a:rPr lang="cy-GB" sz="2400" b="1" dirty="0"/>
              <a:t>annual detailed action plans.</a:t>
            </a:r>
            <a:endParaRPr lang="cy-GB" sz="2400" dirty="0"/>
          </a:p>
          <a:p>
            <a:pPr>
              <a:lnSpc>
                <a:spcPct val="100000"/>
              </a:lnSpc>
            </a:pPr>
            <a:r>
              <a:rPr lang="cy-GB" sz="2400" dirty="0"/>
              <a:t>Quicky </a:t>
            </a:r>
            <a:r>
              <a:rPr lang="cy-GB" sz="2400" b="1" dirty="0"/>
              <a:t>updating teaching and learning activities on LMS.</a:t>
            </a:r>
          </a:p>
          <a:p>
            <a:pPr>
              <a:lnSpc>
                <a:spcPct val="100000"/>
              </a:lnSpc>
            </a:pPr>
            <a:r>
              <a:rPr lang="cy-GB" sz="2400" dirty="0"/>
              <a:t>Building plans for </a:t>
            </a:r>
            <a:r>
              <a:rPr lang="cy-GB" sz="2400" b="1" dirty="0"/>
              <a:t>finalizing and developing new digital learning materials </a:t>
            </a:r>
            <a:r>
              <a:rPr lang="cy-GB" sz="2400" dirty="0"/>
              <a:t>to update on OER platform and integrate into LMS to create a learning content management system LCMS.</a:t>
            </a:r>
          </a:p>
          <a:p>
            <a:pPr>
              <a:lnSpc>
                <a:spcPct val="100000"/>
              </a:lnSpc>
            </a:pPr>
            <a:r>
              <a:rPr lang="cy-GB" sz="2400" dirty="0"/>
              <a:t>Quickly </a:t>
            </a:r>
            <a:r>
              <a:rPr lang="cy-GB" sz="2400" b="1" dirty="0"/>
              <a:t>updating administration and management activities on shared platforms</a:t>
            </a:r>
            <a:r>
              <a:rPr lang="cy-GB" sz="2400" dirty="0"/>
              <a:t>, unifying data platforms. Prioritizing  the transformation of educational management activities, the digitalization of document systems to reduce burdens for teachers.</a:t>
            </a:r>
            <a:endParaRPr lang="cy-GB" sz="2000" dirty="0"/>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16</a:t>
            </a:fld>
            <a:endParaRPr lang="en-US"/>
          </a:p>
        </p:txBody>
      </p:sp>
    </p:spTree>
    <p:extLst>
      <p:ext uri="{BB962C8B-B14F-4D97-AF65-F5344CB8AC3E}">
        <p14:creationId xmlns:p14="http://schemas.microsoft.com/office/powerpoint/2010/main" val="1575504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pPr>
              <a:lnSpc>
                <a:spcPct val="100000"/>
              </a:lnSpc>
            </a:pPr>
            <a:r>
              <a:rPr lang="cy-GB" dirty="0"/>
              <a:t>Recommendations for 11 colleges</a:t>
            </a:r>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a:xfrm>
            <a:off x="572877" y="1501801"/>
            <a:ext cx="11057148" cy="4567199"/>
          </a:xfrm>
        </p:spPr>
        <p:txBody>
          <a:bodyPr>
            <a:normAutofit fontScale="92500" lnSpcReduction="10000"/>
          </a:bodyPr>
          <a:lstStyle/>
          <a:p>
            <a:pPr>
              <a:lnSpc>
                <a:spcPct val="100000"/>
              </a:lnSpc>
              <a:spcBef>
                <a:spcPts val="1600"/>
              </a:spcBef>
            </a:pPr>
            <a:r>
              <a:rPr lang="cy-GB" sz="2400" dirty="0"/>
              <a:t>Colleges which have not invested in digital technologies </a:t>
            </a:r>
            <a:r>
              <a:rPr lang="cy-GB" sz="2400" b="1" dirty="0"/>
              <a:t>need to quickly find investment resources for digital technologies </a:t>
            </a:r>
            <a:r>
              <a:rPr lang="cy-GB" sz="2400" dirty="0"/>
              <a:t>hand in hand with implementing DX.</a:t>
            </a:r>
          </a:p>
          <a:p>
            <a:pPr>
              <a:lnSpc>
                <a:spcPct val="100000"/>
              </a:lnSpc>
            </a:pPr>
            <a:r>
              <a:rPr lang="cy-GB" sz="2400" dirty="0"/>
              <a:t>Focusing on </a:t>
            </a:r>
            <a:r>
              <a:rPr lang="cy-GB" sz="2400" b="1" dirty="0"/>
              <a:t>establishing groups of core DX staff </a:t>
            </a:r>
            <a:r>
              <a:rPr lang="cy-GB" sz="2400" dirty="0"/>
              <a:t>with job describtion, a mechanism for incentive and compensation, further training on enhancing competence for them to assist leaders in guiding and coordinating Dx activities at their colleges. </a:t>
            </a:r>
            <a:endParaRPr lang="cy-GB" dirty="0"/>
          </a:p>
          <a:p>
            <a:pPr>
              <a:lnSpc>
                <a:spcPct val="100000"/>
              </a:lnSpc>
            </a:pPr>
            <a:r>
              <a:rPr lang="cy-GB" sz="2400" dirty="0"/>
              <a:t>Prioritizing </a:t>
            </a:r>
            <a:r>
              <a:rPr lang="cy-GB" sz="2400" b="1" dirty="0"/>
              <a:t>breakthrough solutions</a:t>
            </a:r>
            <a:r>
              <a:rPr lang="cy-GB" sz="2400" dirty="0"/>
              <a:t>, such as solutions on technologies and human resouces for network safety and security; exploiting the existing self-learning system...</a:t>
            </a:r>
            <a:endParaRPr lang="cy-GB" sz="2000" dirty="0"/>
          </a:p>
          <a:p>
            <a:pPr>
              <a:lnSpc>
                <a:spcPct val="100000"/>
              </a:lnSpc>
            </a:pPr>
            <a:r>
              <a:rPr lang="cy-GB" sz="2400" b="1" dirty="0"/>
              <a:t>Clearly planning the IT architecture </a:t>
            </a:r>
            <a:r>
              <a:rPr lang="cy-GB" sz="2400" dirty="0"/>
              <a:t>to determine priorities and invesment process.</a:t>
            </a:r>
          </a:p>
          <a:p>
            <a:pPr>
              <a:lnSpc>
                <a:spcPct val="100000"/>
              </a:lnSpc>
            </a:pPr>
            <a:r>
              <a:rPr lang="cy-GB" sz="2400" b="1" dirty="0"/>
              <a:t>Implementing the commitments of exploiting GIZ’s suppported resouces effectively </a:t>
            </a:r>
            <a:r>
              <a:rPr lang="cy-GB" sz="2400" dirty="0"/>
              <a:t>for DX.</a:t>
            </a:r>
            <a:r>
              <a:rPr lang="cy-GB" sz="2000" dirty="0"/>
              <a:t> </a:t>
            </a:r>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17</a:t>
            </a:fld>
            <a:endParaRPr lang="en-US"/>
          </a:p>
        </p:txBody>
      </p:sp>
    </p:spTree>
    <p:extLst>
      <p:ext uri="{BB962C8B-B14F-4D97-AF65-F5344CB8AC3E}">
        <p14:creationId xmlns:p14="http://schemas.microsoft.com/office/powerpoint/2010/main" val="2432417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r>
              <a:rPr lang="en-US" dirty="0"/>
              <a:t>Recommendations for GIZ</a:t>
            </a:r>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a:xfrm>
            <a:off x="572877" y="1899138"/>
            <a:ext cx="10972800" cy="3989598"/>
          </a:xfrm>
        </p:spPr>
        <p:txBody>
          <a:bodyPr>
            <a:normAutofit fontScale="92500" lnSpcReduction="10000"/>
          </a:bodyPr>
          <a:lstStyle/>
          <a:p>
            <a:pPr>
              <a:lnSpc>
                <a:spcPct val="100000"/>
              </a:lnSpc>
            </a:pPr>
            <a:r>
              <a:rPr lang="cy-GB" sz="2400" dirty="0"/>
              <a:t>Supporting consultation activities and resouces for colleges to implement the development and operation of </a:t>
            </a:r>
            <a:r>
              <a:rPr lang="cy-GB" sz="2400" b="1" dirty="0"/>
              <a:t>the smart TVET college model. </a:t>
            </a:r>
            <a:r>
              <a:rPr lang="cy-GB" sz="2400" dirty="0"/>
              <a:t>Scaling up the pilot zone.</a:t>
            </a:r>
          </a:p>
          <a:p>
            <a:pPr>
              <a:lnSpc>
                <a:spcPct val="100000"/>
              </a:lnSpc>
            </a:pPr>
            <a:r>
              <a:rPr lang="cy-GB" sz="2400" dirty="0"/>
              <a:t>Supporting colleges in DX via consultation and training activities at the more detailed and intensive level.</a:t>
            </a:r>
          </a:p>
          <a:p>
            <a:pPr>
              <a:lnSpc>
                <a:spcPct val="100000"/>
              </a:lnSpc>
            </a:pPr>
            <a:r>
              <a:rPr lang="cy-GB" sz="2400" dirty="0"/>
              <a:t>Continuing to assist DX activities at colleges, where GIZ has supported with </a:t>
            </a:r>
            <a:r>
              <a:rPr lang="cy-GB" sz="2400" b="1" dirty="0"/>
              <a:t>technology platforms </a:t>
            </a:r>
            <a:r>
              <a:rPr lang="cy-GB" sz="2400" dirty="0"/>
              <a:t>to effectively exploit them. </a:t>
            </a:r>
          </a:p>
          <a:p>
            <a:pPr>
              <a:lnSpc>
                <a:spcPct val="100000"/>
              </a:lnSpc>
            </a:pPr>
            <a:r>
              <a:rPr lang="cy-GB" sz="2400" dirty="0"/>
              <a:t>Supporting all 11 colleges in </a:t>
            </a:r>
            <a:r>
              <a:rPr lang="cy-GB" sz="2400" b="1" dirty="0"/>
              <a:t>doing statistics and evaluating the existing digital learning materials</a:t>
            </a:r>
            <a:r>
              <a:rPr lang="cy-GB" sz="2400" dirty="0"/>
              <a:t>, developing plans for the qualification improvement of digital learning materials to create a digital library on the shared OER platfrom, establishing the open learning resouce. </a:t>
            </a:r>
            <a:endParaRPr lang="cy-GB" sz="2000" dirty="0"/>
          </a:p>
          <a:p>
            <a:pPr>
              <a:lnSpc>
                <a:spcPct val="100000"/>
              </a:lnSpc>
            </a:pPr>
            <a:endParaRPr lang="en-US" sz="2000" dirty="0"/>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18</a:t>
            </a:fld>
            <a:endParaRPr lang="en-US"/>
          </a:p>
        </p:txBody>
      </p:sp>
    </p:spTree>
    <p:extLst>
      <p:ext uri="{BB962C8B-B14F-4D97-AF65-F5344CB8AC3E}">
        <p14:creationId xmlns:p14="http://schemas.microsoft.com/office/powerpoint/2010/main" val="3963490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30C83-6186-1C4C-884D-4D7A04602A33}"/>
              </a:ext>
            </a:extLst>
          </p:cNvPr>
          <p:cNvSpPr>
            <a:spLocks noGrp="1"/>
          </p:cNvSpPr>
          <p:nvPr>
            <p:ph type="title"/>
          </p:nvPr>
        </p:nvSpPr>
        <p:spPr/>
        <p:txBody>
          <a:bodyPr/>
          <a:lstStyle/>
          <a:p>
            <a:r>
              <a:rPr lang="en-US" dirty="0"/>
              <a:t>Recommendations for GIZ</a:t>
            </a:r>
            <a:endParaRPr lang="cy-GB" dirty="0"/>
          </a:p>
        </p:txBody>
      </p:sp>
      <p:sp>
        <p:nvSpPr>
          <p:cNvPr id="3" name="Content Placeholder 2">
            <a:extLst>
              <a:ext uri="{FF2B5EF4-FFF2-40B4-BE49-F238E27FC236}">
                <a16:creationId xmlns:a16="http://schemas.microsoft.com/office/drawing/2014/main" id="{BCF5747B-ADDD-7743-9FE5-C9E84B544749}"/>
              </a:ext>
            </a:extLst>
          </p:cNvPr>
          <p:cNvSpPr>
            <a:spLocks noGrp="1"/>
          </p:cNvSpPr>
          <p:nvPr>
            <p:ph idx="1"/>
          </p:nvPr>
        </p:nvSpPr>
        <p:spPr>
          <a:xfrm>
            <a:off x="572877" y="1501801"/>
            <a:ext cx="10972800" cy="4380878"/>
          </a:xfrm>
        </p:spPr>
        <p:txBody>
          <a:bodyPr>
            <a:normAutofit/>
          </a:bodyPr>
          <a:lstStyle/>
          <a:p>
            <a:pPr>
              <a:lnSpc>
                <a:spcPct val="100000"/>
              </a:lnSpc>
            </a:pPr>
            <a:r>
              <a:rPr lang="cy-GB" sz="2400" dirty="0"/>
              <a:t>Supporting selected colleges in </a:t>
            </a:r>
            <a:r>
              <a:rPr lang="cy-GB" sz="2400" b="1" dirty="0"/>
              <a:t>piloting the updated MH05 module </a:t>
            </a:r>
            <a:r>
              <a:rPr lang="cy-GB" sz="2400" dirty="0"/>
              <a:t>(digital literacy).</a:t>
            </a:r>
            <a:endParaRPr lang="cy-GB" sz="2000" dirty="0"/>
          </a:p>
          <a:p>
            <a:pPr>
              <a:lnSpc>
                <a:spcPct val="100000"/>
              </a:lnSpc>
            </a:pPr>
            <a:r>
              <a:rPr lang="cy-GB" sz="2400" dirty="0"/>
              <a:t>Finalizing and elaborating </a:t>
            </a:r>
            <a:r>
              <a:rPr lang="cy-GB" sz="2400" b="1" dirty="0"/>
              <a:t>the smart TVET college model</a:t>
            </a:r>
            <a:r>
              <a:rPr lang="cy-GB" sz="2400" dirty="0"/>
              <a:t>, especially the technology infrastructure model.</a:t>
            </a:r>
          </a:p>
          <a:p>
            <a:pPr>
              <a:lnSpc>
                <a:spcPct val="100000"/>
              </a:lnSpc>
            </a:pPr>
            <a:r>
              <a:rPr lang="cy-GB" sz="2400" dirty="0"/>
              <a:t>Playing an important role as a bridge in promoting the establishment of </a:t>
            </a:r>
            <a:r>
              <a:rPr lang="cy-GB" sz="2400" b="1" dirty="0"/>
              <a:t>a</a:t>
            </a:r>
            <a:r>
              <a:rPr lang="cy-GB" sz="2400" dirty="0"/>
              <a:t> </a:t>
            </a:r>
            <a:r>
              <a:rPr lang="cy-GB" sz="2400" b="1" dirty="0"/>
              <a:t>technical exchange community </a:t>
            </a:r>
            <a:r>
              <a:rPr lang="cy-GB" sz="2400" dirty="0"/>
              <a:t>in different fields. </a:t>
            </a:r>
          </a:p>
          <a:p>
            <a:pPr>
              <a:lnSpc>
                <a:spcPct val="100000"/>
              </a:lnSpc>
            </a:pPr>
            <a:r>
              <a:rPr lang="cy-GB" sz="2400" dirty="0"/>
              <a:t>Promoting DX via groups of </a:t>
            </a:r>
            <a:r>
              <a:rPr lang="cy-GB" sz="2400" b="1" dirty="0"/>
              <a:t>core DX staff and multipliers</a:t>
            </a:r>
            <a:r>
              <a:rPr lang="cy-GB" sz="2400" dirty="0"/>
              <a:t>, supporting colleges in enhancing literacy for those core DX staff and multipliers.</a:t>
            </a:r>
          </a:p>
          <a:p>
            <a:pPr>
              <a:lnSpc>
                <a:spcPct val="100000"/>
              </a:lnSpc>
            </a:pPr>
            <a:r>
              <a:rPr lang="cy-GB" sz="2400" dirty="0"/>
              <a:t>Promoting the </a:t>
            </a:r>
            <a:r>
              <a:rPr lang="cy-GB" sz="2400" b="1" dirty="0"/>
              <a:t>digitalization of DX activities </a:t>
            </a:r>
            <a:r>
              <a:rPr lang="cy-GB" sz="2400" dirty="0"/>
              <a:t>for partners, focusing on the priority of developing and designing self-paced learning courses.</a:t>
            </a:r>
            <a:endParaRPr lang="cy-GB" sz="1400" dirty="0"/>
          </a:p>
        </p:txBody>
      </p:sp>
      <p:sp>
        <p:nvSpPr>
          <p:cNvPr id="4" name="Slide Number Placeholder 3">
            <a:extLst>
              <a:ext uri="{FF2B5EF4-FFF2-40B4-BE49-F238E27FC236}">
                <a16:creationId xmlns:a16="http://schemas.microsoft.com/office/drawing/2014/main" id="{61DD8C86-63B2-0A41-9071-012D6BB6D197}"/>
              </a:ext>
            </a:extLst>
          </p:cNvPr>
          <p:cNvSpPr>
            <a:spLocks noGrp="1"/>
          </p:cNvSpPr>
          <p:nvPr>
            <p:ph type="sldNum" sz="quarter" idx="12"/>
          </p:nvPr>
        </p:nvSpPr>
        <p:spPr/>
        <p:txBody>
          <a:bodyPr/>
          <a:lstStyle/>
          <a:p>
            <a:fld id="{A5993202-2F7C-354B-89A0-CF345E37CF84}" type="slidenum">
              <a:rPr lang="en-US" smtClean="0"/>
              <a:pPr/>
              <a:t>19</a:t>
            </a:fld>
            <a:endParaRPr lang="en-US"/>
          </a:p>
        </p:txBody>
      </p:sp>
    </p:spTree>
    <p:extLst>
      <p:ext uri="{BB962C8B-B14F-4D97-AF65-F5344CB8AC3E}">
        <p14:creationId xmlns:p14="http://schemas.microsoft.com/office/powerpoint/2010/main" val="508249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49A9A66F-2FEC-6C4B-9C91-37C7E576286D}"/>
              </a:ext>
            </a:extLst>
          </p:cNvPr>
          <p:cNvGrpSpPr/>
          <p:nvPr/>
        </p:nvGrpSpPr>
        <p:grpSpPr>
          <a:xfrm>
            <a:off x="1279799" y="1501801"/>
            <a:ext cx="1442231" cy="3735351"/>
            <a:chOff x="1617749" y="1865689"/>
            <a:chExt cx="1442231" cy="3735351"/>
          </a:xfrm>
        </p:grpSpPr>
        <p:sp>
          <p:nvSpPr>
            <p:cNvPr id="13" name="Line Callout 1 12">
              <a:extLst>
                <a:ext uri="{FF2B5EF4-FFF2-40B4-BE49-F238E27FC236}">
                  <a16:creationId xmlns:a16="http://schemas.microsoft.com/office/drawing/2014/main" id="{B557875D-2032-C74E-8985-34240AC1DF06}"/>
                </a:ext>
              </a:extLst>
            </p:cNvPr>
            <p:cNvSpPr/>
            <p:nvPr/>
          </p:nvSpPr>
          <p:spPr>
            <a:xfrm>
              <a:off x="2130746" y="1865689"/>
              <a:ext cx="922491" cy="1173247"/>
            </a:xfrm>
            <a:prstGeom prst="borderCallout1">
              <a:avLst>
                <a:gd name="adj1" fmla="val 18750"/>
                <a:gd name="adj2" fmla="val -8333"/>
                <a:gd name="adj3" fmla="val 273264"/>
                <a:gd name="adj4" fmla="val -751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135F8B0E-5DBC-A749-B1E3-BFF5C73634C7}"/>
                </a:ext>
              </a:extLst>
            </p:cNvPr>
            <p:cNvSpPr txBox="1"/>
            <p:nvPr/>
          </p:nvSpPr>
          <p:spPr>
            <a:xfrm>
              <a:off x="2137489" y="1925591"/>
              <a:ext cx="922491" cy="1015663"/>
            </a:xfrm>
            <a:prstGeom prst="rect">
              <a:avLst/>
            </a:prstGeom>
            <a:noFill/>
          </p:spPr>
          <p:txBody>
            <a:bodyPr wrap="square" rtlCol="0">
              <a:spAutoFit/>
            </a:bodyPr>
            <a:lstStyle/>
            <a:p>
              <a:r>
                <a:rPr lang="cy-GB" sz="1200" dirty="0"/>
                <a:t>Research current situation of DX at 11 colleges</a:t>
              </a:r>
            </a:p>
          </p:txBody>
        </p:sp>
        <p:sp>
          <p:nvSpPr>
            <p:cNvPr id="15" name="TextBox 14">
              <a:extLst>
                <a:ext uri="{FF2B5EF4-FFF2-40B4-BE49-F238E27FC236}">
                  <a16:creationId xmlns:a16="http://schemas.microsoft.com/office/drawing/2014/main" id="{4A737CFF-7773-0347-839C-66F569C45FC3}"/>
                </a:ext>
              </a:extLst>
            </p:cNvPr>
            <p:cNvSpPr txBox="1"/>
            <p:nvPr/>
          </p:nvSpPr>
          <p:spPr>
            <a:xfrm>
              <a:off x="1617749" y="5077820"/>
              <a:ext cx="550151" cy="523220"/>
            </a:xfrm>
            <a:prstGeom prst="rect">
              <a:avLst/>
            </a:prstGeom>
            <a:noFill/>
          </p:spPr>
          <p:txBody>
            <a:bodyPr wrap="none" rtlCol="0">
              <a:spAutoFit/>
            </a:bodyPr>
            <a:lstStyle/>
            <a:p>
              <a:pPr algn="ctr"/>
              <a:r>
                <a:rPr lang="en-US" sz="1400" b="1" dirty="0"/>
                <a:t>Q1</a:t>
              </a:r>
            </a:p>
            <a:p>
              <a:pPr algn="ctr"/>
              <a:r>
                <a:rPr lang="en-US" sz="1400" b="1" dirty="0"/>
                <a:t>2021</a:t>
              </a:r>
            </a:p>
          </p:txBody>
        </p:sp>
      </p:grpSp>
      <p:sp>
        <p:nvSpPr>
          <p:cNvPr id="2" name="Title 1">
            <a:extLst>
              <a:ext uri="{FF2B5EF4-FFF2-40B4-BE49-F238E27FC236}">
                <a16:creationId xmlns:a16="http://schemas.microsoft.com/office/drawing/2014/main" id="{07C391C8-AE95-574B-83AD-F327F1F7A80A}"/>
              </a:ext>
            </a:extLst>
          </p:cNvPr>
          <p:cNvSpPr>
            <a:spLocks noGrp="1"/>
          </p:cNvSpPr>
          <p:nvPr>
            <p:ph type="title"/>
          </p:nvPr>
        </p:nvSpPr>
        <p:spPr/>
        <p:txBody>
          <a:bodyPr/>
          <a:lstStyle/>
          <a:p>
            <a:pPr algn="ctr"/>
            <a:r>
              <a:rPr lang="cy-GB" b="1" dirty="0"/>
              <a:t>Digital transformation at 11 partner colleges and GIZ</a:t>
            </a:r>
          </a:p>
        </p:txBody>
      </p:sp>
      <p:sp>
        <p:nvSpPr>
          <p:cNvPr id="4" name="Slide Number Placeholder 3">
            <a:extLst>
              <a:ext uri="{FF2B5EF4-FFF2-40B4-BE49-F238E27FC236}">
                <a16:creationId xmlns:a16="http://schemas.microsoft.com/office/drawing/2014/main" id="{9A674491-1E72-1144-B624-4DF8760953CF}"/>
              </a:ext>
            </a:extLst>
          </p:cNvPr>
          <p:cNvSpPr>
            <a:spLocks noGrp="1"/>
          </p:cNvSpPr>
          <p:nvPr>
            <p:ph type="sldNum" sz="quarter" idx="12"/>
          </p:nvPr>
        </p:nvSpPr>
        <p:spPr>
          <a:xfrm>
            <a:off x="9055100" y="6069001"/>
            <a:ext cx="2743200" cy="365125"/>
          </a:xfrm>
        </p:spPr>
        <p:txBody>
          <a:bodyPr/>
          <a:lstStyle/>
          <a:p>
            <a:fld id="{A5993202-2F7C-354B-89A0-CF345E37CF84}" type="slidenum">
              <a:rPr lang="en-US" smtClean="0"/>
              <a:pPr/>
              <a:t>2</a:t>
            </a:fld>
            <a:endParaRPr lang="en-US"/>
          </a:p>
        </p:txBody>
      </p:sp>
      <p:cxnSp>
        <p:nvCxnSpPr>
          <p:cNvPr id="6" name="Straight Arrow Connector 5">
            <a:extLst>
              <a:ext uri="{FF2B5EF4-FFF2-40B4-BE49-F238E27FC236}">
                <a16:creationId xmlns:a16="http://schemas.microsoft.com/office/drawing/2014/main" id="{84A7E125-E2C2-8C48-BA06-794B7BE8B3C9}"/>
              </a:ext>
            </a:extLst>
          </p:cNvPr>
          <p:cNvCxnSpPr>
            <a:cxnSpLocks/>
          </p:cNvCxnSpPr>
          <p:nvPr/>
        </p:nvCxnSpPr>
        <p:spPr>
          <a:xfrm>
            <a:off x="498392" y="4687371"/>
            <a:ext cx="11047285" cy="980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F489409F-5F8E-8D46-8243-01CFB6B6ADAB}"/>
              </a:ext>
            </a:extLst>
          </p:cNvPr>
          <p:cNvGrpSpPr/>
          <p:nvPr/>
        </p:nvGrpSpPr>
        <p:grpSpPr>
          <a:xfrm>
            <a:off x="407656" y="2260502"/>
            <a:ext cx="1287678" cy="2993239"/>
            <a:chOff x="597173" y="2150399"/>
            <a:chExt cx="1287678" cy="2993239"/>
          </a:xfrm>
        </p:grpSpPr>
        <p:sp>
          <p:nvSpPr>
            <p:cNvPr id="9" name="Line Callout 1 8">
              <a:extLst>
                <a:ext uri="{FF2B5EF4-FFF2-40B4-BE49-F238E27FC236}">
                  <a16:creationId xmlns:a16="http://schemas.microsoft.com/office/drawing/2014/main" id="{360CC0D6-5003-C24A-88A0-FDDD86862CF2}"/>
                </a:ext>
              </a:extLst>
            </p:cNvPr>
            <p:cNvSpPr/>
            <p:nvPr/>
          </p:nvSpPr>
          <p:spPr>
            <a:xfrm>
              <a:off x="890125" y="2150399"/>
              <a:ext cx="922491" cy="1735018"/>
            </a:xfrm>
            <a:prstGeom prst="borderCallout1">
              <a:avLst>
                <a:gd name="adj1" fmla="val 18750"/>
                <a:gd name="adj2" fmla="val -8333"/>
                <a:gd name="adj3" fmla="val 139769"/>
                <a:gd name="adj4" fmla="val -839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F57CBCF2-E019-A84C-989B-C686EBF7F9C7}"/>
                </a:ext>
              </a:extLst>
            </p:cNvPr>
            <p:cNvSpPr txBox="1"/>
            <p:nvPr/>
          </p:nvSpPr>
          <p:spPr>
            <a:xfrm>
              <a:off x="839557" y="2362140"/>
              <a:ext cx="1045294" cy="1200329"/>
            </a:xfrm>
            <a:prstGeom prst="rect">
              <a:avLst/>
            </a:prstGeom>
            <a:noFill/>
          </p:spPr>
          <p:txBody>
            <a:bodyPr wrap="square" rtlCol="0">
              <a:spAutoFit/>
            </a:bodyPr>
            <a:lstStyle/>
            <a:p>
              <a:r>
                <a:rPr lang="cy-GB" sz="1200" dirty="0"/>
                <a:t>DX training for the management, teachers and DX focal points</a:t>
              </a:r>
            </a:p>
          </p:txBody>
        </p:sp>
        <p:sp>
          <p:nvSpPr>
            <p:cNvPr id="12" name="TextBox 11">
              <a:extLst>
                <a:ext uri="{FF2B5EF4-FFF2-40B4-BE49-F238E27FC236}">
                  <a16:creationId xmlns:a16="http://schemas.microsoft.com/office/drawing/2014/main" id="{BB74E71A-8DEA-C341-A246-0B0DFA9F9209}"/>
                </a:ext>
              </a:extLst>
            </p:cNvPr>
            <p:cNvSpPr txBox="1"/>
            <p:nvPr/>
          </p:nvSpPr>
          <p:spPr>
            <a:xfrm>
              <a:off x="597173" y="4620418"/>
              <a:ext cx="970494" cy="523220"/>
            </a:xfrm>
            <a:prstGeom prst="rect">
              <a:avLst/>
            </a:prstGeom>
            <a:noFill/>
          </p:spPr>
          <p:txBody>
            <a:bodyPr wrap="square" rtlCol="0">
              <a:spAutoFit/>
            </a:bodyPr>
            <a:lstStyle/>
            <a:p>
              <a:r>
                <a:rPr lang="en-US" sz="1400" b="1" dirty="0"/>
                <a:t>Q4, 2020</a:t>
              </a:r>
            </a:p>
            <a:p>
              <a:r>
                <a:rPr lang="en-US" sz="1400" b="1" dirty="0"/>
                <a:t>Q4, 2021</a:t>
              </a:r>
            </a:p>
          </p:txBody>
        </p:sp>
      </p:grpSp>
      <p:grpSp>
        <p:nvGrpSpPr>
          <p:cNvPr id="44" name="Group 43">
            <a:extLst>
              <a:ext uri="{FF2B5EF4-FFF2-40B4-BE49-F238E27FC236}">
                <a16:creationId xmlns:a16="http://schemas.microsoft.com/office/drawing/2014/main" id="{481E89BE-54C4-D34D-A748-AC42754B2481}"/>
              </a:ext>
            </a:extLst>
          </p:cNvPr>
          <p:cNvGrpSpPr/>
          <p:nvPr/>
        </p:nvGrpSpPr>
        <p:grpSpPr>
          <a:xfrm>
            <a:off x="1777342" y="3045152"/>
            <a:ext cx="1162813" cy="2185657"/>
            <a:chOff x="2753461" y="3524211"/>
            <a:chExt cx="1162813" cy="2185657"/>
          </a:xfrm>
        </p:grpSpPr>
        <p:sp>
          <p:nvSpPr>
            <p:cNvPr id="16" name="Line Callout 1 15">
              <a:extLst>
                <a:ext uri="{FF2B5EF4-FFF2-40B4-BE49-F238E27FC236}">
                  <a16:creationId xmlns:a16="http://schemas.microsoft.com/office/drawing/2014/main" id="{A3E5E668-0010-0F4A-9A9F-CC6C1E088BC2}"/>
                </a:ext>
              </a:extLst>
            </p:cNvPr>
            <p:cNvSpPr/>
            <p:nvPr/>
          </p:nvSpPr>
          <p:spPr>
            <a:xfrm>
              <a:off x="2993783" y="3524211"/>
              <a:ext cx="922491" cy="1040950"/>
            </a:xfrm>
            <a:prstGeom prst="borderCallout1">
              <a:avLst>
                <a:gd name="adj1" fmla="val 49845"/>
                <a:gd name="adj2" fmla="val -8333"/>
                <a:gd name="adj3" fmla="val 158463"/>
                <a:gd name="adj4" fmla="val -927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833FD1C-0EFF-C94D-914E-AFD7F3A83F66}"/>
                </a:ext>
              </a:extLst>
            </p:cNvPr>
            <p:cNvSpPr txBox="1"/>
            <p:nvPr/>
          </p:nvSpPr>
          <p:spPr>
            <a:xfrm>
              <a:off x="2964038" y="3535564"/>
              <a:ext cx="922491" cy="1015663"/>
            </a:xfrm>
            <a:prstGeom prst="rect">
              <a:avLst/>
            </a:prstGeom>
            <a:noFill/>
          </p:spPr>
          <p:txBody>
            <a:bodyPr wrap="square" rtlCol="0">
              <a:spAutoFit/>
            </a:bodyPr>
            <a:lstStyle/>
            <a:p>
              <a:r>
                <a:rPr lang="cy-GB" sz="1200" dirty="0"/>
                <a:t>Survey on DX at TVET institutes throughout the nation</a:t>
              </a:r>
            </a:p>
          </p:txBody>
        </p:sp>
        <p:sp>
          <p:nvSpPr>
            <p:cNvPr id="18" name="TextBox 17">
              <a:extLst>
                <a:ext uri="{FF2B5EF4-FFF2-40B4-BE49-F238E27FC236}">
                  <a16:creationId xmlns:a16="http://schemas.microsoft.com/office/drawing/2014/main" id="{C5A244F5-ADF1-5146-912A-A774D3E3BB89}"/>
                </a:ext>
              </a:extLst>
            </p:cNvPr>
            <p:cNvSpPr txBox="1"/>
            <p:nvPr/>
          </p:nvSpPr>
          <p:spPr>
            <a:xfrm>
              <a:off x="2753461" y="5186648"/>
              <a:ext cx="550151" cy="523220"/>
            </a:xfrm>
            <a:prstGeom prst="rect">
              <a:avLst/>
            </a:prstGeom>
            <a:noFill/>
          </p:spPr>
          <p:txBody>
            <a:bodyPr wrap="none" rtlCol="0">
              <a:spAutoFit/>
            </a:bodyPr>
            <a:lstStyle/>
            <a:p>
              <a:pPr algn="ctr"/>
              <a:r>
                <a:rPr lang="en-US" sz="1400" b="1" dirty="0"/>
                <a:t>Q2</a:t>
              </a:r>
            </a:p>
            <a:p>
              <a:pPr algn="ctr"/>
              <a:r>
                <a:rPr lang="en-US" sz="1400" b="1" dirty="0"/>
                <a:t>2021</a:t>
              </a:r>
            </a:p>
          </p:txBody>
        </p:sp>
      </p:grpSp>
      <p:grpSp>
        <p:nvGrpSpPr>
          <p:cNvPr id="45" name="Group 44">
            <a:extLst>
              <a:ext uri="{FF2B5EF4-FFF2-40B4-BE49-F238E27FC236}">
                <a16:creationId xmlns:a16="http://schemas.microsoft.com/office/drawing/2014/main" id="{538C825C-402D-3B47-BE4B-14502C94D9D2}"/>
              </a:ext>
            </a:extLst>
          </p:cNvPr>
          <p:cNvGrpSpPr/>
          <p:nvPr/>
        </p:nvGrpSpPr>
        <p:grpSpPr>
          <a:xfrm>
            <a:off x="2592488" y="1506904"/>
            <a:ext cx="1419560" cy="3743029"/>
            <a:chOff x="3768785" y="1981536"/>
            <a:chExt cx="1419560" cy="3743029"/>
          </a:xfrm>
        </p:grpSpPr>
        <p:sp>
          <p:nvSpPr>
            <p:cNvPr id="21" name="Line Callout 1 20">
              <a:extLst>
                <a:ext uri="{FF2B5EF4-FFF2-40B4-BE49-F238E27FC236}">
                  <a16:creationId xmlns:a16="http://schemas.microsoft.com/office/drawing/2014/main" id="{B436852F-3550-7C48-8175-A1B3D35A03E1}"/>
                </a:ext>
              </a:extLst>
            </p:cNvPr>
            <p:cNvSpPr/>
            <p:nvPr/>
          </p:nvSpPr>
          <p:spPr>
            <a:xfrm>
              <a:off x="4265854" y="1981536"/>
              <a:ext cx="922491" cy="1079516"/>
            </a:xfrm>
            <a:prstGeom prst="borderCallout1">
              <a:avLst>
                <a:gd name="adj1" fmla="val 18750"/>
                <a:gd name="adj2" fmla="val -8333"/>
                <a:gd name="adj3" fmla="val 298713"/>
                <a:gd name="adj4" fmla="val -7548"/>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81D17FC1-B1CC-D34E-ABF8-AEEA782908DD}"/>
                </a:ext>
              </a:extLst>
            </p:cNvPr>
            <p:cNvSpPr txBox="1"/>
            <p:nvPr/>
          </p:nvSpPr>
          <p:spPr>
            <a:xfrm>
              <a:off x="4265854" y="1996023"/>
              <a:ext cx="922491" cy="1015663"/>
            </a:xfrm>
            <a:prstGeom prst="rect">
              <a:avLst/>
            </a:prstGeom>
            <a:solidFill>
              <a:schemeClr val="accent2">
                <a:lumMod val="20000"/>
                <a:lumOff val="80000"/>
              </a:schemeClr>
            </a:solidFill>
          </p:spPr>
          <p:txBody>
            <a:bodyPr wrap="square" rtlCol="0">
              <a:spAutoFit/>
            </a:bodyPr>
            <a:lstStyle/>
            <a:p>
              <a:r>
                <a:rPr lang="cy-GB" sz="1200" dirty="0"/>
                <a:t>Pre-feasibility study on developing the OVETR</a:t>
              </a:r>
            </a:p>
          </p:txBody>
        </p:sp>
        <p:sp>
          <p:nvSpPr>
            <p:cNvPr id="22" name="TextBox 21">
              <a:extLst>
                <a:ext uri="{FF2B5EF4-FFF2-40B4-BE49-F238E27FC236}">
                  <a16:creationId xmlns:a16="http://schemas.microsoft.com/office/drawing/2014/main" id="{AD83554B-3A53-FD4C-9065-E8C251BD3D0D}"/>
                </a:ext>
              </a:extLst>
            </p:cNvPr>
            <p:cNvSpPr txBox="1"/>
            <p:nvPr/>
          </p:nvSpPr>
          <p:spPr>
            <a:xfrm>
              <a:off x="3768785" y="5201345"/>
              <a:ext cx="550151" cy="523220"/>
            </a:xfrm>
            <a:prstGeom prst="rect">
              <a:avLst/>
            </a:prstGeom>
            <a:noFill/>
          </p:spPr>
          <p:txBody>
            <a:bodyPr wrap="none" rtlCol="0">
              <a:spAutoFit/>
            </a:bodyPr>
            <a:lstStyle/>
            <a:p>
              <a:pPr algn="ctr"/>
              <a:r>
                <a:rPr lang="en-US" sz="1400" b="1" dirty="0"/>
                <a:t>Q2</a:t>
              </a:r>
            </a:p>
            <a:p>
              <a:pPr algn="ctr"/>
              <a:r>
                <a:rPr lang="en-US" sz="1400" b="1" dirty="0"/>
                <a:t>2021</a:t>
              </a:r>
            </a:p>
          </p:txBody>
        </p:sp>
      </p:grpSp>
      <p:grpSp>
        <p:nvGrpSpPr>
          <p:cNvPr id="40" name="Group 39">
            <a:extLst>
              <a:ext uri="{FF2B5EF4-FFF2-40B4-BE49-F238E27FC236}">
                <a16:creationId xmlns:a16="http://schemas.microsoft.com/office/drawing/2014/main" id="{E1D5E8C2-96FE-3047-88F7-F3641E77D5A5}"/>
              </a:ext>
            </a:extLst>
          </p:cNvPr>
          <p:cNvGrpSpPr/>
          <p:nvPr/>
        </p:nvGrpSpPr>
        <p:grpSpPr>
          <a:xfrm>
            <a:off x="3077077" y="2891518"/>
            <a:ext cx="1354525" cy="2173912"/>
            <a:chOff x="4865378" y="3326277"/>
            <a:chExt cx="1354525" cy="2167497"/>
          </a:xfrm>
        </p:grpSpPr>
        <p:sp>
          <p:nvSpPr>
            <p:cNvPr id="23" name="Line Callout 1 22">
              <a:extLst>
                <a:ext uri="{FF2B5EF4-FFF2-40B4-BE49-F238E27FC236}">
                  <a16:creationId xmlns:a16="http://schemas.microsoft.com/office/drawing/2014/main" id="{2FE52A0A-9B0F-2A4E-8D06-F8762B16545E}"/>
                </a:ext>
              </a:extLst>
            </p:cNvPr>
            <p:cNvSpPr/>
            <p:nvPr/>
          </p:nvSpPr>
          <p:spPr>
            <a:xfrm>
              <a:off x="5188345" y="3354440"/>
              <a:ext cx="922491" cy="1098732"/>
            </a:xfrm>
            <a:prstGeom prst="borderCallout1">
              <a:avLst>
                <a:gd name="adj1" fmla="val 50381"/>
                <a:gd name="adj2" fmla="val -7441"/>
                <a:gd name="adj3" fmla="val 163983"/>
                <a:gd name="adj4" fmla="val -667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BD8B9723-96DD-AC46-B132-407D1C3E8198}"/>
                </a:ext>
              </a:extLst>
            </p:cNvPr>
            <p:cNvSpPr txBox="1"/>
            <p:nvPr/>
          </p:nvSpPr>
          <p:spPr>
            <a:xfrm>
              <a:off x="5197583" y="3326277"/>
              <a:ext cx="1022320" cy="1196787"/>
            </a:xfrm>
            <a:prstGeom prst="rect">
              <a:avLst/>
            </a:prstGeom>
            <a:noFill/>
          </p:spPr>
          <p:txBody>
            <a:bodyPr wrap="square" rtlCol="0">
              <a:spAutoFit/>
            </a:bodyPr>
            <a:lstStyle/>
            <a:p>
              <a:r>
                <a:rPr lang="cy-GB" sz="1200" dirty="0"/>
                <a:t>Webinar series of 15 events on DX in 2021 for TVET institutes</a:t>
              </a:r>
            </a:p>
          </p:txBody>
        </p:sp>
        <p:sp>
          <p:nvSpPr>
            <p:cNvPr id="25" name="TextBox 24">
              <a:extLst>
                <a:ext uri="{FF2B5EF4-FFF2-40B4-BE49-F238E27FC236}">
                  <a16:creationId xmlns:a16="http://schemas.microsoft.com/office/drawing/2014/main" id="{8380C83D-0528-164E-97C1-4B36308060A6}"/>
                </a:ext>
              </a:extLst>
            </p:cNvPr>
            <p:cNvSpPr txBox="1"/>
            <p:nvPr/>
          </p:nvSpPr>
          <p:spPr>
            <a:xfrm>
              <a:off x="4865378" y="5185997"/>
              <a:ext cx="550151" cy="307777"/>
            </a:xfrm>
            <a:prstGeom prst="rect">
              <a:avLst/>
            </a:prstGeom>
            <a:noFill/>
          </p:spPr>
          <p:txBody>
            <a:bodyPr wrap="none" rtlCol="0">
              <a:spAutoFit/>
            </a:bodyPr>
            <a:lstStyle/>
            <a:p>
              <a:pPr algn="ctr"/>
              <a:r>
                <a:rPr lang="en-US" sz="1400" b="1" dirty="0"/>
                <a:t>2021</a:t>
              </a:r>
            </a:p>
          </p:txBody>
        </p:sp>
      </p:grpSp>
      <p:grpSp>
        <p:nvGrpSpPr>
          <p:cNvPr id="46" name="Group 45">
            <a:extLst>
              <a:ext uri="{FF2B5EF4-FFF2-40B4-BE49-F238E27FC236}">
                <a16:creationId xmlns:a16="http://schemas.microsoft.com/office/drawing/2014/main" id="{A6A97B02-7CDB-344F-91CE-78D8BA0285CC}"/>
              </a:ext>
            </a:extLst>
          </p:cNvPr>
          <p:cNvGrpSpPr/>
          <p:nvPr/>
        </p:nvGrpSpPr>
        <p:grpSpPr>
          <a:xfrm>
            <a:off x="4046240" y="1513702"/>
            <a:ext cx="1499836" cy="3752703"/>
            <a:chOff x="5983662" y="2023272"/>
            <a:chExt cx="1499836" cy="3752703"/>
          </a:xfrm>
        </p:grpSpPr>
        <p:sp>
          <p:nvSpPr>
            <p:cNvPr id="26" name="Line Callout 1 25">
              <a:extLst>
                <a:ext uri="{FF2B5EF4-FFF2-40B4-BE49-F238E27FC236}">
                  <a16:creationId xmlns:a16="http://schemas.microsoft.com/office/drawing/2014/main" id="{302D15DA-BE86-254A-988F-969698D07BF6}"/>
                </a:ext>
              </a:extLst>
            </p:cNvPr>
            <p:cNvSpPr/>
            <p:nvPr/>
          </p:nvSpPr>
          <p:spPr>
            <a:xfrm>
              <a:off x="6471517" y="2023272"/>
              <a:ext cx="1011980" cy="1181173"/>
            </a:xfrm>
            <a:prstGeom prst="borderCallout1">
              <a:avLst>
                <a:gd name="adj1" fmla="val 18750"/>
                <a:gd name="adj2" fmla="val -8333"/>
                <a:gd name="adj3" fmla="val 271518"/>
                <a:gd name="adj4" fmla="val -776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6724CBD6-DA5A-6C40-B40A-965B1EEEB23F}"/>
                </a:ext>
              </a:extLst>
            </p:cNvPr>
            <p:cNvSpPr txBox="1"/>
            <p:nvPr/>
          </p:nvSpPr>
          <p:spPr>
            <a:xfrm>
              <a:off x="6479530" y="2050775"/>
              <a:ext cx="1003968" cy="1015663"/>
            </a:xfrm>
            <a:prstGeom prst="rect">
              <a:avLst/>
            </a:prstGeom>
            <a:noFill/>
            <a:ln>
              <a:solidFill>
                <a:schemeClr val="accent2">
                  <a:lumMod val="40000"/>
                  <a:lumOff val="60000"/>
                </a:schemeClr>
              </a:solidFill>
            </a:ln>
          </p:spPr>
          <p:txBody>
            <a:bodyPr wrap="square" rtlCol="0">
              <a:spAutoFit/>
            </a:bodyPr>
            <a:lstStyle/>
            <a:p>
              <a:r>
                <a:rPr lang="cy-GB" sz="1200" dirty="0"/>
                <a:t>Policy review on DX in TVET and recommendations </a:t>
              </a:r>
            </a:p>
          </p:txBody>
        </p:sp>
        <p:sp>
          <p:nvSpPr>
            <p:cNvPr id="28" name="TextBox 27">
              <a:extLst>
                <a:ext uri="{FF2B5EF4-FFF2-40B4-BE49-F238E27FC236}">
                  <a16:creationId xmlns:a16="http://schemas.microsoft.com/office/drawing/2014/main" id="{DB77CBA4-F5CA-5F4F-9C24-B57E6F90C2F4}"/>
                </a:ext>
              </a:extLst>
            </p:cNvPr>
            <p:cNvSpPr txBox="1"/>
            <p:nvPr/>
          </p:nvSpPr>
          <p:spPr>
            <a:xfrm>
              <a:off x="5983662" y="5252755"/>
              <a:ext cx="550151" cy="523220"/>
            </a:xfrm>
            <a:prstGeom prst="rect">
              <a:avLst/>
            </a:prstGeom>
            <a:noFill/>
          </p:spPr>
          <p:txBody>
            <a:bodyPr wrap="none" rtlCol="0">
              <a:spAutoFit/>
            </a:bodyPr>
            <a:lstStyle/>
            <a:p>
              <a:pPr algn="ctr"/>
              <a:r>
                <a:rPr lang="en-US" sz="1400" b="1" dirty="0"/>
                <a:t>Q4</a:t>
              </a:r>
            </a:p>
            <a:p>
              <a:pPr algn="ctr"/>
              <a:r>
                <a:rPr lang="en-US" sz="1400" b="1" dirty="0"/>
                <a:t>2021</a:t>
              </a:r>
            </a:p>
          </p:txBody>
        </p:sp>
      </p:grpSp>
      <p:sp>
        <p:nvSpPr>
          <p:cNvPr id="32" name="TextBox 31">
            <a:extLst>
              <a:ext uri="{FF2B5EF4-FFF2-40B4-BE49-F238E27FC236}">
                <a16:creationId xmlns:a16="http://schemas.microsoft.com/office/drawing/2014/main" id="{4D5539E3-C162-8C49-B584-68B15890FF75}"/>
              </a:ext>
            </a:extLst>
          </p:cNvPr>
          <p:cNvSpPr txBox="1"/>
          <p:nvPr/>
        </p:nvSpPr>
        <p:spPr>
          <a:xfrm>
            <a:off x="10455770" y="2260501"/>
            <a:ext cx="184731" cy="369332"/>
          </a:xfrm>
          <a:prstGeom prst="rect">
            <a:avLst/>
          </a:prstGeom>
          <a:noFill/>
        </p:spPr>
        <p:txBody>
          <a:bodyPr wrap="none" rtlCol="0">
            <a:spAutoFit/>
          </a:bodyPr>
          <a:lstStyle/>
          <a:p>
            <a:endParaRPr lang="en-US" dirty="0"/>
          </a:p>
        </p:txBody>
      </p:sp>
      <p:grpSp>
        <p:nvGrpSpPr>
          <p:cNvPr id="41" name="Group 40">
            <a:extLst>
              <a:ext uri="{FF2B5EF4-FFF2-40B4-BE49-F238E27FC236}">
                <a16:creationId xmlns:a16="http://schemas.microsoft.com/office/drawing/2014/main" id="{AF162DDE-E1FE-2344-A6A2-1A0D769D6AAE}"/>
              </a:ext>
            </a:extLst>
          </p:cNvPr>
          <p:cNvGrpSpPr/>
          <p:nvPr/>
        </p:nvGrpSpPr>
        <p:grpSpPr>
          <a:xfrm>
            <a:off x="4431602" y="2837159"/>
            <a:ext cx="1297396" cy="2429246"/>
            <a:chOff x="6753764" y="3328129"/>
            <a:chExt cx="1297396" cy="2429246"/>
          </a:xfrm>
        </p:grpSpPr>
        <p:sp>
          <p:nvSpPr>
            <p:cNvPr id="29" name="Line Callout 1 28">
              <a:extLst>
                <a:ext uri="{FF2B5EF4-FFF2-40B4-BE49-F238E27FC236}">
                  <a16:creationId xmlns:a16="http://schemas.microsoft.com/office/drawing/2014/main" id="{C55B5DB7-511B-A54A-A978-C0021E02EE60}"/>
                </a:ext>
              </a:extLst>
            </p:cNvPr>
            <p:cNvSpPr/>
            <p:nvPr/>
          </p:nvSpPr>
          <p:spPr>
            <a:xfrm>
              <a:off x="7028840" y="3348197"/>
              <a:ext cx="1022320" cy="1167236"/>
            </a:xfrm>
            <a:prstGeom prst="borderCallout1">
              <a:avLst>
                <a:gd name="adj1" fmla="val 49845"/>
                <a:gd name="adj2" fmla="val -8333"/>
                <a:gd name="adj3" fmla="val 160454"/>
                <a:gd name="adj4" fmla="val -824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1DBD33FD-9AE6-7B48-B184-CF9D920A83D8}"/>
                </a:ext>
              </a:extLst>
            </p:cNvPr>
            <p:cNvSpPr txBox="1"/>
            <p:nvPr/>
          </p:nvSpPr>
          <p:spPr>
            <a:xfrm>
              <a:off x="6753764" y="5234155"/>
              <a:ext cx="550151" cy="523220"/>
            </a:xfrm>
            <a:prstGeom prst="rect">
              <a:avLst/>
            </a:prstGeom>
            <a:noFill/>
          </p:spPr>
          <p:txBody>
            <a:bodyPr wrap="none" rtlCol="0">
              <a:spAutoFit/>
            </a:bodyPr>
            <a:lstStyle/>
            <a:p>
              <a:pPr algn="ctr"/>
              <a:r>
                <a:rPr lang="en-US" sz="1400" b="1" dirty="0"/>
                <a:t>Q4</a:t>
              </a:r>
            </a:p>
            <a:p>
              <a:pPr algn="ctr"/>
              <a:r>
                <a:rPr lang="en-US" sz="1400" b="1" dirty="0"/>
                <a:t>2021</a:t>
              </a:r>
            </a:p>
          </p:txBody>
        </p:sp>
        <p:sp>
          <p:nvSpPr>
            <p:cNvPr id="33" name="Rectangle 32">
              <a:extLst>
                <a:ext uri="{FF2B5EF4-FFF2-40B4-BE49-F238E27FC236}">
                  <a16:creationId xmlns:a16="http://schemas.microsoft.com/office/drawing/2014/main" id="{A869FC3D-7DB4-E34E-A778-D61C4CCAC207}"/>
                </a:ext>
              </a:extLst>
            </p:cNvPr>
            <p:cNvSpPr/>
            <p:nvPr/>
          </p:nvSpPr>
          <p:spPr>
            <a:xfrm>
              <a:off x="7011640" y="3328129"/>
              <a:ext cx="1021922" cy="1200329"/>
            </a:xfrm>
            <a:prstGeom prst="rect">
              <a:avLst/>
            </a:prstGeom>
            <a:noFill/>
          </p:spPr>
          <p:txBody>
            <a:bodyPr wrap="square">
              <a:spAutoFit/>
            </a:bodyPr>
            <a:lstStyle/>
            <a:p>
              <a:r>
                <a:rPr lang="cy-GB" sz="1200" dirty="0"/>
                <a:t>Evaluation on effectiveness of Cir. 33 of TVET and recommendations </a:t>
              </a:r>
            </a:p>
          </p:txBody>
        </p:sp>
      </p:grpSp>
      <p:grpSp>
        <p:nvGrpSpPr>
          <p:cNvPr id="47" name="Group 46">
            <a:extLst>
              <a:ext uri="{FF2B5EF4-FFF2-40B4-BE49-F238E27FC236}">
                <a16:creationId xmlns:a16="http://schemas.microsoft.com/office/drawing/2014/main" id="{59F3609A-5226-5F4A-B9EC-09D2509606AA}"/>
              </a:ext>
            </a:extLst>
          </p:cNvPr>
          <p:cNvGrpSpPr/>
          <p:nvPr/>
        </p:nvGrpSpPr>
        <p:grpSpPr>
          <a:xfrm>
            <a:off x="5361571" y="1521391"/>
            <a:ext cx="1771858" cy="3767514"/>
            <a:chOff x="7993009" y="1979659"/>
            <a:chExt cx="1771858" cy="3767514"/>
          </a:xfrm>
        </p:grpSpPr>
        <p:sp>
          <p:nvSpPr>
            <p:cNvPr id="34" name="Line Callout 1 33">
              <a:extLst>
                <a:ext uri="{FF2B5EF4-FFF2-40B4-BE49-F238E27FC236}">
                  <a16:creationId xmlns:a16="http://schemas.microsoft.com/office/drawing/2014/main" id="{B1AF099C-0615-DA48-AE2E-1031C5487C50}"/>
                </a:ext>
              </a:extLst>
            </p:cNvPr>
            <p:cNvSpPr/>
            <p:nvPr/>
          </p:nvSpPr>
          <p:spPr>
            <a:xfrm>
              <a:off x="8568846" y="1979659"/>
              <a:ext cx="1169058" cy="1550069"/>
            </a:xfrm>
            <a:prstGeom prst="borderCallout1">
              <a:avLst>
                <a:gd name="adj1" fmla="val 18750"/>
                <a:gd name="adj2" fmla="val -8333"/>
                <a:gd name="adj3" fmla="val 205930"/>
                <a:gd name="adj4" fmla="val -607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F564A61-A6DC-D441-AC80-9D3DF00F6025}"/>
                </a:ext>
              </a:extLst>
            </p:cNvPr>
            <p:cNvSpPr txBox="1"/>
            <p:nvPr/>
          </p:nvSpPr>
          <p:spPr>
            <a:xfrm>
              <a:off x="8595809" y="1999474"/>
              <a:ext cx="1169058" cy="1569660"/>
            </a:xfrm>
            <a:prstGeom prst="rect">
              <a:avLst/>
            </a:prstGeom>
            <a:noFill/>
          </p:spPr>
          <p:txBody>
            <a:bodyPr wrap="square" rtlCol="0">
              <a:spAutoFit/>
            </a:bodyPr>
            <a:lstStyle/>
            <a:p>
              <a:r>
                <a:rPr lang="cy-GB" sz="1200" dirty="0"/>
                <a:t>Develop DX strategy for TVET regarding Decision 2222-TTg and Decision 2239-TTg</a:t>
              </a:r>
            </a:p>
            <a:p>
              <a:r>
                <a:rPr lang="cy-GB" sz="1200" dirty="0"/>
                <a:t>(30/12/21)</a:t>
              </a:r>
            </a:p>
          </p:txBody>
        </p:sp>
        <p:sp>
          <p:nvSpPr>
            <p:cNvPr id="36" name="TextBox 35">
              <a:extLst>
                <a:ext uri="{FF2B5EF4-FFF2-40B4-BE49-F238E27FC236}">
                  <a16:creationId xmlns:a16="http://schemas.microsoft.com/office/drawing/2014/main" id="{972874B1-B23F-6E44-B5F2-0D203093262E}"/>
                </a:ext>
              </a:extLst>
            </p:cNvPr>
            <p:cNvSpPr txBox="1"/>
            <p:nvPr/>
          </p:nvSpPr>
          <p:spPr>
            <a:xfrm>
              <a:off x="7993009" y="5223953"/>
              <a:ext cx="668773" cy="523220"/>
            </a:xfrm>
            <a:prstGeom prst="rect">
              <a:avLst/>
            </a:prstGeom>
            <a:noFill/>
          </p:spPr>
          <p:txBody>
            <a:bodyPr wrap="none" rtlCol="0">
              <a:spAutoFit/>
            </a:bodyPr>
            <a:lstStyle/>
            <a:p>
              <a:pPr algn="ctr"/>
              <a:r>
                <a:rPr lang="en-US" sz="1400" b="1" dirty="0"/>
                <a:t>Q3-Q4</a:t>
              </a:r>
            </a:p>
            <a:p>
              <a:pPr algn="ctr"/>
              <a:r>
                <a:rPr lang="en-US" sz="1400" b="1" dirty="0"/>
                <a:t>2021</a:t>
              </a:r>
            </a:p>
          </p:txBody>
        </p:sp>
      </p:grpSp>
      <p:grpSp>
        <p:nvGrpSpPr>
          <p:cNvPr id="3" name="Group 2">
            <a:extLst>
              <a:ext uri="{FF2B5EF4-FFF2-40B4-BE49-F238E27FC236}">
                <a16:creationId xmlns:a16="http://schemas.microsoft.com/office/drawing/2014/main" id="{2189B042-7824-404E-B208-DF55771A5557}"/>
              </a:ext>
            </a:extLst>
          </p:cNvPr>
          <p:cNvGrpSpPr/>
          <p:nvPr/>
        </p:nvGrpSpPr>
        <p:grpSpPr>
          <a:xfrm>
            <a:off x="5964371" y="3137546"/>
            <a:ext cx="1281508" cy="1927884"/>
            <a:chOff x="5964371" y="3137546"/>
            <a:chExt cx="1281508" cy="1927884"/>
          </a:xfrm>
        </p:grpSpPr>
        <p:sp>
          <p:nvSpPr>
            <p:cNvPr id="38" name="TextBox 37">
              <a:extLst>
                <a:ext uri="{FF2B5EF4-FFF2-40B4-BE49-F238E27FC236}">
                  <a16:creationId xmlns:a16="http://schemas.microsoft.com/office/drawing/2014/main" id="{B3E08F73-6E6B-044E-9276-60AA36E71AD3}"/>
                </a:ext>
              </a:extLst>
            </p:cNvPr>
            <p:cNvSpPr txBox="1"/>
            <p:nvPr/>
          </p:nvSpPr>
          <p:spPr>
            <a:xfrm>
              <a:off x="5964371" y="4757653"/>
              <a:ext cx="550151" cy="307777"/>
            </a:xfrm>
            <a:prstGeom prst="rect">
              <a:avLst/>
            </a:prstGeom>
            <a:noFill/>
          </p:spPr>
          <p:txBody>
            <a:bodyPr wrap="none" rtlCol="0">
              <a:spAutoFit/>
            </a:bodyPr>
            <a:lstStyle/>
            <a:p>
              <a:pPr algn="ctr"/>
              <a:r>
                <a:rPr lang="en-US" sz="1400" b="1" dirty="0"/>
                <a:t>2021</a:t>
              </a:r>
            </a:p>
          </p:txBody>
        </p:sp>
        <p:grpSp>
          <p:nvGrpSpPr>
            <p:cNvPr id="7" name="Group 6">
              <a:extLst>
                <a:ext uri="{FF2B5EF4-FFF2-40B4-BE49-F238E27FC236}">
                  <a16:creationId xmlns:a16="http://schemas.microsoft.com/office/drawing/2014/main" id="{723294EC-E7A8-72F2-9967-B9D70BEE5387}"/>
                </a:ext>
              </a:extLst>
            </p:cNvPr>
            <p:cNvGrpSpPr/>
            <p:nvPr/>
          </p:nvGrpSpPr>
          <p:grpSpPr>
            <a:xfrm>
              <a:off x="6128711" y="3137546"/>
              <a:ext cx="1117168" cy="1569660"/>
              <a:chOff x="7623043" y="5279981"/>
              <a:chExt cx="1117168" cy="1569660"/>
            </a:xfrm>
          </p:grpSpPr>
          <p:sp>
            <p:nvSpPr>
              <p:cNvPr id="37" name="Line Callout 1 36">
                <a:extLst>
                  <a:ext uri="{FF2B5EF4-FFF2-40B4-BE49-F238E27FC236}">
                    <a16:creationId xmlns:a16="http://schemas.microsoft.com/office/drawing/2014/main" id="{FB888FE1-4C00-BB4E-9369-94EDD23B281F}"/>
                  </a:ext>
                </a:extLst>
              </p:cNvPr>
              <p:cNvSpPr/>
              <p:nvPr/>
            </p:nvSpPr>
            <p:spPr>
              <a:xfrm>
                <a:off x="7636066" y="5330237"/>
                <a:ext cx="1062290" cy="1455418"/>
              </a:xfrm>
              <a:prstGeom prst="borderCallout1">
                <a:avLst>
                  <a:gd name="adj1" fmla="val 50472"/>
                  <a:gd name="adj2" fmla="val -6664"/>
                  <a:gd name="adj3" fmla="val 105907"/>
                  <a:gd name="adj4" fmla="val -664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2889F09C-76E6-6747-AFD9-F06898587B67}"/>
                  </a:ext>
                </a:extLst>
              </p:cNvPr>
              <p:cNvSpPr txBox="1"/>
              <p:nvPr/>
            </p:nvSpPr>
            <p:spPr>
              <a:xfrm>
                <a:off x="7623043" y="5279981"/>
                <a:ext cx="1117168" cy="1569660"/>
              </a:xfrm>
              <a:prstGeom prst="rect">
                <a:avLst/>
              </a:prstGeom>
              <a:noFill/>
            </p:spPr>
            <p:txBody>
              <a:bodyPr wrap="square" rtlCol="0">
                <a:spAutoFit/>
              </a:bodyPr>
              <a:lstStyle/>
              <a:p>
                <a:r>
                  <a:rPr lang="cy-GB" sz="1200" dirty="0"/>
                  <a:t>Training courses: E-pedagogies (3), LMS (6), Digital learning materials (1), OVETR Usage (1)</a:t>
                </a:r>
              </a:p>
            </p:txBody>
          </p:sp>
        </p:grpSp>
      </p:grpSp>
      <p:grpSp>
        <p:nvGrpSpPr>
          <p:cNvPr id="5" name="Group 4">
            <a:extLst>
              <a:ext uri="{FF2B5EF4-FFF2-40B4-BE49-F238E27FC236}">
                <a16:creationId xmlns:a16="http://schemas.microsoft.com/office/drawing/2014/main" id="{61352E16-7BB1-B346-8BF2-5852008F53B5}"/>
              </a:ext>
            </a:extLst>
          </p:cNvPr>
          <p:cNvGrpSpPr/>
          <p:nvPr/>
        </p:nvGrpSpPr>
        <p:grpSpPr>
          <a:xfrm>
            <a:off x="6845490" y="1513702"/>
            <a:ext cx="1686392" cy="3770501"/>
            <a:chOff x="6845490" y="1513702"/>
            <a:chExt cx="1686392" cy="3770501"/>
          </a:xfrm>
        </p:grpSpPr>
        <p:sp>
          <p:nvSpPr>
            <p:cNvPr id="53" name="TextBox 52">
              <a:extLst>
                <a:ext uri="{FF2B5EF4-FFF2-40B4-BE49-F238E27FC236}">
                  <a16:creationId xmlns:a16="http://schemas.microsoft.com/office/drawing/2014/main" id="{0DD11700-D70C-6A46-B7E1-9A73C7D3FFC3}"/>
                </a:ext>
              </a:extLst>
            </p:cNvPr>
            <p:cNvSpPr txBox="1"/>
            <p:nvPr/>
          </p:nvSpPr>
          <p:spPr>
            <a:xfrm>
              <a:off x="6845490" y="4760983"/>
              <a:ext cx="550151" cy="523220"/>
            </a:xfrm>
            <a:prstGeom prst="rect">
              <a:avLst/>
            </a:prstGeom>
            <a:noFill/>
          </p:spPr>
          <p:txBody>
            <a:bodyPr wrap="none" rtlCol="0">
              <a:spAutoFit/>
            </a:bodyPr>
            <a:lstStyle/>
            <a:p>
              <a:pPr algn="ctr"/>
              <a:r>
                <a:rPr lang="en-US" sz="1400" b="1" dirty="0"/>
                <a:t>Q4</a:t>
              </a:r>
            </a:p>
            <a:p>
              <a:pPr algn="ctr"/>
              <a:r>
                <a:rPr lang="en-US" sz="1400" b="1" dirty="0"/>
                <a:t>2021</a:t>
              </a:r>
            </a:p>
          </p:txBody>
        </p:sp>
        <p:grpSp>
          <p:nvGrpSpPr>
            <p:cNvPr id="8" name="Group 7">
              <a:extLst>
                <a:ext uri="{FF2B5EF4-FFF2-40B4-BE49-F238E27FC236}">
                  <a16:creationId xmlns:a16="http://schemas.microsoft.com/office/drawing/2014/main" id="{2CB7796E-E8F8-FA5E-5C38-E80DEFDB0C81}"/>
                </a:ext>
              </a:extLst>
            </p:cNvPr>
            <p:cNvGrpSpPr/>
            <p:nvPr/>
          </p:nvGrpSpPr>
          <p:grpSpPr>
            <a:xfrm>
              <a:off x="7429114" y="1513702"/>
              <a:ext cx="1102768" cy="1384995"/>
              <a:chOff x="7429114" y="1513702"/>
              <a:chExt cx="1102768" cy="1384995"/>
            </a:xfrm>
          </p:grpSpPr>
          <p:sp>
            <p:nvSpPr>
              <p:cNvPr id="51" name="Line Callout 1 50">
                <a:extLst>
                  <a:ext uri="{FF2B5EF4-FFF2-40B4-BE49-F238E27FC236}">
                    <a16:creationId xmlns:a16="http://schemas.microsoft.com/office/drawing/2014/main" id="{AE69305F-D310-2B48-9E5D-F54381B0FE16}"/>
                  </a:ext>
                </a:extLst>
              </p:cNvPr>
              <p:cNvSpPr/>
              <p:nvPr/>
            </p:nvSpPr>
            <p:spPr>
              <a:xfrm>
                <a:off x="7429114" y="1531845"/>
                <a:ext cx="1025817" cy="1309940"/>
              </a:xfrm>
              <a:prstGeom prst="borderCallout1">
                <a:avLst>
                  <a:gd name="adj1" fmla="val 76275"/>
                  <a:gd name="adj2" fmla="val -6579"/>
                  <a:gd name="adj3" fmla="val 244663"/>
                  <a:gd name="adj4" fmla="val -614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C4AB1F29-394C-EB4A-975F-464091C3E1A0}"/>
                  </a:ext>
                </a:extLst>
              </p:cNvPr>
              <p:cNvSpPr/>
              <p:nvPr/>
            </p:nvSpPr>
            <p:spPr>
              <a:xfrm>
                <a:off x="7435857" y="1513702"/>
                <a:ext cx="1096025" cy="1384995"/>
              </a:xfrm>
              <a:prstGeom prst="rect">
                <a:avLst/>
              </a:prstGeom>
            </p:spPr>
            <p:txBody>
              <a:bodyPr wrap="square">
                <a:spAutoFit/>
              </a:bodyPr>
              <a:lstStyle/>
              <a:p>
                <a:r>
                  <a:rPr lang="cy-GB" sz="1200" dirty="0"/>
                  <a:t>GIZ and consultants supported developing strategies, program of 11 colleges</a:t>
                </a:r>
              </a:p>
            </p:txBody>
          </p:sp>
        </p:grpSp>
      </p:grpSp>
      <p:sp>
        <p:nvSpPr>
          <p:cNvPr id="58" name="Rectangle 57">
            <a:extLst>
              <a:ext uri="{FF2B5EF4-FFF2-40B4-BE49-F238E27FC236}">
                <a16:creationId xmlns:a16="http://schemas.microsoft.com/office/drawing/2014/main" id="{55B744DF-429E-8F40-8654-B53C8B0937F1}"/>
              </a:ext>
            </a:extLst>
          </p:cNvPr>
          <p:cNvSpPr/>
          <p:nvPr/>
        </p:nvSpPr>
        <p:spPr>
          <a:xfrm>
            <a:off x="4455456" y="5460560"/>
            <a:ext cx="4818007" cy="276999"/>
          </a:xfrm>
          <a:prstGeom prst="rect">
            <a:avLst/>
          </a:prstGeom>
          <a:solidFill>
            <a:schemeClr val="accent2">
              <a:lumMod val="20000"/>
              <a:lumOff val="80000"/>
            </a:schemeClr>
          </a:solidFill>
        </p:spPr>
        <p:txBody>
          <a:bodyPr wrap="square">
            <a:spAutoFit/>
          </a:bodyPr>
          <a:lstStyle/>
          <a:p>
            <a:pPr lvl="0" algn="ctr">
              <a:spcBef>
                <a:spcPts val="1600"/>
              </a:spcBef>
            </a:pPr>
            <a:r>
              <a:rPr lang="cy-GB" sz="1200" b="1" dirty="0"/>
              <a:t>Researching/doing survey and consulting on DX policies and strategies</a:t>
            </a:r>
          </a:p>
        </p:txBody>
      </p:sp>
      <p:sp>
        <p:nvSpPr>
          <p:cNvPr id="59" name="Rectangle 58">
            <a:extLst>
              <a:ext uri="{FF2B5EF4-FFF2-40B4-BE49-F238E27FC236}">
                <a16:creationId xmlns:a16="http://schemas.microsoft.com/office/drawing/2014/main" id="{4B6DC800-C664-0C41-91CD-D55AFC5E69E6}"/>
              </a:ext>
            </a:extLst>
          </p:cNvPr>
          <p:cNvSpPr/>
          <p:nvPr/>
        </p:nvSpPr>
        <p:spPr>
          <a:xfrm>
            <a:off x="498393" y="5464677"/>
            <a:ext cx="3933210" cy="276999"/>
          </a:xfrm>
          <a:prstGeom prst="rect">
            <a:avLst/>
          </a:prstGeom>
          <a:solidFill>
            <a:schemeClr val="accent6">
              <a:lumMod val="20000"/>
              <a:lumOff val="80000"/>
            </a:schemeClr>
          </a:solidFill>
        </p:spPr>
        <p:txBody>
          <a:bodyPr wrap="square">
            <a:spAutoFit/>
          </a:bodyPr>
          <a:lstStyle/>
          <a:p>
            <a:pPr algn="ctr">
              <a:spcBef>
                <a:spcPts val="1600"/>
              </a:spcBef>
            </a:pPr>
            <a:r>
              <a:rPr lang="cy-GB" sz="1200" b="1" dirty="0"/>
              <a:t>Enhancing competence and raising awareness on DX</a:t>
            </a:r>
          </a:p>
        </p:txBody>
      </p:sp>
      <p:sp>
        <p:nvSpPr>
          <p:cNvPr id="60" name="Rectangle 59">
            <a:extLst>
              <a:ext uri="{FF2B5EF4-FFF2-40B4-BE49-F238E27FC236}">
                <a16:creationId xmlns:a16="http://schemas.microsoft.com/office/drawing/2014/main" id="{2B98D009-D43B-C745-B135-E5A96760F962}"/>
              </a:ext>
            </a:extLst>
          </p:cNvPr>
          <p:cNvSpPr/>
          <p:nvPr/>
        </p:nvSpPr>
        <p:spPr>
          <a:xfrm>
            <a:off x="9304269" y="5464963"/>
            <a:ext cx="2428806" cy="276999"/>
          </a:xfrm>
          <a:prstGeom prst="rect">
            <a:avLst/>
          </a:prstGeom>
          <a:solidFill>
            <a:schemeClr val="accent1">
              <a:lumMod val="20000"/>
              <a:lumOff val="80000"/>
            </a:schemeClr>
          </a:solidFill>
        </p:spPr>
        <p:txBody>
          <a:bodyPr wrap="none">
            <a:spAutoFit/>
          </a:bodyPr>
          <a:lstStyle/>
          <a:p>
            <a:pPr algn="ctr">
              <a:spcBef>
                <a:spcPts val="1600"/>
              </a:spcBef>
            </a:pPr>
            <a:r>
              <a:rPr lang="cy-GB" sz="1200" b="1" dirty="0"/>
              <a:t>Infrastructure and digital platforms</a:t>
            </a:r>
          </a:p>
        </p:txBody>
      </p:sp>
      <p:grpSp>
        <p:nvGrpSpPr>
          <p:cNvPr id="48" name="Group 47">
            <a:extLst>
              <a:ext uri="{FF2B5EF4-FFF2-40B4-BE49-F238E27FC236}">
                <a16:creationId xmlns:a16="http://schemas.microsoft.com/office/drawing/2014/main" id="{95763AAD-CFC5-6445-B2CC-9EFC1CF92737}"/>
              </a:ext>
            </a:extLst>
          </p:cNvPr>
          <p:cNvGrpSpPr/>
          <p:nvPr/>
        </p:nvGrpSpPr>
        <p:grpSpPr>
          <a:xfrm>
            <a:off x="7341913" y="2849538"/>
            <a:ext cx="1398268" cy="2443922"/>
            <a:chOff x="7341913" y="2849538"/>
            <a:chExt cx="1398268" cy="2443922"/>
          </a:xfrm>
        </p:grpSpPr>
        <p:sp>
          <p:nvSpPr>
            <p:cNvPr id="55" name="Line Callout 1 54">
              <a:extLst>
                <a:ext uri="{FF2B5EF4-FFF2-40B4-BE49-F238E27FC236}">
                  <a16:creationId xmlns:a16="http://schemas.microsoft.com/office/drawing/2014/main" id="{DB88216E-8758-6243-BAE4-83E5B27CB5EA}"/>
                </a:ext>
              </a:extLst>
            </p:cNvPr>
            <p:cNvSpPr/>
            <p:nvPr/>
          </p:nvSpPr>
          <p:spPr>
            <a:xfrm>
              <a:off x="7550739" y="2911584"/>
              <a:ext cx="1141535" cy="1507416"/>
            </a:xfrm>
            <a:prstGeom prst="borderCallout1">
              <a:avLst>
                <a:gd name="adj1" fmla="val 40090"/>
                <a:gd name="adj2" fmla="val -5167"/>
                <a:gd name="adj3" fmla="val 121396"/>
                <a:gd name="adj4" fmla="val -452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9" name="Group 68">
              <a:extLst>
                <a:ext uri="{FF2B5EF4-FFF2-40B4-BE49-F238E27FC236}">
                  <a16:creationId xmlns:a16="http://schemas.microsoft.com/office/drawing/2014/main" id="{A7163E39-60D0-6D45-8D88-326EA019E63A}"/>
                </a:ext>
              </a:extLst>
            </p:cNvPr>
            <p:cNvGrpSpPr/>
            <p:nvPr/>
          </p:nvGrpSpPr>
          <p:grpSpPr>
            <a:xfrm>
              <a:off x="7341913" y="2849538"/>
              <a:ext cx="1398268" cy="2443922"/>
              <a:chOff x="7662385" y="2603935"/>
              <a:chExt cx="1398268" cy="2443922"/>
            </a:xfrm>
          </p:grpSpPr>
          <p:sp>
            <p:nvSpPr>
              <p:cNvPr id="63" name="TextBox 62">
                <a:extLst>
                  <a:ext uri="{FF2B5EF4-FFF2-40B4-BE49-F238E27FC236}">
                    <a16:creationId xmlns:a16="http://schemas.microsoft.com/office/drawing/2014/main" id="{FBA5E050-267F-654C-A08B-AD830F2AA7B1}"/>
                  </a:ext>
                </a:extLst>
              </p:cNvPr>
              <p:cNvSpPr txBox="1"/>
              <p:nvPr/>
            </p:nvSpPr>
            <p:spPr>
              <a:xfrm>
                <a:off x="7833653" y="2603935"/>
                <a:ext cx="1227000" cy="1569660"/>
              </a:xfrm>
              <a:prstGeom prst="rect">
                <a:avLst/>
              </a:prstGeom>
              <a:noFill/>
            </p:spPr>
            <p:txBody>
              <a:bodyPr wrap="square" rtlCol="0">
                <a:spAutoFit/>
              </a:bodyPr>
              <a:lstStyle/>
              <a:p>
                <a:r>
                  <a:rPr lang="cy-GB" sz="1200" dirty="0"/>
                  <a:t>Platform development: Digital management system (04), LMS (05), OVETR (01), cloud servers (03)</a:t>
                </a:r>
              </a:p>
            </p:txBody>
          </p:sp>
          <p:sp>
            <p:nvSpPr>
              <p:cNvPr id="64" name="TextBox 63">
                <a:extLst>
                  <a:ext uri="{FF2B5EF4-FFF2-40B4-BE49-F238E27FC236}">
                    <a16:creationId xmlns:a16="http://schemas.microsoft.com/office/drawing/2014/main" id="{06148107-1DB0-DE4C-AEE8-B6B7FC69D290}"/>
                  </a:ext>
                </a:extLst>
              </p:cNvPr>
              <p:cNvSpPr txBox="1"/>
              <p:nvPr/>
            </p:nvSpPr>
            <p:spPr>
              <a:xfrm>
                <a:off x="7662385" y="4524637"/>
                <a:ext cx="550151" cy="523220"/>
              </a:xfrm>
              <a:prstGeom prst="rect">
                <a:avLst/>
              </a:prstGeom>
              <a:noFill/>
            </p:spPr>
            <p:txBody>
              <a:bodyPr wrap="none" rtlCol="0">
                <a:spAutoFit/>
              </a:bodyPr>
              <a:lstStyle/>
              <a:p>
                <a:r>
                  <a:rPr lang="en-US" sz="1400" b="1" dirty="0"/>
                  <a:t>2021</a:t>
                </a:r>
              </a:p>
              <a:p>
                <a:r>
                  <a:rPr lang="en-US" sz="1400" b="1" dirty="0"/>
                  <a:t>2022</a:t>
                </a:r>
              </a:p>
            </p:txBody>
          </p:sp>
        </p:grpSp>
      </p:grpSp>
      <p:grpSp>
        <p:nvGrpSpPr>
          <p:cNvPr id="30" name="Group 29">
            <a:extLst>
              <a:ext uri="{FF2B5EF4-FFF2-40B4-BE49-F238E27FC236}">
                <a16:creationId xmlns:a16="http://schemas.microsoft.com/office/drawing/2014/main" id="{B6BD0190-9A3F-4344-8D5B-2E03CF742C71}"/>
              </a:ext>
            </a:extLst>
          </p:cNvPr>
          <p:cNvGrpSpPr/>
          <p:nvPr/>
        </p:nvGrpSpPr>
        <p:grpSpPr>
          <a:xfrm>
            <a:off x="8531882" y="1521391"/>
            <a:ext cx="1478278" cy="3774062"/>
            <a:chOff x="8531882" y="1521391"/>
            <a:chExt cx="1478278" cy="3774062"/>
          </a:xfrm>
        </p:grpSpPr>
        <p:grpSp>
          <p:nvGrpSpPr>
            <p:cNvPr id="20" name="Group 19">
              <a:extLst>
                <a:ext uri="{FF2B5EF4-FFF2-40B4-BE49-F238E27FC236}">
                  <a16:creationId xmlns:a16="http://schemas.microsoft.com/office/drawing/2014/main" id="{E5E4C0BF-450B-EDBF-83F6-5AA02930F0F8}"/>
                </a:ext>
              </a:extLst>
            </p:cNvPr>
            <p:cNvGrpSpPr/>
            <p:nvPr/>
          </p:nvGrpSpPr>
          <p:grpSpPr>
            <a:xfrm>
              <a:off x="8821465" y="1521391"/>
              <a:ext cx="1188695" cy="1419550"/>
              <a:chOff x="8821465" y="1521391"/>
              <a:chExt cx="1188695" cy="1419550"/>
            </a:xfrm>
          </p:grpSpPr>
          <p:sp>
            <p:nvSpPr>
              <p:cNvPr id="62" name="Line Callout 1 61">
                <a:extLst>
                  <a:ext uri="{FF2B5EF4-FFF2-40B4-BE49-F238E27FC236}">
                    <a16:creationId xmlns:a16="http://schemas.microsoft.com/office/drawing/2014/main" id="{53B6B105-4582-F04D-9ADC-E399F92153FF}"/>
                  </a:ext>
                </a:extLst>
              </p:cNvPr>
              <p:cNvSpPr/>
              <p:nvPr/>
            </p:nvSpPr>
            <p:spPr>
              <a:xfrm>
                <a:off x="8846424" y="1521391"/>
                <a:ext cx="1096025" cy="1419550"/>
              </a:xfrm>
              <a:prstGeom prst="borderCallout1">
                <a:avLst>
                  <a:gd name="adj1" fmla="val 76275"/>
                  <a:gd name="adj2" fmla="val -6579"/>
                  <a:gd name="adj3" fmla="val 226361"/>
                  <a:gd name="adj4" fmla="val -523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B0E37A37-009C-8F47-A42F-2CEED2D4464C}"/>
                  </a:ext>
                </a:extLst>
              </p:cNvPr>
              <p:cNvSpPr/>
              <p:nvPr/>
            </p:nvSpPr>
            <p:spPr>
              <a:xfrm>
                <a:off x="8821465" y="1550671"/>
                <a:ext cx="1188695" cy="1384995"/>
              </a:xfrm>
              <a:prstGeom prst="rect">
                <a:avLst/>
              </a:prstGeom>
              <a:noFill/>
            </p:spPr>
            <p:txBody>
              <a:bodyPr wrap="square">
                <a:spAutoFit/>
              </a:bodyPr>
              <a:lstStyle/>
              <a:p>
                <a:r>
                  <a:rPr lang="cy-GB" sz="1200" dirty="0"/>
                  <a:t>Develop and operate 11 e-learning studios for producing digital learning materials 2020-2022</a:t>
                </a:r>
              </a:p>
            </p:txBody>
          </p:sp>
        </p:grpSp>
        <p:sp>
          <p:nvSpPr>
            <p:cNvPr id="68" name="TextBox 67">
              <a:extLst>
                <a:ext uri="{FF2B5EF4-FFF2-40B4-BE49-F238E27FC236}">
                  <a16:creationId xmlns:a16="http://schemas.microsoft.com/office/drawing/2014/main" id="{3AB05364-C63B-3744-B428-2A823F977602}"/>
                </a:ext>
              </a:extLst>
            </p:cNvPr>
            <p:cNvSpPr txBox="1"/>
            <p:nvPr/>
          </p:nvSpPr>
          <p:spPr>
            <a:xfrm>
              <a:off x="8531882" y="4772233"/>
              <a:ext cx="550151" cy="523220"/>
            </a:xfrm>
            <a:prstGeom prst="rect">
              <a:avLst/>
            </a:prstGeom>
            <a:noFill/>
          </p:spPr>
          <p:txBody>
            <a:bodyPr wrap="none" rtlCol="0">
              <a:spAutoFit/>
            </a:bodyPr>
            <a:lstStyle/>
            <a:p>
              <a:r>
                <a:rPr lang="en-US" sz="1400" b="1" dirty="0"/>
                <a:t>2020</a:t>
              </a:r>
            </a:p>
            <a:p>
              <a:r>
                <a:rPr lang="en-US" sz="1400" b="1" dirty="0"/>
                <a:t>2022</a:t>
              </a:r>
            </a:p>
          </p:txBody>
        </p:sp>
      </p:grpSp>
      <p:grpSp>
        <p:nvGrpSpPr>
          <p:cNvPr id="82" name="Group 81">
            <a:extLst>
              <a:ext uri="{FF2B5EF4-FFF2-40B4-BE49-F238E27FC236}">
                <a16:creationId xmlns:a16="http://schemas.microsoft.com/office/drawing/2014/main" id="{9A274D21-13ED-F645-A57D-67624C6298C3}"/>
              </a:ext>
            </a:extLst>
          </p:cNvPr>
          <p:cNvGrpSpPr/>
          <p:nvPr/>
        </p:nvGrpSpPr>
        <p:grpSpPr>
          <a:xfrm>
            <a:off x="9122956" y="3159385"/>
            <a:ext cx="1013184" cy="1942991"/>
            <a:chOff x="8825208" y="3154282"/>
            <a:chExt cx="1013184" cy="1942991"/>
          </a:xfrm>
        </p:grpSpPr>
        <p:sp>
          <p:nvSpPr>
            <p:cNvPr id="75" name="Line Callout 1 74">
              <a:extLst>
                <a:ext uri="{FF2B5EF4-FFF2-40B4-BE49-F238E27FC236}">
                  <a16:creationId xmlns:a16="http://schemas.microsoft.com/office/drawing/2014/main" id="{4D16E8EA-E00C-2C43-AC54-0C6C2947E4BA}"/>
                </a:ext>
              </a:extLst>
            </p:cNvPr>
            <p:cNvSpPr/>
            <p:nvPr/>
          </p:nvSpPr>
          <p:spPr>
            <a:xfrm>
              <a:off x="8944543" y="3154282"/>
              <a:ext cx="887281" cy="1242207"/>
            </a:xfrm>
            <a:prstGeom prst="borderCallout1">
              <a:avLst>
                <a:gd name="adj1" fmla="val 48874"/>
                <a:gd name="adj2" fmla="val -6642"/>
                <a:gd name="adj3" fmla="val 128328"/>
                <a:gd name="adj4" fmla="val -6526"/>
              </a:avLst>
            </a:prstGeom>
            <a:solidFill>
              <a:srgbClr val="CDCB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a:extLst>
                <a:ext uri="{FF2B5EF4-FFF2-40B4-BE49-F238E27FC236}">
                  <a16:creationId xmlns:a16="http://schemas.microsoft.com/office/drawing/2014/main" id="{29E97C43-3E00-E445-B54C-0E7AF19ABDA8}"/>
                </a:ext>
              </a:extLst>
            </p:cNvPr>
            <p:cNvSpPr txBox="1"/>
            <p:nvPr/>
          </p:nvSpPr>
          <p:spPr>
            <a:xfrm>
              <a:off x="8969258" y="3192532"/>
              <a:ext cx="869134" cy="1015663"/>
            </a:xfrm>
            <a:prstGeom prst="rect">
              <a:avLst/>
            </a:prstGeom>
            <a:noFill/>
          </p:spPr>
          <p:txBody>
            <a:bodyPr wrap="square" rtlCol="0">
              <a:spAutoFit/>
            </a:bodyPr>
            <a:lstStyle/>
            <a:p>
              <a:r>
                <a:rPr lang="cy-GB" sz="1200" dirty="0"/>
                <a:t>Develop the model of smart TVET college</a:t>
              </a:r>
            </a:p>
          </p:txBody>
        </p:sp>
        <p:sp>
          <p:nvSpPr>
            <p:cNvPr id="80" name="TextBox 79">
              <a:extLst>
                <a:ext uri="{FF2B5EF4-FFF2-40B4-BE49-F238E27FC236}">
                  <a16:creationId xmlns:a16="http://schemas.microsoft.com/office/drawing/2014/main" id="{DF82AFA5-EFDC-F145-892E-3D67FAA2CDAD}"/>
                </a:ext>
              </a:extLst>
            </p:cNvPr>
            <p:cNvSpPr txBox="1"/>
            <p:nvPr/>
          </p:nvSpPr>
          <p:spPr>
            <a:xfrm>
              <a:off x="8825208" y="4789496"/>
              <a:ext cx="978153" cy="307777"/>
            </a:xfrm>
            <a:prstGeom prst="rect">
              <a:avLst/>
            </a:prstGeom>
            <a:noFill/>
          </p:spPr>
          <p:txBody>
            <a:bodyPr wrap="none" rtlCol="0">
              <a:spAutoFit/>
            </a:bodyPr>
            <a:lstStyle/>
            <a:p>
              <a:r>
                <a:rPr lang="en-US" sz="1400" b="1" dirty="0"/>
                <a:t>26/8/2022</a:t>
              </a:r>
            </a:p>
          </p:txBody>
        </p:sp>
      </p:grpSp>
      <p:grpSp>
        <p:nvGrpSpPr>
          <p:cNvPr id="83" name="Group 82">
            <a:extLst>
              <a:ext uri="{FF2B5EF4-FFF2-40B4-BE49-F238E27FC236}">
                <a16:creationId xmlns:a16="http://schemas.microsoft.com/office/drawing/2014/main" id="{6F7F8491-DF91-054C-B9FA-1503CBD32186}"/>
              </a:ext>
            </a:extLst>
          </p:cNvPr>
          <p:cNvGrpSpPr/>
          <p:nvPr/>
        </p:nvGrpSpPr>
        <p:grpSpPr>
          <a:xfrm>
            <a:off x="10098280" y="1501801"/>
            <a:ext cx="1540547" cy="3624916"/>
            <a:chOff x="9800532" y="1496698"/>
            <a:chExt cx="1540547" cy="3624916"/>
          </a:xfrm>
        </p:grpSpPr>
        <p:sp>
          <p:nvSpPr>
            <p:cNvPr id="76" name="Line Callout 1 75">
              <a:extLst>
                <a:ext uri="{FF2B5EF4-FFF2-40B4-BE49-F238E27FC236}">
                  <a16:creationId xmlns:a16="http://schemas.microsoft.com/office/drawing/2014/main" id="{40254C9C-6723-5741-9501-3579F1BD417A}"/>
                </a:ext>
              </a:extLst>
            </p:cNvPr>
            <p:cNvSpPr/>
            <p:nvPr/>
          </p:nvSpPr>
          <p:spPr>
            <a:xfrm>
              <a:off x="10028242" y="1496698"/>
              <a:ext cx="1232797" cy="1554704"/>
            </a:xfrm>
            <a:prstGeom prst="borderCallout1">
              <a:avLst>
                <a:gd name="adj1" fmla="val 48874"/>
                <a:gd name="adj2" fmla="val -6642"/>
                <a:gd name="adj3" fmla="val 213042"/>
                <a:gd name="adj4" fmla="val -5682"/>
              </a:avLst>
            </a:prstGeom>
            <a:solidFill>
              <a:srgbClr val="CDCB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a:extLst>
                <a:ext uri="{FF2B5EF4-FFF2-40B4-BE49-F238E27FC236}">
                  <a16:creationId xmlns:a16="http://schemas.microsoft.com/office/drawing/2014/main" id="{44DBE13B-1A03-9141-85B7-ED87673FE23A}"/>
                </a:ext>
              </a:extLst>
            </p:cNvPr>
            <p:cNvSpPr txBox="1"/>
            <p:nvPr/>
          </p:nvSpPr>
          <p:spPr>
            <a:xfrm>
              <a:off x="10048742" y="1496698"/>
              <a:ext cx="1292337" cy="1384995"/>
            </a:xfrm>
            <a:prstGeom prst="rect">
              <a:avLst/>
            </a:prstGeom>
            <a:noFill/>
          </p:spPr>
          <p:txBody>
            <a:bodyPr wrap="square" rtlCol="0">
              <a:spAutoFit/>
            </a:bodyPr>
            <a:lstStyle/>
            <a:p>
              <a:r>
                <a:rPr lang="cy-GB" sz="1200" dirty="0"/>
                <a:t>Survey on the effectiveness of DX activities and the development of a model of smart TVET college</a:t>
              </a:r>
            </a:p>
          </p:txBody>
        </p:sp>
        <p:sp>
          <p:nvSpPr>
            <p:cNvPr id="81" name="TextBox 80">
              <a:extLst>
                <a:ext uri="{FF2B5EF4-FFF2-40B4-BE49-F238E27FC236}">
                  <a16:creationId xmlns:a16="http://schemas.microsoft.com/office/drawing/2014/main" id="{5CDADF0E-963B-F346-9981-8CD9E82A7217}"/>
                </a:ext>
              </a:extLst>
            </p:cNvPr>
            <p:cNvSpPr txBox="1"/>
            <p:nvPr/>
          </p:nvSpPr>
          <p:spPr>
            <a:xfrm>
              <a:off x="9800532" y="4813837"/>
              <a:ext cx="1215397" cy="307777"/>
            </a:xfrm>
            <a:prstGeom prst="rect">
              <a:avLst/>
            </a:prstGeom>
            <a:noFill/>
          </p:spPr>
          <p:txBody>
            <a:bodyPr wrap="none" rtlCol="0">
              <a:spAutoFit/>
            </a:bodyPr>
            <a:lstStyle/>
            <a:p>
              <a:r>
                <a:rPr lang="en-US" sz="1400" b="1" dirty="0"/>
                <a:t>19-29/9/2022</a:t>
              </a:r>
            </a:p>
          </p:txBody>
        </p:sp>
      </p:grpSp>
    </p:spTree>
    <p:extLst>
      <p:ext uri="{BB962C8B-B14F-4D97-AF65-F5344CB8AC3E}">
        <p14:creationId xmlns:p14="http://schemas.microsoft.com/office/powerpoint/2010/main" val="2769493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93A59-1D90-8149-BE1C-507ECFF3A3D0}"/>
              </a:ext>
            </a:extLst>
          </p:cNvPr>
          <p:cNvSpPr>
            <a:spLocks noGrp="1"/>
          </p:cNvSpPr>
          <p:nvPr>
            <p:ph type="title"/>
          </p:nvPr>
        </p:nvSpPr>
        <p:spPr>
          <a:xfrm>
            <a:off x="609600" y="411944"/>
            <a:ext cx="10972800" cy="1325563"/>
          </a:xfrm>
        </p:spPr>
        <p:txBody>
          <a:bodyPr>
            <a:normAutofit/>
          </a:bodyPr>
          <a:lstStyle/>
          <a:p>
            <a:pPr>
              <a:lnSpc>
                <a:spcPct val="100000"/>
              </a:lnSpc>
            </a:pPr>
            <a:r>
              <a:rPr lang="cy-GB" dirty="0"/>
              <a:t>Trusting in leaders of DVET, leaders of TVET colleges and GIZ’s supports for the success of DX.</a:t>
            </a:r>
          </a:p>
        </p:txBody>
      </p:sp>
      <p:sp>
        <p:nvSpPr>
          <p:cNvPr id="4" name="Slide Number Placeholder 3">
            <a:extLst>
              <a:ext uri="{FF2B5EF4-FFF2-40B4-BE49-F238E27FC236}">
                <a16:creationId xmlns:a16="http://schemas.microsoft.com/office/drawing/2014/main" id="{6C9FA099-E07C-E640-8DBD-21F220BD6449}"/>
              </a:ext>
            </a:extLst>
          </p:cNvPr>
          <p:cNvSpPr>
            <a:spLocks noGrp="1"/>
          </p:cNvSpPr>
          <p:nvPr>
            <p:ph type="sldNum" sz="quarter" idx="12"/>
          </p:nvPr>
        </p:nvSpPr>
        <p:spPr/>
        <p:txBody>
          <a:bodyPr/>
          <a:lstStyle/>
          <a:p>
            <a:fld id="{A5993202-2F7C-354B-89A0-CF345E37CF84}" type="slidenum">
              <a:rPr lang="en-US" smtClean="0"/>
              <a:pPr/>
              <a:t>20</a:t>
            </a:fld>
            <a:endParaRPr lang="en-US"/>
          </a:p>
        </p:txBody>
      </p:sp>
      <p:pic>
        <p:nvPicPr>
          <p:cNvPr id="7" name="Picture 6" descr="Diagram&#10;&#10;Description automatically generated">
            <a:extLst>
              <a:ext uri="{FF2B5EF4-FFF2-40B4-BE49-F238E27FC236}">
                <a16:creationId xmlns:a16="http://schemas.microsoft.com/office/drawing/2014/main" id="{D5A1543D-2708-CE4A-86EC-C69BE4578818}"/>
              </a:ext>
            </a:extLst>
          </p:cNvPr>
          <p:cNvPicPr>
            <a:picLocks noChangeAspect="1"/>
          </p:cNvPicPr>
          <p:nvPr/>
        </p:nvPicPr>
        <p:blipFill>
          <a:blip r:embed="rId2"/>
          <a:stretch>
            <a:fillRect/>
          </a:stretch>
        </p:blipFill>
        <p:spPr>
          <a:xfrm>
            <a:off x="7471157" y="2130651"/>
            <a:ext cx="3450562" cy="346404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CC52A9B1-14CF-CEA3-6582-89FE5BB5693E}"/>
              </a:ext>
            </a:extLst>
          </p:cNvPr>
          <p:cNvPicPr>
            <a:picLocks noChangeAspect="1"/>
          </p:cNvPicPr>
          <p:nvPr/>
        </p:nvPicPr>
        <p:blipFill>
          <a:blip r:embed="rId3"/>
          <a:stretch>
            <a:fillRect/>
          </a:stretch>
        </p:blipFill>
        <p:spPr>
          <a:xfrm>
            <a:off x="1017992" y="2138322"/>
            <a:ext cx="5694307" cy="3456370"/>
          </a:xfrm>
          <a:prstGeom prst="rect">
            <a:avLst/>
          </a:prstGeom>
          <a:effectLst>
            <a:glow rad="228600">
              <a:schemeClr val="accent1">
                <a:satMod val="175000"/>
                <a:alpha val="40000"/>
              </a:schemeClr>
            </a:glow>
          </a:effectLst>
        </p:spPr>
      </p:pic>
      <p:sp>
        <p:nvSpPr>
          <p:cNvPr id="3" name="TextBox 2">
            <a:extLst>
              <a:ext uri="{FF2B5EF4-FFF2-40B4-BE49-F238E27FC236}">
                <a16:creationId xmlns:a16="http://schemas.microsoft.com/office/drawing/2014/main" id="{2292B9C4-CC11-68EF-A429-E225918152D4}"/>
              </a:ext>
            </a:extLst>
          </p:cNvPr>
          <p:cNvSpPr txBox="1"/>
          <p:nvPr/>
        </p:nvSpPr>
        <p:spPr>
          <a:xfrm>
            <a:off x="1128765" y="3091543"/>
            <a:ext cx="5478863" cy="1200329"/>
          </a:xfrm>
          <a:prstGeom prst="rect">
            <a:avLst/>
          </a:prstGeom>
          <a:solidFill>
            <a:schemeClr val="bg1"/>
          </a:solidFill>
        </p:spPr>
        <p:txBody>
          <a:bodyPr wrap="square" rtlCol="0">
            <a:spAutoFit/>
          </a:bodyPr>
          <a:lstStyle/>
          <a:p>
            <a:pPr algn="ctr"/>
            <a:r>
              <a:rPr lang="en-US" sz="2400" dirty="0">
                <a:solidFill>
                  <a:schemeClr val="accent1"/>
                </a:solidFill>
              </a:rPr>
              <a:t>There is no definition of attorney in DX, the </a:t>
            </a:r>
            <a:r>
              <a:rPr lang="en-US" sz="2400" b="1" dirty="0">
                <a:solidFill>
                  <a:schemeClr val="accent1"/>
                </a:solidFill>
              </a:rPr>
              <a:t>leaders</a:t>
            </a:r>
            <a:r>
              <a:rPr lang="en-US" sz="2400" dirty="0">
                <a:solidFill>
                  <a:schemeClr val="accent1"/>
                </a:solidFill>
              </a:rPr>
              <a:t> must be the pioneer and the key factor in DX activities</a:t>
            </a:r>
          </a:p>
        </p:txBody>
      </p:sp>
      <p:sp>
        <p:nvSpPr>
          <p:cNvPr id="6" name="TextBox 5">
            <a:extLst>
              <a:ext uri="{FF2B5EF4-FFF2-40B4-BE49-F238E27FC236}">
                <a16:creationId xmlns:a16="http://schemas.microsoft.com/office/drawing/2014/main" id="{46B555D5-F867-408F-BA54-1A6861582727}"/>
              </a:ext>
            </a:extLst>
          </p:cNvPr>
          <p:cNvSpPr txBox="1"/>
          <p:nvPr/>
        </p:nvSpPr>
        <p:spPr>
          <a:xfrm>
            <a:off x="1208107" y="4457222"/>
            <a:ext cx="5478863" cy="1015663"/>
          </a:xfrm>
          <a:prstGeom prst="rect">
            <a:avLst/>
          </a:prstGeom>
          <a:solidFill>
            <a:schemeClr val="bg1"/>
          </a:solidFill>
        </p:spPr>
        <p:txBody>
          <a:bodyPr wrap="square" rtlCol="0">
            <a:spAutoFit/>
          </a:bodyPr>
          <a:lstStyle/>
          <a:p>
            <a:pPr algn="ctr"/>
            <a:r>
              <a:rPr lang="en-US" sz="2000" dirty="0">
                <a:solidFill>
                  <a:schemeClr val="bg1">
                    <a:lumMod val="50000"/>
                  </a:schemeClr>
                </a:solidFill>
              </a:rPr>
              <a:t>Thank you for listening!</a:t>
            </a:r>
          </a:p>
          <a:p>
            <a:pPr algn="ctr"/>
            <a:endParaRPr lang="en-US" sz="2400" dirty="0">
              <a:solidFill>
                <a:schemeClr val="accent1"/>
              </a:solidFill>
            </a:endParaRPr>
          </a:p>
          <a:p>
            <a:pPr algn="ctr"/>
            <a:r>
              <a:rPr lang="en-US" sz="1600" dirty="0"/>
              <a:t>National Committee for Digital Transformation</a:t>
            </a:r>
          </a:p>
        </p:txBody>
      </p:sp>
    </p:spTree>
    <p:extLst>
      <p:ext uri="{BB962C8B-B14F-4D97-AF65-F5344CB8AC3E}">
        <p14:creationId xmlns:p14="http://schemas.microsoft.com/office/powerpoint/2010/main" val="2478518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Rectangle: Rounded Corners 4">
            <a:extLst>
              <a:ext uri="{FF2B5EF4-FFF2-40B4-BE49-F238E27FC236}">
                <a16:creationId xmlns:a16="http://schemas.microsoft.com/office/drawing/2014/main" id="{3BD950D6-522D-B84E-8267-8F2FD7824488}"/>
              </a:ext>
            </a:extLst>
          </p:cNvPr>
          <p:cNvSpPr/>
          <p:nvPr/>
        </p:nvSpPr>
        <p:spPr>
          <a:xfrm>
            <a:off x="679703" y="1501800"/>
            <a:ext cx="3349899" cy="4276147"/>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2" name="Title 1">
            <a:extLst>
              <a:ext uri="{FF2B5EF4-FFF2-40B4-BE49-F238E27FC236}">
                <a16:creationId xmlns:a16="http://schemas.microsoft.com/office/drawing/2014/main" id="{916A05FD-B6F1-1147-909E-3001331A98C4}"/>
              </a:ext>
            </a:extLst>
          </p:cNvPr>
          <p:cNvSpPr>
            <a:spLocks noGrp="1"/>
          </p:cNvSpPr>
          <p:nvPr>
            <p:ph type="title"/>
          </p:nvPr>
        </p:nvSpPr>
        <p:spPr/>
        <p:txBody>
          <a:bodyPr/>
          <a:lstStyle/>
          <a:p>
            <a:r>
              <a:rPr lang="cy-GB" dirty="0"/>
              <a:t>Background and objectives</a:t>
            </a:r>
            <a:endParaRPr lang="en-US" dirty="0"/>
          </a:p>
        </p:txBody>
      </p:sp>
      <p:sp>
        <p:nvSpPr>
          <p:cNvPr id="4" name="Slide Number Placeholder 3">
            <a:extLst>
              <a:ext uri="{FF2B5EF4-FFF2-40B4-BE49-F238E27FC236}">
                <a16:creationId xmlns:a16="http://schemas.microsoft.com/office/drawing/2014/main" id="{07B6ADED-DBFF-6842-A24F-F3AB0524E41D}"/>
              </a:ext>
            </a:extLst>
          </p:cNvPr>
          <p:cNvSpPr>
            <a:spLocks noGrp="1"/>
          </p:cNvSpPr>
          <p:nvPr>
            <p:ph type="sldNum" sz="quarter" idx="12"/>
          </p:nvPr>
        </p:nvSpPr>
        <p:spPr/>
        <p:txBody>
          <a:bodyPr/>
          <a:lstStyle/>
          <a:p>
            <a:fld id="{A5993202-2F7C-354B-89A0-CF345E37CF84}" type="slidenum">
              <a:rPr lang="en-US" smtClean="0"/>
              <a:pPr/>
              <a:t>3</a:t>
            </a:fld>
            <a:endParaRPr lang="en-US" dirty="0"/>
          </a:p>
        </p:txBody>
      </p:sp>
      <p:grpSp>
        <p:nvGrpSpPr>
          <p:cNvPr id="76" name="Group 75">
            <a:extLst>
              <a:ext uri="{FF2B5EF4-FFF2-40B4-BE49-F238E27FC236}">
                <a16:creationId xmlns:a16="http://schemas.microsoft.com/office/drawing/2014/main" id="{FB024080-95E9-F741-B89E-DC3AC75A5C75}"/>
              </a:ext>
            </a:extLst>
          </p:cNvPr>
          <p:cNvGrpSpPr/>
          <p:nvPr/>
        </p:nvGrpSpPr>
        <p:grpSpPr>
          <a:xfrm>
            <a:off x="8306835" y="1501799"/>
            <a:ext cx="3734712" cy="4276125"/>
            <a:chOff x="98504" y="1730919"/>
            <a:chExt cx="3734712" cy="4276125"/>
          </a:xfrm>
        </p:grpSpPr>
        <p:grpSp>
          <p:nvGrpSpPr>
            <p:cNvPr id="18" name="Group 17">
              <a:extLst>
                <a:ext uri="{FF2B5EF4-FFF2-40B4-BE49-F238E27FC236}">
                  <a16:creationId xmlns:a16="http://schemas.microsoft.com/office/drawing/2014/main" id="{CFEDAD64-CEA8-FA49-96A1-AAD5928872FB}"/>
                </a:ext>
              </a:extLst>
            </p:cNvPr>
            <p:cNvGrpSpPr/>
            <p:nvPr/>
          </p:nvGrpSpPr>
          <p:grpSpPr>
            <a:xfrm>
              <a:off x="98504" y="1730919"/>
              <a:ext cx="3734712" cy="4276125"/>
              <a:chOff x="123151" y="1099356"/>
              <a:chExt cx="4407285" cy="2624008"/>
            </a:xfrm>
            <a:solidFill>
              <a:schemeClr val="bg1">
                <a:lumMod val="95000"/>
              </a:schemeClr>
            </a:solidFill>
            <a:effectLst>
              <a:outerShdw blurRad="50800" dist="38100" dir="2700000" algn="tl" rotWithShape="0">
                <a:prstClr val="black">
                  <a:alpha val="40000"/>
                </a:prstClr>
              </a:outerShdw>
            </a:effectLst>
          </p:grpSpPr>
          <p:sp>
            <p:nvSpPr>
              <p:cNvPr id="19" name="Rectangle: Rounded Corners 4">
                <a:extLst>
                  <a:ext uri="{FF2B5EF4-FFF2-40B4-BE49-F238E27FC236}">
                    <a16:creationId xmlns:a16="http://schemas.microsoft.com/office/drawing/2014/main" id="{908734E3-3DD8-BD4D-AC34-8344E0103CB8}"/>
                  </a:ext>
                </a:extLst>
              </p:cNvPr>
              <p:cNvSpPr/>
              <p:nvPr/>
            </p:nvSpPr>
            <p:spPr>
              <a:xfrm>
                <a:off x="123151" y="1099356"/>
                <a:ext cx="4023282" cy="2624008"/>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63C517C0-939F-1D45-8925-AB7B016D6F41}"/>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CCC7679B-7671-104F-91CA-B898133E230C}"/>
                </a:ext>
              </a:extLst>
            </p:cNvPr>
            <p:cNvSpPr txBox="1"/>
            <p:nvPr/>
          </p:nvSpPr>
          <p:spPr>
            <a:xfrm>
              <a:off x="122148" y="2501962"/>
              <a:ext cx="3293789" cy="3062377"/>
            </a:xfrm>
            <a:prstGeom prst="rect">
              <a:avLst/>
            </a:prstGeom>
            <a:noFill/>
          </p:spPr>
          <p:txBody>
            <a:bodyPr wrap="square" rtlCol="0">
              <a:spAutoFit/>
            </a:bodyPr>
            <a:lstStyle/>
            <a:p>
              <a:pPr marL="184150" indent="-184150">
                <a:buFont typeface="Arial" panose="020B0604020202020204" pitchFamily="34" charset="0"/>
                <a:buChar char="•"/>
              </a:pPr>
              <a:r>
                <a:rPr lang="cy-GB" dirty="0">
                  <a:latin typeface="Arial" panose="020B0604020202020204" pitchFamily="34" charset="0"/>
                  <a:cs typeface="Arial" panose="020B0604020202020204" pitchFamily="34" charset="0"/>
                </a:rPr>
                <a:t>Evaluation meetings at </a:t>
              </a:r>
              <a:r>
                <a:rPr lang="cy-GB" b="1" dirty="0">
                  <a:solidFill>
                    <a:srgbClr val="C00000"/>
                  </a:solidFill>
                  <a:latin typeface="Arial" panose="020B0604020202020204" pitchFamily="34" charset="0"/>
                  <a:cs typeface="Arial" panose="020B0604020202020204" pitchFamily="34" charset="0"/>
                </a:rPr>
                <a:t>11</a:t>
              </a:r>
              <a:r>
                <a:rPr lang="cy-GB" dirty="0">
                  <a:latin typeface="Arial" panose="020B0604020202020204" pitchFamily="34" charset="0"/>
                  <a:cs typeface="Arial" panose="020B0604020202020204" pitchFamily="34" charset="0"/>
                </a:rPr>
                <a:t> colleges with parent organizations and related institutes </a:t>
              </a:r>
              <a:r>
                <a:rPr lang="en-US" dirty="0">
                  <a:effectLst/>
                  <a:latin typeface="Arial" panose="020B0604020202020204" pitchFamily="34" charset="0"/>
                  <a:ea typeface="Times New Roman" panose="02020603050405020304" pitchFamily="18" charset="0"/>
                  <a:cs typeface="Arial" panose="020B0604020202020204" pitchFamily="34" charset="0"/>
                </a:rPr>
                <a:t>18/9-30/9/2022</a:t>
              </a:r>
              <a:r>
                <a:rPr lang="en-VN" dirty="0">
                  <a:effectLst/>
                  <a:latin typeface="Arial" panose="020B0604020202020204" pitchFamily="34" charset="0"/>
                  <a:cs typeface="Arial" panose="020B0604020202020204" pitchFamily="34" charset="0"/>
                </a:rPr>
                <a:t> </a:t>
              </a:r>
            </a:p>
            <a:p>
              <a:pPr marL="184150" indent="-184150">
                <a:spcBef>
                  <a:spcPts val="600"/>
                </a:spcBef>
                <a:buFont typeface="Arial" panose="020B0604020202020204" pitchFamily="34" charset="0"/>
                <a:buChar char="•"/>
              </a:pPr>
              <a:r>
                <a:rPr lang="en-US" dirty="0">
                  <a:latin typeface="Arial" panose="020B0604020202020204" pitchFamily="34" charset="0"/>
                  <a:cs typeface="Arial" panose="020B0604020202020204" pitchFamily="34" charset="0"/>
                </a:rPr>
                <a:t>Introduction of  DX for all teachers, officials and staff off </a:t>
              </a:r>
              <a:r>
                <a:rPr lang="en-VN" b="1" dirty="0">
                  <a:solidFill>
                    <a:srgbClr val="C00000"/>
                  </a:solidFill>
                  <a:latin typeface="Arial" panose="020B0604020202020204" pitchFamily="34" charset="0"/>
                  <a:cs typeface="Arial" panose="020B0604020202020204" pitchFamily="34" charset="0"/>
                </a:rPr>
                <a:t>6</a:t>
              </a:r>
              <a:r>
                <a:rPr lang="en-VN"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colleges</a:t>
              </a:r>
              <a:r>
                <a:rPr lang="cy-GB" dirty="0">
                  <a:latin typeface="Arial" panose="020B0604020202020204" pitchFamily="34" charset="0"/>
                  <a:cs typeface="Arial" panose="020B0604020202020204" pitchFamily="34" charset="0"/>
                </a:rPr>
                <a:t>.</a:t>
              </a:r>
            </a:p>
            <a:p>
              <a:pPr marL="184150" indent="-184150">
                <a:spcBef>
                  <a:spcPts val="600"/>
                </a:spcBef>
                <a:buFont typeface="Arial" panose="020B0604020202020204" pitchFamily="34" charset="0"/>
                <a:buChar char="•"/>
              </a:pPr>
              <a:r>
                <a:rPr lang="cy-GB" b="1" dirty="0">
                  <a:solidFill>
                    <a:srgbClr val="C00000"/>
                  </a:solidFill>
                  <a:latin typeface="Arial" panose="020B0604020202020204" pitchFamily="34" charset="0"/>
                  <a:cs typeface="Arial" panose="020B0604020202020204" pitchFamily="34" charset="0"/>
                </a:rPr>
                <a:t>8</a:t>
              </a:r>
              <a:r>
                <a:rPr lang="cy-GB" dirty="0">
                  <a:latin typeface="Arial" panose="020B0604020202020204" pitchFamily="34" charset="0"/>
                  <a:cs typeface="Arial" panose="020B0604020202020204" pitchFamily="34" charset="0"/>
                </a:rPr>
                <a:t> basic lessons on DX in TVET (self-paced learning)</a:t>
              </a:r>
            </a:p>
            <a:p>
              <a:pPr marL="184150" indent="-184150">
                <a:spcBef>
                  <a:spcPts val="600"/>
                </a:spcBef>
                <a:buFont typeface="Arial" panose="020B0604020202020204" pitchFamily="34" charset="0"/>
                <a:buChar char="•"/>
              </a:pPr>
              <a:endParaRPr lang="cy-GB" sz="1600" dirty="0">
                <a:latin typeface="Arial" panose="020B0604020202020204" pitchFamily="34" charset="0"/>
                <a:cs typeface="Arial" panose="020B0604020202020204" pitchFamily="34" charset="0"/>
              </a:endParaRPr>
            </a:p>
          </p:txBody>
        </p:sp>
        <p:sp>
          <p:nvSpPr>
            <p:cNvPr id="75" name="Alternate Process 74">
              <a:extLst>
                <a:ext uri="{FF2B5EF4-FFF2-40B4-BE49-F238E27FC236}">
                  <a16:creationId xmlns:a16="http://schemas.microsoft.com/office/drawing/2014/main" id="{A5A598CE-7360-9147-92FD-384D52AA0A1D}"/>
                </a:ext>
              </a:extLst>
            </p:cNvPr>
            <p:cNvSpPr/>
            <p:nvPr/>
          </p:nvSpPr>
          <p:spPr>
            <a:xfrm>
              <a:off x="122921" y="1740177"/>
              <a:ext cx="3340723"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7E53DB64-5814-6E45-AC44-12CD5327DC4A}"/>
                </a:ext>
              </a:extLst>
            </p:cNvPr>
            <p:cNvSpPr txBox="1"/>
            <p:nvPr/>
          </p:nvSpPr>
          <p:spPr>
            <a:xfrm>
              <a:off x="149330" y="1781273"/>
              <a:ext cx="3353955" cy="661078"/>
            </a:xfrm>
            <a:prstGeom prst="rect">
              <a:avLst/>
            </a:prstGeom>
            <a:noFill/>
          </p:spPr>
          <p:txBody>
            <a:bodyPr wrap="square" rtlCol="0">
              <a:spAutoFit/>
            </a:bodyPr>
            <a:lstStyle/>
            <a:p>
              <a:pPr algn="ctr">
                <a:lnSpc>
                  <a:spcPts val="2280"/>
                </a:lnSpc>
              </a:pPr>
              <a:r>
                <a:rPr lang="cy-GB" b="1" dirty="0">
                  <a:latin typeface="Arial" panose="020B0604020202020204" pitchFamily="34" charset="0"/>
                  <a:cs typeface="Arial" panose="020B0604020202020204" pitchFamily="34" charset="0"/>
                </a:rPr>
                <a:t>Onsite trip for evaluating the effectiveness of DX 2022</a:t>
              </a:r>
            </a:p>
          </p:txBody>
        </p:sp>
      </p:grpSp>
      <p:grpSp>
        <p:nvGrpSpPr>
          <p:cNvPr id="137" name="Group 136">
            <a:extLst>
              <a:ext uri="{FF2B5EF4-FFF2-40B4-BE49-F238E27FC236}">
                <a16:creationId xmlns:a16="http://schemas.microsoft.com/office/drawing/2014/main" id="{C1AC32EB-EE7B-104E-98A9-09BE4CA3A13F}"/>
              </a:ext>
            </a:extLst>
          </p:cNvPr>
          <p:cNvGrpSpPr/>
          <p:nvPr/>
        </p:nvGrpSpPr>
        <p:grpSpPr>
          <a:xfrm>
            <a:off x="4494372" y="1501800"/>
            <a:ext cx="3687061" cy="4276137"/>
            <a:chOff x="146155" y="1730920"/>
            <a:chExt cx="3687061" cy="4276137"/>
          </a:xfrm>
        </p:grpSpPr>
        <p:grpSp>
          <p:nvGrpSpPr>
            <p:cNvPr id="138" name="Group 137">
              <a:extLst>
                <a:ext uri="{FF2B5EF4-FFF2-40B4-BE49-F238E27FC236}">
                  <a16:creationId xmlns:a16="http://schemas.microsoft.com/office/drawing/2014/main" id="{7FBA52DE-2D17-1849-8B39-35844DE62FB3}"/>
                </a:ext>
              </a:extLst>
            </p:cNvPr>
            <p:cNvGrpSpPr/>
            <p:nvPr/>
          </p:nvGrpSpPr>
          <p:grpSpPr>
            <a:xfrm>
              <a:off x="157914" y="1730920"/>
              <a:ext cx="3675302" cy="4276137"/>
              <a:chOff x="193260" y="1099356"/>
              <a:chExt cx="4337176" cy="2624015"/>
            </a:xfrm>
            <a:solidFill>
              <a:schemeClr val="bg1">
                <a:lumMod val="95000"/>
              </a:schemeClr>
            </a:solidFill>
            <a:effectLst>
              <a:outerShdw blurRad="50800" dist="38100" dir="2700000" algn="tl" rotWithShape="0">
                <a:prstClr val="black">
                  <a:alpha val="40000"/>
                </a:prstClr>
              </a:outerShdw>
            </a:effectLst>
          </p:grpSpPr>
          <p:sp>
            <p:nvSpPr>
              <p:cNvPr id="147" name="Rectangle: Rounded Corners 4">
                <a:extLst>
                  <a:ext uri="{FF2B5EF4-FFF2-40B4-BE49-F238E27FC236}">
                    <a16:creationId xmlns:a16="http://schemas.microsoft.com/office/drawing/2014/main" id="{DB703D3A-593D-0243-8ED5-0989F42EE782}"/>
                  </a:ext>
                </a:extLst>
              </p:cNvPr>
              <p:cNvSpPr/>
              <p:nvPr/>
            </p:nvSpPr>
            <p:spPr>
              <a:xfrm>
                <a:off x="193260" y="1099356"/>
                <a:ext cx="3953172" cy="2624015"/>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148" name="Straight Connector 147">
                <a:extLst>
                  <a:ext uri="{FF2B5EF4-FFF2-40B4-BE49-F238E27FC236}">
                    <a16:creationId xmlns:a16="http://schemas.microsoft.com/office/drawing/2014/main" id="{A1444C76-8E65-C04A-9C51-1E97DCD24184}"/>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40" name="TextBox 139">
              <a:extLst>
                <a:ext uri="{FF2B5EF4-FFF2-40B4-BE49-F238E27FC236}">
                  <a16:creationId xmlns:a16="http://schemas.microsoft.com/office/drawing/2014/main" id="{F8760A63-7590-AB48-B166-9E50800DE5A3}"/>
                </a:ext>
              </a:extLst>
            </p:cNvPr>
            <p:cNvSpPr txBox="1"/>
            <p:nvPr/>
          </p:nvSpPr>
          <p:spPr>
            <a:xfrm>
              <a:off x="191490" y="2545051"/>
              <a:ext cx="3259441" cy="2539157"/>
            </a:xfrm>
            <a:prstGeom prst="rect">
              <a:avLst/>
            </a:prstGeom>
            <a:noFill/>
          </p:spPr>
          <p:txBody>
            <a:bodyPr wrap="square" rtlCol="0">
              <a:spAutoFit/>
            </a:bodyPr>
            <a:lstStyle/>
            <a:p>
              <a:pPr marL="184150" indent="-184150">
                <a:spcBef>
                  <a:spcPts val="600"/>
                </a:spcBef>
                <a:buFont typeface="Arial" panose="020B0604020202020204" pitchFamily="34" charset="0"/>
                <a:buChar char="•"/>
              </a:pPr>
              <a:r>
                <a:rPr lang="cy-GB" dirty="0">
                  <a:latin typeface="Arial" panose="020B0604020202020204" pitchFamily="34" charset="0"/>
                  <a:cs typeface="Arial" panose="020B0604020202020204" pitchFamily="34" charset="0"/>
                  <a:sym typeface="Wingdings" pitchFamily="2" charset="2"/>
                </a:rPr>
                <a:t>Objectives: </a:t>
              </a:r>
            </a:p>
            <a:p>
              <a:pPr marL="539750" lvl="1" indent="-360363">
                <a:spcBef>
                  <a:spcPts val="600"/>
                </a:spcBef>
                <a:buAutoNum type="arabicParenBoth"/>
              </a:pPr>
              <a:r>
                <a:rPr lang="cy-GB" dirty="0">
                  <a:latin typeface="Arial" panose="020B0604020202020204" pitchFamily="34" charset="0"/>
                  <a:cs typeface="Arial" panose="020B0604020202020204" pitchFamily="34" charset="0"/>
                  <a:sym typeface="Wingdings" pitchFamily="2" charset="2"/>
                </a:rPr>
                <a:t>Evaluating the effectiveness of DX activities at 11 partner colleges, </a:t>
              </a:r>
            </a:p>
            <a:p>
              <a:pPr marL="539750" lvl="1" indent="-360363">
                <a:spcBef>
                  <a:spcPts val="600"/>
                </a:spcBef>
                <a:buAutoNum type="arabicParenBoth"/>
              </a:pPr>
              <a:r>
                <a:rPr lang="cy-GB" dirty="0">
                  <a:latin typeface="Arial" panose="020B0604020202020204" pitchFamily="34" charset="0"/>
                  <a:cs typeface="Arial" panose="020B0604020202020204" pitchFamily="34" charset="0"/>
                  <a:sym typeface="Wingdings" pitchFamily="2" charset="2"/>
                </a:rPr>
                <a:t>Developing the model of smart TVET college,</a:t>
              </a:r>
            </a:p>
            <a:p>
              <a:pPr marL="539750" lvl="1" indent="-360363">
                <a:spcBef>
                  <a:spcPts val="600"/>
                </a:spcBef>
                <a:buAutoNum type="arabicParenBoth"/>
              </a:pPr>
              <a:r>
                <a:rPr lang="cy-GB" dirty="0">
                  <a:latin typeface="Arial" panose="020B0604020202020204" pitchFamily="34" charset="0"/>
                  <a:cs typeface="Arial" panose="020B0604020202020204" pitchFamily="34" charset="0"/>
                  <a:sym typeface="Wingdings" pitchFamily="2" charset="2"/>
                </a:rPr>
                <a:t>Recommendations</a:t>
              </a:r>
              <a:r>
                <a:rPr lang="en-US" sz="1600" dirty="0">
                  <a:latin typeface="Arial" panose="020B0604020202020204" pitchFamily="34" charset="0"/>
                  <a:cs typeface="Arial" panose="020B0604020202020204" pitchFamily="34" charset="0"/>
                </a:rPr>
                <a:t>	</a:t>
              </a:r>
            </a:p>
          </p:txBody>
        </p:sp>
        <p:sp>
          <p:nvSpPr>
            <p:cNvPr id="143" name="Alternate Process 142">
              <a:extLst>
                <a:ext uri="{FF2B5EF4-FFF2-40B4-BE49-F238E27FC236}">
                  <a16:creationId xmlns:a16="http://schemas.microsoft.com/office/drawing/2014/main" id="{D2EEB6B1-66B6-1C46-8396-CA1F16F65ADE}"/>
                </a:ext>
              </a:extLst>
            </p:cNvPr>
            <p:cNvSpPr/>
            <p:nvPr/>
          </p:nvSpPr>
          <p:spPr>
            <a:xfrm>
              <a:off x="160496" y="1740177"/>
              <a:ext cx="3338141"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144" name="TextBox 143">
              <a:extLst>
                <a:ext uri="{FF2B5EF4-FFF2-40B4-BE49-F238E27FC236}">
                  <a16:creationId xmlns:a16="http://schemas.microsoft.com/office/drawing/2014/main" id="{87B81349-02EC-6D47-A008-168A4274013A}"/>
                </a:ext>
              </a:extLst>
            </p:cNvPr>
            <p:cNvSpPr txBox="1"/>
            <p:nvPr/>
          </p:nvSpPr>
          <p:spPr>
            <a:xfrm>
              <a:off x="146155" y="1956733"/>
              <a:ext cx="3269530" cy="388055"/>
            </a:xfrm>
            <a:prstGeom prst="rect">
              <a:avLst/>
            </a:prstGeom>
            <a:noFill/>
          </p:spPr>
          <p:txBody>
            <a:bodyPr wrap="square" rtlCol="0">
              <a:spAutoFit/>
            </a:bodyPr>
            <a:lstStyle/>
            <a:p>
              <a:pPr algn="ctr">
                <a:lnSpc>
                  <a:spcPts val="2280"/>
                </a:lnSpc>
              </a:pPr>
              <a:r>
                <a:rPr lang="cy-GB" sz="2000" b="1" dirty="0">
                  <a:latin typeface="Arial" panose="020B0604020202020204" pitchFamily="34" charset="0"/>
                  <a:cs typeface="Arial" panose="020B0604020202020204" pitchFamily="34" charset="0"/>
                </a:rPr>
                <a:t>Objectives</a:t>
              </a:r>
            </a:p>
          </p:txBody>
        </p:sp>
      </p:grpSp>
      <p:sp>
        <p:nvSpPr>
          <p:cNvPr id="152" name="TextBox 151">
            <a:extLst>
              <a:ext uri="{FF2B5EF4-FFF2-40B4-BE49-F238E27FC236}">
                <a16:creationId xmlns:a16="http://schemas.microsoft.com/office/drawing/2014/main" id="{FF246531-E087-5546-8BDB-2842DBD25576}"/>
              </a:ext>
            </a:extLst>
          </p:cNvPr>
          <p:cNvSpPr txBox="1"/>
          <p:nvPr/>
        </p:nvSpPr>
        <p:spPr>
          <a:xfrm>
            <a:off x="696370" y="2331206"/>
            <a:ext cx="3311789" cy="2939266"/>
          </a:xfrm>
          <a:prstGeom prst="rect">
            <a:avLst/>
          </a:prstGeom>
          <a:noFill/>
        </p:spPr>
        <p:txBody>
          <a:bodyPr wrap="square" rtlCol="0">
            <a:spAutoFit/>
          </a:bodyPr>
          <a:lstStyle/>
          <a:p>
            <a:pPr marL="184150" indent="-184150">
              <a:buFont typeface="Arial" panose="020B0604020202020204" pitchFamily="34" charset="0"/>
              <a:buChar char="•"/>
            </a:pPr>
            <a:r>
              <a:rPr lang="cy-GB" b="1" dirty="0">
                <a:solidFill>
                  <a:srgbClr val="C00000"/>
                </a:solidFill>
                <a:latin typeface="Arial" panose="020B0604020202020204" pitchFamily="34" charset="0"/>
                <a:cs typeface="Arial" panose="020B0604020202020204" pitchFamily="34" charset="0"/>
              </a:rPr>
              <a:t>11</a:t>
            </a:r>
            <a:r>
              <a:rPr lang="cy-GB" sz="1600" dirty="0">
                <a:latin typeface="Arial" panose="020B0604020202020204" pitchFamily="34" charset="0"/>
                <a:cs typeface="Arial" panose="020B0604020202020204" pitchFamily="34" charset="0"/>
              </a:rPr>
              <a:t> colleges have DX strategies, effort to implement DX + supported digital infrastructure and platforms... from GIZ + consultants.</a:t>
            </a:r>
          </a:p>
          <a:p>
            <a:pPr marL="184150" indent="-184150">
              <a:spcBef>
                <a:spcPts val="600"/>
              </a:spcBef>
              <a:buFont typeface="Arial" panose="020B0604020202020204" pitchFamily="34" charset="0"/>
              <a:buChar char="•"/>
            </a:pPr>
            <a:r>
              <a:rPr lang="cy-GB" sz="1600" dirty="0">
                <a:latin typeface="Arial" panose="020B0604020202020204" pitchFamily="34" charset="0"/>
                <a:cs typeface="Arial" panose="020B0604020202020204" pitchFamily="34" charset="0"/>
              </a:rPr>
              <a:t>In 2021, implemeting </a:t>
            </a:r>
            <a:r>
              <a:rPr lang="cy-GB" b="1" dirty="0">
                <a:solidFill>
                  <a:srgbClr val="C00000"/>
                </a:solidFill>
                <a:latin typeface="Arial" panose="020B0604020202020204" pitchFamily="34" charset="0"/>
                <a:cs typeface="Arial" panose="020B0604020202020204" pitchFamily="34" charset="0"/>
              </a:rPr>
              <a:t>60</a:t>
            </a:r>
            <a:r>
              <a:rPr lang="cy-GB" sz="1600" dirty="0">
                <a:solidFill>
                  <a:srgbClr val="C00000"/>
                </a:solidFill>
                <a:latin typeface="Arial" panose="020B0604020202020204" pitchFamily="34" charset="0"/>
                <a:cs typeface="Arial" panose="020B0604020202020204" pitchFamily="34" charset="0"/>
              </a:rPr>
              <a:t> </a:t>
            </a:r>
            <a:r>
              <a:rPr lang="cy-GB" sz="1600" dirty="0">
                <a:latin typeface="Arial" panose="020B0604020202020204" pitchFamily="34" charset="0"/>
                <a:cs typeface="Arial" panose="020B0604020202020204" pitchFamily="34" charset="0"/>
              </a:rPr>
              <a:t>activities on DX awareness (approach 15% of 1700 leaders, staff and teacher of DVET and 11 colleges </a:t>
            </a:r>
            <a:r>
              <a:rPr lang="cy-GB" sz="1600" dirty="0">
                <a:latin typeface="Arial" panose="020B0604020202020204" pitchFamily="34" charset="0"/>
                <a:cs typeface="Arial" panose="020B0604020202020204" pitchFamily="34" charset="0"/>
                <a:sym typeface="Wingdings" pitchFamily="2" charset="2"/>
              </a:rPr>
              <a:t> a need for digital solutions (?)</a:t>
            </a:r>
          </a:p>
        </p:txBody>
      </p:sp>
      <p:sp>
        <p:nvSpPr>
          <p:cNvPr id="155" name="Alternate Process 154">
            <a:extLst>
              <a:ext uri="{FF2B5EF4-FFF2-40B4-BE49-F238E27FC236}">
                <a16:creationId xmlns:a16="http://schemas.microsoft.com/office/drawing/2014/main" id="{4FD75103-6CB1-F44D-959A-528B89B5909B}"/>
              </a:ext>
            </a:extLst>
          </p:cNvPr>
          <p:cNvSpPr/>
          <p:nvPr/>
        </p:nvSpPr>
        <p:spPr>
          <a:xfrm>
            <a:off x="696370" y="1517458"/>
            <a:ext cx="3281288"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TextBox 155">
            <a:extLst>
              <a:ext uri="{FF2B5EF4-FFF2-40B4-BE49-F238E27FC236}">
                <a16:creationId xmlns:a16="http://schemas.microsoft.com/office/drawing/2014/main" id="{2B8A3E85-203D-8C4B-B914-3F49CEB2E5FC}"/>
              </a:ext>
            </a:extLst>
          </p:cNvPr>
          <p:cNvSpPr txBox="1"/>
          <p:nvPr/>
        </p:nvSpPr>
        <p:spPr>
          <a:xfrm>
            <a:off x="667944" y="1727614"/>
            <a:ext cx="3338141" cy="388055"/>
          </a:xfrm>
          <a:prstGeom prst="rect">
            <a:avLst/>
          </a:prstGeom>
          <a:noFill/>
        </p:spPr>
        <p:txBody>
          <a:bodyPr wrap="square" rtlCol="0">
            <a:spAutoFit/>
          </a:bodyPr>
          <a:lstStyle/>
          <a:p>
            <a:pPr algn="ctr">
              <a:lnSpc>
                <a:spcPts val="2280"/>
              </a:lnSpc>
            </a:pPr>
            <a:r>
              <a:rPr lang="cy-GB" sz="2200" b="1" dirty="0"/>
              <a:t>Background</a:t>
            </a:r>
          </a:p>
        </p:txBody>
      </p:sp>
      <p:pic>
        <p:nvPicPr>
          <p:cNvPr id="162" name="Picture 161">
            <a:extLst>
              <a:ext uri="{FF2B5EF4-FFF2-40B4-BE49-F238E27FC236}">
                <a16:creationId xmlns:a16="http://schemas.microsoft.com/office/drawing/2014/main" id="{869AFFF2-05FC-DD47-8E8B-4FF83EC16307}"/>
              </a:ext>
            </a:extLst>
          </p:cNvPr>
          <p:cNvPicPr>
            <a:picLocks noChangeAspect="1"/>
          </p:cNvPicPr>
          <p:nvPr/>
        </p:nvPicPr>
        <p:blipFill>
          <a:blip r:embed="rId2"/>
          <a:stretch>
            <a:fillRect/>
          </a:stretch>
        </p:blipFill>
        <p:spPr>
          <a:xfrm>
            <a:off x="3140766" y="4952403"/>
            <a:ext cx="840238" cy="765439"/>
          </a:xfrm>
          <a:prstGeom prst="rect">
            <a:avLst/>
          </a:prstGeom>
        </p:spPr>
      </p:pic>
      <p:grpSp>
        <p:nvGrpSpPr>
          <p:cNvPr id="26" name="Google Shape;10710;p68">
            <a:extLst>
              <a:ext uri="{FF2B5EF4-FFF2-40B4-BE49-F238E27FC236}">
                <a16:creationId xmlns:a16="http://schemas.microsoft.com/office/drawing/2014/main" id="{CAF61164-AA04-054D-9CC7-8BF93B02CC45}"/>
              </a:ext>
            </a:extLst>
          </p:cNvPr>
          <p:cNvGrpSpPr/>
          <p:nvPr/>
        </p:nvGrpSpPr>
        <p:grpSpPr>
          <a:xfrm>
            <a:off x="10883642" y="5025822"/>
            <a:ext cx="693839" cy="693839"/>
            <a:chOff x="583100" y="3982600"/>
            <a:chExt cx="296175" cy="296175"/>
          </a:xfrm>
          <a:solidFill>
            <a:schemeClr val="accent2"/>
          </a:solidFill>
        </p:grpSpPr>
        <p:sp>
          <p:nvSpPr>
            <p:cNvPr id="27" name="Google Shape;10711;p68">
              <a:extLst>
                <a:ext uri="{FF2B5EF4-FFF2-40B4-BE49-F238E27FC236}">
                  <a16:creationId xmlns:a16="http://schemas.microsoft.com/office/drawing/2014/main" id="{FB1C6CF1-F72C-0B42-ADF7-70E1301382E0}"/>
                </a:ext>
              </a:extLst>
            </p:cNvPr>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712;p68">
              <a:extLst>
                <a:ext uri="{FF2B5EF4-FFF2-40B4-BE49-F238E27FC236}">
                  <a16:creationId xmlns:a16="http://schemas.microsoft.com/office/drawing/2014/main" id="{74829579-C6C8-8648-9B59-7098FEF0981F}"/>
                </a:ext>
              </a:extLst>
            </p:cNvPr>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713;p68">
              <a:extLst>
                <a:ext uri="{FF2B5EF4-FFF2-40B4-BE49-F238E27FC236}">
                  <a16:creationId xmlns:a16="http://schemas.microsoft.com/office/drawing/2014/main" id="{16C1DEA3-4338-C245-A98D-F0384D95BC2C}"/>
                </a:ext>
              </a:extLst>
            </p:cNvPr>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0714;p68">
              <a:extLst>
                <a:ext uri="{FF2B5EF4-FFF2-40B4-BE49-F238E27FC236}">
                  <a16:creationId xmlns:a16="http://schemas.microsoft.com/office/drawing/2014/main" id="{5D3C4C4D-B2C3-5C46-8E0D-8A90FE02F433}"/>
                </a:ext>
              </a:extLst>
            </p:cNvPr>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0715;p68">
              <a:extLst>
                <a:ext uri="{FF2B5EF4-FFF2-40B4-BE49-F238E27FC236}">
                  <a16:creationId xmlns:a16="http://schemas.microsoft.com/office/drawing/2014/main" id="{27C576ED-B03D-5F40-B26D-4D07A14629FC}"/>
                </a:ext>
              </a:extLst>
            </p:cNvPr>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716;p68">
              <a:extLst>
                <a:ext uri="{FF2B5EF4-FFF2-40B4-BE49-F238E27FC236}">
                  <a16:creationId xmlns:a16="http://schemas.microsoft.com/office/drawing/2014/main" id="{D40D4ADB-98FA-304B-81A9-1F75B9573DFB}"/>
                </a:ext>
              </a:extLst>
            </p:cNvPr>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717;p68">
              <a:extLst>
                <a:ext uri="{FF2B5EF4-FFF2-40B4-BE49-F238E27FC236}">
                  <a16:creationId xmlns:a16="http://schemas.microsoft.com/office/drawing/2014/main" id="{F7D1D634-222C-514B-83B5-35FDFBBD74F3}"/>
                </a:ext>
              </a:extLst>
            </p:cNvPr>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1A323600-BE32-BB44-A050-31308E1D29B7}"/>
              </a:ext>
            </a:extLst>
          </p:cNvPr>
          <p:cNvPicPr>
            <a:picLocks noChangeAspect="1"/>
          </p:cNvPicPr>
          <p:nvPr/>
        </p:nvPicPr>
        <p:blipFill>
          <a:blip r:embed="rId3"/>
          <a:stretch>
            <a:fillRect/>
          </a:stretch>
        </p:blipFill>
        <p:spPr>
          <a:xfrm>
            <a:off x="6754022" y="4969346"/>
            <a:ext cx="926504" cy="759429"/>
          </a:xfrm>
          <a:prstGeom prst="rect">
            <a:avLst/>
          </a:prstGeom>
        </p:spPr>
      </p:pic>
    </p:spTree>
    <p:extLst>
      <p:ext uri="{BB962C8B-B14F-4D97-AF65-F5344CB8AC3E}">
        <p14:creationId xmlns:p14="http://schemas.microsoft.com/office/powerpoint/2010/main" val="306245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Rectangle: Rounded Corners 4">
            <a:extLst>
              <a:ext uri="{FF2B5EF4-FFF2-40B4-BE49-F238E27FC236}">
                <a16:creationId xmlns:a16="http://schemas.microsoft.com/office/drawing/2014/main" id="{3BD950D6-522D-B84E-8267-8F2FD7824488}"/>
              </a:ext>
            </a:extLst>
          </p:cNvPr>
          <p:cNvSpPr/>
          <p:nvPr/>
        </p:nvSpPr>
        <p:spPr>
          <a:xfrm>
            <a:off x="694976" y="1654201"/>
            <a:ext cx="3349899" cy="4159386"/>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2" name="Title 1">
            <a:extLst>
              <a:ext uri="{FF2B5EF4-FFF2-40B4-BE49-F238E27FC236}">
                <a16:creationId xmlns:a16="http://schemas.microsoft.com/office/drawing/2014/main" id="{916A05FD-B6F1-1147-909E-3001331A98C4}"/>
              </a:ext>
            </a:extLst>
          </p:cNvPr>
          <p:cNvSpPr>
            <a:spLocks noGrp="1"/>
          </p:cNvSpPr>
          <p:nvPr>
            <p:ph type="title"/>
          </p:nvPr>
        </p:nvSpPr>
        <p:spPr/>
        <p:txBody>
          <a:bodyPr>
            <a:normAutofit/>
          </a:bodyPr>
          <a:lstStyle/>
          <a:p>
            <a:r>
              <a:rPr lang="cy-GB" sz="2800" dirty="0"/>
              <a:t>Remarkable Results</a:t>
            </a:r>
            <a:endParaRPr lang="en-US" sz="2800" dirty="0"/>
          </a:p>
        </p:txBody>
      </p:sp>
      <p:sp>
        <p:nvSpPr>
          <p:cNvPr id="4" name="Slide Number Placeholder 3">
            <a:extLst>
              <a:ext uri="{FF2B5EF4-FFF2-40B4-BE49-F238E27FC236}">
                <a16:creationId xmlns:a16="http://schemas.microsoft.com/office/drawing/2014/main" id="{07B6ADED-DBFF-6842-A24F-F3AB0524E41D}"/>
              </a:ext>
            </a:extLst>
          </p:cNvPr>
          <p:cNvSpPr>
            <a:spLocks noGrp="1"/>
          </p:cNvSpPr>
          <p:nvPr>
            <p:ph type="sldNum" sz="quarter" idx="12"/>
          </p:nvPr>
        </p:nvSpPr>
        <p:spPr/>
        <p:txBody>
          <a:bodyPr/>
          <a:lstStyle/>
          <a:p>
            <a:fld id="{A5993202-2F7C-354B-89A0-CF345E37CF84}" type="slidenum">
              <a:rPr lang="en-US" smtClean="0"/>
              <a:pPr/>
              <a:t>4</a:t>
            </a:fld>
            <a:endParaRPr lang="en-US" dirty="0"/>
          </a:p>
        </p:txBody>
      </p:sp>
      <p:grpSp>
        <p:nvGrpSpPr>
          <p:cNvPr id="76" name="Group 75">
            <a:extLst>
              <a:ext uri="{FF2B5EF4-FFF2-40B4-BE49-F238E27FC236}">
                <a16:creationId xmlns:a16="http://schemas.microsoft.com/office/drawing/2014/main" id="{FB024080-95E9-F741-B89E-DC3AC75A5C75}"/>
              </a:ext>
            </a:extLst>
          </p:cNvPr>
          <p:cNvGrpSpPr/>
          <p:nvPr/>
        </p:nvGrpSpPr>
        <p:grpSpPr>
          <a:xfrm>
            <a:off x="8322108" y="1654201"/>
            <a:ext cx="3734712" cy="4159386"/>
            <a:chOff x="98504" y="1730921"/>
            <a:chExt cx="3734712" cy="4159386"/>
          </a:xfrm>
        </p:grpSpPr>
        <p:grpSp>
          <p:nvGrpSpPr>
            <p:cNvPr id="18" name="Group 17">
              <a:extLst>
                <a:ext uri="{FF2B5EF4-FFF2-40B4-BE49-F238E27FC236}">
                  <a16:creationId xmlns:a16="http://schemas.microsoft.com/office/drawing/2014/main" id="{CFEDAD64-CEA8-FA49-96A1-AAD5928872FB}"/>
                </a:ext>
              </a:extLst>
            </p:cNvPr>
            <p:cNvGrpSpPr/>
            <p:nvPr/>
          </p:nvGrpSpPr>
          <p:grpSpPr>
            <a:xfrm>
              <a:off x="98504" y="1730921"/>
              <a:ext cx="3734712" cy="4159386"/>
              <a:chOff x="123151" y="1099357"/>
              <a:chExt cx="4407285" cy="2552372"/>
            </a:xfrm>
            <a:solidFill>
              <a:schemeClr val="bg1">
                <a:lumMod val="95000"/>
              </a:schemeClr>
            </a:solidFill>
            <a:effectLst>
              <a:outerShdw blurRad="50800" dist="38100" dir="2700000" algn="tl" rotWithShape="0">
                <a:prstClr val="black">
                  <a:alpha val="40000"/>
                </a:prstClr>
              </a:outerShdw>
            </a:effectLst>
          </p:grpSpPr>
          <p:sp>
            <p:nvSpPr>
              <p:cNvPr id="19" name="Rectangle: Rounded Corners 4">
                <a:extLst>
                  <a:ext uri="{FF2B5EF4-FFF2-40B4-BE49-F238E27FC236}">
                    <a16:creationId xmlns:a16="http://schemas.microsoft.com/office/drawing/2014/main" id="{908734E3-3DD8-BD4D-AC34-8344E0103CB8}"/>
                  </a:ext>
                </a:extLst>
              </p:cNvPr>
              <p:cNvSpPr/>
              <p:nvPr/>
            </p:nvSpPr>
            <p:spPr>
              <a:xfrm>
                <a:off x="123151" y="1099357"/>
                <a:ext cx="4023282" cy="2552372"/>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63C517C0-939F-1D45-8925-AB7B016D6F41}"/>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CCC7679B-7671-104F-91CA-B898133E230C}"/>
                </a:ext>
              </a:extLst>
            </p:cNvPr>
            <p:cNvSpPr txBox="1"/>
            <p:nvPr/>
          </p:nvSpPr>
          <p:spPr>
            <a:xfrm>
              <a:off x="122922" y="2573035"/>
              <a:ext cx="3409310" cy="2631490"/>
            </a:xfrm>
            <a:prstGeom prst="rect">
              <a:avLst/>
            </a:prstGeom>
            <a:noFill/>
          </p:spPr>
          <p:txBody>
            <a:bodyPr wrap="square" rtlCol="0">
              <a:spAutoFit/>
            </a:bodyPr>
            <a:lstStyle/>
            <a:p>
              <a:pPr marL="179388" indent="-179388">
                <a:buFont typeface="Arial" panose="020B0604020202020204" pitchFamily="34" charset="0"/>
                <a:buChar char="•"/>
              </a:pPr>
              <a:r>
                <a:rPr lang="cy-GB" sz="1500" dirty="0">
                  <a:latin typeface="Arial" panose="020B0604020202020204" pitchFamily="34" charset="0"/>
                  <a:cs typeface="Arial" panose="020B0604020202020204" pitchFamily="34" charset="0"/>
                </a:rPr>
                <a:t>Group of multipliers</a:t>
              </a:r>
            </a:p>
            <a:p>
              <a:pPr marL="179388" indent="-179388">
                <a:buFont typeface="Arial" panose="020B0604020202020204" pitchFamily="34" charset="0"/>
                <a:buChar char="•"/>
              </a:pPr>
              <a:r>
                <a:rPr lang="cy-GB" sz="1500" dirty="0">
                  <a:latin typeface="Arial" panose="020B0604020202020204" pitchFamily="34" charset="0"/>
                  <a:cs typeface="Arial" panose="020B0604020202020204" pitchFamily="34" charset="0"/>
                </a:rPr>
                <a:t>Group of DX focal points</a:t>
              </a:r>
            </a:p>
            <a:p>
              <a:pPr marL="179388" indent="-179388">
                <a:buFont typeface="Arial" panose="020B0604020202020204" pitchFamily="34" charset="0"/>
                <a:buChar char="•"/>
              </a:pPr>
              <a:r>
                <a:rPr lang="cy-GB" sz="1500" dirty="0">
                  <a:latin typeface="Arial" panose="020B0604020202020204" pitchFamily="34" charset="0"/>
                  <a:cs typeface="Arial" panose="020B0604020202020204" pitchFamily="34" charset="0"/>
                </a:rPr>
                <a:t>Group of producing digital learning materials </a:t>
              </a:r>
            </a:p>
            <a:p>
              <a:pPr marL="179388" indent="-179388">
                <a:buFont typeface="Arial" panose="020B0604020202020204" pitchFamily="34" charset="0"/>
                <a:buChar char="•"/>
              </a:pPr>
              <a:r>
                <a:rPr lang="cy-GB" sz="1500" dirty="0">
                  <a:latin typeface="Arial" panose="020B0604020202020204" pitchFamily="34" charset="0"/>
                  <a:cs typeface="Arial" panose="020B0604020202020204" pitchFamily="34" charset="0"/>
                </a:rPr>
                <a:t>...</a:t>
              </a:r>
            </a:p>
            <a:p>
              <a:pPr>
                <a:spcBef>
                  <a:spcPts val="600"/>
                </a:spcBef>
              </a:pPr>
              <a:r>
                <a:rPr lang="cy-GB" sz="1500" dirty="0">
                  <a:latin typeface="Arial" panose="020B0604020202020204" pitchFamily="34" charset="0"/>
                  <a:cs typeface="Arial" panose="020B0604020202020204" pitchFamily="34" charset="0"/>
                </a:rPr>
                <a:t>GIZ connects, supports. Colleges have certain strides and results for sharing experiences and practical lessons. </a:t>
              </a:r>
            </a:p>
            <a:p>
              <a:pPr>
                <a:spcBef>
                  <a:spcPts val="1200"/>
                </a:spcBef>
              </a:pPr>
              <a:r>
                <a:rPr lang="cy-GB" sz="1500" dirty="0">
                  <a:latin typeface="Arial" panose="020B0604020202020204" pitchFamily="34" charset="0"/>
                  <a:cs typeface="Arial" panose="020B0604020202020204" pitchFamily="34" charset="0"/>
                </a:rPr>
                <a:t>Each college has different taskforces.</a:t>
              </a:r>
            </a:p>
          </p:txBody>
        </p:sp>
        <p:sp>
          <p:nvSpPr>
            <p:cNvPr id="75" name="Alternate Process 74">
              <a:extLst>
                <a:ext uri="{FF2B5EF4-FFF2-40B4-BE49-F238E27FC236}">
                  <a16:creationId xmlns:a16="http://schemas.microsoft.com/office/drawing/2014/main" id="{A5A598CE-7360-9147-92FD-384D52AA0A1D}"/>
                </a:ext>
              </a:extLst>
            </p:cNvPr>
            <p:cNvSpPr/>
            <p:nvPr/>
          </p:nvSpPr>
          <p:spPr>
            <a:xfrm>
              <a:off x="122921" y="1740177"/>
              <a:ext cx="3340723"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7E53DB64-5814-6E45-AC44-12CD5327DC4A}"/>
                </a:ext>
              </a:extLst>
            </p:cNvPr>
            <p:cNvSpPr txBox="1"/>
            <p:nvPr/>
          </p:nvSpPr>
          <p:spPr>
            <a:xfrm>
              <a:off x="122922" y="1786696"/>
              <a:ext cx="3373134" cy="661078"/>
            </a:xfrm>
            <a:prstGeom prst="rect">
              <a:avLst/>
            </a:prstGeom>
            <a:noFill/>
          </p:spPr>
          <p:txBody>
            <a:bodyPr wrap="square" rtlCol="0">
              <a:spAutoFit/>
            </a:bodyPr>
            <a:lstStyle/>
            <a:p>
              <a:pPr algn="ctr">
                <a:lnSpc>
                  <a:spcPts val="2280"/>
                </a:lnSpc>
              </a:pPr>
              <a:r>
                <a:rPr lang="cy-GB" b="1" dirty="0">
                  <a:latin typeface="Arial" panose="020B0604020202020204" pitchFamily="34" charset="0"/>
                  <a:cs typeface="Arial" panose="020B0604020202020204" pitchFamily="34" charset="0"/>
                </a:rPr>
                <a:t>Core teachers are enthusiastic and dynamic</a:t>
              </a:r>
            </a:p>
          </p:txBody>
        </p:sp>
      </p:grpSp>
      <p:grpSp>
        <p:nvGrpSpPr>
          <p:cNvPr id="137" name="Group 136">
            <a:extLst>
              <a:ext uri="{FF2B5EF4-FFF2-40B4-BE49-F238E27FC236}">
                <a16:creationId xmlns:a16="http://schemas.microsoft.com/office/drawing/2014/main" id="{C1AC32EB-EE7B-104E-98A9-09BE4CA3A13F}"/>
              </a:ext>
            </a:extLst>
          </p:cNvPr>
          <p:cNvGrpSpPr/>
          <p:nvPr/>
        </p:nvGrpSpPr>
        <p:grpSpPr>
          <a:xfrm>
            <a:off x="4521404" y="1664249"/>
            <a:ext cx="3675302" cy="4159386"/>
            <a:chOff x="157914" y="1730921"/>
            <a:chExt cx="3675302" cy="4159386"/>
          </a:xfrm>
        </p:grpSpPr>
        <p:grpSp>
          <p:nvGrpSpPr>
            <p:cNvPr id="138" name="Group 137">
              <a:extLst>
                <a:ext uri="{FF2B5EF4-FFF2-40B4-BE49-F238E27FC236}">
                  <a16:creationId xmlns:a16="http://schemas.microsoft.com/office/drawing/2014/main" id="{7FBA52DE-2D17-1849-8B39-35844DE62FB3}"/>
                </a:ext>
              </a:extLst>
            </p:cNvPr>
            <p:cNvGrpSpPr/>
            <p:nvPr/>
          </p:nvGrpSpPr>
          <p:grpSpPr>
            <a:xfrm>
              <a:off x="157914" y="1730921"/>
              <a:ext cx="3675302" cy="4159386"/>
              <a:chOff x="193260" y="1099357"/>
              <a:chExt cx="4337176" cy="2552372"/>
            </a:xfrm>
            <a:solidFill>
              <a:schemeClr val="bg1">
                <a:lumMod val="95000"/>
              </a:schemeClr>
            </a:solidFill>
            <a:effectLst>
              <a:outerShdw blurRad="50800" dist="38100" dir="2700000" algn="tl" rotWithShape="0">
                <a:prstClr val="black">
                  <a:alpha val="40000"/>
                </a:prstClr>
              </a:outerShdw>
            </a:effectLst>
          </p:grpSpPr>
          <p:sp>
            <p:nvSpPr>
              <p:cNvPr id="147" name="Rectangle: Rounded Corners 4">
                <a:extLst>
                  <a:ext uri="{FF2B5EF4-FFF2-40B4-BE49-F238E27FC236}">
                    <a16:creationId xmlns:a16="http://schemas.microsoft.com/office/drawing/2014/main" id="{DB703D3A-593D-0243-8ED5-0989F42EE782}"/>
                  </a:ext>
                </a:extLst>
              </p:cNvPr>
              <p:cNvSpPr/>
              <p:nvPr/>
            </p:nvSpPr>
            <p:spPr>
              <a:xfrm>
                <a:off x="193260" y="1099357"/>
                <a:ext cx="3953172" cy="2552372"/>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148" name="Straight Connector 147">
                <a:extLst>
                  <a:ext uri="{FF2B5EF4-FFF2-40B4-BE49-F238E27FC236}">
                    <a16:creationId xmlns:a16="http://schemas.microsoft.com/office/drawing/2014/main" id="{A1444C76-8E65-C04A-9C51-1E97DCD24184}"/>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40" name="TextBox 139">
              <a:extLst>
                <a:ext uri="{FF2B5EF4-FFF2-40B4-BE49-F238E27FC236}">
                  <a16:creationId xmlns:a16="http://schemas.microsoft.com/office/drawing/2014/main" id="{F8760A63-7590-AB48-B166-9E50800DE5A3}"/>
                </a:ext>
              </a:extLst>
            </p:cNvPr>
            <p:cNvSpPr txBox="1"/>
            <p:nvPr/>
          </p:nvSpPr>
          <p:spPr>
            <a:xfrm>
              <a:off x="203249" y="2515974"/>
              <a:ext cx="3198479" cy="3027624"/>
            </a:xfrm>
            <a:prstGeom prst="rect">
              <a:avLst/>
            </a:prstGeom>
            <a:noFill/>
          </p:spPr>
          <p:txBody>
            <a:bodyPr wrap="square" rtlCol="0">
              <a:spAutoFit/>
            </a:bodyPr>
            <a:lstStyle/>
            <a:p>
              <a:pPr marL="407988" indent="-400050">
                <a:lnSpc>
                  <a:spcPts val="2280"/>
                </a:lnSpc>
                <a:spcBef>
                  <a:spcPts val="600"/>
                </a:spcBef>
              </a:pPr>
              <a:r>
                <a:rPr lang="cy-GB" sz="1600" b="1" dirty="0">
                  <a:solidFill>
                    <a:srgbClr val="C00000"/>
                  </a:solidFill>
                  <a:latin typeface="Arial" panose="020B0604020202020204" pitchFamily="34" charset="0"/>
                  <a:cs typeface="Arial" panose="020B0604020202020204" pitchFamily="34" charset="0"/>
                </a:rPr>
                <a:t>10</a:t>
              </a:r>
              <a:r>
                <a:rPr lang="cy-GB" sz="1600" dirty="0">
                  <a:latin typeface="Arial" panose="020B0604020202020204" pitchFamily="34" charset="0"/>
                  <a:cs typeface="Arial" panose="020B0604020202020204" pitchFamily="34" charset="0"/>
                </a:rPr>
                <a:t> colleges have LMS</a:t>
              </a:r>
            </a:p>
            <a:p>
              <a:pPr marL="409575" indent="-396875">
                <a:lnSpc>
                  <a:spcPts val="2280"/>
                </a:lnSpc>
                <a:spcBef>
                  <a:spcPts val="600"/>
                </a:spcBef>
              </a:pPr>
              <a:r>
                <a:rPr lang="cy-GB" sz="1600" b="1" dirty="0">
                  <a:solidFill>
                    <a:srgbClr val="C00000"/>
                  </a:solidFill>
                  <a:latin typeface="Arial" panose="020B0604020202020204" pitchFamily="34" charset="0"/>
                  <a:cs typeface="Arial" panose="020B0604020202020204" pitchFamily="34" charset="0"/>
                </a:rPr>
                <a:t>06</a:t>
              </a:r>
              <a:r>
                <a:rPr lang="cy-GB" sz="1600" dirty="0">
                  <a:solidFill>
                    <a:srgbClr val="C00000"/>
                  </a:solidFill>
                  <a:latin typeface="Arial" panose="020B0604020202020204" pitchFamily="34" charset="0"/>
                  <a:cs typeface="Arial" panose="020B0604020202020204" pitchFamily="34" charset="0"/>
                </a:rPr>
                <a:t> </a:t>
              </a:r>
              <a:r>
                <a:rPr lang="cy-GB" sz="1600" dirty="0">
                  <a:latin typeface="Arial" panose="020B0604020202020204" pitchFamily="34" charset="0"/>
                  <a:cs typeface="Arial" panose="020B0604020202020204" pitchFamily="34" charset="0"/>
                </a:rPr>
                <a:t>colleges have digital management system (DMS)  </a:t>
              </a:r>
            </a:p>
            <a:p>
              <a:pPr marL="409575" indent="-401638">
                <a:lnSpc>
                  <a:spcPts val="2280"/>
                </a:lnSpc>
                <a:spcBef>
                  <a:spcPts val="600"/>
                </a:spcBef>
              </a:pPr>
              <a:r>
                <a:rPr lang="cy-GB" sz="1600" b="1" dirty="0">
                  <a:solidFill>
                    <a:srgbClr val="C00000"/>
                  </a:solidFill>
                  <a:latin typeface="Arial" panose="020B0604020202020204" pitchFamily="34" charset="0"/>
                  <a:cs typeface="Arial" panose="020B0604020202020204" pitchFamily="34" charset="0"/>
                </a:rPr>
                <a:t>11</a:t>
              </a:r>
              <a:r>
                <a:rPr lang="cy-GB" sz="1600" dirty="0">
                  <a:latin typeface="Arial" panose="020B0604020202020204" pitchFamily="34" charset="0"/>
                  <a:cs typeface="Arial" panose="020B0604020202020204" pitchFamily="34" charset="0"/>
                </a:rPr>
                <a:t> colleges share the OVETR platform</a:t>
              </a:r>
            </a:p>
            <a:p>
              <a:pPr marL="7938">
                <a:lnSpc>
                  <a:spcPts val="2280"/>
                </a:lnSpc>
                <a:spcBef>
                  <a:spcPts val="600"/>
                </a:spcBef>
              </a:pPr>
              <a:r>
                <a:rPr lang="cy-GB" sz="1600" b="1" dirty="0">
                  <a:solidFill>
                    <a:srgbClr val="C00000"/>
                  </a:solidFill>
                  <a:latin typeface="Arial" panose="020B0604020202020204" pitchFamily="34" charset="0"/>
                  <a:cs typeface="Arial" panose="020B0604020202020204" pitchFamily="34" charset="0"/>
                </a:rPr>
                <a:t>11</a:t>
              </a:r>
              <a:r>
                <a:rPr lang="cy-GB" sz="1600" dirty="0">
                  <a:latin typeface="Arial" panose="020B0604020202020204" pitchFamily="34" charset="0"/>
                  <a:cs typeface="Arial" panose="020B0604020202020204" pitchFamily="34" charset="0"/>
                </a:rPr>
                <a:t> colleges have e-learning studios</a:t>
              </a:r>
            </a:p>
            <a:p>
              <a:pPr marL="407988" indent="-400050">
                <a:lnSpc>
                  <a:spcPts val="2280"/>
                </a:lnSpc>
                <a:spcBef>
                  <a:spcPts val="600"/>
                </a:spcBef>
              </a:pPr>
              <a:r>
                <a:rPr lang="cy-GB" sz="1600" b="1" dirty="0">
                  <a:solidFill>
                    <a:srgbClr val="C00000"/>
                  </a:solidFill>
                  <a:latin typeface="Arial" panose="020B0604020202020204" pitchFamily="34" charset="0"/>
                  <a:cs typeface="Arial" panose="020B0604020202020204" pitchFamily="34" charset="0"/>
                </a:rPr>
                <a:t>06</a:t>
              </a:r>
              <a:r>
                <a:rPr lang="cy-GB" sz="1600" dirty="0">
                  <a:latin typeface="Arial" panose="020B0604020202020204" pitchFamily="34" charset="0"/>
                  <a:cs typeface="Arial" panose="020B0604020202020204" pitchFamily="34" charset="0"/>
                </a:rPr>
                <a:t> colleges exploit cloud server packages </a:t>
              </a:r>
              <a:r>
                <a:rPr lang="en-US" sz="1600" dirty="0">
                  <a:latin typeface="Arial" panose="020B0604020202020204" pitchFamily="34" charset="0"/>
                  <a:cs typeface="Arial" panose="020B0604020202020204" pitchFamily="34" charset="0"/>
                </a:rPr>
                <a:t>	</a:t>
              </a:r>
            </a:p>
          </p:txBody>
        </p:sp>
        <p:sp>
          <p:nvSpPr>
            <p:cNvPr id="143" name="Alternate Process 142">
              <a:extLst>
                <a:ext uri="{FF2B5EF4-FFF2-40B4-BE49-F238E27FC236}">
                  <a16:creationId xmlns:a16="http://schemas.microsoft.com/office/drawing/2014/main" id="{D2EEB6B1-66B6-1C46-8396-CA1F16F65ADE}"/>
                </a:ext>
              </a:extLst>
            </p:cNvPr>
            <p:cNvSpPr/>
            <p:nvPr/>
          </p:nvSpPr>
          <p:spPr>
            <a:xfrm>
              <a:off x="160496" y="1740177"/>
              <a:ext cx="3338141"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144" name="TextBox 143">
              <a:extLst>
                <a:ext uri="{FF2B5EF4-FFF2-40B4-BE49-F238E27FC236}">
                  <a16:creationId xmlns:a16="http://schemas.microsoft.com/office/drawing/2014/main" id="{87B81349-02EC-6D47-A008-168A4274013A}"/>
                </a:ext>
              </a:extLst>
            </p:cNvPr>
            <p:cNvSpPr txBox="1"/>
            <p:nvPr/>
          </p:nvSpPr>
          <p:spPr>
            <a:xfrm>
              <a:off x="157914" y="1792477"/>
              <a:ext cx="3269530" cy="682238"/>
            </a:xfrm>
            <a:prstGeom prst="rect">
              <a:avLst/>
            </a:prstGeom>
            <a:noFill/>
          </p:spPr>
          <p:txBody>
            <a:bodyPr wrap="square" rtlCol="0">
              <a:spAutoFit/>
            </a:bodyPr>
            <a:lstStyle/>
            <a:p>
              <a:pPr algn="ctr">
                <a:lnSpc>
                  <a:spcPts val="2280"/>
                </a:lnSpc>
              </a:pPr>
              <a:r>
                <a:rPr lang="cy-GB" b="1" dirty="0">
                  <a:latin typeface="Arial" panose="020B0604020202020204" pitchFamily="34" charset="0"/>
                  <a:cs typeface="Arial" panose="020B0604020202020204" pitchFamily="34" charset="0"/>
                </a:rPr>
                <a:t>Developing and applying digital platform solutions</a:t>
              </a:r>
            </a:p>
          </p:txBody>
        </p:sp>
      </p:grpSp>
      <p:sp>
        <p:nvSpPr>
          <p:cNvPr id="152" name="TextBox 151">
            <a:extLst>
              <a:ext uri="{FF2B5EF4-FFF2-40B4-BE49-F238E27FC236}">
                <a16:creationId xmlns:a16="http://schemas.microsoft.com/office/drawing/2014/main" id="{FF246531-E087-5546-8BDB-2842DBD25576}"/>
              </a:ext>
            </a:extLst>
          </p:cNvPr>
          <p:cNvSpPr txBox="1"/>
          <p:nvPr/>
        </p:nvSpPr>
        <p:spPr>
          <a:xfrm>
            <a:off x="804489" y="2496315"/>
            <a:ext cx="3206079" cy="3247043"/>
          </a:xfrm>
          <a:prstGeom prst="rect">
            <a:avLst/>
          </a:prstGeom>
          <a:noFill/>
        </p:spPr>
        <p:txBody>
          <a:bodyPr wrap="square" rtlCol="0">
            <a:spAutoFit/>
          </a:bodyPr>
          <a:lstStyle/>
          <a:p>
            <a:pPr marL="184150" indent="-184150">
              <a:buFont typeface="Arial" panose="020B0604020202020204" pitchFamily="34" charset="0"/>
              <a:buChar char="•"/>
            </a:pPr>
            <a:r>
              <a:rPr lang="cy-GB" sz="2000" dirty="0"/>
              <a:t>Approach via DX ecosystem in TVET, including 06 components </a:t>
            </a:r>
            <a:r>
              <a:rPr lang="cy-GB" sz="2000" dirty="0">
                <a:sym typeface="Wingdings" pitchFamily="2" charset="2"/>
              </a:rPr>
              <a:t> connect with the ST-235 model  the model of smart TVET college.</a:t>
            </a:r>
            <a:endParaRPr lang="cy-GB" sz="2000" dirty="0"/>
          </a:p>
          <a:p>
            <a:pPr marL="184150" indent="-184150">
              <a:spcBef>
                <a:spcPts val="600"/>
              </a:spcBef>
              <a:buFont typeface="Arial" panose="020B0604020202020204" pitchFamily="34" charset="0"/>
              <a:buChar char="•"/>
            </a:pPr>
            <a:r>
              <a:rPr lang="cy-GB" sz="2000" dirty="0"/>
              <a:t>Learning management system (LMS), digital learning materials</a:t>
            </a:r>
          </a:p>
          <a:p>
            <a:pPr marL="184150" indent="-184150">
              <a:buFont typeface="Arial" panose="020B0604020202020204" pitchFamily="34" charset="0"/>
              <a:buChar char="•"/>
            </a:pPr>
            <a:endParaRPr lang="cy-GB" sz="2000" dirty="0"/>
          </a:p>
        </p:txBody>
      </p:sp>
      <p:pic>
        <p:nvPicPr>
          <p:cNvPr id="154" name="Picture 153">
            <a:extLst>
              <a:ext uri="{FF2B5EF4-FFF2-40B4-BE49-F238E27FC236}">
                <a16:creationId xmlns:a16="http://schemas.microsoft.com/office/drawing/2014/main" id="{3C93FFD8-D1F4-A841-B587-B6C3A321E84C}"/>
              </a:ext>
            </a:extLst>
          </p:cNvPr>
          <p:cNvPicPr>
            <a:picLocks noChangeAspect="1"/>
          </p:cNvPicPr>
          <p:nvPr/>
        </p:nvPicPr>
        <p:blipFill>
          <a:blip r:embed="rId2"/>
          <a:stretch>
            <a:fillRect/>
          </a:stretch>
        </p:blipFill>
        <p:spPr>
          <a:xfrm>
            <a:off x="3243079" y="5027676"/>
            <a:ext cx="661928" cy="723633"/>
          </a:xfrm>
          <a:prstGeom prst="rect">
            <a:avLst/>
          </a:prstGeom>
        </p:spPr>
      </p:pic>
      <p:sp>
        <p:nvSpPr>
          <p:cNvPr id="155" name="Alternate Process 154">
            <a:extLst>
              <a:ext uri="{FF2B5EF4-FFF2-40B4-BE49-F238E27FC236}">
                <a16:creationId xmlns:a16="http://schemas.microsoft.com/office/drawing/2014/main" id="{4FD75103-6CB1-F44D-959A-528B89B5909B}"/>
              </a:ext>
            </a:extLst>
          </p:cNvPr>
          <p:cNvSpPr/>
          <p:nvPr/>
        </p:nvSpPr>
        <p:spPr>
          <a:xfrm>
            <a:off x="729281" y="1673226"/>
            <a:ext cx="3281288"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TextBox 155">
            <a:extLst>
              <a:ext uri="{FF2B5EF4-FFF2-40B4-BE49-F238E27FC236}">
                <a16:creationId xmlns:a16="http://schemas.microsoft.com/office/drawing/2014/main" id="{2B8A3E85-203D-8C4B-B914-3F49CEB2E5FC}"/>
              </a:ext>
            </a:extLst>
          </p:cNvPr>
          <p:cNvSpPr txBox="1"/>
          <p:nvPr/>
        </p:nvSpPr>
        <p:spPr>
          <a:xfrm>
            <a:off x="700854" y="1846422"/>
            <a:ext cx="3338141" cy="388055"/>
          </a:xfrm>
          <a:prstGeom prst="rect">
            <a:avLst/>
          </a:prstGeom>
          <a:noFill/>
        </p:spPr>
        <p:txBody>
          <a:bodyPr wrap="square" rtlCol="0">
            <a:spAutoFit/>
          </a:bodyPr>
          <a:lstStyle/>
          <a:p>
            <a:pPr algn="ctr">
              <a:lnSpc>
                <a:spcPts val="2280"/>
              </a:lnSpc>
            </a:pPr>
            <a:r>
              <a:rPr lang="cy-GB" sz="2200" b="1" dirty="0"/>
              <a:t>Raising awareness on DX</a:t>
            </a:r>
          </a:p>
        </p:txBody>
      </p:sp>
      <p:cxnSp>
        <p:nvCxnSpPr>
          <p:cNvPr id="167" name="Straight Connector 166">
            <a:extLst>
              <a:ext uri="{FF2B5EF4-FFF2-40B4-BE49-F238E27FC236}">
                <a16:creationId xmlns:a16="http://schemas.microsoft.com/office/drawing/2014/main" id="{74956812-91B7-2D40-A0C1-6EBB3241D558}"/>
              </a:ext>
            </a:extLst>
          </p:cNvPr>
          <p:cNvCxnSpPr>
            <a:cxnSpLocks/>
          </p:cNvCxnSpPr>
          <p:nvPr/>
        </p:nvCxnSpPr>
        <p:spPr>
          <a:xfrm>
            <a:off x="977901" y="2579099"/>
            <a:ext cx="3522901" cy="0"/>
          </a:xfrm>
          <a:prstGeom prst="line">
            <a:avLst/>
          </a:prstGeom>
          <a:solidFill>
            <a:schemeClr val="bg1">
              <a:lumMod val="95000"/>
            </a:schemeClr>
          </a:solid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E9499EF4-67D1-934C-B955-75989D3179F9}"/>
              </a:ext>
            </a:extLst>
          </p:cNvPr>
          <p:cNvPicPr>
            <a:picLocks noChangeAspect="1"/>
          </p:cNvPicPr>
          <p:nvPr/>
        </p:nvPicPr>
        <p:blipFill>
          <a:blip r:embed="rId3"/>
          <a:stretch>
            <a:fillRect/>
          </a:stretch>
        </p:blipFill>
        <p:spPr>
          <a:xfrm>
            <a:off x="6739693" y="5154374"/>
            <a:ext cx="1025525" cy="588984"/>
          </a:xfrm>
          <a:prstGeom prst="rect">
            <a:avLst/>
          </a:prstGeom>
        </p:spPr>
      </p:pic>
      <p:pic>
        <p:nvPicPr>
          <p:cNvPr id="10" name="Picture 9">
            <a:extLst>
              <a:ext uri="{FF2B5EF4-FFF2-40B4-BE49-F238E27FC236}">
                <a16:creationId xmlns:a16="http://schemas.microsoft.com/office/drawing/2014/main" id="{86BF9A74-E759-0841-8CF4-F65295015966}"/>
              </a:ext>
            </a:extLst>
          </p:cNvPr>
          <p:cNvPicPr>
            <a:picLocks noChangeAspect="1"/>
          </p:cNvPicPr>
          <p:nvPr/>
        </p:nvPicPr>
        <p:blipFill>
          <a:blip r:embed="rId4"/>
          <a:stretch>
            <a:fillRect/>
          </a:stretch>
        </p:blipFill>
        <p:spPr>
          <a:xfrm>
            <a:off x="10812293" y="5154373"/>
            <a:ext cx="799539" cy="574519"/>
          </a:xfrm>
          <a:prstGeom prst="rect">
            <a:avLst/>
          </a:prstGeom>
        </p:spPr>
      </p:pic>
    </p:spTree>
    <p:extLst>
      <p:ext uri="{BB962C8B-B14F-4D97-AF65-F5344CB8AC3E}">
        <p14:creationId xmlns:p14="http://schemas.microsoft.com/office/powerpoint/2010/main" val="2820857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Rectangle: Rounded Corners 4">
            <a:extLst>
              <a:ext uri="{FF2B5EF4-FFF2-40B4-BE49-F238E27FC236}">
                <a16:creationId xmlns:a16="http://schemas.microsoft.com/office/drawing/2014/main" id="{3BD950D6-522D-B84E-8267-8F2FD7824488}"/>
              </a:ext>
            </a:extLst>
          </p:cNvPr>
          <p:cNvSpPr/>
          <p:nvPr/>
        </p:nvSpPr>
        <p:spPr>
          <a:xfrm>
            <a:off x="694976" y="1654201"/>
            <a:ext cx="3349899" cy="4159386"/>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100" dirty="0"/>
          </a:p>
        </p:txBody>
      </p:sp>
      <p:sp>
        <p:nvSpPr>
          <p:cNvPr id="2" name="Title 1">
            <a:extLst>
              <a:ext uri="{FF2B5EF4-FFF2-40B4-BE49-F238E27FC236}">
                <a16:creationId xmlns:a16="http://schemas.microsoft.com/office/drawing/2014/main" id="{916A05FD-B6F1-1147-909E-3001331A98C4}"/>
              </a:ext>
            </a:extLst>
          </p:cNvPr>
          <p:cNvSpPr>
            <a:spLocks noGrp="1"/>
          </p:cNvSpPr>
          <p:nvPr>
            <p:ph type="title"/>
          </p:nvPr>
        </p:nvSpPr>
        <p:spPr/>
        <p:txBody>
          <a:bodyPr/>
          <a:lstStyle/>
          <a:p>
            <a:r>
              <a:rPr lang="en-US" dirty="0"/>
              <a:t>Points to improve</a:t>
            </a:r>
          </a:p>
        </p:txBody>
      </p:sp>
      <p:sp>
        <p:nvSpPr>
          <p:cNvPr id="4" name="Slide Number Placeholder 3">
            <a:extLst>
              <a:ext uri="{FF2B5EF4-FFF2-40B4-BE49-F238E27FC236}">
                <a16:creationId xmlns:a16="http://schemas.microsoft.com/office/drawing/2014/main" id="{07B6ADED-DBFF-6842-A24F-F3AB0524E41D}"/>
              </a:ext>
            </a:extLst>
          </p:cNvPr>
          <p:cNvSpPr>
            <a:spLocks noGrp="1"/>
          </p:cNvSpPr>
          <p:nvPr>
            <p:ph type="sldNum" sz="quarter" idx="12"/>
          </p:nvPr>
        </p:nvSpPr>
        <p:spPr/>
        <p:txBody>
          <a:bodyPr/>
          <a:lstStyle/>
          <a:p>
            <a:fld id="{A5993202-2F7C-354B-89A0-CF345E37CF84}" type="slidenum">
              <a:rPr lang="en-US" smtClean="0"/>
              <a:pPr/>
              <a:t>5</a:t>
            </a:fld>
            <a:endParaRPr lang="en-US"/>
          </a:p>
        </p:txBody>
      </p:sp>
      <p:grpSp>
        <p:nvGrpSpPr>
          <p:cNvPr id="76" name="Group 75">
            <a:extLst>
              <a:ext uri="{FF2B5EF4-FFF2-40B4-BE49-F238E27FC236}">
                <a16:creationId xmlns:a16="http://schemas.microsoft.com/office/drawing/2014/main" id="{FB024080-95E9-F741-B89E-DC3AC75A5C75}"/>
              </a:ext>
            </a:extLst>
          </p:cNvPr>
          <p:cNvGrpSpPr/>
          <p:nvPr/>
        </p:nvGrpSpPr>
        <p:grpSpPr>
          <a:xfrm>
            <a:off x="8336073" y="1663457"/>
            <a:ext cx="3728382" cy="4159386"/>
            <a:chOff x="104834" y="1786696"/>
            <a:chExt cx="3728382" cy="4159386"/>
          </a:xfrm>
        </p:grpSpPr>
        <p:grpSp>
          <p:nvGrpSpPr>
            <p:cNvPr id="18" name="Group 17">
              <a:extLst>
                <a:ext uri="{FF2B5EF4-FFF2-40B4-BE49-F238E27FC236}">
                  <a16:creationId xmlns:a16="http://schemas.microsoft.com/office/drawing/2014/main" id="{CFEDAD64-CEA8-FA49-96A1-AAD5928872FB}"/>
                </a:ext>
              </a:extLst>
            </p:cNvPr>
            <p:cNvGrpSpPr/>
            <p:nvPr/>
          </p:nvGrpSpPr>
          <p:grpSpPr>
            <a:xfrm>
              <a:off x="104834" y="1786696"/>
              <a:ext cx="3728382" cy="4159386"/>
              <a:chOff x="130621" y="1133583"/>
              <a:chExt cx="4399815" cy="2552372"/>
            </a:xfrm>
            <a:solidFill>
              <a:schemeClr val="bg1">
                <a:lumMod val="95000"/>
              </a:schemeClr>
            </a:solidFill>
            <a:effectLst>
              <a:outerShdw blurRad="50800" dist="38100" dir="2700000" algn="tl" rotWithShape="0">
                <a:prstClr val="black">
                  <a:alpha val="40000"/>
                </a:prstClr>
              </a:outerShdw>
            </a:effectLst>
          </p:grpSpPr>
          <p:sp>
            <p:nvSpPr>
              <p:cNvPr id="19" name="Rectangle: Rounded Corners 4">
                <a:extLst>
                  <a:ext uri="{FF2B5EF4-FFF2-40B4-BE49-F238E27FC236}">
                    <a16:creationId xmlns:a16="http://schemas.microsoft.com/office/drawing/2014/main" id="{908734E3-3DD8-BD4D-AC34-8344E0103CB8}"/>
                  </a:ext>
                </a:extLst>
              </p:cNvPr>
              <p:cNvSpPr/>
              <p:nvPr/>
            </p:nvSpPr>
            <p:spPr>
              <a:xfrm>
                <a:off x="130621" y="1133583"/>
                <a:ext cx="4023282" cy="2552372"/>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63C517C0-939F-1D45-8925-AB7B016D6F41}"/>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CCC7679B-7671-104F-91CA-B898133E230C}"/>
                </a:ext>
              </a:extLst>
            </p:cNvPr>
            <p:cNvSpPr txBox="1"/>
            <p:nvPr/>
          </p:nvSpPr>
          <p:spPr>
            <a:xfrm>
              <a:off x="122920" y="2625074"/>
              <a:ext cx="3340723" cy="2785378"/>
            </a:xfrm>
            <a:prstGeom prst="rect">
              <a:avLst/>
            </a:prstGeom>
            <a:noFill/>
          </p:spPr>
          <p:txBody>
            <a:bodyPr wrap="square" rtlCol="0">
              <a:spAutoFit/>
            </a:bodyPr>
            <a:lstStyle/>
            <a:p>
              <a:pPr marL="187325" indent="-187325">
                <a:buFont typeface="Arial" panose="020B0604020202020204" pitchFamily="34" charset="0"/>
                <a:buChar char="•"/>
              </a:pPr>
              <a:r>
                <a:rPr lang="cy-GB" sz="1600" dirty="0">
                  <a:latin typeface="Arial" panose="020B0604020202020204" pitchFamily="34" charset="0"/>
                  <a:cs typeface="Arial" panose="020B0604020202020204" pitchFamily="34" charset="0"/>
                </a:rPr>
                <a:t>Lack of investment resouces from budget (Cir. 2222/QĐ-TTg has not been implemented yet).</a:t>
              </a:r>
            </a:p>
            <a:p>
              <a:pPr marL="187325" indent="-187325">
                <a:spcBef>
                  <a:spcPts val="600"/>
                </a:spcBef>
                <a:buFont typeface="Arial" panose="020B0604020202020204" pitchFamily="34" charset="0"/>
                <a:buChar char="•"/>
              </a:pPr>
              <a:r>
                <a:rPr lang="cy-GB" sz="1600" dirty="0">
                  <a:latin typeface="Arial" panose="020B0604020202020204" pitchFamily="34" charset="0"/>
                  <a:cs typeface="Arial" panose="020B0604020202020204" pitchFamily="34" charset="0"/>
                </a:rPr>
                <a:t>Regulatory framework has many problems/gaps, the development of internal regulations have not been focused.</a:t>
              </a:r>
            </a:p>
            <a:p>
              <a:pPr marL="187325" indent="-187325">
                <a:spcBef>
                  <a:spcPts val="600"/>
                </a:spcBef>
                <a:buFont typeface="Arial" panose="020B0604020202020204" pitchFamily="34" charset="0"/>
                <a:buChar char="•"/>
              </a:pPr>
              <a:r>
                <a:rPr lang="cy-GB" sz="1600" dirty="0">
                  <a:latin typeface="Arial" panose="020B0604020202020204" pitchFamily="34" charset="0"/>
                  <a:cs typeface="Arial" panose="020B0604020202020204" pitchFamily="34" charset="0"/>
                </a:rPr>
                <a:t>Colleges are confuse in how to implement DX strategies.</a:t>
              </a:r>
            </a:p>
            <a:p>
              <a:pPr>
                <a:spcBef>
                  <a:spcPts val="600"/>
                </a:spcBef>
              </a:pPr>
              <a:endParaRPr lang="cy-GB" sz="1600" dirty="0">
                <a:latin typeface="Arial" panose="020B0604020202020204" pitchFamily="34" charset="0"/>
                <a:cs typeface="Arial" panose="020B0604020202020204" pitchFamily="34" charset="0"/>
              </a:endParaRPr>
            </a:p>
          </p:txBody>
        </p:sp>
        <p:sp>
          <p:nvSpPr>
            <p:cNvPr id="75" name="Alternate Process 74">
              <a:extLst>
                <a:ext uri="{FF2B5EF4-FFF2-40B4-BE49-F238E27FC236}">
                  <a16:creationId xmlns:a16="http://schemas.microsoft.com/office/drawing/2014/main" id="{A5A598CE-7360-9147-92FD-384D52AA0A1D}"/>
                </a:ext>
              </a:extLst>
            </p:cNvPr>
            <p:cNvSpPr/>
            <p:nvPr/>
          </p:nvSpPr>
          <p:spPr>
            <a:xfrm>
              <a:off x="135425" y="1806985"/>
              <a:ext cx="3340723"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7E53DB64-5814-6E45-AC44-12CD5327DC4A}"/>
                </a:ext>
              </a:extLst>
            </p:cNvPr>
            <p:cNvSpPr txBox="1"/>
            <p:nvPr/>
          </p:nvSpPr>
          <p:spPr>
            <a:xfrm>
              <a:off x="143438" y="1845838"/>
              <a:ext cx="3332710" cy="655179"/>
            </a:xfrm>
            <a:prstGeom prst="rect">
              <a:avLst/>
            </a:prstGeom>
            <a:noFill/>
          </p:spPr>
          <p:txBody>
            <a:bodyPr wrap="square" rtlCol="0">
              <a:spAutoFit/>
            </a:bodyPr>
            <a:lstStyle/>
            <a:p>
              <a:pPr algn="ctr">
                <a:lnSpc>
                  <a:spcPts val="2280"/>
                </a:lnSpc>
              </a:pPr>
              <a:r>
                <a:rPr lang="cy-GB" sz="1600" b="1" dirty="0">
                  <a:latin typeface="Arial" panose="020B0604020202020204" pitchFamily="34" charset="0"/>
                  <a:cs typeface="Arial" panose="020B0604020202020204" pitchFamily="34" charset="0"/>
                </a:rPr>
                <a:t>Finding solutions for main challeges when proceeding DX</a:t>
              </a:r>
            </a:p>
          </p:txBody>
        </p:sp>
      </p:grpSp>
      <p:grpSp>
        <p:nvGrpSpPr>
          <p:cNvPr id="137" name="Group 136">
            <a:extLst>
              <a:ext uri="{FF2B5EF4-FFF2-40B4-BE49-F238E27FC236}">
                <a16:creationId xmlns:a16="http://schemas.microsoft.com/office/drawing/2014/main" id="{C1AC32EB-EE7B-104E-98A9-09BE4CA3A13F}"/>
              </a:ext>
            </a:extLst>
          </p:cNvPr>
          <p:cNvGrpSpPr/>
          <p:nvPr/>
        </p:nvGrpSpPr>
        <p:grpSpPr>
          <a:xfrm>
            <a:off x="4521404" y="1654201"/>
            <a:ext cx="3675302" cy="4159386"/>
            <a:chOff x="157914" y="1730921"/>
            <a:chExt cx="3675302" cy="4159386"/>
          </a:xfrm>
        </p:grpSpPr>
        <p:grpSp>
          <p:nvGrpSpPr>
            <p:cNvPr id="138" name="Group 137">
              <a:extLst>
                <a:ext uri="{FF2B5EF4-FFF2-40B4-BE49-F238E27FC236}">
                  <a16:creationId xmlns:a16="http://schemas.microsoft.com/office/drawing/2014/main" id="{7FBA52DE-2D17-1849-8B39-35844DE62FB3}"/>
                </a:ext>
              </a:extLst>
            </p:cNvPr>
            <p:cNvGrpSpPr/>
            <p:nvPr/>
          </p:nvGrpSpPr>
          <p:grpSpPr>
            <a:xfrm>
              <a:off x="157914" y="1730921"/>
              <a:ext cx="3675302" cy="4159386"/>
              <a:chOff x="193260" y="1099357"/>
              <a:chExt cx="4337176" cy="2552372"/>
            </a:xfrm>
            <a:solidFill>
              <a:schemeClr val="bg1">
                <a:lumMod val="95000"/>
              </a:schemeClr>
            </a:solidFill>
            <a:effectLst>
              <a:outerShdw blurRad="50800" dist="38100" dir="2700000" algn="tl" rotWithShape="0">
                <a:prstClr val="black">
                  <a:alpha val="40000"/>
                </a:prstClr>
              </a:outerShdw>
            </a:effectLst>
          </p:grpSpPr>
          <p:sp>
            <p:nvSpPr>
              <p:cNvPr id="147" name="Rectangle: Rounded Corners 4">
                <a:extLst>
                  <a:ext uri="{FF2B5EF4-FFF2-40B4-BE49-F238E27FC236}">
                    <a16:creationId xmlns:a16="http://schemas.microsoft.com/office/drawing/2014/main" id="{DB703D3A-593D-0243-8ED5-0989F42EE782}"/>
                  </a:ext>
                </a:extLst>
              </p:cNvPr>
              <p:cNvSpPr/>
              <p:nvPr/>
            </p:nvSpPr>
            <p:spPr>
              <a:xfrm>
                <a:off x="193260" y="1099357"/>
                <a:ext cx="3953172" cy="2552372"/>
              </a:xfrm>
              <a:prstGeom prst="roundRect">
                <a:avLst>
                  <a:gd name="adj" fmla="val 2734"/>
                </a:avLst>
              </a:prstGeom>
              <a:solidFill>
                <a:schemeClr val="bg1"/>
              </a:solidFill>
              <a:ln w="28575">
                <a:solidFill>
                  <a:schemeClr val="tx1"/>
                </a:solidFill>
              </a:ln>
              <a:effectLst>
                <a:outerShdw blurRad="25400" dist="12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050" dirty="0">
                  <a:latin typeface="Arial" panose="020B0604020202020204" pitchFamily="34" charset="0"/>
                  <a:cs typeface="Arial" panose="020B0604020202020204" pitchFamily="34" charset="0"/>
                </a:endParaRPr>
              </a:p>
            </p:txBody>
          </p:sp>
          <p:cxnSp>
            <p:nvCxnSpPr>
              <p:cNvPr id="148" name="Straight Connector 147">
                <a:extLst>
                  <a:ext uri="{FF2B5EF4-FFF2-40B4-BE49-F238E27FC236}">
                    <a16:creationId xmlns:a16="http://schemas.microsoft.com/office/drawing/2014/main" id="{A1444C76-8E65-C04A-9C51-1E97DCD24184}"/>
                  </a:ext>
                </a:extLst>
              </p:cNvPr>
              <p:cNvCxnSpPr>
                <a:cxnSpLocks/>
              </p:cNvCxnSpPr>
              <p:nvPr/>
            </p:nvCxnSpPr>
            <p:spPr>
              <a:xfrm>
                <a:off x="373106" y="1573394"/>
                <a:ext cx="4157330" cy="0"/>
              </a:xfrm>
              <a:prstGeom prst="line">
                <a:avLst/>
              </a:prstGeom>
              <a:grp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40" name="TextBox 139">
              <a:extLst>
                <a:ext uri="{FF2B5EF4-FFF2-40B4-BE49-F238E27FC236}">
                  <a16:creationId xmlns:a16="http://schemas.microsoft.com/office/drawing/2014/main" id="{F8760A63-7590-AB48-B166-9E50800DE5A3}"/>
                </a:ext>
              </a:extLst>
            </p:cNvPr>
            <p:cNvSpPr txBox="1"/>
            <p:nvPr/>
          </p:nvSpPr>
          <p:spPr>
            <a:xfrm>
              <a:off x="285260" y="2496489"/>
              <a:ext cx="3231463" cy="2631490"/>
            </a:xfrm>
            <a:prstGeom prst="rect">
              <a:avLst/>
            </a:prstGeom>
            <a:noFill/>
          </p:spPr>
          <p:txBody>
            <a:bodyPr wrap="square" rtlCol="0">
              <a:spAutoFit/>
            </a:bodyPr>
            <a:lstStyle/>
            <a:p>
              <a:pPr marL="187325" indent="-179388">
                <a:spcBef>
                  <a:spcPts val="600"/>
                </a:spcBef>
                <a:buFont typeface="Arial" panose="020B0604020202020204" pitchFamily="34" charset="0"/>
                <a:buChar char="•"/>
              </a:pPr>
              <a:r>
                <a:rPr lang="cy-GB" sz="1600" dirty="0">
                  <a:latin typeface="Arial" panose="020B0604020202020204" pitchFamily="34" charset="0"/>
                  <a:cs typeface="Arial" panose="020B0604020202020204" pitchFamily="34" charset="0"/>
                </a:rPr>
                <a:t>Colleges are mainly at the stage of IT application and upgradation of IT application</a:t>
              </a:r>
            </a:p>
            <a:p>
              <a:pPr marL="187325" indent="-179388">
                <a:spcBef>
                  <a:spcPts val="600"/>
                </a:spcBef>
                <a:buFont typeface="Arial" panose="020B0604020202020204" pitchFamily="34" charset="0"/>
                <a:buChar char="•"/>
              </a:pPr>
              <a:r>
                <a:rPr lang="cy-GB" sz="1600" dirty="0">
                  <a:latin typeface="Arial" panose="020B0604020202020204" pitchFamily="34" charset="0"/>
                  <a:cs typeface="Arial" panose="020B0604020202020204" pitchFamily="34" charset="0"/>
                </a:rPr>
                <a:t>Colleges are still unclear about how to exploit and connect data, and how to improve the effectiveness of teaching and learning activities, as well as management and administration activities...</a:t>
              </a:r>
            </a:p>
          </p:txBody>
        </p:sp>
        <p:sp>
          <p:nvSpPr>
            <p:cNvPr id="143" name="Alternate Process 142">
              <a:extLst>
                <a:ext uri="{FF2B5EF4-FFF2-40B4-BE49-F238E27FC236}">
                  <a16:creationId xmlns:a16="http://schemas.microsoft.com/office/drawing/2014/main" id="{D2EEB6B1-66B6-1C46-8396-CA1F16F65ADE}"/>
                </a:ext>
              </a:extLst>
            </p:cNvPr>
            <p:cNvSpPr/>
            <p:nvPr/>
          </p:nvSpPr>
          <p:spPr>
            <a:xfrm>
              <a:off x="160496" y="1740177"/>
              <a:ext cx="3338141"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144" name="TextBox 143">
              <a:extLst>
                <a:ext uri="{FF2B5EF4-FFF2-40B4-BE49-F238E27FC236}">
                  <a16:creationId xmlns:a16="http://schemas.microsoft.com/office/drawing/2014/main" id="{87B81349-02EC-6D47-A008-168A4274013A}"/>
                </a:ext>
              </a:extLst>
            </p:cNvPr>
            <p:cNvSpPr txBox="1"/>
            <p:nvPr/>
          </p:nvSpPr>
          <p:spPr>
            <a:xfrm>
              <a:off x="157914" y="1792477"/>
              <a:ext cx="3338140" cy="682238"/>
            </a:xfrm>
            <a:prstGeom prst="rect">
              <a:avLst/>
            </a:prstGeom>
            <a:noFill/>
          </p:spPr>
          <p:txBody>
            <a:bodyPr wrap="square" rtlCol="0">
              <a:spAutoFit/>
            </a:bodyPr>
            <a:lstStyle/>
            <a:p>
              <a:pPr algn="ctr">
                <a:lnSpc>
                  <a:spcPts val="2280"/>
                </a:lnSpc>
              </a:pPr>
              <a:r>
                <a:rPr lang="cy-GB" sz="2000" b="1" dirty="0">
                  <a:latin typeface="Arial" panose="020B0604020202020204" pitchFamily="34" charset="0"/>
                  <a:cs typeface="Arial" panose="020B0604020202020204" pitchFamily="34" charset="0"/>
                </a:rPr>
                <a:t>DX procedure is not determined</a:t>
              </a:r>
            </a:p>
          </p:txBody>
        </p:sp>
      </p:grpSp>
      <p:sp>
        <p:nvSpPr>
          <p:cNvPr id="152" name="TextBox 151">
            <a:extLst>
              <a:ext uri="{FF2B5EF4-FFF2-40B4-BE49-F238E27FC236}">
                <a16:creationId xmlns:a16="http://schemas.microsoft.com/office/drawing/2014/main" id="{FF246531-E087-5546-8BDB-2842DBD25576}"/>
              </a:ext>
            </a:extLst>
          </p:cNvPr>
          <p:cNvSpPr txBox="1"/>
          <p:nvPr/>
        </p:nvSpPr>
        <p:spPr>
          <a:xfrm>
            <a:off x="773000" y="2531084"/>
            <a:ext cx="3193849" cy="3154710"/>
          </a:xfrm>
          <a:prstGeom prst="rect">
            <a:avLst/>
          </a:prstGeom>
          <a:noFill/>
        </p:spPr>
        <p:txBody>
          <a:bodyPr wrap="square" rtlCol="0">
            <a:spAutoFit/>
          </a:bodyPr>
          <a:lstStyle/>
          <a:p>
            <a:pPr marL="171450" indent="-171450">
              <a:buFont typeface="Arial" panose="020B0604020202020204" pitchFamily="34" charset="0"/>
              <a:buChar char="•"/>
            </a:pPr>
            <a:r>
              <a:rPr lang="cy-GB" dirty="0">
                <a:latin typeface="Arial" panose="020B0604020202020204" pitchFamily="34" charset="0"/>
                <a:ea typeface="Times New Roman" panose="02020603050405020304" pitchFamily="18" charset="0"/>
                <a:cs typeface="Arial" panose="020B0604020202020204" pitchFamily="34" charset="0"/>
              </a:rPr>
              <a:t>Only some colleges have necessary insights, awareness about DX and support of the management have achieved certain results</a:t>
            </a:r>
            <a:endParaRPr lang="cy-GB"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spcBef>
                <a:spcPts val="600"/>
              </a:spcBef>
              <a:buFont typeface="Arial" panose="020B0604020202020204" pitchFamily="34" charset="0"/>
              <a:buChar char="•"/>
            </a:pPr>
            <a:r>
              <a:rPr lang="cy-GB" dirty="0">
                <a:latin typeface="Arial" panose="020B0604020202020204" pitchFamily="34" charset="0"/>
                <a:cs typeface="Arial" panose="020B0604020202020204" pitchFamily="34" charset="0"/>
              </a:rPr>
              <a:t>Key factors: leaders, core DX teams, inspiration for others.</a:t>
            </a:r>
            <a:endParaRPr lang="cy-GB"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cy-GB" sz="16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cy-GB" sz="1600" b="1" dirty="0">
              <a:latin typeface="Arial" panose="020B0604020202020204" pitchFamily="34" charset="0"/>
              <a:cs typeface="Arial" panose="020B0604020202020204" pitchFamily="34" charset="0"/>
            </a:endParaRPr>
          </a:p>
        </p:txBody>
      </p:sp>
      <p:sp>
        <p:nvSpPr>
          <p:cNvPr id="155" name="Alternate Process 154">
            <a:extLst>
              <a:ext uri="{FF2B5EF4-FFF2-40B4-BE49-F238E27FC236}">
                <a16:creationId xmlns:a16="http://schemas.microsoft.com/office/drawing/2014/main" id="{4FD75103-6CB1-F44D-959A-528B89B5909B}"/>
              </a:ext>
            </a:extLst>
          </p:cNvPr>
          <p:cNvSpPr/>
          <p:nvPr/>
        </p:nvSpPr>
        <p:spPr>
          <a:xfrm>
            <a:off x="729281" y="1673226"/>
            <a:ext cx="3281288" cy="763242"/>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TextBox 155">
            <a:extLst>
              <a:ext uri="{FF2B5EF4-FFF2-40B4-BE49-F238E27FC236}">
                <a16:creationId xmlns:a16="http://schemas.microsoft.com/office/drawing/2014/main" id="{2B8A3E85-203D-8C4B-B914-3F49CEB2E5FC}"/>
              </a:ext>
            </a:extLst>
          </p:cNvPr>
          <p:cNvSpPr txBox="1"/>
          <p:nvPr/>
        </p:nvSpPr>
        <p:spPr>
          <a:xfrm>
            <a:off x="754744" y="1695580"/>
            <a:ext cx="3212106" cy="682238"/>
          </a:xfrm>
          <a:prstGeom prst="rect">
            <a:avLst/>
          </a:prstGeom>
          <a:noFill/>
        </p:spPr>
        <p:txBody>
          <a:bodyPr wrap="square" rtlCol="0">
            <a:spAutoFit/>
          </a:bodyPr>
          <a:lstStyle/>
          <a:p>
            <a:pPr algn="ctr">
              <a:lnSpc>
                <a:spcPts val="2280"/>
              </a:lnSpc>
            </a:pPr>
            <a:r>
              <a:rPr lang="cy-GB" sz="2000" b="1" dirty="0">
                <a:latin typeface="Arial" panose="020B0604020202020204" pitchFamily="34" charset="0"/>
                <a:cs typeface="Arial" panose="020B0604020202020204" pitchFamily="34" charset="0"/>
              </a:rPr>
              <a:t>DX activities at 11 colleges are uneven</a:t>
            </a:r>
          </a:p>
        </p:txBody>
      </p:sp>
      <p:cxnSp>
        <p:nvCxnSpPr>
          <p:cNvPr id="167" name="Straight Connector 166">
            <a:extLst>
              <a:ext uri="{FF2B5EF4-FFF2-40B4-BE49-F238E27FC236}">
                <a16:creationId xmlns:a16="http://schemas.microsoft.com/office/drawing/2014/main" id="{74956812-91B7-2D40-A0C1-6EBB3241D558}"/>
              </a:ext>
            </a:extLst>
          </p:cNvPr>
          <p:cNvCxnSpPr>
            <a:cxnSpLocks/>
          </p:cNvCxnSpPr>
          <p:nvPr/>
        </p:nvCxnSpPr>
        <p:spPr>
          <a:xfrm>
            <a:off x="175014" y="2531084"/>
            <a:ext cx="3522901" cy="0"/>
          </a:xfrm>
          <a:prstGeom prst="line">
            <a:avLst/>
          </a:prstGeom>
          <a:solidFill>
            <a:schemeClr val="bg1">
              <a:lumMod val="95000"/>
            </a:schemeClr>
          </a:solidFill>
          <a:ln>
            <a:solidFill>
              <a:schemeClr val="tx2">
                <a:alpha val="6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F18D58A-3239-A74D-92DB-C29E18789D6F}"/>
              </a:ext>
            </a:extLst>
          </p:cNvPr>
          <p:cNvPicPr>
            <a:picLocks noChangeAspect="1"/>
          </p:cNvPicPr>
          <p:nvPr/>
        </p:nvPicPr>
        <p:blipFill>
          <a:blip r:embed="rId2"/>
          <a:stretch>
            <a:fillRect/>
          </a:stretch>
        </p:blipFill>
        <p:spPr>
          <a:xfrm>
            <a:off x="2947876" y="4969373"/>
            <a:ext cx="1018973" cy="765532"/>
          </a:xfrm>
          <a:prstGeom prst="rect">
            <a:avLst/>
          </a:prstGeom>
        </p:spPr>
      </p:pic>
      <p:pic>
        <p:nvPicPr>
          <p:cNvPr id="7" name="Picture 6">
            <a:extLst>
              <a:ext uri="{FF2B5EF4-FFF2-40B4-BE49-F238E27FC236}">
                <a16:creationId xmlns:a16="http://schemas.microsoft.com/office/drawing/2014/main" id="{0E1C8E9B-F50D-4D4C-8238-DC3DA407F0BF}"/>
              </a:ext>
            </a:extLst>
          </p:cNvPr>
          <p:cNvPicPr>
            <a:picLocks noChangeAspect="1"/>
          </p:cNvPicPr>
          <p:nvPr/>
        </p:nvPicPr>
        <p:blipFill>
          <a:blip r:embed="rId3"/>
          <a:stretch>
            <a:fillRect/>
          </a:stretch>
        </p:blipFill>
        <p:spPr>
          <a:xfrm>
            <a:off x="6893781" y="4962160"/>
            <a:ext cx="898431" cy="817353"/>
          </a:xfrm>
          <a:prstGeom prst="rect">
            <a:avLst/>
          </a:prstGeom>
        </p:spPr>
      </p:pic>
      <p:pic>
        <p:nvPicPr>
          <p:cNvPr id="10" name="Picture 9">
            <a:extLst>
              <a:ext uri="{FF2B5EF4-FFF2-40B4-BE49-F238E27FC236}">
                <a16:creationId xmlns:a16="http://schemas.microsoft.com/office/drawing/2014/main" id="{EBC1BA11-EE28-274E-A462-C78B1B14E3A1}"/>
              </a:ext>
            </a:extLst>
          </p:cNvPr>
          <p:cNvPicPr>
            <a:picLocks noChangeAspect="1"/>
          </p:cNvPicPr>
          <p:nvPr/>
        </p:nvPicPr>
        <p:blipFill>
          <a:blip r:embed="rId4"/>
          <a:stretch>
            <a:fillRect/>
          </a:stretch>
        </p:blipFill>
        <p:spPr>
          <a:xfrm>
            <a:off x="10161933" y="5051260"/>
            <a:ext cx="1438913" cy="700458"/>
          </a:xfrm>
          <a:prstGeom prst="rect">
            <a:avLst/>
          </a:prstGeom>
        </p:spPr>
      </p:pic>
    </p:spTree>
    <p:extLst>
      <p:ext uri="{BB962C8B-B14F-4D97-AF65-F5344CB8AC3E}">
        <p14:creationId xmlns:p14="http://schemas.microsoft.com/office/powerpoint/2010/main" val="2098216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29525-4BAC-7747-B660-38821B957607}"/>
              </a:ext>
            </a:extLst>
          </p:cNvPr>
          <p:cNvSpPr>
            <a:spLocks noGrp="1"/>
          </p:cNvSpPr>
          <p:nvPr>
            <p:ph type="title"/>
          </p:nvPr>
        </p:nvSpPr>
        <p:spPr/>
        <p:txBody>
          <a:bodyPr/>
          <a:lstStyle/>
          <a:p>
            <a:r>
              <a:rPr lang="cy-GB" b="1" dirty="0"/>
              <a:t>ST-235 Methodology: a basis for DX</a:t>
            </a:r>
          </a:p>
        </p:txBody>
      </p:sp>
      <p:sp>
        <p:nvSpPr>
          <p:cNvPr id="4" name="Slide Number Placeholder 3">
            <a:extLst>
              <a:ext uri="{FF2B5EF4-FFF2-40B4-BE49-F238E27FC236}">
                <a16:creationId xmlns:a16="http://schemas.microsoft.com/office/drawing/2014/main" id="{C6C66D29-4FA3-6841-996C-6EC2EB181186}"/>
              </a:ext>
            </a:extLst>
          </p:cNvPr>
          <p:cNvSpPr>
            <a:spLocks noGrp="1"/>
          </p:cNvSpPr>
          <p:nvPr>
            <p:ph type="sldNum" sz="quarter" idx="12"/>
          </p:nvPr>
        </p:nvSpPr>
        <p:spPr/>
        <p:txBody>
          <a:bodyPr/>
          <a:lstStyle/>
          <a:p>
            <a:fld id="{A5993202-2F7C-354B-89A0-CF345E37CF84}" type="slidenum">
              <a:rPr lang="en-US" smtClean="0"/>
              <a:pPr/>
              <a:t>6</a:t>
            </a:fld>
            <a:endParaRPr lang="en-US" dirty="0"/>
          </a:p>
        </p:txBody>
      </p:sp>
      <p:pic>
        <p:nvPicPr>
          <p:cNvPr id="8" name="Picture 7">
            <a:extLst>
              <a:ext uri="{FF2B5EF4-FFF2-40B4-BE49-F238E27FC236}">
                <a16:creationId xmlns:a16="http://schemas.microsoft.com/office/drawing/2014/main" id="{48D837A0-70B3-2848-9C66-1FF60E68D7B7}"/>
              </a:ext>
            </a:extLst>
          </p:cNvPr>
          <p:cNvPicPr>
            <a:picLocks noChangeAspect="1"/>
          </p:cNvPicPr>
          <p:nvPr/>
        </p:nvPicPr>
        <p:blipFill>
          <a:blip r:embed="rId3"/>
          <a:stretch>
            <a:fillRect/>
          </a:stretch>
        </p:blipFill>
        <p:spPr>
          <a:xfrm>
            <a:off x="5246391" y="1214059"/>
            <a:ext cx="5570748" cy="4703355"/>
          </a:xfrm>
          <a:prstGeom prst="rect">
            <a:avLst/>
          </a:prstGeom>
        </p:spPr>
      </p:pic>
      <p:pic>
        <p:nvPicPr>
          <p:cNvPr id="7" name="Picture 6" descr="Diagram&#10;&#10;Description automatically generated">
            <a:extLst>
              <a:ext uri="{FF2B5EF4-FFF2-40B4-BE49-F238E27FC236}">
                <a16:creationId xmlns:a16="http://schemas.microsoft.com/office/drawing/2014/main" id="{F11AA98C-D765-EA85-7893-F1E48A8E79E1}"/>
              </a:ext>
            </a:extLst>
          </p:cNvPr>
          <p:cNvPicPr>
            <a:picLocks noChangeAspect="1"/>
          </p:cNvPicPr>
          <p:nvPr/>
        </p:nvPicPr>
        <p:blipFill>
          <a:blip r:embed="rId4"/>
          <a:stretch>
            <a:fillRect/>
          </a:stretch>
        </p:blipFill>
        <p:spPr>
          <a:xfrm>
            <a:off x="1483780" y="1244493"/>
            <a:ext cx="3762611" cy="4672921"/>
          </a:xfrm>
          <a:prstGeom prst="rect">
            <a:avLst/>
          </a:prstGeom>
        </p:spPr>
      </p:pic>
      <p:sp>
        <p:nvSpPr>
          <p:cNvPr id="5" name="TextBox 4">
            <a:extLst>
              <a:ext uri="{FF2B5EF4-FFF2-40B4-BE49-F238E27FC236}">
                <a16:creationId xmlns:a16="http://schemas.microsoft.com/office/drawing/2014/main" id="{642CBDF2-D9E6-0BD4-62A1-72FF7906DA84}"/>
              </a:ext>
            </a:extLst>
          </p:cNvPr>
          <p:cNvSpPr txBox="1"/>
          <p:nvPr/>
        </p:nvSpPr>
        <p:spPr>
          <a:xfrm>
            <a:off x="3097315" y="2200697"/>
            <a:ext cx="727264" cy="307777"/>
          </a:xfrm>
          <a:prstGeom prst="rect">
            <a:avLst/>
          </a:prstGeom>
          <a:solidFill>
            <a:srgbClr val="B3C8E5"/>
          </a:solidFill>
        </p:spPr>
        <p:txBody>
          <a:bodyPr wrap="square" rtlCol="0">
            <a:spAutoFit/>
          </a:bodyPr>
          <a:lstStyle/>
          <a:p>
            <a:pPr algn="ctr"/>
            <a:r>
              <a:rPr lang="en-US" sz="1400" dirty="0"/>
              <a:t>Human</a:t>
            </a:r>
          </a:p>
        </p:txBody>
      </p:sp>
      <p:sp>
        <p:nvSpPr>
          <p:cNvPr id="6" name="TextBox 5">
            <a:extLst>
              <a:ext uri="{FF2B5EF4-FFF2-40B4-BE49-F238E27FC236}">
                <a16:creationId xmlns:a16="http://schemas.microsoft.com/office/drawing/2014/main" id="{9D1918D6-5084-CA8C-7E51-E18538BC4CF0}"/>
              </a:ext>
            </a:extLst>
          </p:cNvPr>
          <p:cNvSpPr txBox="1"/>
          <p:nvPr/>
        </p:nvSpPr>
        <p:spPr>
          <a:xfrm>
            <a:off x="3962992" y="1501801"/>
            <a:ext cx="1144986" cy="382658"/>
          </a:xfrm>
          <a:prstGeom prst="rect">
            <a:avLst/>
          </a:prstGeom>
          <a:solidFill>
            <a:schemeClr val="bg1"/>
          </a:solidFill>
        </p:spPr>
        <p:txBody>
          <a:bodyPr wrap="square" rtlCol="0">
            <a:spAutoFit/>
          </a:bodyPr>
          <a:lstStyle/>
          <a:p>
            <a:pPr algn="ctr"/>
            <a:r>
              <a:rPr lang="en-US" dirty="0"/>
              <a:t>MODEL</a:t>
            </a:r>
          </a:p>
        </p:txBody>
      </p:sp>
      <p:sp>
        <p:nvSpPr>
          <p:cNvPr id="9" name="TextBox 8">
            <a:extLst>
              <a:ext uri="{FF2B5EF4-FFF2-40B4-BE49-F238E27FC236}">
                <a16:creationId xmlns:a16="http://schemas.microsoft.com/office/drawing/2014/main" id="{D80A913F-26B2-04B1-881A-D7B3751D04D9}"/>
              </a:ext>
            </a:extLst>
          </p:cNvPr>
          <p:cNvSpPr txBox="1"/>
          <p:nvPr/>
        </p:nvSpPr>
        <p:spPr>
          <a:xfrm rot="17840066">
            <a:off x="1321909" y="3042184"/>
            <a:ext cx="1937284" cy="276999"/>
          </a:xfrm>
          <a:prstGeom prst="rect">
            <a:avLst/>
          </a:prstGeom>
          <a:solidFill>
            <a:srgbClr val="A9D28D"/>
          </a:solidFill>
          <a:ln>
            <a:noFill/>
          </a:ln>
        </p:spPr>
        <p:txBody>
          <a:bodyPr wrap="square" rtlCol="0">
            <a:spAutoFit/>
          </a:bodyPr>
          <a:lstStyle/>
          <a:p>
            <a:pPr algn="ctr"/>
            <a:r>
              <a:rPr lang="en-US" sz="1200" dirty="0"/>
              <a:t>Network safety and security</a:t>
            </a:r>
          </a:p>
        </p:txBody>
      </p:sp>
      <p:sp>
        <p:nvSpPr>
          <p:cNvPr id="10" name="TextBox 9">
            <a:extLst>
              <a:ext uri="{FF2B5EF4-FFF2-40B4-BE49-F238E27FC236}">
                <a16:creationId xmlns:a16="http://schemas.microsoft.com/office/drawing/2014/main" id="{D682DF59-F1C6-7547-536F-3D4B17EF8D3A}"/>
              </a:ext>
            </a:extLst>
          </p:cNvPr>
          <p:cNvSpPr txBox="1"/>
          <p:nvPr/>
        </p:nvSpPr>
        <p:spPr>
          <a:xfrm rot="10800000">
            <a:off x="2492305" y="4859566"/>
            <a:ext cx="1937284" cy="276999"/>
          </a:xfrm>
          <a:prstGeom prst="rect">
            <a:avLst/>
          </a:prstGeom>
          <a:solidFill>
            <a:srgbClr val="A9D28D"/>
          </a:solidFill>
          <a:ln>
            <a:noFill/>
          </a:ln>
        </p:spPr>
        <p:txBody>
          <a:bodyPr wrap="square" rtlCol="0">
            <a:spAutoFit/>
          </a:bodyPr>
          <a:lstStyle/>
          <a:p>
            <a:pPr algn="ctr"/>
            <a:r>
              <a:rPr lang="en-US" sz="1200" dirty="0"/>
              <a:t>Network safety and security</a:t>
            </a:r>
          </a:p>
        </p:txBody>
      </p:sp>
      <p:sp>
        <p:nvSpPr>
          <p:cNvPr id="11" name="TextBox 10">
            <a:extLst>
              <a:ext uri="{FF2B5EF4-FFF2-40B4-BE49-F238E27FC236}">
                <a16:creationId xmlns:a16="http://schemas.microsoft.com/office/drawing/2014/main" id="{4E66AA6A-7E60-9D0A-4763-EA121C1B2E55}"/>
              </a:ext>
            </a:extLst>
          </p:cNvPr>
          <p:cNvSpPr txBox="1"/>
          <p:nvPr/>
        </p:nvSpPr>
        <p:spPr>
          <a:xfrm rot="3818757">
            <a:off x="3642252" y="3010767"/>
            <a:ext cx="1937284" cy="276999"/>
          </a:xfrm>
          <a:prstGeom prst="rect">
            <a:avLst/>
          </a:prstGeom>
          <a:solidFill>
            <a:srgbClr val="A9D28D"/>
          </a:solidFill>
          <a:ln>
            <a:noFill/>
          </a:ln>
        </p:spPr>
        <p:txBody>
          <a:bodyPr wrap="square" rtlCol="0">
            <a:spAutoFit/>
          </a:bodyPr>
          <a:lstStyle/>
          <a:p>
            <a:pPr algn="ctr"/>
            <a:r>
              <a:rPr lang="en-US" sz="1200" dirty="0"/>
              <a:t>Network safety and security</a:t>
            </a:r>
          </a:p>
        </p:txBody>
      </p:sp>
      <p:sp>
        <p:nvSpPr>
          <p:cNvPr id="12" name="TextBox 11">
            <a:extLst>
              <a:ext uri="{FF2B5EF4-FFF2-40B4-BE49-F238E27FC236}">
                <a16:creationId xmlns:a16="http://schemas.microsoft.com/office/drawing/2014/main" id="{8FB2EDB4-BE49-A210-BCAB-F202A70178D8}"/>
              </a:ext>
            </a:extLst>
          </p:cNvPr>
          <p:cNvSpPr txBox="1"/>
          <p:nvPr/>
        </p:nvSpPr>
        <p:spPr>
          <a:xfrm>
            <a:off x="1855360" y="4366782"/>
            <a:ext cx="727264" cy="307777"/>
          </a:xfrm>
          <a:prstGeom prst="rect">
            <a:avLst/>
          </a:prstGeom>
          <a:solidFill>
            <a:srgbClr val="B3C8E5"/>
          </a:solidFill>
        </p:spPr>
        <p:txBody>
          <a:bodyPr wrap="square" rtlCol="0">
            <a:spAutoFit/>
          </a:bodyPr>
          <a:lstStyle/>
          <a:p>
            <a:pPr algn="ctr"/>
            <a:r>
              <a:rPr lang="en-US" sz="1400" dirty="0"/>
              <a:t>Policy</a:t>
            </a:r>
          </a:p>
        </p:txBody>
      </p:sp>
      <p:sp>
        <p:nvSpPr>
          <p:cNvPr id="13" name="TextBox 12">
            <a:extLst>
              <a:ext uri="{FF2B5EF4-FFF2-40B4-BE49-F238E27FC236}">
                <a16:creationId xmlns:a16="http://schemas.microsoft.com/office/drawing/2014/main" id="{A53DC0B4-FBBE-C749-1473-51A032BA4D70}"/>
              </a:ext>
            </a:extLst>
          </p:cNvPr>
          <p:cNvSpPr txBox="1"/>
          <p:nvPr/>
        </p:nvSpPr>
        <p:spPr>
          <a:xfrm>
            <a:off x="4241501" y="4354638"/>
            <a:ext cx="912773" cy="276999"/>
          </a:xfrm>
          <a:prstGeom prst="rect">
            <a:avLst/>
          </a:prstGeom>
          <a:solidFill>
            <a:srgbClr val="B3C8E5"/>
          </a:solidFill>
        </p:spPr>
        <p:txBody>
          <a:bodyPr wrap="square" rtlCol="0">
            <a:spAutoFit/>
          </a:bodyPr>
          <a:lstStyle/>
          <a:p>
            <a:pPr algn="ctr"/>
            <a:r>
              <a:rPr lang="en-US" sz="1200" dirty="0"/>
              <a:t>Technology</a:t>
            </a:r>
          </a:p>
        </p:txBody>
      </p:sp>
      <p:sp>
        <p:nvSpPr>
          <p:cNvPr id="14" name="TextBox 13">
            <a:extLst>
              <a:ext uri="{FF2B5EF4-FFF2-40B4-BE49-F238E27FC236}">
                <a16:creationId xmlns:a16="http://schemas.microsoft.com/office/drawing/2014/main" id="{72917112-B8D1-B8BB-1BF4-E2E9E7B199FC}"/>
              </a:ext>
            </a:extLst>
          </p:cNvPr>
          <p:cNvSpPr txBox="1"/>
          <p:nvPr/>
        </p:nvSpPr>
        <p:spPr>
          <a:xfrm>
            <a:off x="3024743" y="3565736"/>
            <a:ext cx="865677" cy="415498"/>
          </a:xfrm>
          <a:prstGeom prst="rect">
            <a:avLst/>
          </a:prstGeom>
          <a:solidFill>
            <a:srgbClr val="FFFF00"/>
          </a:solidFill>
        </p:spPr>
        <p:txBody>
          <a:bodyPr wrap="square" rtlCol="0">
            <a:spAutoFit/>
          </a:bodyPr>
          <a:lstStyle/>
          <a:p>
            <a:pPr algn="ctr"/>
            <a:r>
              <a:rPr lang="en-US" sz="1050" dirty="0"/>
              <a:t>Data &amp; Connection</a:t>
            </a:r>
          </a:p>
        </p:txBody>
      </p:sp>
      <p:sp>
        <p:nvSpPr>
          <p:cNvPr id="15" name="TextBox 14">
            <a:extLst>
              <a:ext uri="{FF2B5EF4-FFF2-40B4-BE49-F238E27FC236}">
                <a16:creationId xmlns:a16="http://schemas.microsoft.com/office/drawing/2014/main" id="{821DF195-DF5B-70C7-8B08-3D24B1368298}"/>
              </a:ext>
            </a:extLst>
          </p:cNvPr>
          <p:cNvSpPr txBox="1"/>
          <p:nvPr/>
        </p:nvSpPr>
        <p:spPr>
          <a:xfrm rot="18303178">
            <a:off x="2421269" y="3134911"/>
            <a:ext cx="977771" cy="577081"/>
          </a:xfrm>
          <a:prstGeom prst="rect">
            <a:avLst/>
          </a:prstGeom>
          <a:solidFill>
            <a:srgbClr val="C7DAF2"/>
          </a:solidFill>
        </p:spPr>
        <p:txBody>
          <a:bodyPr wrap="square" rtlCol="0">
            <a:spAutoFit/>
          </a:bodyPr>
          <a:lstStyle/>
          <a:p>
            <a:pPr algn="ctr"/>
            <a:r>
              <a:rPr lang="en-US" sz="1050" dirty="0"/>
              <a:t>Digital management - administration</a:t>
            </a:r>
          </a:p>
        </p:txBody>
      </p:sp>
      <p:sp>
        <p:nvSpPr>
          <p:cNvPr id="16" name="TextBox 15">
            <a:extLst>
              <a:ext uri="{FF2B5EF4-FFF2-40B4-BE49-F238E27FC236}">
                <a16:creationId xmlns:a16="http://schemas.microsoft.com/office/drawing/2014/main" id="{B7D6045D-5E50-0368-DBF6-BF6BC6D483B7}"/>
              </a:ext>
            </a:extLst>
          </p:cNvPr>
          <p:cNvSpPr txBox="1"/>
          <p:nvPr/>
        </p:nvSpPr>
        <p:spPr>
          <a:xfrm rot="2790152">
            <a:off x="3567159" y="3084111"/>
            <a:ext cx="923348" cy="577081"/>
          </a:xfrm>
          <a:prstGeom prst="rect">
            <a:avLst/>
          </a:prstGeom>
          <a:solidFill>
            <a:srgbClr val="C7DAF2"/>
          </a:solidFill>
        </p:spPr>
        <p:txBody>
          <a:bodyPr wrap="square" rtlCol="0">
            <a:spAutoFit/>
          </a:bodyPr>
          <a:lstStyle/>
          <a:p>
            <a:pPr algn="ctr"/>
            <a:r>
              <a:rPr lang="en-US" sz="1050" dirty="0"/>
              <a:t>Digital products and services</a:t>
            </a:r>
          </a:p>
        </p:txBody>
      </p:sp>
      <p:sp>
        <p:nvSpPr>
          <p:cNvPr id="17" name="TextBox 16">
            <a:extLst>
              <a:ext uri="{FF2B5EF4-FFF2-40B4-BE49-F238E27FC236}">
                <a16:creationId xmlns:a16="http://schemas.microsoft.com/office/drawing/2014/main" id="{93C6DB31-3D84-42A8-58E7-7E781AD9BBF8}"/>
              </a:ext>
            </a:extLst>
          </p:cNvPr>
          <p:cNvSpPr txBox="1"/>
          <p:nvPr/>
        </p:nvSpPr>
        <p:spPr>
          <a:xfrm>
            <a:off x="2999272" y="4109928"/>
            <a:ext cx="923348" cy="577081"/>
          </a:xfrm>
          <a:prstGeom prst="rect">
            <a:avLst/>
          </a:prstGeom>
          <a:solidFill>
            <a:srgbClr val="C7DAF2"/>
          </a:solidFill>
        </p:spPr>
        <p:txBody>
          <a:bodyPr wrap="square" rtlCol="0">
            <a:spAutoFit/>
          </a:bodyPr>
          <a:lstStyle/>
          <a:p>
            <a:pPr algn="ctr"/>
            <a:r>
              <a:rPr lang="en-US" sz="1050" dirty="0"/>
              <a:t>Digital operating procedure</a:t>
            </a:r>
          </a:p>
        </p:txBody>
      </p:sp>
      <p:sp>
        <p:nvSpPr>
          <p:cNvPr id="18" name="TextBox 17">
            <a:extLst>
              <a:ext uri="{FF2B5EF4-FFF2-40B4-BE49-F238E27FC236}">
                <a16:creationId xmlns:a16="http://schemas.microsoft.com/office/drawing/2014/main" id="{53CCABF0-DF96-11AF-83CF-B24354FB16CB}"/>
              </a:ext>
            </a:extLst>
          </p:cNvPr>
          <p:cNvSpPr txBox="1"/>
          <p:nvPr/>
        </p:nvSpPr>
        <p:spPr>
          <a:xfrm>
            <a:off x="2393165" y="5338121"/>
            <a:ext cx="2282202" cy="307777"/>
          </a:xfrm>
          <a:prstGeom prst="rect">
            <a:avLst/>
          </a:prstGeom>
          <a:solidFill>
            <a:schemeClr val="bg1"/>
          </a:solidFill>
        </p:spPr>
        <p:txBody>
          <a:bodyPr wrap="square" rtlCol="0">
            <a:spAutoFit/>
          </a:bodyPr>
          <a:lstStyle/>
          <a:p>
            <a:pPr algn="ctr"/>
            <a:r>
              <a:rPr lang="en-US" sz="1400" dirty="0"/>
              <a:t>Cyber-physical environment</a:t>
            </a:r>
          </a:p>
        </p:txBody>
      </p:sp>
      <p:sp>
        <p:nvSpPr>
          <p:cNvPr id="19" name="TextBox 18">
            <a:extLst>
              <a:ext uri="{FF2B5EF4-FFF2-40B4-BE49-F238E27FC236}">
                <a16:creationId xmlns:a16="http://schemas.microsoft.com/office/drawing/2014/main" id="{4A754D7D-80FD-CBF2-B546-73FAE48C6CA1}"/>
              </a:ext>
            </a:extLst>
          </p:cNvPr>
          <p:cNvSpPr txBox="1"/>
          <p:nvPr/>
        </p:nvSpPr>
        <p:spPr>
          <a:xfrm>
            <a:off x="5470882" y="1468591"/>
            <a:ext cx="1780708" cy="369332"/>
          </a:xfrm>
          <a:prstGeom prst="rect">
            <a:avLst/>
          </a:prstGeom>
          <a:solidFill>
            <a:schemeClr val="bg1"/>
          </a:solidFill>
        </p:spPr>
        <p:txBody>
          <a:bodyPr wrap="square" rtlCol="0">
            <a:spAutoFit/>
          </a:bodyPr>
          <a:lstStyle/>
          <a:p>
            <a:pPr algn="ctr"/>
            <a:r>
              <a:rPr lang="en-US" dirty="0"/>
              <a:t>METHODOLOGY</a:t>
            </a:r>
          </a:p>
        </p:txBody>
      </p:sp>
      <p:sp>
        <p:nvSpPr>
          <p:cNvPr id="20" name="TextBox 19">
            <a:extLst>
              <a:ext uri="{FF2B5EF4-FFF2-40B4-BE49-F238E27FC236}">
                <a16:creationId xmlns:a16="http://schemas.microsoft.com/office/drawing/2014/main" id="{8A2A2FA1-0995-3C4C-E266-5A0FED152927}"/>
              </a:ext>
            </a:extLst>
          </p:cNvPr>
          <p:cNvSpPr txBox="1"/>
          <p:nvPr/>
        </p:nvSpPr>
        <p:spPr>
          <a:xfrm>
            <a:off x="5327786" y="2624458"/>
            <a:ext cx="578124" cy="261610"/>
          </a:xfrm>
          <a:prstGeom prst="rect">
            <a:avLst/>
          </a:prstGeom>
          <a:solidFill>
            <a:schemeClr val="bg1"/>
          </a:solidFill>
        </p:spPr>
        <p:txBody>
          <a:bodyPr wrap="square" rtlCol="0">
            <a:spAutoFit/>
          </a:bodyPr>
          <a:lstStyle/>
          <a:p>
            <a:pPr algn="ctr"/>
            <a:r>
              <a:rPr lang="en-US" sz="1100" b="1" dirty="0">
                <a:solidFill>
                  <a:srgbClr val="FF0000"/>
                </a:solidFill>
              </a:rPr>
              <a:t>Leader</a:t>
            </a:r>
          </a:p>
        </p:txBody>
      </p:sp>
      <p:sp>
        <p:nvSpPr>
          <p:cNvPr id="21" name="TextBox 20">
            <a:extLst>
              <a:ext uri="{FF2B5EF4-FFF2-40B4-BE49-F238E27FC236}">
                <a16:creationId xmlns:a16="http://schemas.microsoft.com/office/drawing/2014/main" id="{449C0346-F9D5-06AD-9ADA-A698B3316539}"/>
              </a:ext>
            </a:extLst>
          </p:cNvPr>
          <p:cNvSpPr txBox="1"/>
          <p:nvPr/>
        </p:nvSpPr>
        <p:spPr>
          <a:xfrm>
            <a:off x="5330547" y="3172572"/>
            <a:ext cx="578124" cy="430887"/>
          </a:xfrm>
          <a:prstGeom prst="rect">
            <a:avLst/>
          </a:prstGeom>
          <a:solidFill>
            <a:schemeClr val="bg1"/>
          </a:solidFill>
        </p:spPr>
        <p:txBody>
          <a:bodyPr wrap="square" rtlCol="0">
            <a:spAutoFit/>
          </a:bodyPr>
          <a:lstStyle/>
          <a:p>
            <a:pPr algn="ctr"/>
            <a:r>
              <a:rPr lang="en-US" sz="1100" b="1" dirty="0">
                <a:solidFill>
                  <a:srgbClr val="FF0000"/>
                </a:solidFill>
              </a:rPr>
              <a:t>Government</a:t>
            </a:r>
          </a:p>
        </p:txBody>
      </p:sp>
      <p:sp>
        <p:nvSpPr>
          <p:cNvPr id="22" name="TextBox 21">
            <a:extLst>
              <a:ext uri="{FF2B5EF4-FFF2-40B4-BE49-F238E27FC236}">
                <a16:creationId xmlns:a16="http://schemas.microsoft.com/office/drawing/2014/main" id="{E8A09C22-43FB-46B3-AE66-E1F5E0C7195B}"/>
              </a:ext>
            </a:extLst>
          </p:cNvPr>
          <p:cNvSpPr txBox="1"/>
          <p:nvPr/>
        </p:nvSpPr>
        <p:spPr>
          <a:xfrm>
            <a:off x="6379141" y="1822383"/>
            <a:ext cx="761130" cy="261610"/>
          </a:xfrm>
          <a:prstGeom prst="rect">
            <a:avLst/>
          </a:prstGeom>
          <a:solidFill>
            <a:schemeClr val="bg1"/>
          </a:solidFill>
        </p:spPr>
        <p:txBody>
          <a:bodyPr wrap="square" rtlCol="0">
            <a:spAutoFit/>
          </a:bodyPr>
          <a:lstStyle/>
          <a:p>
            <a:pPr algn="ctr"/>
            <a:r>
              <a:rPr lang="en-US" sz="1100" b="1" dirty="0">
                <a:solidFill>
                  <a:srgbClr val="1D0DE3"/>
                </a:solidFill>
              </a:rPr>
              <a:t>Holism</a:t>
            </a:r>
          </a:p>
        </p:txBody>
      </p:sp>
      <p:sp>
        <p:nvSpPr>
          <p:cNvPr id="23" name="TextBox 22">
            <a:extLst>
              <a:ext uri="{FF2B5EF4-FFF2-40B4-BE49-F238E27FC236}">
                <a16:creationId xmlns:a16="http://schemas.microsoft.com/office/drawing/2014/main" id="{FB3C9685-9B64-E74B-4593-EC1831C9493F}"/>
              </a:ext>
            </a:extLst>
          </p:cNvPr>
          <p:cNvSpPr txBox="1"/>
          <p:nvPr/>
        </p:nvSpPr>
        <p:spPr>
          <a:xfrm>
            <a:off x="7651199" y="2598791"/>
            <a:ext cx="864647" cy="430887"/>
          </a:xfrm>
          <a:prstGeom prst="rect">
            <a:avLst/>
          </a:prstGeom>
          <a:solidFill>
            <a:schemeClr val="bg1"/>
          </a:solidFill>
        </p:spPr>
        <p:txBody>
          <a:bodyPr wrap="square" rtlCol="0">
            <a:spAutoFit/>
          </a:bodyPr>
          <a:lstStyle/>
          <a:p>
            <a:pPr algn="ctr"/>
            <a:r>
              <a:rPr lang="en-US" sz="1100" b="1" dirty="0">
                <a:solidFill>
                  <a:srgbClr val="1D0DE3"/>
                </a:solidFill>
              </a:rPr>
              <a:t>Comprehensiveness</a:t>
            </a:r>
          </a:p>
        </p:txBody>
      </p:sp>
      <p:sp>
        <p:nvSpPr>
          <p:cNvPr id="25" name="TextBox 24">
            <a:extLst>
              <a:ext uri="{FF2B5EF4-FFF2-40B4-BE49-F238E27FC236}">
                <a16:creationId xmlns:a16="http://schemas.microsoft.com/office/drawing/2014/main" id="{7ED05309-1BEA-B009-2AA8-CDDC9151382B}"/>
              </a:ext>
            </a:extLst>
          </p:cNvPr>
          <p:cNvSpPr txBox="1"/>
          <p:nvPr/>
        </p:nvSpPr>
        <p:spPr>
          <a:xfrm>
            <a:off x="6293737" y="3973961"/>
            <a:ext cx="957853" cy="261610"/>
          </a:xfrm>
          <a:prstGeom prst="rect">
            <a:avLst/>
          </a:prstGeom>
          <a:solidFill>
            <a:schemeClr val="bg1"/>
          </a:solidFill>
        </p:spPr>
        <p:txBody>
          <a:bodyPr wrap="square" rtlCol="0">
            <a:spAutoFit/>
          </a:bodyPr>
          <a:lstStyle/>
          <a:p>
            <a:pPr algn="ctr"/>
            <a:r>
              <a:rPr lang="en-US" sz="1100" b="1" dirty="0" err="1">
                <a:solidFill>
                  <a:srgbClr val="00B050"/>
                </a:solidFill>
              </a:rPr>
              <a:t>Breakthough</a:t>
            </a:r>
            <a:endParaRPr lang="en-US" sz="1100" b="1" dirty="0">
              <a:solidFill>
                <a:srgbClr val="00B050"/>
              </a:solidFill>
            </a:endParaRPr>
          </a:p>
        </p:txBody>
      </p:sp>
      <p:sp>
        <p:nvSpPr>
          <p:cNvPr id="26" name="TextBox 25">
            <a:extLst>
              <a:ext uri="{FF2B5EF4-FFF2-40B4-BE49-F238E27FC236}">
                <a16:creationId xmlns:a16="http://schemas.microsoft.com/office/drawing/2014/main" id="{CFF9026C-684E-4BD1-4B36-B1B232EED3D4}"/>
              </a:ext>
            </a:extLst>
          </p:cNvPr>
          <p:cNvSpPr txBox="1"/>
          <p:nvPr/>
        </p:nvSpPr>
        <p:spPr>
          <a:xfrm>
            <a:off x="6379141" y="4339248"/>
            <a:ext cx="1163153" cy="307777"/>
          </a:xfrm>
          <a:prstGeom prst="rect">
            <a:avLst/>
          </a:prstGeom>
          <a:solidFill>
            <a:srgbClr val="FFDA65"/>
          </a:solidFill>
        </p:spPr>
        <p:txBody>
          <a:bodyPr wrap="square" rtlCol="0">
            <a:spAutoFit/>
          </a:bodyPr>
          <a:lstStyle/>
          <a:p>
            <a:r>
              <a:rPr lang="en-US" sz="1400" dirty="0"/>
              <a:t>pairs of rules</a:t>
            </a:r>
          </a:p>
        </p:txBody>
      </p:sp>
      <p:sp>
        <p:nvSpPr>
          <p:cNvPr id="27" name="TextBox 26">
            <a:extLst>
              <a:ext uri="{FF2B5EF4-FFF2-40B4-BE49-F238E27FC236}">
                <a16:creationId xmlns:a16="http://schemas.microsoft.com/office/drawing/2014/main" id="{83D3BEE9-4CFD-67D5-69FA-B12750F92166}"/>
              </a:ext>
            </a:extLst>
          </p:cNvPr>
          <p:cNvSpPr txBox="1"/>
          <p:nvPr/>
        </p:nvSpPr>
        <p:spPr>
          <a:xfrm>
            <a:off x="8958817" y="4330895"/>
            <a:ext cx="1035973" cy="307777"/>
          </a:xfrm>
          <a:prstGeom prst="rect">
            <a:avLst/>
          </a:prstGeom>
          <a:solidFill>
            <a:srgbClr val="FFDA65"/>
          </a:solidFill>
        </p:spPr>
        <p:txBody>
          <a:bodyPr wrap="square" rtlCol="0">
            <a:spAutoFit/>
          </a:bodyPr>
          <a:lstStyle/>
          <a:p>
            <a:r>
              <a:rPr lang="en-US" sz="1400" dirty="0"/>
              <a:t>core issues</a:t>
            </a:r>
          </a:p>
        </p:txBody>
      </p:sp>
      <p:sp>
        <p:nvSpPr>
          <p:cNvPr id="28" name="TextBox 27">
            <a:extLst>
              <a:ext uri="{FF2B5EF4-FFF2-40B4-BE49-F238E27FC236}">
                <a16:creationId xmlns:a16="http://schemas.microsoft.com/office/drawing/2014/main" id="{E0607388-C729-5CE6-A3AF-C7387AD598FD}"/>
              </a:ext>
            </a:extLst>
          </p:cNvPr>
          <p:cNvSpPr txBox="1"/>
          <p:nvPr/>
        </p:nvSpPr>
        <p:spPr>
          <a:xfrm>
            <a:off x="5474755" y="5355251"/>
            <a:ext cx="945031" cy="307777"/>
          </a:xfrm>
          <a:prstGeom prst="rect">
            <a:avLst/>
          </a:prstGeom>
          <a:solidFill>
            <a:srgbClr val="FFDA65"/>
          </a:solidFill>
        </p:spPr>
        <p:txBody>
          <a:bodyPr wrap="square" rtlCol="0">
            <a:spAutoFit/>
          </a:bodyPr>
          <a:lstStyle/>
          <a:p>
            <a:r>
              <a:rPr lang="en-US" sz="1400" dirty="0"/>
              <a:t>principles</a:t>
            </a:r>
          </a:p>
        </p:txBody>
      </p:sp>
      <p:sp>
        <p:nvSpPr>
          <p:cNvPr id="29" name="TextBox 28">
            <a:extLst>
              <a:ext uri="{FF2B5EF4-FFF2-40B4-BE49-F238E27FC236}">
                <a16:creationId xmlns:a16="http://schemas.microsoft.com/office/drawing/2014/main" id="{42BBD28F-587C-5771-74CD-E53559F1624F}"/>
              </a:ext>
            </a:extLst>
          </p:cNvPr>
          <p:cNvSpPr txBox="1"/>
          <p:nvPr/>
        </p:nvSpPr>
        <p:spPr>
          <a:xfrm>
            <a:off x="8985504" y="2102712"/>
            <a:ext cx="727264" cy="307777"/>
          </a:xfrm>
          <a:prstGeom prst="rect">
            <a:avLst/>
          </a:prstGeom>
          <a:solidFill>
            <a:srgbClr val="C45A1A"/>
          </a:solidFill>
        </p:spPr>
        <p:txBody>
          <a:bodyPr wrap="square" rtlCol="0">
            <a:spAutoFit/>
          </a:bodyPr>
          <a:lstStyle/>
          <a:p>
            <a:pPr algn="ctr"/>
            <a:r>
              <a:rPr lang="en-US" sz="1400" dirty="0">
                <a:solidFill>
                  <a:schemeClr val="bg1"/>
                </a:solidFill>
              </a:rPr>
              <a:t>Human</a:t>
            </a:r>
          </a:p>
        </p:txBody>
      </p:sp>
      <p:sp>
        <p:nvSpPr>
          <p:cNvPr id="30" name="TextBox 29">
            <a:extLst>
              <a:ext uri="{FF2B5EF4-FFF2-40B4-BE49-F238E27FC236}">
                <a16:creationId xmlns:a16="http://schemas.microsoft.com/office/drawing/2014/main" id="{D820F8E3-A549-9C49-5980-E28EDABC347C}"/>
              </a:ext>
            </a:extLst>
          </p:cNvPr>
          <p:cNvSpPr txBox="1"/>
          <p:nvPr/>
        </p:nvSpPr>
        <p:spPr>
          <a:xfrm>
            <a:off x="8152214" y="3354638"/>
            <a:ext cx="727264" cy="307777"/>
          </a:xfrm>
          <a:prstGeom prst="rect">
            <a:avLst/>
          </a:prstGeom>
          <a:solidFill>
            <a:srgbClr val="1D9A20"/>
          </a:solidFill>
        </p:spPr>
        <p:txBody>
          <a:bodyPr wrap="square" rtlCol="0">
            <a:spAutoFit/>
          </a:bodyPr>
          <a:lstStyle/>
          <a:p>
            <a:pPr algn="ctr"/>
            <a:r>
              <a:rPr lang="en-US" sz="1400" dirty="0">
                <a:solidFill>
                  <a:schemeClr val="bg1"/>
                </a:solidFill>
              </a:rPr>
              <a:t>Policy</a:t>
            </a:r>
          </a:p>
        </p:txBody>
      </p:sp>
      <p:sp>
        <p:nvSpPr>
          <p:cNvPr id="24" name="TextBox 23">
            <a:extLst>
              <a:ext uri="{FF2B5EF4-FFF2-40B4-BE49-F238E27FC236}">
                <a16:creationId xmlns:a16="http://schemas.microsoft.com/office/drawing/2014/main" id="{3CBDFD1E-87A3-93D1-E901-30931C44E909}"/>
              </a:ext>
            </a:extLst>
          </p:cNvPr>
          <p:cNvSpPr txBox="1"/>
          <p:nvPr/>
        </p:nvSpPr>
        <p:spPr>
          <a:xfrm>
            <a:off x="7634411" y="3112551"/>
            <a:ext cx="662280" cy="430887"/>
          </a:xfrm>
          <a:prstGeom prst="rect">
            <a:avLst/>
          </a:prstGeom>
          <a:solidFill>
            <a:schemeClr val="bg1"/>
          </a:solidFill>
        </p:spPr>
        <p:txBody>
          <a:bodyPr wrap="square" rtlCol="0">
            <a:spAutoFit/>
          </a:bodyPr>
          <a:lstStyle/>
          <a:p>
            <a:pPr algn="ctr"/>
            <a:r>
              <a:rPr lang="en-US" sz="1100" b="1" dirty="0">
                <a:solidFill>
                  <a:srgbClr val="00B050"/>
                </a:solidFill>
              </a:rPr>
              <a:t>Synchronization</a:t>
            </a:r>
          </a:p>
        </p:txBody>
      </p:sp>
      <p:sp>
        <p:nvSpPr>
          <p:cNvPr id="31" name="TextBox 30">
            <a:extLst>
              <a:ext uri="{FF2B5EF4-FFF2-40B4-BE49-F238E27FC236}">
                <a16:creationId xmlns:a16="http://schemas.microsoft.com/office/drawing/2014/main" id="{F3523354-66B0-F0C5-FC71-E3F6D9E2CEE4}"/>
              </a:ext>
            </a:extLst>
          </p:cNvPr>
          <p:cNvSpPr txBox="1"/>
          <p:nvPr/>
        </p:nvSpPr>
        <p:spPr>
          <a:xfrm>
            <a:off x="9753616" y="3394096"/>
            <a:ext cx="912773" cy="276999"/>
          </a:xfrm>
          <a:prstGeom prst="rect">
            <a:avLst/>
          </a:prstGeom>
          <a:solidFill>
            <a:srgbClr val="2D5698"/>
          </a:solidFill>
        </p:spPr>
        <p:txBody>
          <a:bodyPr wrap="square" rtlCol="0">
            <a:spAutoFit/>
          </a:bodyPr>
          <a:lstStyle/>
          <a:p>
            <a:pPr algn="ctr"/>
            <a:r>
              <a:rPr lang="en-US" sz="1200" dirty="0">
                <a:solidFill>
                  <a:schemeClr val="bg1"/>
                </a:solidFill>
              </a:rPr>
              <a:t>Technology</a:t>
            </a:r>
          </a:p>
        </p:txBody>
      </p:sp>
      <p:sp>
        <p:nvSpPr>
          <p:cNvPr id="32" name="TextBox 31">
            <a:extLst>
              <a:ext uri="{FF2B5EF4-FFF2-40B4-BE49-F238E27FC236}">
                <a16:creationId xmlns:a16="http://schemas.microsoft.com/office/drawing/2014/main" id="{23EEB4C7-E65D-4643-EE6F-0861A49CEF33}"/>
              </a:ext>
            </a:extLst>
          </p:cNvPr>
          <p:cNvSpPr txBox="1"/>
          <p:nvPr/>
        </p:nvSpPr>
        <p:spPr>
          <a:xfrm>
            <a:off x="8201276" y="4069999"/>
            <a:ext cx="2282202" cy="246221"/>
          </a:xfrm>
          <a:prstGeom prst="rect">
            <a:avLst/>
          </a:prstGeom>
          <a:solidFill>
            <a:schemeClr val="bg1"/>
          </a:solidFill>
        </p:spPr>
        <p:txBody>
          <a:bodyPr wrap="square" rtlCol="0">
            <a:spAutoFit/>
          </a:bodyPr>
          <a:lstStyle/>
          <a:p>
            <a:pPr algn="ctr"/>
            <a:r>
              <a:rPr lang="en-US" sz="1000" dirty="0"/>
              <a:t>DX roadmap</a:t>
            </a:r>
          </a:p>
        </p:txBody>
      </p:sp>
      <p:sp>
        <p:nvSpPr>
          <p:cNvPr id="33" name="TextBox 32">
            <a:extLst>
              <a:ext uri="{FF2B5EF4-FFF2-40B4-BE49-F238E27FC236}">
                <a16:creationId xmlns:a16="http://schemas.microsoft.com/office/drawing/2014/main" id="{F64E2B3E-95D1-D803-8207-D85482E9E9B0}"/>
              </a:ext>
            </a:extLst>
          </p:cNvPr>
          <p:cNvSpPr txBox="1"/>
          <p:nvPr/>
        </p:nvSpPr>
        <p:spPr>
          <a:xfrm>
            <a:off x="6799200" y="5122678"/>
            <a:ext cx="4625264" cy="523220"/>
          </a:xfrm>
          <a:prstGeom prst="rect">
            <a:avLst/>
          </a:prstGeom>
          <a:solidFill>
            <a:srgbClr val="E2F0D9"/>
          </a:solidFill>
        </p:spPr>
        <p:txBody>
          <a:bodyPr wrap="square" rtlCol="0">
            <a:spAutoFit/>
          </a:bodyPr>
          <a:lstStyle/>
          <a:p>
            <a:r>
              <a:rPr lang="en-US" sz="1400" dirty="0"/>
              <a:t>A systematic process for self-changing</a:t>
            </a:r>
          </a:p>
          <a:p>
            <a:r>
              <a:rPr lang="en-US" sz="1400" dirty="0"/>
              <a:t>A continuous innovation and creation of data and connection</a:t>
            </a:r>
          </a:p>
        </p:txBody>
      </p:sp>
      <p:sp>
        <p:nvSpPr>
          <p:cNvPr id="34" name="TextBox 33">
            <a:extLst>
              <a:ext uri="{FF2B5EF4-FFF2-40B4-BE49-F238E27FC236}">
                <a16:creationId xmlns:a16="http://schemas.microsoft.com/office/drawing/2014/main" id="{A4A19113-CEAD-84B4-DBFA-07A195EBC97C}"/>
              </a:ext>
            </a:extLst>
          </p:cNvPr>
          <p:cNvSpPr txBox="1"/>
          <p:nvPr/>
        </p:nvSpPr>
        <p:spPr>
          <a:xfrm>
            <a:off x="8864697" y="2886068"/>
            <a:ext cx="888919" cy="400110"/>
          </a:xfrm>
          <a:prstGeom prst="rect">
            <a:avLst/>
          </a:prstGeom>
          <a:solidFill>
            <a:schemeClr val="bg1"/>
          </a:solidFill>
        </p:spPr>
        <p:txBody>
          <a:bodyPr wrap="square" rtlCol="0">
            <a:spAutoFit/>
          </a:bodyPr>
          <a:lstStyle/>
          <a:p>
            <a:pPr algn="ctr"/>
            <a:r>
              <a:rPr lang="en-US" sz="1000" dirty="0"/>
              <a:t>Execution management</a:t>
            </a:r>
          </a:p>
        </p:txBody>
      </p:sp>
    </p:spTree>
    <p:extLst>
      <p:ext uri="{BB962C8B-B14F-4D97-AF65-F5344CB8AC3E}">
        <p14:creationId xmlns:p14="http://schemas.microsoft.com/office/powerpoint/2010/main" val="240779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200644" y="127687"/>
            <a:ext cx="11266917" cy="486372"/>
          </a:xfrm>
        </p:spPr>
        <p:txBody>
          <a:bodyPr>
            <a:normAutofit/>
          </a:bodyPr>
          <a:lstStyle/>
          <a:p>
            <a:r>
              <a:rPr lang="cy-GB" sz="2400" b="1" dirty="0"/>
              <a:t>From the ST-235 model to the model of smart TVET colleges</a:t>
            </a:r>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a:xfrm>
            <a:off x="9096594" y="6206161"/>
            <a:ext cx="2743200" cy="365125"/>
          </a:xfrm>
        </p:spPr>
        <p:txBody>
          <a:bodyPr/>
          <a:lstStyle/>
          <a:p>
            <a:fld id="{A5993202-2F7C-354B-89A0-CF345E37CF84}" type="slidenum">
              <a:rPr lang="en-US" smtClean="0"/>
              <a:pPr/>
              <a:t>7</a:t>
            </a:fld>
            <a:endParaRPr lang="en-US" dirty="0"/>
          </a:p>
        </p:txBody>
      </p:sp>
      <p:sp>
        <p:nvSpPr>
          <p:cNvPr id="4" name="Right Arrow 3">
            <a:extLst>
              <a:ext uri="{FF2B5EF4-FFF2-40B4-BE49-F238E27FC236}">
                <a16:creationId xmlns:a16="http://schemas.microsoft.com/office/drawing/2014/main" id="{712CBB1E-4479-E145-982D-7A14C0051F41}"/>
              </a:ext>
            </a:extLst>
          </p:cNvPr>
          <p:cNvSpPr/>
          <p:nvPr/>
        </p:nvSpPr>
        <p:spPr>
          <a:xfrm>
            <a:off x="5510661" y="2795453"/>
            <a:ext cx="845237" cy="1185545"/>
          </a:xfrm>
          <a:prstGeom prst="rightArrow">
            <a:avLst>
              <a:gd name="adj1" fmla="val 50000"/>
              <a:gd name="adj2" fmla="val 41489"/>
            </a:avLst>
          </a:prstGeom>
          <a:solidFill>
            <a:srgbClr val="B3AC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782867F-EF63-C94D-40C1-55B3BDC65D7D}"/>
              </a:ext>
            </a:extLst>
          </p:cNvPr>
          <p:cNvPicPr>
            <a:picLocks noChangeAspect="1"/>
          </p:cNvPicPr>
          <p:nvPr/>
        </p:nvPicPr>
        <p:blipFill rotWithShape="1">
          <a:blip r:embed="rId4"/>
          <a:srcRect b="7789"/>
          <a:stretch/>
        </p:blipFill>
        <p:spPr>
          <a:xfrm>
            <a:off x="963585" y="1473067"/>
            <a:ext cx="4181475" cy="4084138"/>
          </a:xfrm>
          <a:prstGeom prst="rect">
            <a:avLst/>
          </a:prstGeom>
        </p:spPr>
      </p:pic>
      <p:sp>
        <p:nvSpPr>
          <p:cNvPr id="58" name="Oval 57">
            <a:extLst>
              <a:ext uri="{FF2B5EF4-FFF2-40B4-BE49-F238E27FC236}">
                <a16:creationId xmlns:a16="http://schemas.microsoft.com/office/drawing/2014/main" id="{E369C8E8-E255-C4EA-1A59-B9950390CFF1}"/>
              </a:ext>
            </a:extLst>
          </p:cNvPr>
          <p:cNvSpPr>
            <a:spLocks noChangeAspect="1"/>
          </p:cNvSpPr>
          <p:nvPr/>
        </p:nvSpPr>
        <p:spPr>
          <a:xfrm>
            <a:off x="6422402" y="1073427"/>
            <a:ext cx="4777410" cy="4777410"/>
          </a:xfrm>
          <a:prstGeom prst="ellipse">
            <a:avLst/>
          </a:prstGeom>
          <a:solidFill>
            <a:srgbClr val="00206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59" name="Picture 2">
            <a:extLst>
              <a:ext uri="{FF2B5EF4-FFF2-40B4-BE49-F238E27FC236}">
                <a16:creationId xmlns:a16="http://schemas.microsoft.com/office/drawing/2014/main" id="{1A6D84BA-FD16-29A1-4B7C-90A465B15D8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9461" y="1524000"/>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a:extLst>
              <a:ext uri="{FF2B5EF4-FFF2-40B4-BE49-F238E27FC236}">
                <a16:creationId xmlns:a16="http://schemas.microsoft.com/office/drawing/2014/main" id="{350EE7E1-EBF7-C4D5-5F46-1D435AC9B35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9429" y="3235936"/>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2">
            <a:extLst>
              <a:ext uri="{FF2B5EF4-FFF2-40B4-BE49-F238E27FC236}">
                <a16:creationId xmlns:a16="http://schemas.microsoft.com/office/drawing/2014/main" id="{C32DE680-6767-586D-1357-DEA82AA4905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81794" y="4800600"/>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2">
            <a:extLst>
              <a:ext uri="{FF2B5EF4-FFF2-40B4-BE49-F238E27FC236}">
                <a16:creationId xmlns:a16="http://schemas.microsoft.com/office/drawing/2014/main" id="{79E972BF-4F72-5048-4B62-6F3A0C9864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52060" y="4845349"/>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a:extLst>
              <a:ext uri="{FF2B5EF4-FFF2-40B4-BE49-F238E27FC236}">
                <a16:creationId xmlns:a16="http://schemas.microsoft.com/office/drawing/2014/main" id="{896F7AE4-2EE0-2D8C-45CD-B6C0E303701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7212" y="1538932"/>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2">
            <a:extLst>
              <a:ext uri="{FF2B5EF4-FFF2-40B4-BE49-F238E27FC236}">
                <a16:creationId xmlns:a16="http://schemas.microsoft.com/office/drawing/2014/main" id="{32410882-D7F0-798F-3D3F-619EC060752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59066" y="3241756"/>
            <a:ext cx="7472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Hexagon 64">
            <a:extLst>
              <a:ext uri="{FF2B5EF4-FFF2-40B4-BE49-F238E27FC236}">
                <a16:creationId xmlns:a16="http://schemas.microsoft.com/office/drawing/2014/main" id="{D5C2546B-7EC5-BC58-6C17-55F870D8D03C}"/>
              </a:ext>
            </a:extLst>
          </p:cNvPr>
          <p:cNvSpPr>
            <a:spLocks noChangeAspect="1"/>
          </p:cNvSpPr>
          <p:nvPr/>
        </p:nvSpPr>
        <p:spPr>
          <a:xfrm>
            <a:off x="7966280" y="1288089"/>
            <a:ext cx="1676400" cy="1445172"/>
          </a:xfrm>
          <a:prstGeom prst="hex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66" name="TextBox 65">
            <a:extLst>
              <a:ext uri="{FF2B5EF4-FFF2-40B4-BE49-F238E27FC236}">
                <a16:creationId xmlns:a16="http://schemas.microsoft.com/office/drawing/2014/main" id="{D9831805-8275-88F1-C9D8-E0668E62AA81}"/>
              </a:ext>
            </a:extLst>
          </p:cNvPr>
          <p:cNvSpPr txBox="1"/>
          <p:nvPr/>
        </p:nvSpPr>
        <p:spPr>
          <a:xfrm>
            <a:off x="8299310" y="1697106"/>
            <a:ext cx="1066800" cy="584775"/>
          </a:xfrm>
          <a:prstGeom prst="rect">
            <a:avLst/>
          </a:prstGeom>
          <a:noFill/>
        </p:spPr>
        <p:txBody>
          <a:bodyPr wrap="square" rtlCol="0">
            <a:spAutoFit/>
          </a:bodyPr>
          <a:lstStyle/>
          <a:p>
            <a:pPr algn="ctr"/>
            <a:r>
              <a:rPr lang="en-US" sz="1600" b="1"/>
              <a:t>Trainning contents</a:t>
            </a:r>
          </a:p>
        </p:txBody>
      </p:sp>
      <p:sp>
        <p:nvSpPr>
          <p:cNvPr id="67" name="Hexagon 66">
            <a:extLst>
              <a:ext uri="{FF2B5EF4-FFF2-40B4-BE49-F238E27FC236}">
                <a16:creationId xmlns:a16="http://schemas.microsoft.com/office/drawing/2014/main" id="{FE4941AB-3856-39A4-1907-BD69F763328A}"/>
              </a:ext>
            </a:extLst>
          </p:cNvPr>
          <p:cNvSpPr>
            <a:spLocks noChangeAspect="1"/>
          </p:cNvSpPr>
          <p:nvPr/>
        </p:nvSpPr>
        <p:spPr>
          <a:xfrm>
            <a:off x="9304751" y="2013645"/>
            <a:ext cx="1676400" cy="1445172"/>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9" name="TextBox 68">
            <a:extLst>
              <a:ext uri="{FF2B5EF4-FFF2-40B4-BE49-F238E27FC236}">
                <a16:creationId xmlns:a16="http://schemas.microsoft.com/office/drawing/2014/main" id="{6EEB4E95-5BB1-AD05-217F-C99D8B008D8B}"/>
              </a:ext>
            </a:extLst>
          </p:cNvPr>
          <p:cNvSpPr txBox="1"/>
          <p:nvPr/>
        </p:nvSpPr>
        <p:spPr>
          <a:xfrm>
            <a:off x="9483656" y="2438400"/>
            <a:ext cx="1411356" cy="584775"/>
          </a:xfrm>
          <a:prstGeom prst="rect">
            <a:avLst/>
          </a:prstGeom>
          <a:noFill/>
        </p:spPr>
        <p:txBody>
          <a:bodyPr wrap="square" rtlCol="0">
            <a:spAutoFit/>
          </a:bodyPr>
          <a:lstStyle/>
          <a:p>
            <a:pPr algn="ctr"/>
            <a:r>
              <a:rPr lang="en-US" sz="1600" b="1"/>
              <a:t>Admin &amp; Management</a:t>
            </a:r>
          </a:p>
        </p:txBody>
      </p:sp>
      <p:sp>
        <p:nvSpPr>
          <p:cNvPr id="70" name="Hexagon 69">
            <a:extLst>
              <a:ext uri="{FF2B5EF4-FFF2-40B4-BE49-F238E27FC236}">
                <a16:creationId xmlns:a16="http://schemas.microsoft.com/office/drawing/2014/main" id="{C722913F-DA51-FD06-8E3C-AD2522F48488}"/>
              </a:ext>
            </a:extLst>
          </p:cNvPr>
          <p:cNvSpPr>
            <a:spLocks noChangeAspect="1"/>
          </p:cNvSpPr>
          <p:nvPr/>
        </p:nvSpPr>
        <p:spPr>
          <a:xfrm>
            <a:off x="9291497" y="3461445"/>
            <a:ext cx="1676400" cy="1445172"/>
          </a:xfrm>
          <a:prstGeom prst="hexag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77940BCD-C2DC-B782-3211-6BF1E003DA37}"/>
              </a:ext>
            </a:extLst>
          </p:cNvPr>
          <p:cNvSpPr txBox="1"/>
          <p:nvPr/>
        </p:nvSpPr>
        <p:spPr>
          <a:xfrm>
            <a:off x="9483656" y="3911025"/>
            <a:ext cx="1335156" cy="584775"/>
          </a:xfrm>
          <a:prstGeom prst="rect">
            <a:avLst/>
          </a:prstGeom>
          <a:noFill/>
        </p:spPr>
        <p:txBody>
          <a:bodyPr wrap="square" rtlCol="0">
            <a:spAutoFit/>
          </a:bodyPr>
          <a:lstStyle/>
          <a:p>
            <a:pPr algn="ctr"/>
            <a:r>
              <a:rPr lang="en-US" sz="1600" b="1"/>
              <a:t>Legal framework</a:t>
            </a:r>
          </a:p>
        </p:txBody>
      </p:sp>
      <p:sp>
        <p:nvSpPr>
          <p:cNvPr id="72" name="Hexagon 71">
            <a:extLst>
              <a:ext uri="{FF2B5EF4-FFF2-40B4-BE49-F238E27FC236}">
                <a16:creationId xmlns:a16="http://schemas.microsoft.com/office/drawing/2014/main" id="{42F63EF3-FD75-556D-47DF-6181034D7A0B}"/>
              </a:ext>
            </a:extLst>
          </p:cNvPr>
          <p:cNvSpPr>
            <a:spLocks noChangeAspect="1"/>
          </p:cNvSpPr>
          <p:nvPr/>
        </p:nvSpPr>
        <p:spPr>
          <a:xfrm>
            <a:off x="7966280" y="4193628"/>
            <a:ext cx="1676400" cy="1445172"/>
          </a:xfrm>
          <a:prstGeom prst="hexagon">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3" name="TextBox 72">
            <a:extLst>
              <a:ext uri="{FF2B5EF4-FFF2-40B4-BE49-F238E27FC236}">
                <a16:creationId xmlns:a16="http://schemas.microsoft.com/office/drawing/2014/main" id="{0978B042-25DD-403A-A906-12898C57DEDA}"/>
              </a:ext>
            </a:extLst>
          </p:cNvPr>
          <p:cNvSpPr txBox="1"/>
          <p:nvPr/>
        </p:nvSpPr>
        <p:spPr>
          <a:xfrm>
            <a:off x="8113832" y="4673025"/>
            <a:ext cx="1516591" cy="584775"/>
          </a:xfrm>
          <a:prstGeom prst="rect">
            <a:avLst/>
          </a:prstGeom>
          <a:noFill/>
        </p:spPr>
        <p:txBody>
          <a:bodyPr wrap="square" rtlCol="0">
            <a:spAutoFit/>
          </a:bodyPr>
          <a:lstStyle/>
          <a:p>
            <a:pPr algn="ctr"/>
            <a:r>
              <a:rPr lang="en-US" sz="1600" b="1" dirty="0"/>
              <a:t>IT Infrastructure</a:t>
            </a:r>
          </a:p>
        </p:txBody>
      </p:sp>
      <p:sp>
        <p:nvSpPr>
          <p:cNvPr id="74" name="Hexagon 73">
            <a:extLst>
              <a:ext uri="{FF2B5EF4-FFF2-40B4-BE49-F238E27FC236}">
                <a16:creationId xmlns:a16="http://schemas.microsoft.com/office/drawing/2014/main" id="{5A34A825-E5DF-3477-4D53-DAB8E1D93641}"/>
              </a:ext>
            </a:extLst>
          </p:cNvPr>
          <p:cNvSpPr>
            <a:spLocks noChangeAspect="1"/>
          </p:cNvSpPr>
          <p:nvPr/>
        </p:nvSpPr>
        <p:spPr>
          <a:xfrm>
            <a:off x="6634436" y="3478011"/>
            <a:ext cx="1676400" cy="1445172"/>
          </a:xfrm>
          <a:prstGeom prst="hexag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75" name="TextBox 74">
            <a:extLst>
              <a:ext uri="{FF2B5EF4-FFF2-40B4-BE49-F238E27FC236}">
                <a16:creationId xmlns:a16="http://schemas.microsoft.com/office/drawing/2014/main" id="{EFF5157E-02FB-61F1-9784-08D2F426CDC2}"/>
              </a:ext>
            </a:extLst>
          </p:cNvPr>
          <p:cNvSpPr txBox="1"/>
          <p:nvPr/>
        </p:nvSpPr>
        <p:spPr>
          <a:xfrm>
            <a:off x="6863036" y="3987225"/>
            <a:ext cx="1219200" cy="584775"/>
          </a:xfrm>
          <a:prstGeom prst="rect">
            <a:avLst/>
          </a:prstGeom>
          <a:noFill/>
        </p:spPr>
        <p:txBody>
          <a:bodyPr wrap="square" rtlCol="0">
            <a:spAutoFit/>
          </a:bodyPr>
          <a:lstStyle/>
          <a:p>
            <a:pPr algn="ctr"/>
            <a:r>
              <a:rPr lang="en-US" sz="1600" b="1"/>
              <a:t>Teachers &amp; Learners</a:t>
            </a:r>
          </a:p>
        </p:txBody>
      </p:sp>
      <p:sp>
        <p:nvSpPr>
          <p:cNvPr id="76" name="Hexagon 75">
            <a:extLst>
              <a:ext uri="{FF2B5EF4-FFF2-40B4-BE49-F238E27FC236}">
                <a16:creationId xmlns:a16="http://schemas.microsoft.com/office/drawing/2014/main" id="{FB8AF0E3-EDF2-F6F7-BB4C-D29D0D29A58A}"/>
              </a:ext>
            </a:extLst>
          </p:cNvPr>
          <p:cNvSpPr>
            <a:spLocks noChangeAspect="1"/>
          </p:cNvSpPr>
          <p:nvPr/>
        </p:nvSpPr>
        <p:spPr>
          <a:xfrm>
            <a:off x="6641063" y="2020272"/>
            <a:ext cx="1676400" cy="1445172"/>
          </a:xfrm>
          <a:prstGeom prst="hexago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D82D2EF5-8731-8221-8842-06367750B6A2}"/>
              </a:ext>
            </a:extLst>
          </p:cNvPr>
          <p:cNvSpPr txBox="1"/>
          <p:nvPr/>
        </p:nvSpPr>
        <p:spPr>
          <a:xfrm>
            <a:off x="6717263" y="2477869"/>
            <a:ext cx="1524000" cy="584775"/>
          </a:xfrm>
          <a:prstGeom prst="rect">
            <a:avLst/>
          </a:prstGeom>
          <a:noFill/>
        </p:spPr>
        <p:txBody>
          <a:bodyPr wrap="square" rtlCol="0">
            <a:spAutoFit/>
          </a:bodyPr>
          <a:lstStyle/>
          <a:p>
            <a:pPr algn="ctr"/>
            <a:r>
              <a:rPr lang="en-US" sz="1600" b="1"/>
              <a:t>Trainning methods</a:t>
            </a:r>
          </a:p>
        </p:txBody>
      </p:sp>
      <p:sp>
        <p:nvSpPr>
          <p:cNvPr id="78" name="Hexagon 77">
            <a:extLst>
              <a:ext uri="{FF2B5EF4-FFF2-40B4-BE49-F238E27FC236}">
                <a16:creationId xmlns:a16="http://schemas.microsoft.com/office/drawing/2014/main" id="{CC5A8392-54DF-B49D-6FF9-5AB7907EABF5}"/>
              </a:ext>
            </a:extLst>
          </p:cNvPr>
          <p:cNvSpPr>
            <a:spLocks noChangeAspect="1"/>
          </p:cNvSpPr>
          <p:nvPr/>
        </p:nvSpPr>
        <p:spPr>
          <a:xfrm>
            <a:off x="7847012" y="2663173"/>
            <a:ext cx="1890424" cy="1629675"/>
          </a:xfrm>
          <a:prstGeom prst="hexag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sz="2400"/>
          </a:p>
        </p:txBody>
      </p:sp>
      <p:sp>
        <p:nvSpPr>
          <p:cNvPr id="79" name="Hexagon 78">
            <a:extLst>
              <a:ext uri="{FF2B5EF4-FFF2-40B4-BE49-F238E27FC236}">
                <a16:creationId xmlns:a16="http://schemas.microsoft.com/office/drawing/2014/main" id="{8C197D63-D09A-31EE-0CC5-F1118028D247}"/>
              </a:ext>
            </a:extLst>
          </p:cNvPr>
          <p:cNvSpPr>
            <a:spLocks noChangeAspect="1"/>
          </p:cNvSpPr>
          <p:nvPr/>
        </p:nvSpPr>
        <p:spPr>
          <a:xfrm>
            <a:off x="7954024" y="2755424"/>
            <a:ext cx="1676400" cy="1445172"/>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0" name="TextBox 79">
            <a:extLst>
              <a:ext uri="{FF2B5EF4-FFF2-40B4-BE49-F238E27FC236}">
                <a16:creationId xmlns:a16="http://schemas.microsoft.com/office/drawing/2014/main" id="{BC4FB634-364D-5883-4615-521FECFBBC21}"/>
              </a:ext>
            </a:extLst>
          </p:cNvPr>
          <p:cNvSpPr txBox="1"/>
          <p:nvPr/>
        </p:nvSpPr>
        <p:spPr>
          <a:xfrm>
            <a:off x="8113832" y="3200400"/>
            <a:ext cx="1369824" cy="646331"/>
          </a:xfrm>
          <a:prstGeom prst="rect">
            <a:avLst/>
          </a:prstGeom>
          <a:noFill/>
        </p:spPr>
        <p:txBody>
          <a:bodyPr wrap="square" rtlCol="0">
            <a:spAutoFit/>
          </a:bodyPr>
          <a:lstStyle/>
          <a:p>
            <a:pPr algn="ctr"/>
            <a:r>
              <a:rPr lang="en-US" b="1">
                <a:solidFill>
                  <a:srgbClr val="002060"/>
                </a:solidFill>
              </a:rPr>
              <a:t>Data &amp;</a:t>
            </a:r>
          </a:p>
          <a:p>
            <a:pPr algn="ctr"/>
            <a:r>
              <a:rPr lang="en-US" b="1">
                <a:solidFill>
                  <a:srgbClr val="002060"/>
                </a:solidFill>
              </a:rPr>
              <a:t>Connectivity</a:t>
            </a:r>
          </a:p>
        </p:txBody>
      </p:sp>
      <p:sp>
        <p:nvSpPr>
          <p:cNvPr id="81" name="TextBox 80">
            <a:extLst>
              <a:ext uri="{FF2B5EF4-FFF2-40B4-BE49-F238E27FC236}">
                <a16:creationId xmlns:a16="http://schemas.microsoft.com/office/drawing/2014/main" id="{24443D51-E7E0-9C18-2FA5-6209C39CE0AA}"/>
              </a:ext>
            </a:extLst>
          </p:cNvPr>
          <p:cNvSpPr txBox="1"/>
          <p:nvPr/>
        </p:nvSpPr>
        <p:spPr>
          <a:xfrm>
            <a:off x="7146965" y="607224"/>
            <a:ext cx="3290517" cy="369332"/>
          </a:xfrm>
          <a:prstGeom prst="rect">
            <a:avLst/>
          </a:prstGeom>
          <a:noFill/>
        </p:spPr>
        <p:txBody>
          <a:bodyPr wrap="square" rtlCol="0">
            <a:spAutoFit/>
          </a:bodyPr>
          <a:lstStyle/>
          <a:p>
            <a:r>
              <a:rPr lang="en-US" dirty="0"/>
              <a:t>The model of smart TVET college</a:t>
            </a:r>
          </a:p>
        </p:txBody>
      </p:sp>
      <p:sp>
        <p:nvSpPr>
          <p:cNvPr id="82" name="TextBox 81">
            <a:extLst>
              <a:ext uri="{FF2B5EF4-FFF2-40B4-BE49-F238E27FC236}">
                <a16:creationId xmlns:a16="http://schemas.microsoft.com/office/drawing/2014/main" id="{2CEB9581-FE90-0050-5516-AF80F8833BFA}"/>
              </a:ext>
            </a:extLst>
          </p:cNvPr>
          <p:cNvSpPr txBox="1"/>
          <p:nvPr/>
        </p:nvSpPr>
        <p:spPr>
          <a:xfrm>
            <a:off x="1675787" y="1154666"/>
            <a:ext cx="2967461" cy="369332"/>
          </a:xfrm>
          <a:prstGeom prst="rect">
            <a:avLst/>
          </a:prstGeom>
          <a:solidFill>
            <a:schemeClr val="bg1"/>
          </a:solidFill>
        </p:spPr>
        <p:txBody>
          <a:bodyPr wrap="square" rtlCol="0">
            <a:spAutoFit/>
          </a:bodyPr>
          <a:lstStyle/>
          <a:p>
            <a:pPr algn="ctr"/>
            <a:r>
              <a:rPr lang="en-US" dirty="0"/>
              <a:t>Cyber-physical environment</a:t>
            </a:r>
          </a:p>
        </p:txBody>
      </p:sp>
    </p:spTree>
    <p:extLst>
      <p:ext uri="{BB962C8B-B14F-4D97-AF65-F5344CB8AC3E}">
        <p14:creationId xmlns:p14="http://schemas.microsoft.com/office/powerpoint/2010/main" val="573734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0C35D4-C13C-74D1-2C6D-51844431EB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4955" y="1892595"/>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572876" y="286343"/>
            <a:ext cx="10972800" cy="1325563"/>
          </a:xfrm>
        </p:spPr>
        <p:txBody>
          <a:bodyPr/>
          <a:lstStyle/>
          <a:p>
            <a:r>
              <a:rPr lang="cy-GB" dirty="0"/>
              <a:t>T</a:t>
            </a:r>
            <a:r>
              <a:rPr lang="cy-GB" b="1" dirty="0"/>
              <a:t>ransformation in training contents</a:t>
            </a:r>
          </a:p>
        </p:txBody>
      </p:sp>
      <p:sp>
        <p:nvSpPr>
          <p:cNvPr id="2" name="Content Placeholder 1">
            <a:extLst>
              <a:ext uri="{FF2B5EF4-FFF2-40B4-BE49-F238E27FC236}">
                <a16:creationId xmlns:a16="http://schemas.microsoft.com/office/drawing/2014/main" id="{B797B07F-CAF7-A345-9924-921D806E3CB8}"/>
              </a:ext>
            </a:extLst>
          </p:cNvPr>
          <p:cNvSpPr>
            <a:spLocks noGrp="1"/>
          </p:cNvSpPr>
          <p:nvPr>
            <p:ph idx="1"/>
          </p:nvPr>
        </p:nvSpPr>
        <p:spPr>
          <a:xfrm>
            <a:off x="572876" y="1718046"/>
            <a:ext cx="7199524" cy="3824207"/>
          </a:xfrm>
        </p:spPr>
        <p:txBody>
          <a:bodyPr>
            <a:noAutofit/>
          </a:bodyPr>
          <a:lstStyle/>
          <a:p>
            <a:pPr>
              <a:lnSpc>
                <a:spcPct val="100000"/>
              </a:lnSpc>
            </a:pPr>
            <a:r>
              <a:rPr lang="en-US" sz="2000" dirty="0">
                <a:latin typeface="+mn-lt"/>
                <a:cs typeface="Calibri" panose="020F0502020204030204" pitchFamily="34" charset="0"/>
              </a:rPr>
              <a:t>All colleges are aware of the inevitability of innovating training content, but there are no specific activities</a:t>
            </a:r>
            <a:r>
              <a:rPr lang="vi-VN" sz="2000" dirty="0">
                <a:latin typeface="+mn-lt"/>
                <a:cs typeface="Calibri" panose="020F0502020204030204" pitchFamily="34" charset="0"/>
              </a:rPr>
              <a:t>, </a:t>
            </a:r>
            <a:r>
              <a:rPr lang="en-US" sz="2000" dirty="0">
                <a:latin typeface="+mn-lt"/>
                <a:cs typeface="Calibri" panose="020F0502020204030204" pitchFamily="34" charset="0"/>
              </a:rPr>
              <a:t>the connection with business sector is weak and does not have much progress</a:t>
            </a:r>
            <a:r>
              <a:rPr lang="vi-VN" sz="2000" dirty="0">
                <a:latin typeface="+mn-lt"/>
                <a:cs typeface="Calibri" panose="020F0502020204030204" pitchFamily="34" charset="0"/>
              </a:rPr>
              <a:t>.</a:t>
            </a:r>
          </a:p>
          <a:p>
            <a:pPr>
              <a:lnSpc>
                <a:spcPct val="100000"/>
              </a:lnSpc>
            </a:pPr>
            <a:r>
              <a:rPr lang="cy-GB" sz="2000" dirty="0">
                <a:latin typeface="+mn-lt"/>
                <a:cs typeface="Calibri" panose="020F0502020204030204" pitchFamily="34" charset="0"/>
              </a:rPr>
              <a:t>The Informatics subject has not been updated and lacks important content.</a:t>
            </a:r>
          </a:p>
          <a:p>
            <a:pPr>
              <a:lnSpc>
                <a:spcPct val="100000"/>
              </a:lnSpc>
            </a:pPr>
            <a:r>
              <a:rPr lang="cy-GB" sz="2000" dirty="0">
                <a:latin typeface="+mn-lt"/>
                <a:cs typeface="Calibri" panose="020F0502020204030204" pitchFamily="34" charset="0"/>
              </a:rPr>
              <a:t>Many initial results did not meet expectations for many reasons.</a:t>
            </a:r>
          </a:p>
          <a:p>
            <a:pPr>
              <a:lnSpc>
                <a:spcPct val="100000"/>
              </a:lnSpc>
            </a:pPr>
            <a:r>
              <a:rPr lang="cy-GB" sz="2000" dirty="0">
                <a:latin typeface="+mn-lt"/>
                <a:cs typeface="Calibri" panose="020F0502020204030204" pitchFamily="34" charset="0"/>
              </a:rPr>
              <a:t>Under some circumstances, many majors do not meet the enrollment quota </a:t>
            </a:r>
            <a:r>
              <a:rPr lang="cy-GB" sz="2000" dirty="0">
                <a:latin typeface="+mn-lt"/>
                <a:cs typeface="Calibri" panose="020F0502020204030204" pitchFamily="34" charset="0"/>
                <a:sym typeface="Wingdings" pitchFamily="2" charset="2"/>
              </a:rPr>
              <a:t> Society’s perception is not correct, training programs do not meet the apprenticeshiop of society, the ability of forecase the training needs is not high (methods and tools).</a:t>
            </a:r>
            <a:endParaRPr lang="cy-GB" sz="2000" dirty="0">
              <a:latin typeface="+mn-lt"/>
              <a:cs typeface="Calibri" panose="020F0502020204030204" pitchFamily="34" charset="0"/>
            </a:endParaRPr>
          </a:p>
        </p:txBody>
      </p:sp>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p:txBody>
          <a:bodyPr/>
          <a:lstStyle/>
          <a:p>
            <a:fld id="{A5993202-2F7C-354B-89A0-CF345E37CF84}" type="slidenum">
              <a:rPr lang="en-US" smtClean="0"/>
              <a:pPr/>
              <a:t>8</a:t>
            </a:fld>
            <a:endParaRPr lang="en-US" dirty="0"/>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B3FB600-35F2-9E42-A1BC-1DD7C84EFE9A}"/>
              </a:ext>
            </a:extLst>
          </p:cNvPr>
          <p:cNvPicPr>
            <a:picLocks noChangeAspect="1"/>
          </p:cNvPicPr>
          <p:nvPr/>
        </p:nvPicPr>
        <p:blipFill>
          <a:blip r:embed="rId5"/>
          <a:stretch>
            <a:fillRect/>
          </a:stretch>
        </p:blipFill>
        <p:spPr>
          <a:xfrm>
            <a:off x="8154186" y="1611905"/>
            <a:ext cx="1409096" cy="1016403"/>
          </a:xfrm>
          <a:prstGeom prst="rect">
            <a:avLst/>
          </a:prstGeom>
        </p:spPr>
      </p:pic>
      <p:sp>
        <p:nvSpPr>
          <p:cNvPr id="3" name="Rectangle 2">
            <a:extLst>
              <a:ext uri="{FF2B5EF4-FFF2-40B4-BE49-F238E27FC236}">
                <a16:creationId xmlns:a16="http://schemas.microsoft.com/office/drawing/2014/main" id="{33FBFC18-9E13-454D-94AB-80700972B48F}"/>
              </a:ext>
            </a:extLst>
          </p:cNvPr>
          <p:cNvSpPr/>
          <p:nvPr/>
        </p:nvSpPr>
        <p:spPr>
          <a:xfrm>
            <a:off x="7538224" y="5605232"/>
            <a:ext cx="4102576" cy="338554"/>
          </a:xfrm>
          <a:prstGeom prst="rect">
            <a:avLst/>
          </a:prstGeom>
        </p:spPr>
        <p:txBody>
          <a:bodyPr wrap="square">
            <a:spAutoFit/>
          </a:bodyPr>
          <a:lstStyle/>
          <a:p>
            <a:pPr algn="r"/>
            <a:r>
              <a:rPr lang="en-US" sz="1600" u="sng" dirty="0">
                <a:solidFill>
                  <a:schemeClr val="accent1"/>
                </a:solidFill>
                <a:latin typeface="arial" panose="020B0604020202020204" pitchFamily="34" charset="0"/>
                <a:hlinkClick r:id="rId6">
                  <a:extLst>
                    <a:ext uri="{A12FA001-AC4F-418D-AE19-62706E023703}">
                      <ahyp:hlinkClr xmlns:ahyp="http://schemas.microsoft.com/office/drawing/2018/hyperlinkcolor" val="tx"/>
                    </a:ext>
                  </a:extLst>
                </a:hlinkClick>
              </a:rPr>
              <a:t>Decision No.</a:t>
            </a:r>
            <a:r>
              <a:rPr lang="vi-VN" sz="1600" u="sng" dirty="0">
                <a:solidFill>
                  <a:schemeClr val="accent1"/>
                </a:solidFill>
                <a:latin typeface="arial" panose="020B0604020202020204" pitchFamily="34" charset="0"/>
                <a:hlinkClick r:id="rId6">
                  <a:extLst>
                    <a:ext uri="{A12FA001-AC4F-418D-AE19-62706E023703}">
                      <ahyp:hlinkClr xmlns:ahyp="http://schemas.microsoft.com/office/drawing/2018/hyperlinkcolor" val="tx"/>
                    </a:ext>
                  </a:extLst>
                </a:hlinkClick>
              </a:rPr>
              <a:t> 2222/QĐ-TTg</a:t>
            </a:r>
            <a:endParaRPr lang="vi-VN" sz="1600" b="0" i="0" u="sng" dirty="0">
              <a:solidFill>
                <a:schemeClr val="accent1"/>
              </a:solidFill>
              <a:effectLst/>
              <a:latin typeface="arial" panose="020B0604020202020204" pitchFamily="34" charset="0"/>
              <a:hlinkClick r:id="rId6"/>
            </a:endParaRPr>
          </a:p>
        </p:txBody>
      </p:sp>
    </p:spTree>
    <p:extLst>
      <p:ext uri="{BB962C8B-B14F-4D97-AF65-F5344CB8AC3E}">
        <p14:creationId xmlns:p14="http://schemas.microsoft.com/office/powerpoint/2010/main" val="30072299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19C12B-A36A-E643-A214-C18FFEB61709}"/>
              </a:ext>
            </a:extLst>
          </p:cNvPr>
          <p:cNvSpPr>
            <a:spLocks noGrp="1"/>
          </p:cNvSpPr>
          <p:nvPr>
            <p:ph type="title"/>
          </p:nvPr>
        </p:nvSpPr>
        <p:spPr>
          <a:xfrm>
            <a:off x="572877" y="176238"/>
            <a:ext cx="10972800" cy="1325563"/>
          </a:xfrm>
        </p:spPr>
        <p:txBody>
          <a:bodyPr>
            <a:normAutofit/>
          </a:bodyPr>
          <a:lstStyle/>
          <a:p>
            <a:r>
              <a:rPr lang="cy-GB" dirty="0"/>
              <a:t>Transformation in training methods </a:t>
            </a:r>
            <a:endParaRPr lang="cy-GB" sz="4800" dirty="0"/>
          </a:p>
        </p:txBody>
      </p:sp>
      <p:pic>
        <p:nvPicPr>
          <p:cNvPr id="33" name="Picture 2" descr="How to maximise success of your elearning with Elucidat Analytics [Webinar]  - e-Learning Feeds">
            <a:extLst>
              <a:ext uri="{FF2B5EF4-FFF2-40B4-BE49-F238E27FC236}">
                <a16:creationId xmlns:a16="http://schemas.microsoft.com/office/drawing/2014/main" id="{DCDA3570-E71A-6E4F-9BB9-AA64A4B39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7763" y="8658994"/>
            <a:ext cx="8854691" cy="432048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How to maximise success of your elearning with Elucidat Analytics [Webinar]  - e-Learning Feeds">
            <a:extLst>
              <a:ext uri="{FF2B5EF4-FFF2-40B4-BE49-F238E27FC236}">
                <a16:creationId xmlns:a16="http://schemas.microsoft.com/office/drawing/2014/main" id="{9B41843C-7EBD-264A-AC01-24C60AFDB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0163" y="8811394"/>
            <a:ext cx="8854691" cy="4320480"/>
          </a:xfrm>
          <a:prstGeom prst="rect">
            <a:avLst/>
          </a:prstGeom>
          <a:noFill/>
          <a:extLst>
            <a:ext uri="{909E8E84-426E-40DD-AFC4-6F175D3DCCD1}">
              <a14:hiddenFill xmlns:a14="http://schemas.microsoft.com/office/drawing/2010/main">
                <a:solidFill>
                  <a:srgbClr val="FFFFFF"/>
                </a:solidFill>
              </a14:hiddenFill>
            </a:ext>
          </a:extLst>
        </p:spPr>
      </p:pic>
      <p:sp>
        <p:nvSpPr>
          <p:cNvPr id="68" name="Slide Number Placeholder 3">
            <a:extLst>
              <a:ext uri="{FF2B5EF4-FFF2-40B4-BE49-F238E27FC236}">
                <a16:creationId xmlns:a16="http://schemas.microsoft.com/office/drawing/2014/main" id="{BDD893A0-425D-F243-9736-BB7A4F0B8CB5}"/>
              </a:ext>
            </a:extLst>
          </p:cNvPr>
          <p:cNvSpPr>
            <a:spLocks noGrp="1"/>
          </p:cNvSpPr>
          <p:nvPr>
            <p:ph type="sldNum" sz="quarter" idx="12"/>
          </p:nvPr>
        </p:nvSpPr>
        <p:spPr>
          <a:xfrm>
            <a:off x="9055100" y="6069001"/>
            <a:ext cx="2743200" cy="365125"/>
          </a:xfrm>
        </p:spPr>
        <p:txBody>
          <a:bodyPr/>
          <a:lstStyle/>
          <a:p>
            <a:fld id="{A5993202-2F7C-354B-89A0-CF345E37CF84}" type="slidenum">
              <a:rPr lang="en-US" smtClean="0"/>
              <a:pPr/>
              <a:t>9</a:t>
            </a:fld>
            <a:endParaRPr lang="en-US" dirty="0"/>
          </a:p>
        </p:txBody>
      </p:sp>
      <p:sp>
        <p:nvSpPr>
          <p:cNvPr id="37" name="Content Placeholder 1">
            <a:extLst>
              <a:ext uri="{FF2B5EF4-FFF2-40B4-BE49-F238E27FC236}">
                <a16:creationId xmlns:a16="http://schemas.microsoft.com/office/drawing/2014/main" id="{1A5338F5-5D62-C543-86CE-08CCB922595A}"/>
              </a:ext>
            </a:extLst>
          </p:cNvPr>
          <p:cNvSpPr>
            <a:spLocks noGrp="1"/>
          </p:cNvSpPr>
          <p:nvPr>
            <p:ph idx="1"/>
          </p:nvPr>
        </p:nvSpPr>
        <p:spPr>
          <a:xfrm>
            <a:off x="549843" y="1501802"/>
            <a:ext cx="7819241" cy="4567200"/>
          </a:xfrm>
        </p:spPr>
        <p:txBody>
          <a:bodyPr>
            <a:normAutofit/>
          </a:bodyPr>
          <a:lstStyle/>
          <a:p>
            <a:pPr>
              <a:lnSpc>
                <a:spcPct val="100000"/>
              </a:lnSpc>
              <a:spcBef>
                <a:spcPts val="600"/>
              </a:spcBef>
            </a:pPr>
            <a:r>
              <a:rPr lang="cy-GB" sz="2000" dirty="0"/>
              <a:t>Some colleges have LMS systems, but the use of LMS in reality has not been implemented much due to incorrect understanding of LMS, which is only used for teaching online instead of using for comprehensive teaching management </a:t>
            </a:r>
            <a:r>
              <a:rPr lang="cy-GB" sz="2000" dirty="0">
                <a:sym typeface="Wingdings" pitchFamily="2" charset="2"/>
              </a:rPr>
              <a:t> DX: </a:t>
            </a:r>
            <a:r>
              <a:rPr lang="en-US" sz="2000" dirty="0">
                <a:sym typeface="Wingdings" pitchFamily="2" charset="2"/>
              </a:rPr>
              <a:t>Teachers have to change their ways of teaching</a:t>
            </a:r>
            <a:r>
              <a:rPr lang="vi-VN" sz="2000" dirty="0">
                <a:sym typeface="Wingdings" pitchFamily="2" charset="2"/>
              </a:rPr>
              <a:t>, </a:t>
            </a:r>
            <a:r>
              <a:rPr lang="en-US" sz="2000" dirty="0">
                <a:sym typeface="Wingdings" pitchFamily="2" charset="2"/>
              </a:rPr>
              <a:t>update content, learning materials and management activities on LMS and students have to learn with LMS</a:t>
            </a:r>
            <a:r>
              <a:rPr lang="vi-VN" sz="2000" dirty="0">
                <a:sym typeface="Wingdings" pitchFamily="2" charset="2"/>
              </a:rPr>
              <a:t>.</a:t>
            </a:r>
          </a:p>
          <a:p>
            <a:pPr>
              <a:lnSpc>
                <a:spcPct val="100000"/>
              </a:lnSpc>
              <a:spcBef>
                <a:spcPts val="1200"/>
              </a:spcBef>
            </a:pPr>
            <a:r>
              <a:rPr lang="en-US" sz="2000" dirty="0">
                <a:sym typeface="Wingdings" pitchFamily="2" charset="2"/>
              </a:rPr>
              <a:t>Most colleges do not have TMS (teaching management system) because they think TMS is unnecessary (?)</a:t>
            </a:r>
            <a:r>
              <a:rPr lang="vi-VN" sz="2000" dirty="0">
                <a:sym typeface="Wingdings" pitchFamily="2" charset="2"/>
              </a:rPr>
              <a:t>.</a:t>
            </a:r>
          </a:p>
          <a:p>
            <a:pPr>
              <a:lnSpc>
                <a:spcPct val="100000"/>
              </a:lnSpc>
              <a:spcBef>
                <a:spcPts val="1200"/>
              </a:spcBef>
            </a:pPr>
            <a:r>
              <a:rPr lang="en-US" sz="2000" dirty="0">
                <a:sym typeface="Wingdings" pitchFamily="2" charset="2"/>
              </a:rPr>
              <a:t>Most colleges are still waiting for training on new (e-)pedagogies instead of considering this as an activity that can and needs to be actively tested and conducted</a:t>
            </a:r>
            <a:r>
              <a:rPr lang="vi-VN" sz="2000" dirty="0">
                <a:sym typeface="Wingdings" pitchFamily="2" charset="2"/>
              </a:rPr>
              <a:t>.</a:t>
            </a:r>
          </a:p>
        </p:txBody>
      </p:sp>
      <p:pic>
        <p:nvPicPr>
          <p:cNvPr id="3" name="Picture 2">
            <a:extLst>
              <a:ext uri="{FF2B5EF4-FFF2-40B4-BE49-F238E27FC236}">
                <a16:creationId xmlns:a16="http://schemas.microsoft.com/office/drawing/2014/main" id="{39944041-9655-51EE-7DE4-C11CFE8356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5452" y="2007036"/>
            <a:ext cx="2840225" cy="284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a:extLst>
              <a:ext uri="{FF2B5EF4-FFF2-40B4-BE49-F238E27FC236}">
                <a16:creationId xmlns:a16="http://schemas.microsoft.com/office/drawing/2014/main" id="{B967CDFD-0FC2-DE49-B566-58BB0295CC71}"/>
              </a:ext>
            </a:extLst>
          </p:cNvPr>
          <p:cNvPicPr>
            <a:picLocks noChangeAspect="1"/>
          </p:cNvPicPr>
          <p:nvPr/>
        </p:nvPicPr>
        <p:blipFill>
          <a:blip r:embed="rId5"/>
          <a:stretch>
            <a:fillRect/>
          </a:stretch>
        </p:blipFill>
        <p:spPr>
          <a:xfrm>
            <a:off x="10495757" y="1912416"/>
            <a:ext cx="1413437" cy="834929"/>
          </a:xfrm>
          <a:prstGeom prst="rect">
            <a:avLst/>
          </a:prstGeom>
        </p:spPr>
      </p:pic>
    </p:spTree>
    <p:extLst>
      <p:ext uri="{BB962C8B-B14F-4D97-AF65-F5344CB8AC3E}">
        <p14:creationId xmlns:p14="http://schemas.microsoft.com/office/powerpoint/2010/main" val="660475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xEl>
                                              <p:pRg st="2" end="2"/>
                                            </p:txEl>
                                          </p:spTgt>
                                        </p:tgtEl>
                                        <p:attrNameLst>
                                          <p:attrName>style.visibility</p:attrName>
                                        </p:attrNameLst>
                                      </p:cBhvr>
                                      <p:to>
                                        <p:strVal val="visible"/>
                                      </p:to>
                                    </p:set>
                                    <p:animEffect transition="in" filter="fade">
                                      <p:cBhvr>
                                        <p:cTn id="17"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1D1878DB1335499DDB13F3A4C3009B" ma:contentTypeVersion="18" ma:contentTypeDescription="Create a new document." ma:contentTypeScope="" ma:versionID="112be2dc1bedfda4d0992793afdfd996">
  <xsd:schema xmlns:xsd="http://www.w3.org/2001/XMLSchema" xmlns:xs="http://www.w3.org/2001/XMLSchema" xmlns:p="http://schemas.microsoft.com/office/2006/metadata/properties" xmlns:ns2="388ba771-cdb3-4ab4-b105-079ba08c4720" xmlns:ns3="eabf0ec1-5846-45d3-901d-efa415327165" targetNamespace="http://schemas.microsoft.com/office/2006/metadata/properties" ma:root="true" ma:fieldsID="a43f9e58f4e44580e03ad3c46ba3d724" ns2:_="" ns3:_="">
    <xsd:import namespace="388ba771-cdb3-4ab4-b105-079ba08c4720"/>
    <xsd:import namespace="eabf0ec1-5846-45d3-901d-efa41532716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8ba771-cdb3-4ab4-b105-079ba08c47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aed264e-563a-469a-8ebe-271e849ec10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abf0ec1-5846-45d3-901d-efa41532716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a998036f-793c-4676-9f72-123f668249be}" ma:internalName="TaxCatchAll" ma:showField="CatchAllData" ma:web="eabf0ec1-5846-45d3-901d-efa415327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88ba771-cdb3-4ab4-b105-079ba08c4720">
      <Terms xmlns="http://schemas.microsoft.com/office/infopath/2007/PartnerControls"/>
    </lcf76f155ced4ddcb4097134ff3c332f>
    <TaxCatchAll xmlns="eabf0ec1-5846-45d3-901d-efa4153271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235D1A-7984-407E-BC5B-ADDBE737AAC7}"/>
</file>

<file path=customXml/itemProps2.xml><?xml version="1.0" encoding="utf-8"?>
<ds:datastoreItem xmlns:ds="http://schemas.openxmlformats.org/officeDocument/2006/customXml" ds:itemID="{4ED5743D-76AB-4144-85BE-4032DD9A511D}">
  <ds:schemaRefs>
    <ds:schemaRef ds:uri="http://schemas.microsoft.com/office/2006/metadata/properties"/>
    <ds:schemaRef ds:uri="http://schemas.microsoft.com/office/infopath/2007/PartnerControls"/>
    <ds:schemaRef ds:uri="388ba771-cdb3-4ab4-b105-079ba08c4720"/>
    <ds:schemaRef ds:uri="eabf0ec1-5846-45d3-901d-efa415327165"/>
  </ds:schemaRefs>
</ds:datastoreItem>
</file>

<file path=customXml/itemProps3.xml><?xml version="1.0" encoding="utf-8"?>
<ds:datastoreItem xmlns:ds="http://schemas.openxmlformats.org/officeDocument/2006/customXml" ds:itemID="{F70435A3-0610-4010-B716-383007F37FB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157405</TotalTime>
  <Words>2119</Words>
  <Application>Microsoft Office PowerPoint</Application>
  <PresentationFormat>Widescreen</PresentationFormat>
  <Paragraphs>225</Paragraphs>
  <Slides>20</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Arial</vt:lpstr>
      <vt:lpstr>Calibri</vt:lpstr>
      <vt:lpstr>Calibri Light</vt:lpstr>
      <vt:lpstr>Times New Roman</vt:lpstr>
      <vt:lpstr>Wingdings</vt:lpstr>
      <vt:lpstr>Office Theme</vt:lpstr>
      <vt:lpstr>   </vt:lpstr>
      <vt:lpstr>Digital transformation at 11 partner colleges and GIZ</vt:lpstr>
      <vt:lpstr>Background and objectives</vt:lpstr>
      <vt:lpstr>Remarkable Results</vt:lpstr>
      <vt:lpstr>Points to improve</vt:lpstr>
      <vt:lpstr>ST-235 Methodology: a basis for DX</vt:lpstr>
      <vt:lpstr>From the ST-235 model to the model of smart TVET colleges</vt:lpstr>
      <vt:lpstr>Transformation in training contents</vt:lpstr>
      <vt:lpstr>Transformation in training methods </vt:lpstr>
      <vt:lpstr>Transformation in admin and management</vt:lpstr>
      <vt:lpstr>Teachers and leaners in digital transformation</vt:lpstr>
      <vt:lpstr>Transformation in legal framework</vt:lpstr>
      <vt:lpstr>Transformation in infrastructure, platform and learning materials</vt:lpstr>
      <vt:lpstr>Recommendations for DVET</vt:lpstr>
      <vt:lpstr>Recommendations for DVET</vt:lpstr>
      <vt:lpstr>Recommendations for 11 colleges</vt:lpstr>
      <vt:lpstr>Recommendations for 11 colleges</vt:lpstr>
      <vt:lpstr>Recommendations for GIZ</vt:lpstr>
      <vt:lpstr>Recommendations for GIZ</vt:lpstr>
      <vt:lpstr>Trusting in leaders of DVET, leaders of TVET colleges and GIZ’s supports for the success of DX.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Bảo Hồ</dc:creator>
  <cp:lastModifiedBy>Nguyen Nguyet, Linh GIZ VN</cp:lastModifiedBy>
  <cp:revision>1043</cp:revision>
  <cp:lastPrinted>2022-12-29T04:26:26Z</cp:lastPrinted>
  <dcterms:created xsi:type="dcterms:W3CDTF">2019-08-14T06:21:31Z</dcterms:created>
  <dcterms:modified xsi:type="dcterms:W3CDTF">2023-01-07T12:33:48Z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0x0101003B1D1878DB1335499DDB13F3A4C3009B</vt:lpwstr>
  </property>
  <property fmtid="{D5CDD505-2E9C-101B-9397-08002B2CF9AE}" pid="3" name="MediaServiceImageTags">
    <vt:lpwstr/>
  </property>
</Properties>
</file>