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308" r:id="rId5"/>
    <p:sldId id="310" r:id="rId6"/>
    <p:sldId id="309" r:id="rId7"/>
    <p:sldId id="317" r:id="rId8"/>
    <p:sldId id="319" r:id="rId9"/>
    <p:sldId id="322" r:id="rId10"/>
    <p:sldId id="323" r:id="rId11"/>
    <p:sldId id="325" r:id="rId12"/>
    <p:sldId id="320" r:id="rId13"/>
    <p:sldId id="324" r:id="rId14"/>
    <p:sldId id="321" r:id="rId1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85"/>
    <a:srgbClr val="805CAA"/>
    <a:srgbClr val="AEEFFF"/>
    <a:srgbClr val="FFC18B"/>
    <a:srgbClr val="FFC28F"/>
    <a:srgbClr val="FFFFFF"/>
    <a:srgbClr val="ADCAFF"/>
    <a:srgbClr val="4BACC6"/>
    <a:srgbClr val="E5E5E5"/>
    <a:srgbClr val="DBFD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21B07B-2051-4AC9-935A-75A551A31070}" v="117" dt="2023-01-07T16:58:38.4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40"/>
    <p:restoredTop sz="94662"/>
  </p:normalViewPr>
  <p:slideViewPr>
    <p:cSldViewPr>
      <p:cViewPr varScale="1">
        <p:scale>
          <a:sx n="59" d="100"/>
          <a:sy n="59" d="100"/>
        </p:scale>
        <p:origin x="1068" y="52"/>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am Xuan, Hoan GIZ VN" userId="dfdb0be3-ab02-4530-9563-8290116b7fb8" providerId="ADAL" clId="{061A2861-ACFA-4EFB-94E4-FF051CCB7D7A}"/>
    <pc:docChg chg="modSld">
      <pc:chgData name="Pham Xuan, Hoan GIZ VN" userId="dfdb0be3-ab02-4530-9563-8290116b7fb8" providerId="ADAL" clId="{061A2861-ACFA-4EFB-94E4-FF051CCB7D7A}" dt="2022-12-25T02:25:45.455" v="17" actId="1076"/>
      <pc:docMkLst>
        <pc:docMk/>
      </pc:docMkLst>
      <pc:sldChg chg="addSp delSp modSp mod">
        <pc:chgData name="Pham Xuan, Hoan GIZ VN" userId="dfdb0be3-ab02-4530-9563-8290116b7fb8" providerId="ADAL" clId="{061A2861-ACFA-4EFB-94E4-FF051CCB7D7A}" dt="2022-12-25T02:23:10.044" v="12" actId="14100"/>
        <pc:sldMkLst>
          <pc:docMk/>
          <pc:sldMk cId="4064336594" sldId="310"/>
        </pc:sldMkLst>
        <pc:spChg chg="mod">
          <ac:chgData name="Pham Xuan, Hoan GIZ VN" userId="dfdb0be3-ab02-4530-9563-8290116b7fb8" providerId="ADAL" clId="{061A2861-ACFA-4EFB-94E4-FF051CCB7D7A}" dt="2022-12-25T02:23:01.806" v="9" actId="122"/>
          <ac:spMkLst>
            <pc:docMk/>
            <pc:sldMk cId="4064336594" sldId="310"/>
            <ac:spMk id="2" creationId="{00000000-0000-0000-0000-000000000000}"/>
          </ac:spMkLst>
        </pc:spChg>
        <pc:spChg chg="mod">
          <ac:chgData name="Pham Xuan, Hoan GIZ VN" userId="dfdb0be3-ab02-4530-9563-8290116b7fb8" providerId="ADAL" clId="{061A2861-ACFA-4EFB-94E4-FF051CCB7D7A}" dt="2022-12-25T02:22:53.651" v="7" actId="1076"/>
          <ac:spMkLst>
            <pc:docMk/>
            <pc:sldMk cId="4064336594" sldId="310"/>
            <ac:spMk id="3" creationId="{00000000-0000-0000-0000-000000000000}"/>
          </ac:spMkLst>
        </pc:spChg>
        <pc:spChg chg="mod">
          <ac:chgData name="Pham Xuan, Hoan GIZ VN" userId="dfdb0be3-ab02-4530-9563-8290116b7fb8" providerId="ADAL" clId="{061A2861-ACFA-4EFB-94E4-FF051CCB7D7A}" dt="2022-12-25T02:22:49.238" v="6" actId="1076"/>
          <ac:spMkLst>
            <pc:docMk/>
            <pc:sldMk cId="4064336594" sldId="310"/>
            <ac:spMk id="7" creationId="{00000000-0000-0000-0000-000000000000}"/>
          </ac:spMkLst>
        </pc:spChg>
        <pc:picChg chg="add mod">
          <ac:chgData name="Pham Xuan, Hoan GIZ VN" userId="dfdb0be3-ab02-4530-9563-8290116b7fb8" providerId="ADAL" clId="{061A2861-ACFA-4EFB-94E4-FF051CCB7D7A}" dt="2022-12-25T02:23:10.044" v="12" actId="14100"/>
          <ac:picMkLst>
            <pc:docMk/>
            <pc:sldMk cId="4064336594" sldId="310"/>
            <ac:picMk id="4" creationId="{2B0B5635-280D-945C-67DB-FBC20F19223B}"/>
          </ac:picMkLst>
        </pc:picChg>
        <pc:picChg chg="del">
          <ac:chgData name="Pham Xuan, Hoan GIZ VN" userId="dfdb0be3-ab02-4530-9563-8290116b7fb8" providerId="ADAL" clId="{061A2861-ACFA-4EFB-94E4-FF051CCB7D7A}" dt="2022-12-25T02:22:29.813" v="1" actId="478"/>
          <ac:picMkLst>
            <pc:docMk/>
            <pc:sldMk cId="4064336594" sldId="310"/>
            <ac:picMk id="1028" creationId="{00000000-0000-0000-0000-000000000000}"/>
          </ac:picMkLst>
        </pc:picChg>
      </pc:sldChg>
      <pc:sldChg chg="addSp delSp modSp mod">
        <pc:chgData name="Pham Xuan, Hoan GIZ VN" userId="dfdb0be3-ab02-4530-9563-8290116b7fb8" providerId="ADAL" clId="{061A2861-ACFA-4EFB-94E4-FF051CCB7D7A}" dt="2022-12-25T02:25:45.455" v="17" actId="1076"/>
        <pc:sldMkLst>
          <pc:docMk/>
          <pc:sldMk cId="3692802019" sldId="320"/>
        </pc:sldMkLst>
        <pc:spChg chg="add mod">
          <ac:chgData name="Pham Xuan, Hoan GIZ VN" userId="dfdb0be3-ab02-4530-9563-8290116b7fb8" providerId="ADAL" clId="{061A2861-ACFA-4EFB-94E4-FF051CCB7D7A}" dt="2022-12-25T02:25:25.986" v="13"/>
          <ac:spMkLst>
            <pc:docMk/>
            <pc:sldMk cId="3692802019" sldId="320"/>
            <ac:spMk id="6" creationId="{633CC2EB-AFF2-2400-0467-D41A9C82F475}"/>
          </ac:spMkLst>
        </pc:spChg>
        <pc:grpChg chg="add mod">
          <ac:chgData name="Pham Xuan, Hoan GIZ VN" userId="dfdb0be3-ab02-4530-9563-8290116b7fb8" providerId="ADAL" clId="{061A2861-ACFA-4EFB-94E4-FF051CCB7D7A}" dt="2022-12-25T02:25:45.455" v="17" actId="1076"/>
          <ac:grpSpMkLst>
            <pc:docMk/>
            <pc:sldMk cId="3692802019" sldId="320"/>
            <ac:grpSpMk id="3" creationId="{FB7D09F7-D744-CC88-4E4C-3EC30DEB2F55}"/>
          </ac:grpSpMkLst>
        </pc:grpChg>
        <pc:picChg chg="add mod">
          <ac:chgData name="Pham Xuan, Hoan GIZ VN" userId="dfdb0be3-ab02-4530-9563-8290116b7fb8" providerId="ADAL" clId="{061A2861-ACFA-4EFB-94E4-FF051CCB7D7A}" dt="2022-12-25T02:25:25.986" v="13"/>
          <ac:picMkLst>
            <pc:docMk/>
            <pc:sldMk cId="3692802019" sldId="320"/>
            <ac:picMk id="4" creationId="{5E41D830-5E61-6AC5-26E9-323E284338C9}"/>
          </ac:picMkLst>
        </pc:picChg>
        <pc:picChg chg="del">
          <ac:chgData name="Pham Xuan, Hoan GIZ VN" userId="dfdb0be3-ab02-4530-9563-8290116b7fb8" providerId="ADAL" clId="{061A2861-ACFA-4EFB-94E4-FF051CCB7D7A}" dt="2022-12-25T02:25:28.755" v="14" actId="478"/>
          <ac:picMkLst>
            <pc:docMk/>
            <pc:sldMk cId="3692802019" sldId="320"/>
            <ac:picMk id="3074" creationId="{00000000-0000-0000-0000-000000000000}"/>
          </ac:picMkLst>
        </pc:picChg>
      </pc:sldChg>
    </pc:docChg>
  </pc:docChgLst>
  <pc:docChgLst>
    <pc:chgData name="Nguyen Nguyet, Linh GIZ VN" userId="2354ce9b-7549-4a87-ac7c-f58a098fc5e7" providerId="ADAL" clId="{5121B07B-2051-4AC9-935A-75A551A31070}"/>
    <pc:docChg chg="undo redo custSel modSld">
      <pc:chgData name="Nguyen Nguyet, Linh GIZ VN" userId="2354ce9b-7549-4a87-ac7c-f58a098fc5e7" providerId="ADAL" clId="{5121B07B-2051-4AC9-935A-75A551A31070}" dt="2023-01-07T16:58:44.419" v="16460" actId="20577"/>
      <pc:docMkLst>
        <pc:docMk/>
      </pc:docMkLst>
      <pc:sldChg chg="modSp mod">
        <pc:chgData name="Nguyen Nguyet, Linh GIZ VN" userId="2354ce9b-7549-4a87-ac7c-f58a098fc5e7" providerId="ADAL" clId="{5121B07B-2051-4AC9-935A-75A551A31070}" dt="2023-01-07T12:36:48.936" v="149" actId="20577"/>
        <pc:sldMkLst>
          <pc:docMk/>
          <pc:sldMk cId="3158600597" sldId="308"/>
        </pc:sldMkLst>
        <pc:spChg chg="mod">
          <ac:chgData name="Nguyen Nguyet, Linh GIZ VN" userId="2354ce9b-7549-4a87-ac7c-f58a098fc5e7" providerId="ADAL" clId="{5121B07B-2051-4AC9-935A-75A551A31070}" dt="2023-01-07T12:36:48.936" v="149" actId="20577"/>
          <ac:spMkLst>
            <pc:docMk/>
            <pc:sldMk cId="3158600597" sldId="308"/>
            <ac:spMk id="4098" creationId="{00000000-0000-0000-0000-000000000000}"/>
          </ac:spMkLst>
        </pc:spChg>
      </pc:sldChg>
      <pc:sldChg chg="addSp delSp modSp mod">
        <pc:chgData name="Nguyen Nguyet, Linh GIZ VN" userId="2354ce9b-7549-4a87-ac7c-f58a098fc5e7" providerId="ADAL" clId="{5121B07B-2051-4AC9-935A-75A551A31070}" dt="2023-01-07T15:17:09.420" v="7599" actId="20577"/>
        <pc:sldMkLst>
          <pc:docMk/>
          <pc:sldMk cId="1289029218" sldId="309"/>
        </pc:sldMkLst>
        <pc:spChg chg="mod">
          <ac:chgData name="Nguyen Nguyet, Linh GIZ VN" userId="2354ce9b-7549-4a87-ac7c-f58a098fc5e7" providerId="ADAL" clId="{5121B07B-2051-4AC9-935A-75A551A31070}" dt="2023-01-07T13:29:28.523" v="3563" actId="27636"/>
          <ac:spMkLst>
            <pc:docMk/>
            <pc:sldMk cId="1289029218" sldId="309"/>
            <ac:spMk id="2" creationId="{00000000-0000-0000-0000-000000000000}"/>
          </ac:spMkLst>
        </pc:spChg>
        <pc:spChg chg="mod">
          <ac:chgData name="Nguyen Nguyet, Linh GIZ VN" userId="2354ce9b-7549-4a87-ac7c-f58a098fc5e7" providerId="ADAL" clId="{5121B07B-2051-4AC9-935A-75A551A31070}" dt="2023-01-07T13:23:04.557" v="2867" actId="1036"/>
          <ac:spMkLst>
            <pc:docMk/>
            <pc:sldMk cId="1289029218" sldId="309"/>
            <ac:spMk id="3" creationId="{00000000-0000-0000-0000-000000000000}"/>
          </ac:spMkLst>
        </pc:spChg>
        <pc:spChg chg="mod">
          <ac:chgData name="Nguyen Nguyet, Linh GIZ VN" userId="2354ce9b-7549-4a87-ac7c-f58a098fc5e7" providerId="ADAL" clId="{5121B07B-2051-4AC9-935A-75A551A31070}" dt="2023-01-07T13:40:33.072" v="4331" actId="1036"/>
          <ac:spMkLst>
            <pc:docMk/>
            <pc:sldMk cId="1289029218" sldId="309"/>
            <ac:spMk id="5" creationId="{00000000-0000-0000-0000-000000000000}"/>
          </ac:spMkLst>
        </pc:spChg>
        <pc:spChg chg="mod">
          <ac:chgData name="Nguyen Nguyet, Linh GIZ VN" userId="2354ce9b-7549-4a87-ac7c-f58a098fc5e7" providerId="ADAL" clId="{5121B07B-2051-4AC9-935A-75A551A31070}" dt="2023-01-07T13:23:04.557" v="2867" actId="1036"/>
          <ac:spMkLst>
            <pc:docMk/>
            <pc:sldMk cId="1289029218" sldId="309"/>
            <ac:spMk id="19" creationId="{00000000-0000-0000-0000-000000000000}"/>
          </ac:spMkLst>
        </pc:spChg>
        <pc:spChg chg="mod">
          <ac:chgData name="Nguyen Nguyet, Linh GIZ VN" userId="2354ce9b-7549-4a87-ac7c-f58a098fc5e7" providerId="ADAL" clId="{5121B07B-2051-4AC9-935A-75A551A31070}" dt="2023-01-07T13:23:04.557" v="2867" actId="1036"/>
          <ac:spMkLst>
            <pc:docMk/>
            <pc:sldMk cId="1289029218" sldId="309"/>
            <ac:spMk id="21" creationId="{00000000-0000-0000-0000-000000000000}"/>
          </ac:spMkLst>
        </pc:spChg>
        <pc:spChg chg="mod">
          <ac:chgData name="Nguyen Nguyet, Linh GIZ VN" userId="2354ce9b-7549-4a87-ac7c-f58a098fc5e7" providerId="ADAL" clId="{5121B07B-2051-4AC9-935A-75A551A31070}" dt="2023-01-07T13:23:04.557" v="2867" actId="1036"/>
          <ac:spMkLst>
            <pc:docMk/>
            <pc:sldMk cId="1289029218" sldId="309"/>
            <ac:spMk id="23" creationId="{00000000-0000-0000-0000-000000000000}"/>
          </ac:spMkLst>
        </pc:spChg>
        <pc:spChg chg="mod">
          <ac:chgData name="Nguyen Nguyet, Linh GIZ VN" userId="2354ce9b-7549-4a87-ac7c-f58a098fc5e7" providerId="ADAL" clId="{5121B07B-2051-4AC9-935A-75A551A31070}" dt="2023-01-07T13:23:04.557" v="2867" actId="1036"/>
          <ac:spMkLst>
            <pc:docMk/>
            <pc:sldMk cId="1289029218" sldId="309"/>
            <ac:spMk id="25" creationId="{00000000-0000-0000-0000-000000000000}"/>
          </ac:spMkLst>
        </pc:spChg>
        <pc:spChg chg="mod">
          <ac:chgData name="Nguyen Nguyet, Linh GIZ VN" userId="2354ce9b-7549-4a87-ac7c-f58a098fc5e7" providerId="ADAL" clId="{5121B07B-2051-4AC9-935A-75A551A31070}" dt="2023-01-07T13:23:04.557" v="2867" actId="1036"/>
          <ac:spMkLst>
            <pc:docMk/>
            <pc:sldMk cId="1289029218" sldId="309"/>
            <ac:spMk id="27" creationId="{00000000-0000-0000-0000-000000000000}"/>
          </ac:spMkLst>
        </pc:spChg>
        <pc:spChg chg="mod">
          <ac:chgData name="Nguyen Nguyet, Linh GIZ VN" userId="2354ce9b-7549-4a87-ac7c-f58a098fc5e7" providerId="ADAL" clId="{5121B07B-2051-4AC9-935A-75A551A31070}" dt="2023-01-07T15:17:09.420" v="7599" actId="20577"/>
          <ac:spMkLst>
            <pc:docMk/>
            <pc:sldMk cId="1289029218" sldId="309"/>
            <ac:spMk id="28" creationId="{00000000-0000-0000-0000-000000000000}"/>
          </ac:spMkLst>
        </pc:spChg>
        <pc:picChg chg="add mod">
          <ac:chgData name="Nguyen Nguyet, Linh GIZ VN" userId="2354ce9b-7549-4a87-ac7c-f58a098fc5e7" providerId="ADAL" clId="{5121B07B-2051-4AC9-935A-75A551A31070}" dt="2023-01-07T13:23:04.557" v="2867" actId="1036"/>
          <ac:picMkLst>
            <pc:docMk/>
            <pc:sldMk cId="1289029218" sldId="309"/>
            <ac:picMk id="4" creationId="{4D169010-BDEC-ED75-F2EC-F6DF31A88227}"/>
          </ac:picMkLst>
        </pc:picChg>
        <pc:picChg chg="add del">
          <ac:chgData name="Nguyen Nguyet, Linh GIZ VN" userId="2354ce9b-7549-4a87-ac7c-f58a098fc5e7" providerId="ADAL" clId="{5121B07B-2051-4AC9-935A-75A551A31070}" dt="2023-01-07T12:59:35.169" v="1112" actId="478"/>
          <ac:picMkLst>
            <pc:docMk/>
            <pc:sldMk cId="1289029218" sldId="309"/>
            <ac:picMk id="1026" creationId="{00000000-0000-0000-0000-000000000000}"/>
          </ac:picMkLst>
        </pc:picChg>
      </pc:sldChg>
      <pc:sldChg chg="addSp delSp modSp mod">
        <pc:chgData name="Nguyen Nguyet, Linh GIZ VN" userId="2354ce9b-7549-4a87-ac7c-f58a098fc5e7" providerId="ADAL" clId="{5121B07B-2051-4AC9-935A-75A551A31070}" dt="2023-01-07T15:48:29.802" v="9755" actId="20577"/>
        <pc:sldMkLst>
          <pc:docMk/>
          <pc:sldMk cId="4064336594" sldId="310"/>
        </pc:sldMkLst>
        <pc:spChg chg="mod">
          <ac:chgData name="Nguyen Nguyet, Linh GIZ VN" userId="2354ce9b-7549-4a87-ac7c-f58a098fc5e7" providerId="ADAL" clId="{5121B07B-2051-4AC9-935A-75A551A31070}" dt="2023-01-07T12:37:16.078" v="234" actId="6549"/>
          <ac:spMkLst>
            <pc:docMk/>
            <pc:sldMk cId="4064336594" sldId="310"/>
            <ac:spMk id="2" creationId="{00000000-0000-0000-0000-000000000000}"/>
          </ac:spMkLst>
        </pc:spChg>
        <pc:spChg chg="mod">
          <ac:chgData name="Nguyen Nguyet, Linh GIZ VN" userId="2354ce9b-7549-4a87-ac7c-f58a098fc5e7" providerId="ADAL" clId="{5121B07B-2051-4AC9-935A-75A551A31070}" dt="2023-01-07T15:48:29.802" v="9755" actId="20577"/>
          <ac:spMkLst>
            <pc:docMk/>
            <pc:sldMk cId="4064336594" sldId="310"/>
            <ac:spMk id="3" creationId="{00000000-0000-0000-0000-000000000000}"/>
          </ac:spMkLst>
        </pc:spChg>
        <pc:spChg chg="mod">
          <ac:chgData name="Nguyen Nguyet, Linh GIZ VN" userId="2354ce9b-7549-4a87-ac7c-f58a098fc5e7" providerId="ADAL" clId="{5121B07B-2051-4AC9-935A-75A551A31070}" dt="2023-01-07T12:50:04.946" v="370" actId="6549"/>
          <ac:spMkLst>
            <pc:docMk/>
            <pc:sldMk cId="4064336594" sldId="310"/>
            <ac:spMk id="7" creationId="{00000000-0000-0000-0000-000000000000}"/>
          </ac:spMkLst>
        </pc:spChg>
        <pc:spChg chg="add del mod">
          <ac:chgData name="Nguyen Nguyet, Linh GIZ VN" userId="2354ce9b-7549-4a87-ac7c-f58a098fc5e7" providerId="ADAL" clId="{5121B07B-2051-4AC9-935A-75A551A31070}" dt="2023-01-07T12:37:50.002" v="239"/>
          <ac:spMkLst>
            <pc:docMk/>
            <pc:sldMk cId="4064336594" sldId="310"/>
            <ac:spMk id="9" creationId="{ED38C788-C1F5-DB67-0E75-A25E17DC0944}"/>
          </ac:spMkLst>
        </pc:spChg>
        <pc:spChg chg="add del mod">
          <ac:chgData name="Nguyen Nguyet, Linh GIZ VN" userId="2354ce9b-7549-4a87-ac7c-f58a098fc5e7" providerId="ADAL" clId="{5121B07B-2051-4AC9-935A-75A551A31070}" dt="2023-01-07T12:37:50.002" v="239"/>
          <ac:spMkLst>
            <pc:docMk/>
            <pc:sldMk cId="4064336594" sldId="310"/>
            <ac:spMk id="10" creationId="{E352996D-FD8F-EC59-B5DF-E2F3199E259B}"/>
          </ac:spMkLst>
        </pc:spChg>
        <pc:spChg chg="add del mod">
          <ac:chgData name="Nguyen Nguyet, Linh GIZ VN" userId="2354ce9b-7549-4a87-ac7c-f58a098fc5e7" providerId="ADAL" clId="{5121B07B-2051-4AC9-935A-75A551A31070}" dt="2023-01-07T12:37:50.002" v="239"/>
          <ac:spMkLst>
            <pc:docMk/>
            <pc:sldMk cId="4064336594" sldId="310"/>
            <ac:spMk id="11" creationId="{F25791B4-A837-1225-EBE0-468BA0313015}"/>
          </ac:spMkLst>
        </pc:spChg>
        <pc:spChg chg="add del mod">
          <ac:chgData name="Nguyen Nguyet, Linh GIZ VN" userId="2354ce9b-7549-4a87-ac7c-f58a098fc5e7" providerId="ADAL" clId="{5121B07B-2051-4AC9-935A-75A551A31070}" dt="2023-01-07T12:37:50.002" v="239"/>
          <ac:spMkLst>
            <pc:docMk/>
            <pc:sldMk cId="4064336594" sldId="310"/>
            <ac:spMk id="12" creationId="{693ABFCD-FEBD-F582-532D-6DD24F17AB7C}"/>
          </ac:spMkLst>
        </pc:spChg>
        <pc:spChg chg="add del mod">
          <ac:chgData name="Nguyen Nguyet, Linh GIZ VN" userId="2354ce9b-7549-4a87-ac7c-f58a098fc5e7" providerId="ADAL" clId="{5121B07B-2051-4AC9-935A-75A551A31070}" dt="2023-01-07T12:37:50.002" v="239"/>
          <ac:spMkLst>
            <pc:docMk/>
            <pc:sldMk cId="4064336594" sldId="310"/>
            <ac:spMk id="15" creationId="{C90C6C0A-7DA5-622C-BB78-6B234CB9F766}"/>
          </ac:spMkLst>
        </pc:spChg>
        <pc:picChg chg="del">
          <ac:chgData name="Nguyen Nguyet, Linh GIZ VN" userId="2354ce9b-7549-4a87-ac7c-f58a098fc5e7" providerId="ADAL" clId="{5121B07B-2051-4AC9-935A-75A551A31070}" dt="2023-01-07T12:37:40.891" v="235" actId="478"/>
          <ac:picMkLst>
            <pc:docMk/>
            <pc:sldMk cId="4064336594" sldId="310"/>
            <ac:picMk id="4" creationId="{2B0B5635-280D-945C-67DB-FBC20F19223B}"/>
          </ac:picMkLst>
        </pc:picChg>
        <pc:picChg chg="add del mod">
          <ac:chgData name="Nguyen Nguyet, Linh GIZ VN" userId="2354ce9b-7549-4a87-ac7c-f58a098fc5e7" providerId="ADAL" clId="{5121B07B-2051-4AC9-935A-75A551A31070}" dt="2023-01-07T12:37:50.002" v="239"/>
          <ac:picMkLst>
            <pc:docMk/>
            <pc:sldMk cId="4064336594" sldId="310"/>
            <ac:picMk id="5" creationId="{8EFE95BE-A28A-2FC5-E608-E0D3C85531C1}"/>
          </ac:picMkLst>
        </pc:picChg>
        <pc:picChg chg="add del mod">
          <ac:chgData name="Nguyen Nguyet, Linh GIZ VN" userId="2354ce9b-7549-4a87-ac7c-f58a098fc5e7" providerId="ADAL" clId="{5121B07B-2051-4AC9-935A-75A551A31070}" dt="2023-01-07T12:37:50.002" v="239"/>
          <ac:picMkLst>
            <pc:docMk/>
            <pc:sldMk cId="4064336594" sldId="310"/>
            <ac:picMk id="6" creationId="{A937F48A-DE91-2EA0-AF35-AB58882033AF}"/>
          </ac:picMkLst>
        </pc:picChg>
        <pc:picChg chg="add del mod">
          <ac:chgData name="Nguyen Nguyet, Linh GIZ VN" userId="2354ce9b-7549-4a87-ac7c-f58a098fc5e7" providerId="ADAL" clId="{5121B07B-2051-4AC9-935A-75A551A31070}" dt="2023-01-07T12:37:50.002" v="239"/>
          <ac:picMkLst>
            <pc:docMk/>
            <pc:sldMk cId="4064336594" sldId="310"/>
            <ac:picMk id="8" creationId="{B99FA6C1-5FE3-733C-54AE-4887B825EEFF}"/>
          </ac:picMkLst>
        </pc:picChg>
        <pc:picChg chg="add del mod">
          <ac:chgData name="Nguyen Nguyet, Linh GIZ VN" userId="2354ce9b-7549-4a87-ac7c-f58a098fc5e7" providerId="ADAL" clId="{5121B07B-2051-4AC9-935A-75A551A31070}" dt="2023-01-07T12:37:50.002" v="239"/>
          <ac:picMkLst>
            <pc:docMk/>
            <pc:sldMk cId="4064336594" sldId="310"/>
            <ac:picMk id="13" creationId="{8B362A32-6286-38B7-C094-7F7F2D93C161}"/>
          </ac:picMkLst>
        </pc:picChg>
        <pc:picChg chg="add del mod">
          <ac:chgData name="Nguyen Nguyet, Linh GIZ VN" userId="2354ce9b-7549-4a87-ac7c-f58a098fc5e7" providerId="ADAL" clId="{5121B07B-2051-4AC9-935A-75A551A31070}" dt="2023-01-07T12:37:50.002" v="239"/>
          <ac:picMkLst>
            <pc:docMk/>
            <pc:sldMk cId="4064336594" sldId="310"/>
            <ac:picMk id="14" creationId="{B8CE93E2-508C-1CDB-E176-62934953F2C4}"/>
          </ac:picMkLst>
        </pc:picChg>
        <pc:picChg chg="add mod ord">
          <ac:chgData name="Nguyen Nguyet, Linh GIZ VN" userId="2354ce9b-7549-4a87-ac7c-f58a098fc5e7" providerId="ADAL" clId="{5121B07B-2051-4AC9-935A-75A551A31070}" dt="2023-01-07T12:38:43.731" v="248" actId="14100"/>
          <ac:picMkLst>
            <pc:docMk/>
            <pc:sldMk cId="4064336594" sldId="310"/>
            <ac:picMk id="17" creationId="{180EAD7A-4676-F7AF-B984-707D1BFD7B1A}"/>
          </ac:picMkLst>
        </pc:picChg>
      </pc:sldChg>
      <pc:sldChg chg="addSp modSp mod">
        <pc:chgData name="Nguyen Nguyet, Linh GIZ VN" userId="2354ce9b-7549-4a87-ac7c-f58a098fc5e7" providerId="ADAL" clId="{5121B07B-2051-4AC9-935A-75A551A31070}" dt="2023-01-07T13:55:40.047" v="4983" actId="207"/>
        <pc:sldMkLst>
          <pc:docMk/>
          <pc:sldMk cId="4205025767" sldId="317"/>
        </pc:sldMkLst>
        <pc:spChg chg="mod">
          <ac:chgData name="Nguyen Nguyet, Linh GIZ VN" userId="2354ce9b-7549-4a87-ac7c-f58a098fc5e7" providerId="ADAL" clId="{5121B07B-2051-4AC9-935A-75A551A31070}" dt="2023-01-07T13:43:59.157" v="4482" actId="20577"/>
          <ac:spMkLst>
            <pc:docMk/>
            <pc:sldMk cId="4205025767" sldId="317"/>
            <ac:spMk id="2" creationId="{00000000-0000-0000-0000-000000000000}"/>
          </ac:spMkLst>
        </pc:spChg>
        <pc:spChg chg="add mod">
          <ac:chgData name="Nguyen Nguyet, Linh GIZ VN" userId="2354ce9b-7549-4a87-ac7c-f58a098fc5e7" providerId="ADAL" clId="{5121B07B-2051-4AC9-935A-75A551A31070}" dt="2023-01-07T13:46:29.015" v="4558" actId="207"/>
          <ac:spMkLst>
            <pc:docMk/>
            <pc:sldMk cId="4205025767" sldId="317"/>
            <ac:spMk id="3" creationId="{36F1C28B-A411-467B-1D0A-CBA9D9BA99F0}"/>
          </ac:spMkLst>
        </pc:spChg>
        <pc:spChg chg="add mod">
          <ac:chgData name="Nguyen Nguyet, Linh GIZ VN" userId="2354ce9b-7549-4a87-ac7c-f58a098fc5e7" providerId="ADAL" clId="{5121B07B-2051-4AC9-935A-75A551A31070}" dt="2023-01-07T13:46:09.884" v="4554" actId="113"/>
          <ac:spMkLst>
            <pc:docMk/>
            <pc:sldMk cId="4205025767" sldId="317"/>
            <ac:spMk id="4" creationId="{8B17FFB7-30F5-D3E5-E45D-458C5D893D5C}"/>
          </ac:spMkLst>
        </pc:spChg>
        <pc:spChg chg="add mod">
          <ac:chgData name="Nguyen Nguyet, Linh GIZ VN" userId="2354ce9b-7549-4a87-ac7c-f58a098fc5e7" providerId="ADAL" clId="{5121B07B-2051-4AC9-935A-75A551A31070}" dt="2023-01-07T13:48:31.024" v="4635" actId="1076"/>
          <ac:spMkLst>
            <pc:docMk/>
            <pc:sldMk cId="4205025767" sldId="317"/>
            <ac:spMk id="5" creationId="{F623FE7A-7D08-FB20-98B9-1804B6DA1E1E}"/>
          </ac:spMkLst>
        </pc:spChg>
        <pc:spChg chg="add mod">
          <ac:chgData name="Nguyen Nguyet, Linh GIZ VN" userId="2354ce9b-7549-4a87-ac7c-f58a098fc5e7" providerId="ADAL" clId="{5121B07B-2051-4AC9-935A-75A551A31070}" dt="2023-01-07T13:49:11.839" v="4679" actId="1076"/>
          <ac:spMkLst>
            <pc:docMk/>
            <pc:sldMk cId="4205025767" sldId="317"/>
            <ac:spMk id="6" creationId="{031EDB4E-4AB0-F378-5DED-42B2FE675A01}"/>
          </ac:spMkLst>
        </pc:spChg>
        <pc:spChg chg="add mod">
          <ac:chgData name="Nguyen Nguyet, Linh GIZ VN" userId="2354ce9b-7549-4a87-ac7c-f58a098fc5e7" providerId="ADAL" clId="{5121B07B-2051-4AC9-935A-75A551A31070}" dt="2023-01-07T13:49:35.645" v="4701" actId="1036"/>
          <ac:spMkLst>
            <pc:docMk/>
            <pc:sldMk cId="4205025767" sldId="317"/>
            <ac:spMk id="7" creationId="{57B451E6-43F5-076C-7401-CEDC7949E20E}"/>
          </ac:spMkLst>
        </pc:spChg>
        <pc:spChg chg="add mod">
          <ac:chgData name="Nguyen Nguyet, Linh GIZ VN" userId="2354ce9b-7549-4a87-ac7c-f58a098fc5e7" providerId="ADAL" clId="{5121B07B-2051-4AC9-935A-75A551A31070}" dt="2023-01-07T13:51:18.599" v="4790" actId="14100"/>
          <ac:spMkLst>
            <pc:docMk/>
            <pc:sldMk cId="4205025767" sldId="317"/>
            <ac:spMk id="8" creationId="{2A00D454-045F-51CE-C0AC-8EF192820E6A}"/>
          </ac:spMkLst>
        </pc:spChg>
        <pc:spChg chg="add mod">
          <ac:chgData name="Nguyen Nguyet, Linh GIZ VN" userId="2354ce9b-7549-4a87-ac7c-f58a098fc5e7" providerId="ADAL" clId="{5121B07B-2051-4AC9-935A-75A551A31070}" dt="2023-01-07T13:52:12.190" v="4833" actId="1035"/>
          <ac:spMkLst>
            <pc:docMk/>
            <pc:sldMk cId="4205025767" sldId="317"/>
            <ac:spMk id="9" creationId="{999ABD6A-AC57-FF13-42DD-BC1CE532C739}"/>
          </ac:spMkLst>
        </pc:spChg>
        <pc:spChg chg="add mod">
          <ac:chgData name="Nguyen Nguyet, Linh GIZ VN" userId="2354ce9b-7549-4a87-ac7c-f58a098fc5e7" providerId="ADAL" clId="{5121B07B-2051-4AC9-935A-75A551A31070}" dt="2023-01-07T13:53:18.109" v="4864" actId="1076"/>
          <ac:spMkLst>
            <pc:docMk/>
            <pc:sldMk cId="4205025767" sldId="317"/>
            <ac:spMk id="10" creationId="{DFE1A22D-A49B-B11C-3EA1-1FA67393E804}"/>
          </ac:spMkLst>
        </pc:spChg>
        <pc:spChg chg="add mod">
          <ac:chgData name="Nguyen Nguyet, Linh GIZ VN" userId="2354ce9b-7549-4a87-ac7c-f58a098fc5e7" providerId="ADAL" clId="{5121B07B-2051-4AC9-935A-75A551A31070}" dt="2023-01-07T13:53:52.919" v="4893" actId="403"/>
          <ac:spMkLst>
            <pc:docMk/>
            <pc:sldMk cId="4205025767" sldId="317"/>
            <ac:spMk id="11" creationId="{C88AAB6F-83A5-3088-CF86-41EADE9FEBD1}"/>
          </ac:spMkLst>
        </pc:spChg>
        <pc:spChg chg="add mod">
          <ac:chgData name="Nguyen Nguyet, Linh GIZ VN" userId="2354ce9b-7549-4a87-ac7c-f58a098fc5e7" providerId="ADAL" clId="{5121B07B-2051-4AC9-935A-75A551A31070}" dt="2023-01-07T13:54:23.317" v="4914" actId="207"/>
          <ac:spMkLst>
            <pc:docMk/>
            <pc:sldMk cId="4205025767" sldId="317"/>
            <ac:spMk id="12" creationId="{6E99EAB3-9069-FDF3-E994-E09A4B8AA8E0}"/>
          </ac:spMkLst>
        </pc:spChg>
        <pc:spChg chg="add mod">
          <ac:chgData name="Nguyen Nguyet, Linh GIZ VN" userId="2354ce9b-7549-4a87-ac7c-f58a098fc5e7" providerId="ADAL" clId="{5121B07B-2051-4AC9-935A-75A551A31070}" dt="2023-01-07T13:54:57.563" v="4932" actId="1076"/>
          <ac:spMkLst>
            <pc:docMk/>
            <pc:sldMk cId="4205025767" sldId="317"/>
            <ac:spMk id="13" creationId="{59451E3C-0053-A020-3623-B6A0774EB381}"/>
          </ac:spMkLst>
        </pc:spChg>
        <pc:spChg chg="add mod">
          <ac:chgData name="Nguyen Nguyet, Linh GIZ VN" userId="2354ce9b-7549-4a87-ac7c-f58a098fc5e7" providerId="ADAL" clId="{5121B07B-2051-4AC9-935A-75A551A31070}" dt="2023-01-07T13:55:40.047" v="4983" actId="207"/>
          <ac:spMkLst>
            <pc:docMk/>
            <pc:sldMk cId="4205025767" sldId="317"/>
            <ac:spMk id="14" creationId="{DE1654F9-D56C-6CAE-5863-5EEC774D61CB}"/>
          </ac:spMkLst>
        </pc:spChg>
        <pc:picChg chg="mod">
          <ac:chgData name="Nguyen Nguyet, Linh GIZ VN" userId="2354ce9b-7549-4a87-ac7c-f58a098fc5e7" providerId="ADAL" clId="{5121B07B-2051-4AC9-935A-75A551A31070}" dt="2023-01-07T13:48:32.940" v="4637" actId="1076"/>
          <ac:picMkLst>
            <pc:docMk/>
            <pc:sldMk cId="4205025767" sldId="317"/>
            <ac:picMk id="2051" creationId="{00000000-0000-0000-0000-000000000000}"/>
          </ac:picMkLst>
        </pc:picChg>
      </pc:sldChg>
      <pc:sldChg chg="addSp delSp modSp mod">
        <pc:chgData name="Nguyen Nguyet, Linh GIZ VN" userId="2354ce9b-7549-4a87-ac7c-f58a098fc5e7" providerId="ADAL" clId="{5121B07B-2051-4AC9-935A-75A551A31070}" dt="2023-01-07T14:15:30.383" v="6070" actId="14100"/>
        <pc:sldMkLst>
          <pc:docMk/>
          <pc:sldMk cId="1691306268" sldId="319"/>
        </pc:sldMkLst>
        <pc:spChg chg="mod">
          <ac:chgData name="Nguyen Nguyet, Linh GIZ VN" userId="2354ce9b-7549-4a87-ac7c-f58a098fc5e7" providerId="ADAL" clId="{5121B07B-2051-4AC9-935A-75A551A31070}" dt="2023-01-07T14:10:35.598" v="5634" actId="1038"/>
          <ac:spMkLst>
            <pc:docMk/>
            <pc:sldMk cId="1691306268" sldId="319"/>
            <ac:spMk id="2" creationId="{00000000-0000-0000-0000-000000000000}"/>
          </ac:spMkLst>
        </pc:spChg>
        <pc:spChg chg="mod">
          <ac:chgData name="Nguyen Nguyet, Linh GIZ VN" userId="2354ce9b-7549-4a87-ac7c-f58a098fc5e7" providerId="ADAL" clId="{5121B07B-2051-4AC9-935A-75A551A31070}" dt="2023-01-07T14:15:30.383" v="6070" actId="14100"/>
          <ac:spMkLst>
            <pc:docMk/>
            <pc:sldMk cId="1691306268" sldId="319"/>
            <ac:spMk id="3" creationId="{00000000-0000-0000-0000-000000000000}"/>
          </ac:spMkLst>
        </pc:spChg>
        <pc:spChg chg="add del mod">
          <ac:chgData name="Nguyen Nguyet, Linh GIZ VN" userId="2354ce9b-7549-4a87-ac7c-f58a098fc5e7" providerId="ADAL" clId="{5121B07B-2051-4AC9-935A-75A551A31070}" dt="2023-01-07T14:03:38.630" v="5343" actId="478"/>
          <ac:spMkLst>
            <pc:docMk/>
            <pc:sldMk cId="1691306268" sldId="319"/>
            <ac:spMk id="4" creationId="{59817FB7-768B-A507-709D-D89F8A8057B4}"/>
          </ac:spMkLst>
        </pc:spChg>
        <pc:spChg chg="del">
          <ac:chgData name="Nguyen Nguyet, Linh GIZ VN" userId="2354ce9b-7549-4a87-ac7c-f58a098fc5e7" providerId="ADAL" clId="{5121B07B-2051-4AC9-935A-75A551A31070}" dt="2023-01-07T14:03:38.630" v="5343" actId="478"/>
          <ac:spMkLst>
            <pc:docMk/>
            <pc:sldMk cId="1691306268" sldId="319"/>
            <ac:spMk id="5" creationId="{00000000-0000-0000-0000-000000000000}"/>
          </ac:spMkLst>
        </pc:spChg>
        <pc:spChg chg="add del mod">
          <ac:chgData name="Nguyen Nguyet, Linh GIZ VN" userId="2354ce9b-7549-4a87-ac7c-f58a098fc5e7" providerId="ADAL" clId="{5121B07B-2051-4AC9-935A-75A551A31070}" dt="2023-01-07T14:03:40.363" v="5344" actId="478"/>
          <ac:spMkLst>
            <pc:docMk/>
            <pc:sldMk cId="1691306268" sldId="319"/>
            <ac:spMk id="6" creationId="{D7E7FFB7-8BC8-3B5C-6137-83543F3634B0}"/>
          </ac:spMkLst>
        </pc:spChg>
        <pc:spChg chg="add del mod">
          <ac:chgData name="Nguyen Nguyet, Linh GIZ VN" userId="2354ce9b-7549-4a87-ac7c-f58a098fc5e7" providerId="ADAL" clId="{5121B07B-2051-4AC9-935A-75A551A31070}" dt="2023-01-07T14:03:38.630" v="5343" actId="478"/>
          <ac:spMkLst>
            <pc:docMk/>
            <pc:sldMk cId="1691306268" sldId="319"/>
            <ac:spMk id="8" creationId="{33B84CB3-2587-5ED4-6861-A6D865C4B434}"/>
          </ac:spMkLst>
        </pc:spChg>
        <pc:spChg chg="add del mod">
          <ac:chgData name="Nguyen Nguyet, Linh GIZ VN" userId="2354ce9b-7549-4a87-ac7c-f58a098fc5e7" providerId="ADAL" clId="{5121B07B-2051-4AC9-935A-75A551A31070}" dt="2023-01-07T14:04:34.480" v="5350"/>
          <ac:spMkLst>
            <pc:docMk/>
            <pc:sldMk cId="1691306268" sldId="319"/>
            <ac:spMk id="9" creationId="{912C8A18-9E50-B7D9-0983-83EB91A7617C}"/>
          </ac:spMkLst>
        </pc:spChg>
        <pc:spChg chg="add del mod">
          <ac:chgData name="Nguyen Nguyet, Linh GIZ VN" userId="2354ce9b-7549-4a87-ac7c-f58a098fc5e7" providerId="ADAL" clId="{5121B07B-2051-4AC9-935A-75A551A31070}" dt="2023-01-07T14:04:34.480" v="5350"/>
          <ac:spMkLst>
            <pc:docMk/>
            <pc:sldMk cId="1691306268" sldId="319"/>
            <ac:spMk id="10" creationId="{7D92453D-9D2B-93E3-8B4B-203AC85C1877}"/>
          </ac:spMkLst>
        </pc:spChg>
        <pc:spChg chg="add del mod">
          <ac:chgData name="Nguyen Nguyet, Linh GIZ VN" userId="2354ce9b-7549-4a87-ac7c-f58a098fc5e7" providerId="ADAL" clId="{5121B07B-2051-4AC9-935A-75A551A31070}" dt="2023-01-07T14:04:34.480" v="5350"/>
          <ac:spMkLst>
            <pc:docMk/>
            <pc:sldMk cId="1691306268" sldId="319"/>
            <ac:spMk id="11" creationId="{5EAA5B77-C5FF-C682-D3E0-5E884ACD3428}"/>
          </ac:spMkLst>
        </pc:spChg>
        <pc:spChg chg="add del mod">
          <ac:chgData name="Nguyen Nguyet, Linh GIZ VN" userId="2354ce9b-7549-4a87-ac7c-f58a098fc5e7" providerId="ADAL" clId="{5121B07B-2051-4AC9-935A-75A551A31070}" dt="2023-01-07T14:04:34.480" v="5350"/>
          <ac:spMkLst>
            <pc:docMk/>
            <pc:sldMk cId="1691306268" sldId="319"/>
            <ac:spMk id="13" creationId="{7B3C073B-1CC7-C415-9624-1113B1BBB43D}"/>
          </ac:spMkLst>
        </pc:spChg>
        <pc:spChg chg="add del mod">
          <ac:chgData name="Nguyen Nguyet, Linh GIZ VN" userId="2354ce9b-7549-4a87-ac7c-f58a098fc5e7" providerId="ADAL" clId="{5121B07B-2051-4AC9-935A-75A551A31070}" dt="2023-01-07T14:04:34.480" v="5350"/>
          <ac:spMkLst>
            <pc:docMk/>
            <pc:sldMk cId="1691306268" sldId="319"/>
            <ac:spMk id="14" creationId="{D4C4E541-300B-AC83-6DA4-CEE522BCC437}"/>
          </ac:spMkLst>
        </pc:spChg>
        <pc:spChg chg="add del mod">
          <ac:chgData name="Nguyen Nguyet, Linh GIZ VN" userId="2354ce9b-7549-4a87-ac7c-f58a098fc5e7" providerId="ADAL" clId="{5121B07B-2051-4AC9-935A-75A551A31070}" dt="2023-01-07T14:04:34.480" v="5350"/>
          <ac:spMkLst>
            <pc:docMk/>
            <pc:sldMk cId="1691306268" sldId="319"/>
            <ac:spMk id="15" creationId="{776D8F08-5434-5053-8930-3034E7F3F871}"/>
          </ac:spMkLst>
        </pc:spChg>
        <pc:spChg chg="add del mod">
          <ac:chgData name="Nguyen Nguyet, Linh GIZ VN" userId="2354ce9b-7549-4a87-ac7c-f58a098fc5e7" providerId="ADAL" clId="{5121B07B-2051-4AC9-935A-75A551A31070}" dt="2023-01-07T14:04:34.480" v="5350"/>
          <ac:spMkLst>
            <pc:docMk/>
            <pc:sldMk cId="1691306268" sldId="319"/>
            <ac:spMk id="17" creationId="{DF50C337-6D73-083A-D081-1C9CDEB838F2}"/>
          </ac:spMkLst>
        </pc:spChg>
        <pc:spChg chg="add del mod">
          <ac:chgData name="Nguyen Nguyet, Linh GIZ VN" userId="2354ce9b-7549-4a87-ac7c-f58a098fc5e7" providerId="ADAL" clId="{5121B07B-2051-4AC9-935A-75A551A31070}" dt="2023-01-07T14:04:34.480" v="5350"/>
          <ac:spMkLst>
            <pc:docMk/>
            <pc:sldMk cId="1691306268" sldId="319"/>
            <ac:spMk id="19" creationId="{46B53C63-1DF1-26AC-EE07-FFCAB1E4722B}"/>
          </ac:spMkLst>
        </pc:spChg>
        <pc:spChg chg="add del mod">
          <ac:chgData name="Nguyen Nguyet, Linh GIZ VN" userId="2354ce9b-7549-4a87-ac7c-f58a098fc5e7" providerId="ADAL" clId="{5121B07B-2051-4AC9-935A-75A551A31070}" dt="2023-01-07T14:04:34.480" v="5350"/>
          <ac:spMkLst>
            <pc:docMk/>
            <pc:sldMk cId="1691306268" sldId="319"/>
            <ac:spMk id="21" creationId="{28EA1DA2-6654-072D-29C7-727E2C6A3C8B}"/>
          </ac:spMkLst>
        </pc:spChg>
        <pc:spChg chg="add del mod">
          <ac:chgData name="Nguyen Nguyet, Linh GIZ VN" userId="2354ce9b-7549-4a87-ac7c-f58a098fc5e7" providerId="ADAL" clId="{5121B07B-2051-4AC9-935A-75A551A31070}" dt="2023-01-07T14:04:34.480" v="5350"/>
          <ac:spMkLst>
            <pc:docMk/>
            <pc:sldMk cId="1691306268" sldId="319"/>
            <ac:spMk id="23" creationId="{8F1F135E-74D9-E939-7CD7-4AE207635B46}"/>
          </ac:spMkLst>
        </pc:spChg>
        <pc:spChg chg="mod">
          <ac:chgData name="Nguyen Nguyet, Linh GIZ VN" userId="2354ce9b-7549-4a87-ac7c-f58a098fc5e7" providerId="ADAL" clId="{5121B07B-2051-4AC9-935A-75A551A31070}" dt="2023-01-07T14:10:21.204" v="5630" actId="1035"/>
          <ac:spMkLst>
            <pc:docMk/>
            <pc:sldMk cId="1691306268" sldId="319"/>
            <ac:spMk id="25" creationId="{00000000-0000-0000-0000-000000000000}"/>
          </ac:spMkLst>
        </pc:spChg>
        <pc:spChg chg="add del mod">
          <ac:chgData name="Nguyen Nguyet, Linh GIZ VN" userId="2354ce9b-7549-4a87-ac7c-f58a098fc5e7" providerId="ADAL" clId="{5121B07B-2051-4AC9-935A-75A551A31070}" dt="2023-01-07T14:04:34.480" v="5350"/>
          <ac:spMkLst>
            <pc:docMk/>
            <pc:sldMk cId="1691306268" sldId="319"/>
            <ac:spMk id="26" creationId="{181F4D91-DE63-0FA5-314A-B3AF720E0E22}"/>
          </ac:spMkLst>
        </pc:spChg>
        <pc:spChg chg="add del mod">
          <ac:chgData name="Nguyen Nguyet, Linh GIZ VN" userId="2354ce9b-7549-4a87-ac7c-f58a098fc5e7" providerId="ADAL" clId="{5121B07B-2051-4AC9-935A-75A551A31070}" dt="2023-01-07T14:04:34.480" v="5350"/>
          <ac:spMkLst>
            <pc:docMk/>
            <pc:sldMk cId="1691306268" sldId="319"/>
            <ac:spMk id="27" creationId="{98FDCBE7-D5E8-7EBB-5E7F-62EDB95929C7}"/>
          </ac:spMkLst>
        </pc:spChg>
        <pc:spChg chg="add del mod">
          <ac:chgData name="Nguyen Nguyet, Linh GIZ VN" userId="2354ce9b-7549-4a87-ac7c-f58a098fc5e7" providerId="ADAL" clId="{5121B07B-2051-4AC9-935A-75A551A31070}" dt="2023-01-07T14:04:34.480" v="5350"/>
          <ac:spMkLst>
            <pc:docMk/>
            <pc:sldMk cId="1691306268" sldId="319"/>
            <ac:spMk id="28" creationId="{431EAF0A-AB37-7E96-C100-8D361DF4C2CB}"/>
          </ac:spMkLst>
        </pc:spChg>
        <pc:spChg chg="add del mod">
          <ac:chgData name="Nguyen Nguyet, Linh GIZ VN" userId="2354ce9b-7549-4a87-ac7c-f58a098fc5e7" providerId="ADAL" clId="{5121B07B-2051-4AC9-935A-75A551A31070}" dt="2023-01-07T14:04:34.480" v="5350"/>
          <ac:spMkLst>
            <pc:docMk/>
            <pc:sldMk cId="1691306268" sldId="319"/>
            <ac:spMk id="29" creationId="{7A940A79-914F-EA78-9098-FFBA66281E8A}"/>
          </ac:spMkLst>
        </pc:spChg>
        <pc:spChg chg="add del mod">
          <ac:chgData name="Nguyen Nguyet, Linh GIZ VN" userId="2354ce9b-7549-4a87-ac7c-f58a098fc5e7" providerId="ADAL" clId="{5121B07B-2051-4AC9-935A-75A551A31070}" dt="2023-01-07T14:04:34.480" v="5350"/>
          <ac:spMkLst>
            <pc:docMk/>
            <pc:sldMk cId="1691306268" sldId="319"/>
            <ac:spMk id="30" creationId="{B31B3595-710A-C237-8D0E-9B3983F70438}"/>
          </ac:spMkLst>
        </pc:spChg>
        <pc:spChg chg="add del mod">
          <ac:chgData name="Nguyen Nguyet, Linh GIZ VN" userId="2354ce9b-7549-4a87-ac7c-f58a098fc5e7" providerId="ADAL" clId="{5121B07B-2051-4AC9-935A-75A551A31070}" dt="2023-01-07T14:04:34.480" v="5350"/>
          <ac:spMkLst>
            <pc:docMk/>
            <pc:sldMk cId="1691306268" sldId="319"/>
            <ac:spMk id="31" creationId="{AD63AE14-DCBC-BB8D-3F5D-CBB7E698B799}"/>
          </ac:spMkLst>
        </pc:spChg>
        <pc:spChg chg="add del mod">
          <ac:chgData name="Nguyen Nguyet, Linh GIZ VN" userId="2354ce9b-7549-4a87-ac7c-f58a098fc5e7" providerId="ADAL" clId="{5121B07B-2051-4AC9-935A-75A551A31070}" dt="2023-01-07T14:04:34.480" v="5350"/>
          <ac:spMkLst>
            <pc:docMk/>
            <pc:sldMk cId="1691306268" sldId="319"/>
            <ac:spMk id="32" creationId="{C8626EE5-0E77-761D-2692-C46F5EB1861D}"/>
          </ac:spMkLst>
        </pc:spChg>
        <pc:spChg chg="add del mod">
          <ac:chgData name="Nguyen Nguyet, Linh GIZ VN" userId="2354ce9b-7549-4a87-ac7c-f58a098fc5e7" providerId="ADAL" clId="{5121B07B-2051-4AC9-935A-75A551A31070}" dt="2023-01-07T14:04:34.480" v="5350"/>
          <ac:spMkLst>
            <pc:docMk/>
            <pc:sldMk cId="1691306268" sldId="319"/>
            <ac:spMk id="33" creationId="{F98B8DE7-CCD2-4DA3-B261-3BCABD4A505C}"/>
          </ac:spMkLst>
        </pc:spChg>
        <pc:spChg chg="add del mod">
          <ac:chgData name="Nguyen Nguyet, Linh GIZ VN" userId="2354ce9b-7549-4a87-ac7c-f58a098fc5e7" providerId="ADAL" clId="{5121B07B-2051-4AC9-935A-75A551A31070}" dt="2023-01-07T14:04:34.480" v="5350"/>
          <ac:spMkLst>
            <pc:docMk/>
            <pc:sldMk cId="1691306268" sldId="319"/>
            <ac:spMk id="34" creationId="{4E79328F-D1BD-A764-381B-6062E1C2DE2F}"/>
          </ac:spMkLst>
        </pc:spChg>
        <pc:spChg chg="add del mod">
          <ac:chgData name="Nguyen Nguyet, Linh GIZ VN" userId="2354ce9b-7549-4a87-ac7c-f58a098fc5e7" providerId="ADAL" clId="{5121B07B-2051-4AC9-935A-75A551A31070}" dt="2023-01-07T14:04:34.480" v="5350"/>
          <ac:spMkLst>
            <pc:docMk/>
            <pc:sldMk cId="1691306268" sldId="319"/>
            <ac:spMk id="35" creationId="{A9749B3E-3E13-C26D-B02A-BCDC261646E4}"/>
          </ac:spMkLst>
        </pc:spChg>
        <pc:spChg chg="add del mod">
          <ac:chgData name="Nguyen Nguyet, Linh GIZ VN" userId="2354ce9b-7549-4a87-ac7c-f58a098fc5e7" providerId="ADAL" clId="{5121B07B-2051-4AC9-935A-75A551A31070}" dt="2023-01-07T14:04:34.480" v="5350"/>
          <ac:spMkLst>
            <pc:docMk/>
            <pc:sldMk cId="1691306268" sldId="319"/>
            <ac:spMk id="36" creationId="{CA6F86DC-262C-B583-F2AE-11D7016C6210}"/>
          </ac:spMkLst>
        </pc:spChg>
        <pc:spChg chg="add del mod">
          <ac:chgData name="Nguyen Nguyet, Linh GIZ VN" userId="2354ce9b-7549-4a87-ac7c-f58a098fc5e7" providerId="ADAL" clId="{5121B07B-2051-4AC9-935A-75A551A31070}" dt="2023-01-07T14:04:34.480" v="5350"/>
          <ac:spMkLst>
            <pc:docMk/>
            <pc:sldMk cId="1691306268" sldId="319"/>
            <ac:spMk id="37" creationId="{7C53577A-A9CA-431E-D0C8-CE73921AD0FB}"/>
          </ac:spMkLst>
        </pc:spChg>
        <pc:spChg chg="add del mod">
          <ac:chgData name="Nguyen Nguyet, Linh GIZ VN" userId="2354ce9b-7549-4a87-ac7c-f58a098fc5e7" providerId="ADAL" clId="{5121B07B-2051-4AC9-935A-75A551A31070}" dt="2023-01-07T14:04:34.480" v="5350"/>
          <ac:spMkLst>
            <pc:docMk/>
            <pc:sldMk cId="1691306268" sldId="319"/>
            <ac:spMk id="38" creationId="{1E1C1C55-ACC6-1697-6740-4865E7BA6F8A}"/>
          </ac:spMkLst>
        </pc:spChg>
        <pc:spChg chg="add del mod">
          <ac:chgData name="Nguyen Nguyet, Linh GIZ VN" userId="2354ce9b-7549-4a87-ac7c-f58a098fc5e7" providerId="ADAL" clId="{5121B07B-2051-4AC9-935A-75A551A31070}" dt="2023-01-07T14:04:34.480" v="5350"/>
          <ac:spMkLst>
            <pc:docMk/>
            <pc:sldMk cId="1691306268" sldId="319"/>
            <ac:spMk id="39" creationId="{960890F6-058E-1564-7512-4D6913DAD8E2}"/>
          </ac:spMkLst>
        </pc:spChg>
        <pc:spChg chg="add del mod">
          <ac:chgData name="Nguyen Nguyet, Linh GIZ VN" userId="2354ce9b-7549-4a87-ac7c-f58a098fc5e7" providerId="ADAL" clId="{5121B07B-2051-4AC9-935A-75A551A31070}" dt="2023-01-07T14:04:34.480" v="5350"/>
          <ac:spMkLst>
            <pc:docMk/>
            <pc:sldMk cId="1691306268" sldId="319"/>
            <ac:spMk id="40" creationId="{E4770D22-0D4E-59F5-67AA-08A76323171B}"/>
          </ac:spMkLst>
        </pc:spChg>
        <pc:spChg chg="add mod">
          <ac:chgData name="Nguyen Nguyet, Linh GIZ VN" userId="2354ce9b-7549-4a87-ac7c-f58a098fc5e7" providerId="ADAL" clId="{5121B07B-2051-4AC9-935A-75A551A31070}" dt="2023-01-07T14:10:21.204" v="5630" actId="1035"/>
          <ac:spMkLst>
            <pc:docMk/>
            <pc:sldMk cId="1691306268" sldId="319"/>
            <ac:spMk id="43" creationId="{3D8DBE5A-0714-359D-AE55-65ADED734D38}"/>
          </ac:spMkLst>
        </pc:spChg>
        <pc:picChg chg="add mod ord">
          <ac:chgData name="Nguyen Nguyet, Linh GIZ VN" userId="2354ce9b-7549-4a87-ac7c-f58a098fc5e7" providerId="ADAL" clId="{5121B07B-2051-4AC9-935A-75A551A31070}" dt="2023-01-07T14:10:21.204" v="5630" actId="1035"/>
          <ac:picMkLst>
            <pc:docMk/>
            <pc:sldMk cId="1691306268" sldId="319"/>
            <ac:picMk id="42" creationId="{BCDD8DBD-849F-6028-4E35-DFABD6B6D9AF}"/>
          </ac:picMkLst>
        </pc:picChg>
        <pc:picChg chg="add del mod">
          <ac:chgData name="Nguyen Nguyet, Linh GIZ VN" userId="2354ce9b-7549-4a87-ac7c-f58a098fc5e7" providerId="ADAL" clId="{5121B07B-2051-4AC9-935A-75A551A31070}" dt="2023-01-07T14:10:12.591" v="5624" actId="478"/>
          <ac:picMkLst>
            <pc:docMk/>
            <pc:sldMk cId="1691306268" sldId="319"/>
            <ac:picMk id="1026" creationId="{00000000-0000-0000-0000-000000000000}"/>
          </ac:picMkLst>
        </pc:picChg>
        <pc:cxnChg chg="del mod">
          <ac:chgData name="Nguyen Nguyet, Linh GIZ VN" userId="2354ce9b-7549-4a87-ac7c-f58a098fc5e7" providerId="ADAL" clId="{5121B07B-2051-4AC9-935A-75A551A31070}" dt="2023-01-07T14:03:38.630" v="5343" actId="478"/>
          <ac:cxnSpMkLst>
            <pc:docMk/>
            <pc:sldMk cId="1691306268" sldId="319"/>
            <ac:cxnSpMk id="7" creationId="{00000000-0000-0000-0000-000000000000}"/>
          </ac:cxnSpMkLst>
        </pc:cxnChg>
        <pc:cxnChg chg="del mod">
          <ac:chgData name="Nguyen Nguyet, Linh GIZ VN" userId="2354ce9b-7549-4a87-ac7c-f58a098fc5e7" providerId="ADAL" clId="{5121B07B-2051-4AC9-935A-75A551A31070}" dt="2023-01-07T14:03:38.630" v="5343" actId="478"/>
          <ac:cxnSpMkLst>
            <pc:docMk/>
            <pc:sldMk cId="1691306268" sldId="319"/>
            <ac:cxnSpMk id="12" creationId="{00000000-0000-0000-0000-000000000000}"/>
          </ac:cxnSpMkLst>
        </pc:cxnChg>
        <pc:cxnChg chg="del mod">
          <ac:chgData name="Nguyen Nguyet, Linh GIZ VN" userId="2354ce9b-7549-4a87-ac7c-f58a098fc5e7" providerId="ADAL" clId="{5121B07B-2051-4AC9-935A-75A551A31070}" dt="2023-01-07T14:03:38.630" v="5343" actId="478"/>
          <ac:cxnSpMkLst>
            <pc:docMk/>
            <pc:sldMk cId="1691306268" sldId="319"/>
            <ac:cxnSpMk id="16" creationId="{00000000-0000-0000-0000-000000000000}"/>
          </ac:cxnSpMkLst>
        </pc:cxnChg>
        <pc:cxnChg chg="del">
          <ac:chgData name="Nguyen Nguyet, Linh GIZ VN" userId="2354ce9b-7549-4a87-ac7c-f58a098fc5e7" providerId="ADAL" clId="{5121B07B-2051-4AC9-935A-75A551A31070}" dt="2023-01-07T14:03:38.630" v="5343" actId="478"/>
          <ac:cxnSpMkLst>
            <pc:docMk/>
            <pc:sldMk cId="1691306268" sldId="319"/>
            <ac:cxnSpMk id="18" creationId="{00000000-0000-0000-0000-000000000000}"/>
          </ac:cxnSpMkLst>
        </pc:cxnChg>
        <pc:cxnChg chg="del">
          <ac:chgData name="Nguyen Nguyet, Linh GIZ VN" userId="2354ce9b-7549-4a87-ac7c-f58a098fc5e7" providerId="ADAL" clId="{5121B07B-2051-4AC9-935A-75A551A31070}" dt="2023-01-07T14:03:38.630" v="5343" actId="478"/>
          <ac:cxnSpMkLst>
            <pc:docMk/>
            <pc:sldMk cId="1691306268" sldId="319"/>
            <ac:cxnSpMk id="20" creationId="{00000000-0000-0000-0000-000000000000}"/>
          </ac:cxnSpMkLst>
        </pc:cxnChg>
        <pc:cxnChg chg="del mod">
          <ac:chgData name="Nguyen Nguyet, Linh GIZ VN" userId="2354ce9b-7549-4a87-ac7c-f58a098fc5e7" providerId="ADAL" clId="{5121B07B-2051-4AC9-935A-75A551A31070}" dt="2023-01-07T14:03:38.630" v="5343" actId="478"/>
          <ac:cxnSpMkLst>
            <pc:docMk/>
            <pc:sldMk cId="1691306268" sldId="319"/>
            <ac:cxnSpMk id="22" creationId="{00000000-0000-0000-0000-000000000000}"/>
          </ac:cxnSpMkLst>
        </pc:cxnChg>
        <pc:cxnChg chg="del">
          <ac:chgData name="Nguyen Nguyet, Linh GIZ VN" userId="2354ce9b-7549-4a87-ac7c-f58a098fc5e7" providerId="ADAL" clId="{5121B07B-2051-4AC9-935A-75A551A31070}" dt="2023-01-07T14:03:38.630" v="5343" actId="478"/>
          <ac:cxnSpMkLst>
            <pc:docMk/>
            <pc:sldMk cId="1691306268" sldId="319"/>
            <ac:cxnSpMk id="24" creationId="{00000000-0000-0000-0000-000000000000}"/>
          </ac:cxnSpMkLst>
        </pc:cxnChg>
      </pc:sldChg>
      <pc:sldChg chg="addSp delSp modSp mod">
        <pc:chgData name="Nguyen Nguyet, Linh GIZ VN" userId="2354ce9b-7549-4a87-ac7c-f58a098fc5e7" providerId="ADAL" clId="{5121B07B-2051-4AC9-935A-75A551A31070}" dt="2023-01-07T16:05:09.648" v="11203" actId="20577"/>
        <pc:sldMkLst>
          <pc:docMk/>
          <pc:sldMk cId="3692802019" sldId="320"/>
        </pc:sldMkLst>
        <pc:spChg chg="mod">
          <ac:chgData name="Nguyen Nguyet, Linh GIZ VN" userId="2354ce9b-7549-4a87-ac7c-f58a098fc5e7" providerId="ADAL" clId="{5121B07B-2051-4AC9-935A-75A551A31070}" dt="2023-01-07T15:55:45.161" v="10398" actId="27636"/>
          <ac:spMkLst>
            <pc:docMk/>
            <pc:sldMk cId="3692802019" sldId="320"/>
            <ac:spMk id="2" creationId="{00000000-0000-0000-0000-000000000000}"/>
          </ac:spMkLst>
        </pc:spChg>
        <pc:spChg chg="mod">
          <ac:chgData name="Nguyen Nguyet, Linh GIZ VN" userId="2354ce9b-7549-4a87-ac7c-f58a098fc5e7" providerId="ADAL" clId="{5121B07B-2051-4AC9-935A-75A551A31070}" dt="2023-01-07T16:05:09.648" v="11203" actId="20577"/>
          <ac:spMkLst>
            <pc:docMk/>
            <pc:sldMk cId="3692802019" sldId="320"/>
            <ac:spMk id="5" creationId="{00000000-0000-0000-0000-000000000000}"/>
          </ac:spMkLst>
        </pc:spChg>
        <pc:spChg chg="mod">
          <ac:chgData name="Nguyen Nguyet, Linh GIZ VN" userId="2354ce9b-7549-4a87-ac7c-f58a098fc5e7" providerId="ADAL" clId="{5121B07B-2051-4AC9-935A-75A551A31070}" dt="2023-01-07T15:42:39.380" v="9336" actId="1076"/>
          <ac:spMkLst>
            <pc:docMk/>
            <pc:sldMk cId="3692802019" sldId="320"/>
            <ac:spMk id="9" creationId="{CE62B8C2-E711-E745-6284-8049EA48487F}"/>
          </ac:spMkLst>
        </pc:spChg>
        <pc:spChg chg="mod">
          <ac:chgData name="Nguyen Nguyet, Linh GIZ VN" userId="2354ce9b-7549-4a87-ac7c-f58a098fc5e7" providerId="ADAL" clId="{5121B07B-2051-4AC9-935A-75A551A31070}" dt="2023-01-07T15:42:39.380" v="9336" actId="1076"/>
          <ac:spMkLst>
            <pc:docMk/>
            <pc:sldMk cId="3692802019" sldId="320"/>
            <ac:spMk id="10" creationId="{8FF26528-0766-8AF0-EC81-4C3ADAF7F263}"/>
          </ac:spMkLst>
        </pc:spChg>
        <pc:spChg chg="mod">
          <ac:chgData name="Nguyen Nguyet, Linh GIZ VN" userId="2354ce9b-7549-4a87-ac7c-f58a098fc5e7" providerId="ADAL" clId="{5121B07B-2051-4AC9-935A-75A551A31070}" dt="2023-01-07T15:42:39.380" v="9336" actId="1076"/>
          <ac:spMkLst>
            <pc:docMk/>
            <pc:sldMk cId="3692802019" sldId="320"/>
            <ac:spMk id="11" creationId="{AD05499B-91EF-2669-BA3D-A515B51FC3AA}"/>
          </ac:spMkLst>
        </pc:spChg>
        <pc:spChg chg="mod">
          <ac:chgData name="Nguyen Nguyet, Linh GIZ VN" userId="2354ce9b-7549-4a87-ac7c-f58a098fc5e7" providerId="ADAL" clId="{5121B07B-2051-4AC9-935A-75A551A31070}" dt="2023-01-07T15:42:39.380" v="9336" actId="1076"/>
          <ac:spMkLst>
            <pc:docMk/>
            <pc:sldMk cId="3692802019" sldId="320"/>
            <ac:spMk id="12" creationId="{9D20609C-CBE9-9A5E-042C-BE7D99D6C213}"/>
          </ac:spMkLst>
        </pc:spChg>
        <pc:spChg chg="mod">
          <ac:chgData name="Nguyen Nguyet, Linh GIZ VN" userId="2354ce9b-7549-4a87-ac7c-f58a098fc5e7" providerId="ADAL" clId="{5121B07B-2051-4AC9-935A-75A551A31070}" dt="2023-01-07T15:42:39.380" v="9336" actId="1076"/>
          <ac:spMkLst>
            <pc:docMk/>
            <pc:sldMk cId="3692802019" sldId="320"/>
            <ac:spMk id="13" creationId="{81002118-6125-4958-C108-CEE1E5AAB153}"/>
          </ac:spMkLst>
        </pc:spChg>
        <pc:spChg chg="mod">
          <ac:chgData name="Nguyen Nguyet, Linh GIZ VN" userId="2354ce9b-7549-4a87-ac7c-f58a098fc5e7" providerId="ADAL" clId="{5121B07B-2051-4AC9-935A-75A551A31070}" dt="2023-01-07T15:42:39.380" v="9336" actId="1076"/>
          <ac:spMkLst>
            <pc:docMk/>
            <pc:sldMk cId="3692802019" sldId="320"/>
            <ac:spMk id="14" creationId="{191D81AF-968D-6DC0-97DC-A231654DBDBE}"/>
          </ac:spMkLst>
        </pc:spChg>
        <pc:spChg chg="mod">
          <ac:chgData name="Nguyen Nguyet, Linh GIZ VN" userId="2354ce9b-7549-4a87-ac7c-f58a098fc5e7" providerId="ADAL" clId="{5121B07B-2051-4AC9-935A-75A551A31070}" dt="2023-01-07T15:42:39.380" v="9336" actId="1076"/>
          <ac:spMkLst>
            <pc:docMk/>
            <pc:sldMk cId="3692802019" sldId="320"/>
            <ac:spMk id="15" creationId="{FC74ECEC-C103-297E-BC74-AA396B18E0EB}"/>
          </ac:spMkLst>
        </pc:spChg>
        <pc:spChg chg="mod">
          <ac:chgData name="Nguyen Nguyet, Linh GIZ VN" userId="2354ce9b-7549-4a87-ac7c-f58a098fc5e7" providerId="ADAL" clId="{5121B07B-2051-4AC9-935A-75A551A31070}" dt="2023-01-07T15:42:39.380" v="9336" actId="1076"/>
          <ac:spMkLst>
            <pc:docMk/>
            <pc:sldMk cId="3692802019" sldId="320"/>
            <ac:spMk id="16" creationId="{50F8F742-A8CE-2F34-91FA-0BB3385C844F}"/>
          </ac:spMkLst>
        </pc:spChg>
        <pc:spChg chg="mod">
          <ac:chgData name="Nguyen Nguyet, Linh GIZ VN" userId="2354ce9b-7549-4a87-ac7c-f58a098fc5e7" providerId="ADAL" clId="{5121B07B-2051-4AC9-935A-75A551A31070}" dt="2023-01-07T15:42:39.380" v="9336" actId="1076"/>
          <ac:spMkLst>
            <pc:docMk/>
            <pc:sldMk cId="3692802019" sldId="320"/>
            <ac:spMk id="17" creationId="{9DA25E33-A318-43FD-6E11-5411FF084CBE}"/>
          </ac:spMkLst>
        </pc:spChg>
        <pc:spChg chg="mod">
          <ac:chgData name="Nguyen Nguyet, Linh GIZ VN" userId="2354ce9b-7549-4a87-ac7c-f58a098fc5e7" providerId="ADAL" clId="{5121B07B-2051-4AC9-935A-75A551A31070}" dt="2023-01-07T15:42:39.380" v="9336" actId="1076"/>
          <ac:spMkLst>
            <pc:docMk/>
            <pc:sldMk cId="3692802019" sldId="320"/>
            <ac:spMk id="19" creationId="{FDEBDA2C-B676-ACF0-469B-D333D739A9A1}"/>
          </ac:spMkLst>
        </pc:spChg>
        <pc:spChg chg="mod">
          <ac:chgData name="Nguyen Nguyet, Linh GIZ VN" userId="2354ce9b-7549-4a87-ac7c-f58a098fc5e7" providerId="ADAL" clId="{5121B07B-2051-4AC9-935A-75A551A31070}" dt="2023-01-07T15:42:39.380" v="9336" actId="1076"/>
          <ac:spMkLst>
            <pc:docMk/>
            <pc:sldMk cId="3692802019" sldId="320"/>
            <ac:spMk id="20" creationId="{3AF3C699-4BC4-A0FC-054B-C9A0D8678DDC}"/>
          </ac:spMkLst>
        </pc:spChg>
        <pc:spChg chg="mod">
          <ac:chgData name="Nguyen Nguyet, Linh GIZ VN" userId="2354ce9b-7549-4a87-ac7c-f58a098fc5e7" providerId="ADAL" clId="{5121B07B-2051-4AC9-935A-75A551A31070}" dt="2023-01-07T15:42:39.380" v="9336" actId="1076"/>
          <ac:spMkLst>
            <pc:docMk/>
            <pc:sldMk cId="3692802019" sldId="320"/>
            <ac:spMk id="21" creationId="{A6621335-27B1-1B20-B47B-FC50E2430EB0}"/>
          </ac:spMkLst>
        </pc:spChg>
        <pc:spChg chg="mod">
          <ac:chgData name="Nguyen Nguyet, Linh GIZ VN" userId="2354ce9b-7549-4a87-ac7c-f58a098fc5e7" providerId="ADAL" clId="{5121B07B-2051-4AC9-935A-75A551A31070}" dt="2023-01-07T15:42:39.380" v="9336" actId="1076"/>
          <ac:spMkLst>
            <pc:docMk/>
            <pc:sldMk cId="3692802019" sldId="320"/>
            <ac:spMk id="22" creationId="{2F731046-A11A-0A7E-940C-45B0AB62C5AA}"/>
          </ac:spMkLst>
        </pc:spChg>
        <pc:spChg chg="mod">
          <ac:chgData name="Nguyen Nguyet, Linh GIZ VN" userId="2354ce9b-7549-4a87-ac7c-f58a098fc5e7" providerId="ADAL" clId="{5121B07B-2051-4AC9-935A-75A551A31070}" dt="2023-01-07T15:42:39.380" v="9336" actId="1076"/>
          <ac:spMkLst>
            <pc:docMk/>
            <pc:sldMk cId="3692802019" sldId="320"/>
            <ac:spMk id="23" creationId="{8E23C4ED-25CA-B050-24E3-0397870ADD1C}"/>
          </ac:spMkLst>
        </pc:spChg>
        <pc:spChg chg="mod">
          <ac:chgData name="Nguyen Nguyet, Linh GIZ VN" userId="2354ce9b-7549-4a87-ac7c-f58a098fc5e7" providerId="ADAL" clId="{5121B07B-2051-4AC9-935A-75A551A31070}" dt="2023-01-07T15:42:39.380" v="9336" actId="1076"/>
          <ac:spMkLst>
            <pc:docMk/>
            <pc:sldMk cId="3692802019" sldId="320"/>
            <ac:spMk id="24" creationId="{E0352B02-6C75-06D4-718D-2B787FDD92B1}"/>
          </ac:spMkLst>
        </pc:spChg>
        <pc:spChg chg="mod">
          <ac:chgData name="Nguyen Nguyet, Linh GIZ VN" userId="2354ce9b-7549-4a87-ac7c-f58a098fc5e7" providerId="ADAL" clId="{5121B07B-2051-4AC9-935A-75A551A31070}" dt="2023-01-07T15:42:39.380" v="9336" actId="1076"/>
          <ac:spMkLst>
            <pc:docMk/>
            <pc:sldMk cId="3692802019" sldId="320"/>
            <ac:spMk id="25" creationId="{29C22286-3A05-9B2E-2B57-065CF8799F5B}"/>
          </ac:spMkLst>
        </pc:spChg>
        <pc:spChg chg="mod">
          <ac:chgData name="Nguyen Nguyet, Linh GIZ VN" userId="2354ce9b-7549-4a87-ac7c-f58a098fc5e7" providerId="ADAL" clId="{5121B07B-2051-4AC9-935A-75A551A31070}" dt="2023-01-07T15:42:39.380" v="9336" actId="1076"/>
          <ac:spMkLst>
            <pc:docMk/>
            <pc:sldMk cId="3692802019" sldId="320"/>
            <ac:spMk id="26" creationId="{84C33DDA-A469-7518-367D-22BC9A50BC99}"/>
          </ac:spMkLst>
        </pc:spChg>
        <pc:spChg chg="mod">
          <ac:chgData name="Nguyen Nguyet, Linh GIZ VN" userId="2354ce9b-7549-4a87-ac7c-f58a098fc5e7" providerId="ADAL" clId="{5121B07B-2051-4AC9-935A-75A551A31070}" dt="2023-01-07T15:42:39.380" v="9336" actId="1076"/>
          <ac:spMkLst>
            <pc:docMk/>
            <pc:sldMk cId="3692802019" sldId="320"/>
            <ac:spMk id="27" creationId="{0BFFF6BE-A57C-8F53-381D-7CC6862E065E}"/>
          </ac:spMkLst>
        </pc:spChg>
        <pc:spChg chg="mod">
          <ac:chgData name="Nguyen Nguyet, Linh GIZ VN" userId="2354ce9b-7549-4a87-ac7c-f58a098fc5e7" providerId="ADAL" clId="{5121B07B-2051-4AC9-935A-75A551A31070}" dt="2023-01-07T15:42:39.380" v="9336" actId="1076"/>
          <ac:spMkLst>
            <pc:docMk/>
            <pc:sldMk cId="3692802019" sldId="320"/>
            <ac:spMk id="28" creationId="{E9183B18-FCDF-3D07-F7A9-A803CBD03626}"/>
          </ac:spMkLst>
        </pc:spChg>
        <pc:spChg chg="mod">
          <ac:chgData name="Nguyen Nguyet, Linh GIZ VN" userId="2354ce9b-7549-4a87-ac7c-f58a098fc5e7" providerId="ADAL" clId="{5121B07B-2051-4AC9-935A-75A551A31070}" dt="2023-01-07T15:42:39.380" v="9336" actId="1076"/>
          <ac:spMkLst>
            <pc:docMk/>
            <pc:sldMk cId="3692802019" sldId="320"/>
            <ac:spMk id="29" creationId="{379FC7AD-B571-789A-CC69-9ED135F74A1C}"/>
          </ac:spMkLst>
        </pc:spChg>
        <pc:spChg chg="mod">
          <ac:chgData name="Nguyen Nguyet, Linh GIZ VN" userId="2354ce9b-7549-4a87-ac7c-f58a098fc5e7" providerId="ADAL" clId="{5121B07B-2051-4AC9-935A-75A551A31070}" dt="2023-01-07T15:42:39.380" v="9336" actId="1076"/>
          <ac:spMkLst>
            <pc:docMk/>
            <pc:sldMk cId="3692802019" sldId="320"/>
            <ac:spMk id="32" creationId="{13C3830D-228D-EEA4-9F38-A69EEBD420EB}"/>
          </ac:spMkLst>
        </pc:spChg>
        <pc:spChg chg="mod">
          <ac:chgData name="Nguyen Nguyet, Linh GIZ VN" userId="2354ce9b-7549-4a87-ac7c-f58a098fc5e7" providerId="ADAL" clId="{5121B07B-2051-4AC9-935A-75A551A31070}" dt="2023-01-07T15:42:39.380" v="9336" actId="1076"/>
          <ac:spMkLst>
            <pc:docMk/>
            <pc:sldMk cId="3692802019" sldId="320"/>
            <ac:spMk id="33" creationId="{3AD2D493-8A20-F540-1439-8F094AC38ADF}"/>
          </ac:spMkLst>
        </pc:spChg>
        <pc:spChg chg="mod">
          <ac:chgData name="Nguyen Nguyet, Linh GIZ VN" userId="2354ce9b-7549-4a87-ac7c-f58a098fc5e7" providerId="ADAL" clId="{5121B07B-2051-4AC9-935A-75A551A31070}" dt="2023-01-07T15:42:39.380" v="9336" actId="1076"/>
          <ac:spMkLst>
            <pc:docMk/>
            <pc:sldMk cId="3692802019" sldId="320"/>
            <ac:spMk id="34" creationId="{FE726570-3820-4E0C-E9CE-B86359B6364D}"/>
          </ac:spMkLst>
        </pc:spChg>
        <pc:spChg chg="mod">
          <ac:chgData name="Nguyen Nguyet, Linh GIZ VN" userId="2354ce9b-7549-4a87-ac7c-f58a098fc5e7" providerId="ADAL" clId="{5121B07B-2051-4AC9-935A-75A551A31070}" dt="2023-01-07T15:42:39.380" v="9336" actId="1076"/>
          <ac:spMkLst>
            <pc:docMk/>
            <pc:sldMk cId="3692802019" sldId="320"/>
            <ac:spMk id="35" creationId="{6D75011D-595C-AFBB-357E-A301BEE42A56}"/>
          </ac:spMkLst>
        </pc:spChg>
        <pc:spChg chg="mod">
          <ac:chgData name="Nguyen Nguyet, Linh GIZ VN" userId="2354ce9b-7549-4a87-ac7c-f58a098fc5e7" providerId="ADAL" clId="{5121B07B-2051-4AC9-935A-75A551A31070}" dt="2023-01-07T15:42:39.380" v="9336" actId="1076"/>
          <ac:spMkLst>
            <pc:docMk/>
            <pc:sldMk cId="3692802019" sldId="320"/>
            <ac:spMk id="36" creationId="{B164F262-EF1B-8CFC-A832-B8C4A3D0F15F}"/>
          </ac:spMkLst>
        </pc:spChg>
        <pc:spChg chg="mod">
          <ac:chgData name="Nguyen Nguyet, Linh GIZ VN" userId="2354ce9b-7549-4a87-ac7c-f58a098fc5e7" providerId="ADAL" clId="{5121B07B-2051-4AC9-935A-75A551A31070}" dt="2023-01-07T15:42:39.380" v="9336" actId="1076"/>
          <ac:spMkLst>
            <pc:docMk/>
            <pc:sldMk cId="3692802019" sldId="320"/>
            <ac:spMk id="37" creationId="{EC714D0B-57C6-54D7-D9FD-4705D4FB75FA}"/>
          </ac:spMkLst>
        </pc:spChg>
        <pc:spChg chg="mod">
          <ac:chgData name="Nguyen Nguyet, Linh GIZ VN" userId="2354ce9b-7549-4a87-ac7c-f58a098fc5e7" providerId="ADAL" clId="{5121B07B-2051-4AC9-935A-75A551A31070}" dt="2023-01-07T15:42:39.380" v="9336" actId="1076"/>
          <ac:spMkLst>
            <pc:docMk/>
            <pc:sldMk cId="3692802019" sldId="320"/>
            <ac:spMk id="38" creationId="{F61D9D22-8098-7EA3-4600-6633459D0A98}"/>
          </ac:spMkLst>
        </pc:spChg>
        <pc:spChg chg="mod">
          <ac:chgData name="Nguyen Nguyet, Linh GIZ VN" userId="2354ce9b-7549-4a87-ac7c-f58a098fc5e7" providerId="ADAL" clId="{5121B07B-2051-4AC9-935A-75A551A31070}" dt="2023-01-07T15:42:39.380" v="9336" actId="1076"/>
          <ac:spMkLst>
            <pc:docMk/>
            <pc:sldMk cId="3692802019" sldId="320"/>
            <ac:spMk id="39" creationId="{88BDBA22-8B26-DD20-135C-5AF090C84994}"/>
          </ac:spMkLst>
        </pc:spChg>
        <pc:spChg chg="mod">
          <ac:chgData name="Nguyen Nguyet, Linh GIZ VN" userId="2354ce9b-7549-4a87-ac7c-f58a098fc5e7" providerId="ADAL" clId="{5121B07B-2051-4AC9-935A-75A551A31070}" dt="2023-01-07T15:42:39.380" v="9336" actId="1076"/>
          <ac:spMkLst>
            <pc:docMk/>
            <pc:sldMk cId="3692802019" sldId="320"/>
            <ac:spMk id="42" creationId="{BDE805C7-345D-AFD1-7297-FE2F83517437}"/>
          </ac:spMkLst>
        </pc:spChg>
        <pc:spChg chg="mod">
          <ac:chgData name="Nguyen Nguyet, Linh GIZ VN" userId="2354ce9b-7549-4a87-ac7c-f58a098fc5e7" providerId="ADAL" clId="{5121B07B-2051-4AC9-935A-75A551A31070}" dt="2023-01-07T15:42:39.380" v="9336" actId="1076"/>
          <ac:spMkLst>
            <pc:docMk/>
            <pc:sldMk cId="3692802019" sldId="320"/>
            <ac:spMk id="46" creationId="{92065B78-BDDC-48E6-A78E-7D2173D3D3F0}"/>
          </ac:spMkLst>
        </pc:spChg>
        <pc:spChg chg="mod">
          <ac:chgData name="Nguyen Nguyet, Linh GIZ VN" userId="2354ce9b-7549-4a87-ac7c-f58a098fc5e7" providerId="ADAL" clId="{5121B07B-2051-4AC9-935A-75A551A31070}" dt="2023-01-07T15:42:39.380" v="9336" actId="1076"/>
          <ac:spMkLst>
            <pc:docMk/>
            <pc:sldMk cId="3692802019" sldId="320"/>
            <ac:spMk id="48" creationId="{BF0C4C7E-F0A0-53D9-A589-4D9651D4A3C3}"/>
          </ac:spMkLst>
        </pc:spChg>
        <pc:spChg chg="mod">
          <ac:chgData name="Nguyen Nguyet, Linh GIZ VN" userId="2354ce9b-7549-4a87-ac7c-f58a098fc5e7" providerId="ADAL" clId="{5121B07B-2051-4AC9-935A-75A551A31070}" dt="2023-01-07T15:42:39.380" v="9336" actId="1076"/>
          <ac:spMkLst>
            <pc:docMk/>
            <pc:sldMk cId="3692802019" sldId="320"/>
            <ac:spMk id="49" creationId="{4EB8CDD8-0010-91C2-813E-8376A0AAA3B5}"/>
          </ac:spMkLst>
        </pc:spChg>
        <pc:spChg chg="mod">
          <ac:chgData name="Nguyen Nguyet, Linh GIZ VN" userId="2354ce9b-7549-4a87-ac7c-f58a098fc5e7" providerId="ADAL" clId="{5121B07B-2051-4AC9-935A-75A551A31070}" dt="2023-01-07T15:42:39.380" v="9336" actId="1076"/>
          <ac:spMkLst>
            <pc:docMk/>
            <pc:sldMk cId="3692802019" sldId="320"/>
            <ac:spMk id="50" creationId="{AA07FEF0-2D81-713E-ABEA-3848B688CBEF}"/>
          </ac:spMkLst>
        </pc:spChg>
        <pc:grpChg chg="del">
          <ac:chgData name="Nguyen Nguyet, Linh GIZ VN" userId="2354ce9b-7549-4a87-ac7c-f58a098fc5e7" providerId="ADAL" clId="{5121B07B-2051-4AC9-935A-75A551A31070}" dt="2023-01-07T15:42:25.457" v="9331" actId="478"/>
          <ac:grpSpMkLst>
            <pc:docMk/>
            <pc:sldMk cId="3692802019" sldId="320"/>
            <ac:grpSpMk id="3" creationId="{FB7D09F7-D744-CC88-4E4C-3EC30DEB2F55}"/>
          </ac:grpSpMkLst>
        </pc:grpChg>
        <pc:grpChg chg="add mod">
          <ac:chgData name="Nguyen Nguyet, Linh GIZ VN" userId="2354ce9b-7549-4a87-ac7c-f58a098fc5e7" providerId="ADAL" clId="{5121B07B-2051-4AC9-935A-75A551A31070}" dt="2023-01-07T15:42:39.380" v="9336" actId="1076"/>
          <ac:grpSpMkLst>
            <pc:docMk/>
            <pc:sldMk cId="3692802019" sldId="320"/>
            <ac:grpSpMk id="7" creationId="{A6D5F7E8-000B-8A4F-DFAD-A98D50150F04}"/>
          </ac:grpSpMkLst>
        </pc:grpChg>
        <pc:grpChg chg="mod">
          <ac:chgData name="Nguyen Nguyet, Linh GIZ VN" userId="2354ce9b-7549-4a87-ac7c-f58a098fc5e7" providerId="ADAL" clId="{5121B07B-2051-4AC9-935A-75A551A31070}" dt="2023-01-07T15:42:39.380" v="9336" actId="1076"/>
          <ac:grpSpMkLst>
            <pc:docMk/>
            <pc:sldMk cId="3692802019" sldId="320"/>
            <ac:grpSpMk id="8" creationId="{A8287806-8595-E2F7-B1FF-A75BD5B417C8}"/>
          </ac:grpSpMkLst>
        </pc:grpChg>
        <pc:grpChg chg="mod">
          <ac:chgData name="Nguyen Nguyet, Linh GIZ VN" userId="2354ce9b-7549-4a87-ac7c-f58a098fc5e7" providerId="ADAL" clId="{5121B07B-2051-4AC9-935A-75A551A31070}" dt="2023-01-07T15:42:39.380" v="9336" actId="1076"/>
          <ac:grpSpMkLst>
            <pc:docMk/>
            <pc:sldMk cId="3692802019" sldId="320"/>
            <ac:grpSpMk id="41" creationId="{CE3B008D-598F-63D2-192F-31D224441BB1}"/>
          </ac:grpSpMkLst>
        </pc:grpChg>
        <pc:picChg chg="mod">
          <ac:chgData name="Nguyen Nguyet, Linh GIZ VN" userId="2354ce9b-7549-4a87-ac7c-f58a098fc5e7" providerId="ADAL" clId="{5121B07B-2051-4AC9-935A-75A551A31070}" dt="2023-01-07T15:42:39.380" v="9336" actId="1076"/>
          <ac:picMkLst>
            <pc:docMk/>
            <pc:sldMk cId="3692802019" sldId="320"/>
            <ac:picMk id="18" creationId="{81AFB00A-248F-A5D8-4BCB-785104FDA057}"/>
          </ac:picMkLst>
        </pc:picChg>
        <pc:picChg chg="mod">
          <ac:chgData name="Nguyen Nguyet, Linh GIZ VN" userId="2354ce9b-7549-4a87-ac7c-f58a098fc5e7" providerId="ADAL" clId="{5121B07B-2051-4AC9-935A-75A551A31070}" dt="2023-01-07T15:42:39.380" v="9336" actId="1076"/>
          <ac:picMkLst>
            <pc:docMk/>
            <pc:sldMk cId="3692802019" sldId="320"/>
            <ac:picMk id="40" creationId="{291915C6-EFAF-520E-4F9E-7286C3B89C67}"/>
          </ac:picMkLst>
        </pc:picChg>
        <pc:picChg chg="mod">
          <ac:chgData name="Nguyen Nguyet, Linh GIZ VN" userId="2354ce9b-7549-4a87-ac7c-f58a098fc5e7" providerId="ADAL" clId="{5121B07B-2051-4AC9-935A-75A551A31070}" dt="2023-01-07T15:42:39.380" v="9336" actId="1076"/>
          <ac:picMkLst>
            <pc:docMk/>
            <pc:sldMk cId="3692802019" sldId="320"/>
            <ac:picMk id="45" creationId="{C9FAFF3E-0F30-1CBA-B38E-EAEF75571162}"/>
          </ac:picMkLst>
        </pc:picChg>
        <pc:picChg chg="mod">
          <ac:chgData name="Nguyen Nguyet, Linh GIZ VN" userId="2354ce9b-7549-4a87-ac7c-f58a098fc5e7" providerId="ADAL" clId="{5121B07B-2051-4AC9-935A-75A551A31070}" dt="2023-01-07T15:42:39.380" v="9336" actId="1076"/>
          <ac:picMkLst>
            <pc:docMk/>
            <pc:sldMk cId="3692802019" sldId="320"/>
            <ac:picMk id="47" creationId="{C91E6C58-C6EE-D445-4F9C-58748160E75A}"/>
          </ac:picMkLst>
        </pc:picChg>
        <pc:cxnChg chg="mod">
          <ac:chgData name="Nguyen Nguyet, Linh GIZ VN" userId="2354ce9b-7549-4a87-ac7c-f58a098fc5e7" providerId="ADAL" clId="{5121B07B-2051-4AC9-935A-75A551A31070}" dt="2023-01-07T15:42:39.380" v="9336" actId="1076"/>
          <ac:cxnSpMkLst>
            <pc:docMk/>
            <pc:sldMk cId="3692802019" sldId="320"/>
            <ac:cxnSpMk id="30" creationId="{96ED7AB2-C9E5-3DE6-12D3-62E5E16E855A}"/>
          </ac:cxnSpMkLst>
        </pc:cxnChg>
        <pc:cxnChg chg="mod">
          <ac:chgData name="Nguyen Nguyet, Linh GIZ VN" userId="2354ce9b-7549-4a87-ac7c-f58a098fc5e7" providerId="ADAL" clId="{5121B07B-2051-4AC9-935A-75A551A31070}" dt="2023-01-07T15:42:39.380" v="9336" actId="1076"/>
          <ac:cxnSpMkLst>
            <pc:docMk/>
            <pc:sldMk cId="3692802019" sldId="320"/>
            <ac:cxnSpMk id="31" creationId="{DBCB53E9-FA20-50C1-0EE0-6610FC1924DA}"/>
          </ac:cxnSpMkLst>
        </pc:cxnChg>
        <pc:cxnChg chg="mod">
          <ac:chgData name="Nguyen Nguyet, Linh GIZ VN" userId="2354ce9b-7549-4a87-ac7c-f58a098fc5e7" providerId="ADAL" clId="{5121B07B-2051-4AC9-935A-75A551A31070}" dt="2023-01-07T15:42:39.380" v="9336" actId="1076"/>
          <ac:cxnSpMkLst>
            <pc:docMk/>
            <pc:sldMk cId="3692802019" sldId="320"/>
            <ac:cxnSpMk id="43" creationId="{48BE34D2-7322-5DFE-5EC0-2606EC842A79}"/>
          </ac:cxnSpMkLst>
        </pc:cxnChg>
        <pc:cxnChg chg="mod">
          <ac:chgData name="Nguyen Nguyet, Linh GIZ VN" userId="2354ce9b-7549-4a87-ac7c-f58a098fc5e7" providerId="ADAL" clId="{5121B07B-2051-4AC9-935A-75A551A31070}" dt="2023-01-07T15:42:39.380" v="9336" actId="1076"/>
          <ac:cxnSpMkLst>
            <pc:docMk/>
            <pc:sldMk cId="3692802019" sldId="320"/>
            <ac:cxnSpMk id="44" creationId="{66FED0B9-5AF5-77D1-89E2-E4CB0962C5AB}"/>
          </ac:cxnSpMkLst>
        </pc:cxnChg>
      </pc:sldChg>
      <pc:sldChg chg="modSp mod">
        <pc:chgData name="Nguyen Nguyet, Linh GIZ VN" userId="2354ce9b-7549-4a87-ac7c-f58a098fc5e7" providerId="ADAL" clId="{5121B07B-2051-4AC9-935A-75A551A31070}" dt="2023-01-07T16:05:38.977" v="11217" actId="20577"/>
        <pc:sldMkLst>
          <pc:docMk/>
          <pc:sldMk cId="26881279" sldId="321"/>
        </pc:sldMkLst>
        <pc:spChg chg="mod">
          <ac:chgData name="Nguyen Nguyet, Linh GIZ VN" userId="2354ce9b-7549-4a87-ac7c-f58a098fc5e7" providerId="ADAL" clId="{5121B07B-2051-4AC9-935A-75A551A31070}" dt="2023-01-07T16:05:38.977" v="11217" actId="20577"/>
          <ac:spMkLst>
            <pc:docMk/>
            <pc:sldMk cId="26881279" sldId="321"/>
            <ac:spMk id="2" creationId="{00000000-0000-0000-0000-000000000000}"/>
          </ac:spMkLst>
        </pc:spChg>
      </pc:sldChg>
      <pc:sldChg chg="modSp mod">
        <pc:chgData name="Nguyen Nguyet, Linh GIZ VN" userId="2354ce9b-7549-4a87-ac7c-f58a098fc5e7" providerId="ADAL" clId="{5121B07B-2051-4AC9-935A-75A551A31070}" dt="2023-01-07T14:28:37.942" v="7104" actId="20577"/>
        <pc:sldMkLst>
          <pc:docMk/>
          <pc:sldMk cId="2964951703" sldId="322"/>
        </pc:sldMkLst>
        <pc:spChg chg="mod">
          <ac:chgData name="Nguyen Nguyet, Linh GIZ VN" userId="2354ce9b-7549-4a87-ac7c-f58a098fc5e7" providerId="ADAL" clId="{5121B07B-2051-4AC9-935A-75A551A31070}" dt="2023-01-07T14:19:04.309" v="6161" actId="20577"/>
          <ac:spMkLst>
            <pc:docMk/>
            <pc:sldMk cId="2964951703" sldId="322"/>
            <ac:spMk id="2" creationId="{00000000-0000-0000-0000-000000000000}"/>
          </ac:spMkLst>
        </pc:spChg>
        <pc:spChg chg="mod">
          <ac:chgData name="Nguyen Nguyet, Linh GIZ VN" userId="2354ce9b-7549-4a87-ac7c-f58a098fc5e7" providerId="ADAL" clId="{5121B07B-2051-4AC9-935A-75A551A31070}" dt="2023-01-07T14:28:37.942" v="7104" actId="20577"/>
          <ac:spMkLst>
            <pc:docMk/>
            <pc:sldMk cId="2964951703" sldId="322"/>
            <ac:spMk id="3" creationId="{00000000-0000-0000-0000-000000000000}"/>
          </ac:spMkLst>
        </pc:spChg>
        <pc:picChg chg="mod">
          <ac:chgData name="Nguyen Nguyet, Linh GIZ VN" userId="2354ce9b-7549-4a87-ac7c-f58a098fc5e7" providerId="ADAL" clId="{5121B07B-2051-4AC9-935A-75A551A31070}" dt="2023-01-07T14:16:23.491" v="6080" actId="1076"/>
          <ac:picMkLst>
            <pc:docMk/>
            <pc:sldMk cId="2964951703" sldId="322"/>
            <ac:picMk id="1028" creationId="{00000000-0000-0000-0000-000000000000}"/>
          </ac:picMkLst>
        </pc:picChg>
      </pc:sldChg>
      <pc:sldChg chg="addSp modSp mod">
        <pc:chgData name="Nguyen Nguyet, Linh GIZ VN" userId="2354ce9b-7549-4a87-ac7c-f58a098fc5e7" providerId="ADAL" clId="{5121B07B-2051-4AC9-935A-75A551A31070}" dt="2023-01-07T15:47:07.081" v="9738" actId="20577"/>
        <pc:sldMkLst>
          <pc:docMk/>
          <pc:sldMk cId="1514749420" sldId="323"/>
        </pc:sldMkLst>
        <pc:spChg chg="mod">
          <ac:chgData name="Nguyen Nguyet, Linh GIZ VN" userId="2354ce9b-7549-4a87-ac7c-f58a098fc5e7" providerId="ADAL" clId="{5121B07B-2051-4AC9-935A-75A551A31070}" dt="2023-01-07T15:34:32.501" v="8510" actId="14100"/>
          <ac:spMkLst>
            <pc:docMk/>
            <pc:sldMk cId="1514749420" sldId="323"/>
            <ac:spMk id="2" creationId="{00000000-0000-0000-0000-000000000000}"/>
          </ac:spMkLst>
        </pc:spChg>
        <pc:spChg chg="mod">
          <ac:chgData name="Nguyen Nguyet, Linh GIZ VN" userId="2354ce9b-7549-4a87-ac7c-f58a098fc5e7" providerId="ADAL" clId="{5121B07B-2051-4AC9-935A-75A551A31070}" dt="2023-01-07T15:47:07.081" v="9738" actId="20577"/>
          <ac:spMkLst>
            <pc:docMk/>
            <pc:sldMk cId="1514749420" sldId="323"/>
            <ac:spMk id="3" creationId="{00000000-0000-0000-0000-000000000000}"/>
          </ac:spMkLst>
        </pc:spChg>
        <pc:spChg chg="add mod">
          <ac:chgData name="Nguyen Nguyet, Linh GIZ VN" userId="2354ce9b-7549-4a87-ac7c-f58a098fc5e7" providerId="ADAL" clId="{5121B07B-2051-4AC9-935A-75A551A31070}" dt="2023-01-07T14:57:28.607" v="7138" actId="1036"/>
          <ac:spMkLst>
            <pc:docMk/>
            <pc:sldMk cId="1514749420" sldId="323"/>
            <ac:spMk id="4" creationId="{E3741D2C-AF1C-4E67-5A35-AEFCC0C1E227}"/>
          </ac:spMkLst>
        </pc:spChg>
        <pc:spChg chg="add mod">
          <ac:chgData name="Nguyen Nguyet, Linh GIZ VN" userId="2354ce9b-7549-4a87-ac7c-f58a098fc5e7" providerId="ADAL" clId="{5121B07B-2051-4AC9-935A-75A551A31070}" dt="2023-01-07T14:57:40.811" v="7152" actId="20577"/>
          <ac:spMkLst>
            <pc:docMk/>
            <pc:sldMk cId="1514749420" sldId="323"/>
            <ac:spMk id="5" creationId="{2F964499-EE44-1D2F-E427-63DA7B038FB7}"/>
          </ac:spMkLst>
        </pc:spChg>
        <pc:spChg chg="add mod">
          <ac:chgData name="Nguyen Nguyet, Linh GIZ VN" userId="2354ce9b-7549-4a87-ac7c-f58a098fc5e7" providerId="ADAL" clId="{5121B07B-2051-4AC9-935A-75A551A31070}" dt="2023-01-07T14:58:02.707" v="7165" actId="1076"/>
          <ac:spMkLst>
            <pc:docMk/>
            <pc:sldMk cId="1514749420" sldId="323"/>
            <ac:spMk id="6" creationId="{3EA4320E-103D-1223-53CC-84990FDD763F}"/>
          </ac:spMkLst>
        </pc:spChg>
        <pc:spChg chg="add mod">
          <ac:chgData name="Nguyen Nguyet, Linh GIZ VN" userId="2354ce9b-7549-4a87-ac7c-f58a098fc5e7" providerId="ADAL" clId="{5121B07B-2051-4AC9-935A-75A551A31070}" dt="2023-01-07T14:59:31.163" v="7244" actId="1076"/>
          <ac:spMkLst>
            <pc:docMk/>
            <pc:sldMk cId="1514749420" sldId="323"/>
            <ac:spMk id="7" creationId="{CE38BD3E-D3F7-2004-399B-08993206A2E5}"/>
          </ac:spMkLst>
        </pc:spChg>
        <pc:spChg chg="add mod">
          <ac:chgData name="Nguyen Nguyet, Linh GIZ VN" userId="2354ce9b-7549-4a87-ac7c-f58a098fc5e7" providerId="ADAL" clId="{5121B07B-2051-4AC9-935A-75A551A31070}" dt="2023-01-07T15:00:06.201" v="7260" actId="403"/>
          <ac:spMkLst>
            <pc:docMk/>
            <pc:sldMk cId="1514749420" sldId="323"/>
            <ac:spMk id="8" creationId="{B48A3A06-620F-4973-2919-6A10A7D49535}"/>
          </ac:spMkLst>
        </pc:spChg>
        <pc:spChg chg="add mod">
          <ac:chgData name="Nguyen Nguyet, Linh GIZ VN" userId="2354ce9b-7549-4a87-ac7c-f58a098fc5e7" providerId="ADAL" clId="{5121B07B-2051-4AC9-935A-75A551A31070}" dt="2023-01-07T15:01:29.247" v="7285" actId="1037"/>
          <ac:spMkLst>
            <pc:docMk/>
            <pc:sldMk cId="1514749420" sldId="323"/>
            <ac:spMk id="9" creationId="{77A6F4E4-5E96-16D4-63E4-0FD5210F5C2B}"/>
          </ac:spMkLst>
        </pc:spChg>
        <pc:spChg chg="add mod">
          <ac:chgData name="Nguyen Nguyet, Linh GIZ VN" userId="2354ce9b-7549-4a87-ac7c-f58a098fc5e7" providerId="ADAL" clId="{5121B07B-2051-4AC9-935A-75A551A31070}" dt="2023-01-07T15:01:24.701" v="7283" actId="1037"/>
          <ac:spMkLst>
            <pc:docMk/>
            <pc:sldMk cId="1514749420" sldId="323"/>
            <ac:spMk id="10" creationId="{CF0758DA-22A0-7745-4ADC-A95E2EF5C7B6}"/>
          </ac:spMkLst>
        </pc:spChg>
        <pc:spChg chg="add mod">
          <ac:chgData name="Nguyen Nguyet, Linh GIZ VN" userId="2354ce9b-7549-4a87-ac7c-f58a098fc5e7" providerId="ADAL" clId="{5121B07B-2051-4AC9-935A-75A551A31070}" dt="2023-01-07T15:02:00.257" v="7295" actId="1036"/>
          <ac:spMkLst>
            <pc:docMk/>
            <pc:sldMk cId="1514749420" sldId="323"/>
            <ac:spMk id="11" creationId="{B4E494D5-A292-7A6A-008D-A76371705591}"/>
          </ac:spMkLst>
        </pc:spChg>
      </pc:sldChg>
      <pc:sldChg chg="addSp modSp mod">
        <pc:chgData name="Nguyen Nguyet, Linh GIZ VN" userId="2354ce9b-7549-4a87-ac7c-f58a098fc5e7" providerId="ADAL" clId="{5121B07B-2051-4AC9-935A-75A551A31070}" dt="2023-01-07T16:39:15.213" v="14826" actId="20577"/>
        <pc:sldMkLst>
          <pc:docMk/>
          <pc:sldMk cId="160138658" sldId="324"/>
        </pc:sldMkLst>
        <pc:spChg chg="mod">
          <ac:chgData name="Nguyen Nguyet, Linh GIZ VN" userId="2354ce9b-7549-4a87-ac7c-f58a098fc5e7" providerId="ADAL" clId="{5121B07B-2051-4AC9-935A-75A551A31070}" dt="2023-01-07T16:37:05.310" v="14580" actId="27636"/>
          <ac:spMkLst>
            <pc:docMk/>
            <pc:sldMk cId="160138658" sldId="324"/>
            <ac:spMk id="2" creationId="{00000000-0000-0000-0000-000000000000}"/>
          </ac:spMkLst>
        </pc:spChg>
        <pc:spChg chg="add mod">
          <ac:chgData name="Nguyen Nguyet, Linh GIZ VN" userId="2354ce9b-7549-4a87-ac7c-f58a098fc5e7" providerId="ADAL" clId="{5121B07B-2051-4AC9-935A-75A551A31070}" dt="2023-01-07T16:06:26.709" v="11241" actId="1076"/>
          <ac:spMkLst>
            <pc:docMk/>
            <pc:sldMk cId="160138658" sldId="324"/>
            <ac:spMk id="3" creationId="{AC7751B8-4184-6092-61C7-7A51FAE1D6BE}"/>
          </ac:spMkLst>
        </pc:spChg>
        <pc:spChg chg="add mod">
          <ac:chgData name="Nguyen Nguyet, Linh GIZ VN" userId="2354ce9b-7549-4a87-ac7c-f58a098fc5e7" providerId="ADAL" clId="{5121B07B-2051-4AC9-935A-75A551A31070}" dt="2023-01-07T16:06:22.434" v="11240" actId="20577"/>
          <ac:spMkLst>
            <pc:docMk/>
            <pc:sldMk cId="160138658" sldId="324"/>
            <ac:spMk id="4" creationId="{E36C9230-C74E-3600-EEDF-BA307E3C53A0}"/>
          </ac:spMkLst>
        </pc:spChg>
        <pc:spChg chg="mod">
          <ac:chgData name="Nguyen Nguyet, Linh GIZ VN" userId="2354ce9b-7549-4a87-ac7c-f58a098fc5e7" providerId="ADAL" clId="{5121B07B-2051-4AC9-935A-75A551A31070}" dt="2023-01-07T16:39:15.213" v="14826" actId="20577"/>
          <ac:spMkLst>
            <pc:docMk/>
            <pc:sldMk cId="160138658" sldId="324"/>
            <ac:spMk id="5" creationId="{00000000-0000-0000-0000-000000000000}"/>
          </ac:spMkLst>
        </pc:spChg>
        <pc:spChg chg="add mod">
          <ac:chgData name="Nguyen Nguyet, Linh GIZ VN" userId="2354ce9b-7549-4a87-ac7c-f58a098fc5e7" providerId="ADAL" clId="{5121B07B-2051-4AC9-935A-75A551A31070}" dt="2023-01-07T16:08:04.462" v="11301" actId="1076"/>
          <ac:spMkLst>
            <pc:docMk/>
            <pc:sldMk cId="160138658" sldId="324"/>
            <ac:spMk id="6" creationId="{A093BB59-D517-852A-6E9B-129D236F05B6}"/>
          </ac:spMkLst>
        </pc:spChg>
        <pc:spChg chg="add mod">
          <ac:chgData name="Nguyen Nguyet, Linh GIZ VN" userId="2354ce9b-7549-4a87-ac7c-f58a098fc5e7" providerId="ADAL" clId="{5121B07B-2051-4AC9-935A-75A551A31070}" dt="2023-01-07T16:09:51.062" v="11377" actId="1036"/>
          <ac:spMkLst>
            <pc:docMk/>
            <pc:sldMk cId="160138658" sldId="324"/>
            <ac:spMk id="7" creationId="{9B7F3151-4D69-90C2-ED61-6F9CE82CBD8C}"/>
          </ac:spMkLst>
        </pc:spChg>
        <pc:spChg chg="add mod">
          <ac:chgData name="Nguyen Nguyet, Linh GIZ VN" userId="2354ce9b-7549-4a87-ac7c-f58a098fc5e7" providerId="ADAL" clId="{5121B07B-2051-4AC9-935A-75A551A31070}" dt="2023-01-07T16:10:28.466" v="11435" actId="207"/>
          <ac:spMkLst>
            <pc:docMk/>
            <pc:sldMk cId="160138658" sldId="324"/>
            <ac:spMk id="8" creationId="{6BB17CBE-EA77-5AD0-0F60-65EAC7D6EF91}"/>
          </ac:spMkLst>
        </pc:spChg>
        <pc:spChg chg="add mod">
          <ac:chgData name="Nguyen Nguyet, Linh GIZ VN" userId="2354ce9b-7549-4a87-ac7c-f58a098fc5e7" providerId="ADAL" clId="{5121B07B-2051-4AC9-935A-75A551A31070}" dt="2023-01-07T16:10:38.596" v="11447" actId="20577"/>
          <ac:spMkLst>
            <pc:docMk/>
            <pc:sldMk cId="160138658" sldId="324"/>
            <ac:spMk id="9" creationId="{A0102C13-F8F6-7219-150C-25110FCB076A}"/>
          </ac:spMkLst>
        </pc:spChg>
        <pc:spChg chg="add mod">
          <ac:chgData name="Nguyen Nguyet, Linh GIZ VN" userId="2354ce9b-7549-4a87-ac7c-f58a098fc5e7" providerId="ADAL" clId="{5121B07B-2051-4AC9-935A-75A551A31070}" dt="2023-01-07T16:11:19.839" v="11489" actId="207"/>
          <ac:spMkLst>
            <pc:docMk/>
            <pc:sldMk cId="160138658" sldId="324"/>
            <ac:spMk id="10" creationId="{6B4DBDC9-0F0E-AFFD-E316-FF58F0BFED48}"/>
          </ac:spMkLst>
        </pc:spChg>
        <pc:spChg chg="add mod">
          <ac:chgData name="Nguyen Nguyet, Linh GIZ VN" userId="2354ce9b-7549-4a87-ac7c-f58a098fc5e7" providerId="ADAL" clId="{5121B07B-2051-4AC9-935A-75A551A31070}" dt="2023-01-07T16:13:12.510" v="11556" actId="1076"/>
          <ac:spMkLst>
            <pc:docMk/>
            <pc:sldMk cId="160138658" sldId="324"/>
            <ac:spMk id="11" creationId="{6AEDFA0D-AA14-E2D7-0260-EC9B6605672C}"/>
          </ac:spMkLst>
        </pc:spChg>
        <pc:spChg chg="add mod">
          <ac:chgData name="Nguyen Nguyet, Linh GIZ VN" userId="2354ce9b-7549-4a87-ac7c-f58a098fc5e7" providerId="ADAL" clId="{5121B07B-2051-4AC9-935A-75A551A31070}" dt="2023-01-07T16:13:52.608" v="11597" actId="113"/>
          <ac:spMkLst>
            <pc:docMk/>
            <pc:sldMk cId="160138658" sldId="324"/>
            <ac:spMk id="12" creationId="{62683E78-EA31-7EB3-CB07-9CF1E8464446}"/>
          </ac:spMkLst>
        </pc:spChg>
        <pc:picChg chg="mod">
          <ac:chgData name="Nguyen Nguyet, Linh GIZ VN" userId="2354ce9b-7549-4a87-ac7c-f58a098fc5e7" providerId="ADAL" clId="{5121B07B-2051-4AC9-935A-75A551A31070}" dt="2023-01-07T16:13:09.324" v="11555" actId="1076"/>
          <ac:picMkLst>
            <pc:docMk/>
            <pc:sldMk cId="160138658" sldId="324"/>
            <ac:picMk id="1026" creationId="{00000000-0000-0000-0000-000000000000}"/>
          </ac:picMkLst>
        </pc:picChg>
      </pc:sldChg>
      <pc:sldChg chg="addSp delSp modSp mod">
        <pc:chgData name="Nguyen Nguyet, Linh GIZ VN" userId="2354ce9b-7549-4a87-ac7c-f58a098fc5e7" providerId="ADAL" clId="{5121B07B-2051-4AC9-935A-75A551A31070}" dt="2023-01-07T16:58:44.419" v="16460" actId="20577"/>
        <pc:sldMkLst>
          <pc:docMk/>
          <pc:sldMk cId="3608475566" sldId="325"/>
        </pc:sldMkLst>
        <pc:spChg chg="mod">
          <ac:chgData name="Nguyen Nguyet, Linh GIZ VN" userId="2354ce9b-7549-4a87-ac7c-f58a098fc5e7" providerId="ADAL" clId="{5121B07B-2051-4AC9-935A-75A551A31070}" dt="2023-01-07T16:39:51.307" v="14830" actId="14100"/>
          <ac:spMkLst>
            <pc:docMk/>
            <pc:sldMk cId="3608475566" sldId="325"/>
            <ac:spMk id="2" creationId="{00000000-0000-0000-0000-000000000000}"/>
          </ac:spMkLst>
        </pc:spChg>
        <pc:spChg chg="add del mod">
          <ac:chgData name="Nguyen Nguyet, Linh GIZ VN" userId="2354ce9b-7549-4a87-ac7c-f58a098fc5e7" providerId="ADAL" clId="{5121B07B-2051-4AC9-935A-75A551A31070}" dt="2023-01-07T16:48:27.079" v="15669" actId="478"/>
          <ac:spMkLst>
            <pc:docMk/>
            <pc:sldMk cId="3608475566" sldId="325"/>
            <ac:spMk id="3" creationId="{22BEA74B-EB44-A6D4-0E1A-6F608EB8624F}"/>
          </ac:spMkLst>
        </pc:spChg>
        <pc:spChg chg="add mod">
          <ac:chgData name="Nguyen Nguyet, Linh GIZ VN" userId="2354ce9b-7549-4a87-ac7c-f58a098fc5e7" providerId="ADAL" clId="{5121B07B-2051-4AC9-935A-75A551A31070}" dt="2023-01-07T16:56:28.828" v="16226" actId="14100"/>
          <ac:spMkLst>
            <pc:docMk/>
            <pc:sldMk cId="3608475566" sldId="325"/>
            <ac:spMk id="4" creationId="{1F602A95-011E-9F20-0C5D-CECA9EAC9017}"/>
          </ac:spMkLst>
        </pc:spChg>
        <pc:spChg chg="add mod">
          <ac:chgData name="Nguyen Nguyet, Linh GIZ VN" userId="2354ce9b-7549-4a87-ac7c-f58a098fc5e7" providerId="ADAL" clId="{5121B07B-2051-4AC9-935A-75A551A31070}" dt="2023-01-07T16:55:10.306" v="16147" actId="20577"/>
          <ac:spMkLst>
            <pc:docMk/>
            <pc:sldMk cId="3608475566" sldId="325"/>
            <ac:spMk id="5" creationId="{AEB83706-F547-5234-C66C-038738008C61}"/>
          </ac:spMkLst>
        </pc:spChg>
        <pc:spChg chg="add mod">
          <ac:chgData name="Nguyen Nguyet, Linh GIZ VN" userId="2354ce9b-7549-4a87-ac7c-f58a098fc5e7" providerId="ADAL" clId="{5121B07B-2051-4AC9-935A-75A551A31070}" dt="2023-01-07T16:56:02.029" v="16220" actId="1038"/>
          <ac:spMkLst>
            <pc:docMk/>
            <pc:sldMk cId="3608475566" sldId="325"/>
            <ac:spMk id="6" creationId="{501B4338-96B4-5B8A-46E7-CBAA3C04B231}"/>
          </ac:spMkLst>
        </pc:spChg>
        <pc:spChg chg="add mod">
          <ac:chgData name="Nguyen Nguyet, Linh GIZ VN" userId="2354ce9b-7549-4a87-ac7c-f58a098fc5e7" providerId="ADAL" clId="{5121B07B-2051-4AC9-935A-75A551A31070}" dt="2023-01-07T16:56:57.292" v="16264" actId="1076"/>
          <ac:spMkLst>
            <pc:docMk/>
            <pc:sldMk cId="3608475566" sldId="325"/>
            <ac:spMk id="7" creationId="{B33B1170-0356-2338-5C40-E307B81FF828}"/>
          </ac:spMkLst>
        </pc:spChg>
        <pc:spChg chg="mod">
          <ac:chgData name="Nguyen Nguyet, Linh GIZ VN" userId="2354ce9b-7549-4a87-ac7c-f58a098fc5e7" providerId="ADAL" clId="{5121B07B-2051-4AC9-935A-75A551A31070}" dt="2023-01-07T16:53:59.139" v="16051" actId="20577"/>
          <ac:spMkLst>
            <pc:docMk/>
            <pc:sldMk cId="3608475566" sldId="325"/>
            <ac:spMk id="8" creationId="{00000000-0000-0000-0000-000000000000}"/>
          </ac:spMkLst>
        </pc:spChg>
        <pc:spChg chg="add mod">
          <ac:chgData name="Nguyen Nguyet, Linh GIZ VN" userId="2354ce9b-7549-4a87-ac7c-f58a098fc5e7" providerId="ADAL" clId="{5121B07B-2051-4AC9-935A-75A551A31070}" dt="2023-01-07T16:57:31.386" v="16323" actId="1035"/>
          <ac:spMkLst>
            <pc:docMk/>
            <pc:sldMk cId="3608475566" sldId="325"/>
            <ac:spMk id="9" creationId="{87AED5FC-3D8D-1C0E-4F5F-52A987700482}"/>
          </ac:spMkLst>
        </pc:spChg>
        <pc:spChg chg="add mod">
          <ac:chgData name="Nguyen Nguyet, Linh GIZ VN" userId="2354ce9b-7549-4a87-ac7c-f58a098fc5e7" providerId="ADAL" clId="{5121B07B-2051-4AC9-935A-75A551A31070}" dt="2023-01-07T16:58:29.395" v="16450" actId="1036"/>
          <ac:spMkLst>
            <pc:docMk/>
            <pc:sldMk cId="3608475566" sldId="325"/>
            <ac:spMk id="10" creationId="{82D1EE5A-BD26-D209-90FD-7E6499F7084B}"/>
          </ac:spMkLst>
        </pc:spChg>
        <pc:spChg chg="add mod">
          <ac:chgData name="Nguyen Nguyet, Linh GIZ VN" userId="2354ce9b-7549-4a87-ac7c-f58a098fc5e7" providerId="ADAL" clId="{5121B07B-2051-4AC9-935A-75A551A31070}" dt="2023-01-07T16:58:42.426" v="16458" actId="20577"/>
          <ac:spMkLst>
            <pc:docMk/>
            <pc:sldMk cId="3608475566" sldId="325"/>
            <ac:spMk id="11" creationId="{915920E8-96F1-156E-1C15-C1A4482AD120}"/>
          </ac:spMkLst>
        </pc:spChg>
        <pc:spChg chg="add mod">
          <ac:chgData name="Nguyen Nguyet, Linh GIZ VN" userId="2354ce9b-7549-4a87-ac7c-f58a098fc5e7" providerId="ADAL" clId="{5121B07B-2051-4AC9-935A-75A551A31070}" dt="2023-01-07T16:58:44.419" v="16460" actId="20577"/>
          <ac:spMkLst>
            <pc:docMk/>
            <pc:sldMk cId="3608475566" sldId="325"/>
            <ac:spMk id="12" creationId="{C2602555-C04A-23AE-A1F1-0560527D1EAC}"/>
          </ac:spMkLst>
        </pc:spChg>
        <pc:picChg chg="mod">
          <ac:chgData name="Nguyen Nguyet, Linh GIZ VN" userId="2354ce9b-7549-4a87-ac7c-f58a098fc5e7" providerId="ADAL" clId="{5121B07B-2051-4AC9-935A-75A551A31070}" dt="2023-01-07T16:58:34.908" v="16453" actId="1076"/>
          <ac:picMkLst>
            <pc:docMk/>
            <pc:sldMk cId="3608475566" sldId="325"/>
            <ac:picMk id="2053"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845584-63A6-482C-B320-26B21CA5764E}" type="datetimeFigureOut">
              <a:rPr lang="en-US" smtClean="0"/>
              <a:t>07/01/2023</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D351A1-B7EB-46FF-8CF6-F7D1C7533E8B}" type="slidenum">
              <a:rPr lang="en-US" smtClean="0"/>
              <a:t>‹#›</a:t>
            </a:fld>
            <a:endParaRPr lang="en-US"/>
          </a:p>
        </p:txBody>
      </p:sp>
    </p:spTree>
    <p:extLst>
      <p:ext uri="{BB962C8B-B14F-4D97-AF65-F5344CB8AC3E}">
        <p14:creationId xmlns:p14="http://schemas.microsoft.com/office/powerpoint/2010/main" val="2203998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30588"/>
          </a:xfrm>
        </p:spPr>
      </p:sp>
      <p:sp>
        <p:nvSpPr>
          <p:cNvPr id="3" name="Notes Placeholder 2"/>
          <p:cNvSpPr>
            <a:spLocks noGrp="1"/>
          </p:cNvSpPr>
          <p:nvPr>
            <p:ph type="body" idx="1"/>
          </p:nvPr>
        </p:nvSpPr>
        <p:spPr/>
        <p:txBody>
          <a:bodyPr/>
          <a:lstStyle/>
          <a:p>
            <a:endParaRPr lang="de-DE"/>
          </a:p>
        </p:txBody>
      </p:sp>
    </p:spTree>
    <p:extLst>
      <p:ext uri="{BB962C8B-B14F-4D97-AF65-F5344CB8AC3E}">
        <p14:creationId xmlns:p14="http://schemas.microsoft.com/office/powerpoint/2010/main" val="243176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D351A1-B7EB-46FF-8CF6-F7D1C7533E8B}" type="slidenum">
              <a:rPr lang="en-US" smtClean="0"/>
              <a:t>5</a:t>
            </a:fld>
            <a:endParaRPr lang="en-US"/>
          </a:p>
        </p:txBody>
      </p:sp>
    </p:spTree>
    <p:extLst>
      <p:ext uri="{BB962C8B-B14F-4D97-AF65-F5344CB8AC3E}">
        <p14:creationId xmlns:p14="http://schemas.microsoft.com/office/powerpoint/2010/main" val="71316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D351A1-B7EB-46FF-8CF6-F7D1C7533E8B}" type="slidenum">
              <a:rPr lang="en-US" smtClean="0"/>
              <a:t>6</a:t>
            </a:fld>
            <a:endParaRPr lang="en-US"/>
          </a:p>
        </p:txBody>
      </p:sp>
    </p:spTree>
    <p:extLst>
      <p:ext uri="{BB962C8B-B14F-4D97-AF65-F5344CB8AC3E}">
        <p14:creationId xmlns:p14="http://schemas.microsoft.com/office/powerpoint/2010/main" val="71316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D351A1-B7EB-46FF-8CF6-F7D1C7533E8B}" type="slidenum">
              <a:rPr lang="en-US" smtClean="0"/>
              <a:t>7</a:t>
            </a:fld>
            <a:endParaRPr lang="en-US"/>
          </a:p>
        </p:txBody>
      </p:sp>
    </p:spTree>
    <p:extLst>
      <p:ext uri="{BB962C8B-B14F-4D97-AF65-F5344CB8AC3E}">
        <p14:creationId xmlns:p14="http://schemas.microsoft.com/office/powerpoint/2010/main" val="71316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D351A1-B7EB-46FF-8CF6-F7D1C7533E8B}" type="slidenum">
              <a:rPr lang="en-US" smtClean="0"/>
              <a:t>8</a:t>
            </a:fld>
            <a:endParaRPr lang="en-US"/>
          </a:p>
        </p:txBody>
      </p:sp>
    </p:spTree>
    <p:extLst>
      <p:ext uri="{BB962C8B-B14F-4D97-AF65-F5344CB8AC3E}">
        <p14:creationId xmlns:p14="http://schemas.microsoft.com/office/powerpoint/2010/main" val="71316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lvl1pPr>
              <a:defRPr sz="3600"/>
            </a:lvl1p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sz="1050"/>
            </a:lvl1pPr>
          </a:lstStyle>
          <a:p>
            <a:fld id="{CD04C8DF-4C77-4305-9B60-F7262D5E6F5D}" type="datetimeFigureOut">
              <a:rPr lang="en-US" smtClean="0"/>
              <a:pPr/>
              <a:t>07/01/2023</a:t>
            </a:fld>
            <a:endParaRPr lang="en-US"/>
          </a:p>
        </p:txBody>
      </p:sp>
      <p:sp>
        <p:nvSpPr>
          <p:cNvPr id="5" name="Footer Placeholder 4"/>
          <p:cNvSpPr>
            <a:spLocks noGrp="1"/>
          </p:cNvSpPr>
          <p:nvPr>
            <p:ph type="ftr" sz="quarter" idx="11"/>
          </p:nvPr>
        </p:nvSpPr>
        <p:spPr/>
        <p:txBody>
          <a:bodyPr/>
          <a:lstStyle>
            <a:lvl1pPr>
              <a:defRPr sz="1050"/>
            </a:lvl1pPr>
          </a:lstStyle>
          <a:p>
            <a:endParaRPr lang="en-US"/>
          </a:p>
        </p:txBody>
      </p:sp>
      <p:sp>
        <p:nvSpPr>
          <p:cNvPr id="6" name="Slide Number Placeholder 5"/>
          <p:cNvSpPr>
            <a:spLocks noGrp="1"/>
          </p:cNvSpPr>
          <p:nvPr>
            <p:ph type="sldNum" sz="quarter" idx="12"/>
          </p:nvPr>
        </p:nvSpPr>
        <p:spPr/>
        <p:txBody>
          <a:bodyPr/>
          <a:lstStyle>
            <a:lvl1pPr>
              <a:defRPr sz="1050"/>
            </a:lvl1pPr>
          </a:lstStyle>
          <a:p>
            <a:fld id="{26159DD7-6D16-40EE-86C9-10F26B293AC9}" type="slidenum">
              <a:rPr lang="en-US" smtClean="0"/>
              <a:pPr/>
              <a:t>‹#›</a:t>
            </a:fld>
            <a:endParaRPr lang="en-US"/>
          </a:p>
        </p:txBody>
      </p:sp>
      <p:sp>
        <p:nvSpPr>
          <p:cNvPr id="7" name="Content Placeholder 2"/>
          <p:cNvSpPr>
            <a:spLocks noGrp="1"/>
          </p:cNvSpPr>
          <p:nvPr>
            <p:ph idx="13"/>
          </p:nvPr>
        </p:nvSpPr>
        <p:spPr>
          <a:xfrm>
            <a:off x="609441" y="1600201"/>
            <a:ext cx="10969943" cy="4525963"/>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09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1812" y="457200"/>
            <a:ext cx="32432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988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04C8DF-4C77-4305-9B60-F7262D5E6F5D}" type="datetimeFigureOut">
              <a:rPr lang="en-US" smtClean="0"/>
              <a:t>07/01/2023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1884181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04C8DF-4C77-4305-9B60-F7262D5E6F5D}" type="datetimeFigureOut">
              <a:rPr lang="en-US" smtClean="0"/>
              <a:t>07/01/2023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426906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F7322-85B2-B34B-903C-4C8912E0F860}"/>
              </a:ext>
            </a:extLst>
          </p:cNvPr>
          <p:cNvSpPr>
            <a:spLocks noGrp="1"/>
          </p:cNvSpPr>
          <p:nvPr>
            <p:ph type="title"/>
          </p:nvPr>
        </p:nvSpPr>
        <p:spPr>
          <a:xfrm>
            <a:off x="572728" y="176239"/>
            <a:ext cx="10969943" cy="1325563"/>
          </a:xfrm>
        </p:spPr>
        <p:txBody>
          <a:bodyPr>
            <a:normAutofit/>
          </a:bodyPr>
          <a:lstStyle>
            <a:lvl1pPr algn="ctr">
              <a:defRPr sz="3200" b="0">
                <a:solidFill>
                  <a:srgbClr val="1D0DE3"/>
                </a:solidFill>
                <a:latin typeface="Arial" pitchFamily="34" charset="0"/>
                <a:cs typeface="Arial"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EBFD9AC6-35CF-1B45-A966-C04958BD980F}"/>
              </a:ext>
            </a:extLst>
          </p:cNvPr>
          <p:cNvSpPr>
            <a:spLocks noGrp="1"/>
          </p:cNvSpPr>
          <p:nvPr>
            <p:ph idx="1" hasCustomPrompt="1"/>
          </p:nvPr>
        </p:nvSpPr>
        <p:spPr>
          <a:xfrm>
            <a:off x="572728" y="1688124"/>
            <a:ext cx="10969943" cy="4200613"/>
          </a:xfrm>
        </p:spPr>
        <p:txBody>
          <a:bodyPr>
            <a:normAutofit/>
          </a:bodyPr>
          <a:lstStyle>
            <a:lvl1pPr marL="292100" indent="-292100">
              <a:buClr>
                <a:schemeClr val="accent2"/>
              </a:buClr>
              <a:buFont typeface="Wingdings" pitchFamily="2" charset="2"/>
              <a:buChar char="§"/>
              <a:tabLst/>
              <a:defRPr sz="2000">
                <a:latin typeface="Arial" pitchFamily="34" charset="0"/>
                <a:cs typeface="Arial" pitchFamily="34" charset="0"/>
              </a:defRPr>
            </a:lvl1pPr>
            <a:lvl2pPr marL="571500" indent="-279400">
              <a:tabLst/>
              <a:defRPr sz="1800">
                <a:latin typeface="Arial" pitchFamily="34" charset="0"/>
                <a:cs typeface="Arial" pitchFamily="34" charset="0"/>
              </a:defRPr>
            </a:lvl2pPr>
            <a:lvl3pPr>
              <a:defRPr sz="1600">
                <a:latin typeface="Arial" pitchFamily="34" charset="0"/>
                <a:cs typeface="Arial" pitchFamily="34" charset="0"/>
              </a:defRPr>
            </a:lvl3pPr>
            <a:lvl4pPr marL="1371600" indent="0">
              <a:buNone/>
              <a:defRPr sz="1400">
                <a:latin typeface="Arial" pitchFamily="34" charset="0"/>
                <a:cs typeface="Arial" pitchFamily="34" charset="0"/>
              </a:defRPr>
            </a:lvl4pPr>
            <a:lvl5pPr>
              <a:defRPr sz="1400">
                <a:latin typeface="Arial" pitchFamily="34" charset="0"/>
                <a:cs typeface="Arial"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9566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Photo title">
    <p:spTree>
      <p:nvGrpSpPr>
        <p:cNvPr id="1" name=""/>
        <p:cNvGrpSpPr/>
        <p:nvPr/>
      </p:nvGrpSpPr>
      <p:grpSpPr>
        <a:xfrm>
          <a:off x="0" y="0"/>
          <a:ext cx="0" cy="0"/>
          <a:chOff x="0" y="0"/>
          <a:chExt cx="0" cy="0"/>
        </a:xfrm>
      </p:grpSpPr>
      <p:pic>
        <p:nvPicPr>
          <p:cNvPr id="8" name="Grafik 7" descr="Ein Bild, das Screenshot enthält.&#10;&#10;Automatisch generierte Beschreibung">
            <a:extLst>
              <a:ext uri="{FF2B5EF4-FFF2-40B4-BE49-F238E27FC236}">
                <a16:creationId xmlns:a16="http://schemas.microsoft.com/office/drawing/2014/main" id="{8B5BB38C-C268-430A-95D0-A4989E9A6116}"/>
              </a:ext>
            </a:extLst>
          </p:cNvPr>
          <p:cNvPicPr>
            <a:picLocks noChangeAspect="1"/>
          </p:cNvPicPr>
          <p:nvPr userDrawn="1"/>
        </p:nvPicPr>
        <p:blipFill rotWithShape="1">
          <a:blip r:embed="rId2"/>
          <a:srcRect l="50418" r="36621"/>
          <a:stretch/>
        </p:blipFill>
        <p:spPr>
          <a:xfrm>
            <a:off x="9994127" y="1029491"/>
            <a:ext cx="517056" cy="787908"/>
          </a:xfrm>
          <a:prstGeom prst="rect">
            <a:avLst/>
          </a:prstGeom>
        </p:spPr>
      </p:pic>
      <p:cxnSp>
        <p:nvCxnSpPr>
          <p:cNvPr id="6" name="Gerade Verbindung mit Pfeil 5">
            <a:extLst>
              <a:ext uri="{FF2B5EF4-FFF2-40B4-BE49-F238E27FC236}">
                <a16:creationId xmlns:a16="http://schemas.microsoft.com/office/drawing/2014/main" id="{FE685868-EA5A-4891-A28F-04F16BEAED38}"/>
              </a:ext>
            </a:extLst>
          </p:cNvPr>
          <p:cNvCxnSpPr/>
          <p:nvPr userDrawn="1"/>
        </p:nvCxnSpPr>
        <p:spPr bwMode="gray">
          <a:xfrm>
            <a:off x="6094413"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grpSp>
        <p:nvGrpSpPr>
          <p:cNvPr id="5" name="Gruppieren 4">
            <a:extLst>
              <a:ext uri="{FF2B5EF4-FFF2-40B4-BE49-F238E27FC236}">
                <a16:creationId xmlns:a16="http://schemas.microsoft.com/office/drawing/2014/main" id="{2033EF87-771C-4B92-ADFE-7B13B36298B2}"/>
              </a:ext>
            </a:extLst>
          </p:cNvPr>
          <p:cNvGrpSpPr/>
          <p:nvPr userDrawn="1"/>
        </p:nvGrpSpPr>
        <p:grpSpPr>
          <a:xfrm>
            <a:off x="7470848" y="1034678"/>
            <a:ext cx="2116917" cy="866995"/>
            <a:chOff x="5604594" y="1459908"/>
            <a:chExt cx="1588101" cy="650246"/>
          </a:xfrm>
        </p:grpSpPr>
        <p:pic>
          <p:nvPicPr>
            <p:cNvPr id="4" name="Grafik 3" descr="Ein Bild, das Screenshot enthält.&#10;&#10;Automatisch generierte Beschreibung">
              <a:extLst>
                <a:ext uri="{FF2B5EF4-FFF2-40B4-BE49-F238E27FC236}">
                  <a16:creationId xmlns:a16="http://schemas.microsoft.com/office/drawing/2014/main" id="{819D2676-9436-4032-BE32-30435B740AE3}"/>
                </a:ext>
              </a:extLst>
            </p:cNvPr>
            <p:cNvPicPr>
              <a:picLocks noChangeAspect="1"/>
            </p:cNvPicPr>
            <p:nvPr userDrawn="1"/>
          </p:nvPicPr>
          <p:blipFill>
            <a:blip r:embed="rId3"/>
            <a:stretch>
              <a:fillRect/>
            </a:stretch>
          </p:blipFill>
          <p:spPr>
            <a:xfrm>
              <a:off x="5604594" y="1459908"/>
              <a:ext cx="1588101" cy="650246"/>
            </a:xfrm>
            <a:prstGeom prst="rect">
              <a:avLst/>
            </a:prstGeom>
          </p:spPr>
        </p:pic>
        <p:sp>
          <p:nvSpPr>
            <p:cNvPr id="28" name="Rechteck 27">
              <a:extLst>
                <a:ext uri="{FF2B5EF4-FFF2-40B4-BE49-F238E27FC236}">
                  <a16:creationId xmlns:a16="http://schemas.microsoft.com/office/drawing/2014/main" id="{F4035884-6A0A-4E92-9DBD-74348932C0B3}"/>
                </a:ext>
              </a:extLst>
            </p:cNvPr>
            <p:cNvSpPr/>
            <p:nvPr userDrawn="1"/>
          </p:nvSpPr>
          <p:spPr bwMode="gray">
            <a:xfrm>
              <a:off x="6631396" y="1739890"/>
              <a:ext cx="482357" cy="179961"/>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Arial"/>
                <a:ea typeface="+mn-ea"/>
                <a:cs typeface="+mn-cs"/>
              </a:endParaRPr>
            </a:p>
          </p:txBody>
        </p:sp>
      </p:grpSp>
      <p:sp>
        <p:nvSpPr>
          <p:cNvPr id="25" name="Rechteck">
            <a:extLst>
              <a:ext uri="{FF2B5EF4-FFF2-40B4-BE49-F238E27FC236}">
                <a16:creationId xmlns:a16="http://schemas.microsoft.com/office/drawing/2014/main" id="{F2E38B50-980D-47A1-BF50-09C022DE3178}"/>
              </a:ext>
            </a:extLst>
          </p:cNvPr>
          <p:cNvSpPr/>
          <p:nvPr userDrawn="1"/>
        </p:nvSpPr>
        <p:spPr bwMode="gray">
          <a:xfrm>
            <a:off x="10037434" y="1279680"/>
            <a:ext cx="446177"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Arial"/>
              <a:ea typeface="+mn-ea"/>
              <a:cs typeface="+mn-cs"/>
            </a:endParaRPr>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40" y="165101"/>
            <a:ext cx="11855399" cy="4721860"/>
          </a:xfrm>
          <a:noFill/>
        </p:spPr>
        <p:txBody>
          <a:bodyPr tIns="720000" rIns="0"/>
          <a:lstStyle>
            <a:lvl1pPr marL="0" marR="0" indent="0" algn="ctr" defTabSz="685800" rtl="0" eaLnBrk="1" fontAlgn="auto" latinLnBrk="0" hangingPunct="1">
              <a:lnSpc>
                <a:spcPct val="90000"/>
              </a:lnSpc>
              <a:spcBef>
                <a:spcPts val="0"/>
              </a:spcBef>
              <a:spcAft>
                <a:spcPts val="0"/>
              </a:spcAft>
              <a:buClrTx/>
              <a:buSzTx/>
              <a:buFont typeface="Arial" panose="020B0604020202020204" pitchFamily="34" charset="0"/>
              <a:buNone/>
              <a:tabLst/>
              <a:defRPr sz="500">
                <a:solidFill>
                  <a:schemeClr val="accent1"/>
                </a:solidFill>
              </a:defRPr>
            </a:lvl1pPr>
          </a:lstStyle>
          <a:p>
            <a:r>
              <a:rPr lang="en-GB"/>
              <a:t>.</a:t>
            </a:r>
          </a:p>
        </p:txBody>
      </p:sp>
      <p:sp>
        <p:nvSpPr>
          <p:cNvPr id="3" name="1.">
            <a:extLst>
              <a:ext uri="{FF2B5EF4-FFF2-40B4-BE49-F238E27FC236}">
                <a16:creationId xmlns:a16="http://schemas.microsoft.com/office/drawing/2014/main" id="{6C4143CA-4DB1-41D8-8702-2CD00961FDB5}"/>
              </a:ext>
            </a:extLst>
          </p:cNvPr>
          <p:cNvSpPr/>
          <p:nvPr userDrawn="1"/>
        </p:nvSpPr>
        <p:spPr bwMode="gray">
          <a:xfrm>
            <a:off x="5455570" y="170888"/>
            <a:ext cx="1967987" cy="424732"/>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Arial"/>
                <a:ea typeface="+mn-ea"/>
                <a:cs typeface="+mn-cs"/>
              </a:rPr>
              <a:t>1. Click on this icon to insert a new photo.</a:t>
            </a:r>
          </a:p>
        </p:txBody>
      </p:sp>
      <p:sp>
        <p:nvSpPr>
          <p:cNvPr id="16" name="2.">
            <a:extLst>
              <a:ext uri="{FF2B5EF4-FFF2-40B4-BE49-F238E27FC236}">
                <a16:creationId xmlns:a16="http://schemas.microsoft.com/office/drawing/2014/main" id="{8F222F02-A2DC-42E9-84D4-4ACEFEE70A4D}"/>
              </a:ext>
            </a:extLst>
          </p:cNvPr>
          <p:cNvSpPr/>
          <p:nvPr userDrawn="1"/>
        </p:nvSpPr>
        <p:spPr bwMode="gray">
          <a:xfrm>
            <a:off x="7333908" y="170887"/>
            <a:ext cx="1967987" cy="258532"/>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Arial"/>
                <a:ea typeface="+mn-ea"/>
                <a:cs typeface="+mn-cs"/>
              </a:rPr>
              <a:t>2. Reset the slide.</a:t>
            </a:r>
          </a:p>
        </p:txBody>
      </p:sp>
      <p:sp>
        <p:nvSpPr>
          <p:cNvPr id="23" name="3.">
            <a:extLst>
              <a:ext uri="{FF2B5EF4-FFF2-40B4-BE49-F238E27FC236}">
                <a16:creationId xmlns:a16="http://schemas.microsoft.com/office/drawing/2014/main" id="{C15972D1-066C-49B6-94E5-4A7A0A3B2587}"/>
              </a:ext>
            </a:extLst>
          </p:cNvPr>
          <p:cNvSpPr/>
          <p:nvPr userDrawn="1"/>
        </p:nvSpPr>
        <p:spPr bwMode="gray">
          <a:xfrm>
            <a:off x="9679960" y="170888"/>
            <a:ext cx="2483612" cy="424732"/>
          </a:xfrm>
          <a:prstGeom prst="rect">
            <a:avLst/>
          </a:prstGeom>
        </p:spPr>
        <p:txBody>
          <a:bodyPr wrap="square">
            <a:spAutoFit/>
          </a:bodyPr>
          <a:lstStyle/>
          <a:p>
            <a:pPr marL="0" marR="0" lvl="0" indent="0" algn="l" defTabSz="685800" rtl="0" eaLnBrk="1" fontAlgn="auto" latinLnBrk="0" hangingPunct="1">
              <a:lnSpc>
                <a:spcPct val="90000"/>
              </a:lnSpc>
              <a:spcBef>
                <a:spcPts val="600"/>
              </a:spcBef>
              <a:spcAft>
                <a:spcPts val="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Arial"/>
                <a:ea typeface="+mn-ea"/>
                <a:cs typeface="+mn-cs"/>
              </a:rPr>
              <a:t>3. Where necessary, change the section using the ‘Crop’ function.</a:t>
            </a:r>
          </a:p>
        </p:txBody>
      </p:sp>
      <p:sp>
        <p:nvSpPr>
          <p:cNvPr id="17" name="Bar">
            <a:extLst>
              <a:ext uri="{FF2B5EF4-FFF2-40B4-BE49-F238E27FC236}">
                <a16:creationId xmlns:a16="http://schemas.microsoft.com/office/drawing/2014/main" id="{F01B0C4A-732E-4BC2-A2D7-A086E4E5403B}"/>
              </a:ext>
            </a:extLst>
          </p:cNvPr>
          <p:cNvSpPr/>
          <p:nvPr userDrawn="1"/>
        </p:nvSpPr>
        <p:spPr bwMode="gray">
          <a:xfrm>
            <a:off x="7156926" y="4886962"/>
            <a:ext cx="4862610"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endParaRPr kumimoji="0" lang="de-DE" sz="1350" b="0" i="0" u="none" strike="noStrike" kern="1200" cap="none" spc="0" normalizeH="0" baseline="0" noProof="0" err="1">
              <a:ln>
                <a:noFill/>
              </a:ln>
              <a:solidFill>
                <a:srgbClr val="6F6F6F"/>
              </a:solidFill>
              <a:effectLst/>
              <a:uLnTx/>
              <a:uFillTx/>
              <a:latin typeface="Arial" charset="0"/>
              <a:ea typeface="+mn-ea"/>
              <a:cs typeface="+mn-cs"/>
            </a:endParaRPr>
          </a:p>
        </p:txBody>
      </p:sp>
      <p:sp>
        <p:nvSpPr>
          <p:cNvPr id="9" name="how">
            <a:extLst>
              <a:ext uri="{FF2B5EF4-FFF2-40B4-BE49-F238E27FC236}">
                <a16:creationId xmlns:a16="http://schemas.microsoft.com/office/drawing/2014/main" id="{B4432FF7-B852-4F03-B6BA-EEC7AD563D82}"/>
              </a:ext>
            </a:extLst>
          </p:cNvPr>
          <p:cNvSpPr txBox="1"/>
          <p:nvPr userDrawn="1"/>
        </p:nvSpPr>
        <p:spPr bwMode="gray">
          <a:xfrm>
            <a:off x="-2877021" y="237067"/>
            <a:ext cx="2795550" cy="923330"/>
          </a:xfrm>
          <a:prstGeom prst="rect">
            <a:avLst/>
          </a:prstGeom>
          <a:noFill/>
        </p:spPr>
        <p:txBody>
          <a:bodyPr wrap="none" rtlCol="0">
            <a:spAutoFit/>
          </a:bodyPr>
          <a:lstStyle/>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kumimoji="0" lang="en-GB" sz="900" b="0" i="0" u="none" strike="noStrike" kern="1200" cap="none" spc="0" normalizeH="0" baseline="0" noProof="0">
                <a:ln>
                  <a:noFill/>
                </a:ln>
                <a:solidFill>
                  <a:prstClr val="white">
                    <a:lumMod val="50000"/>
                  </a:prstClr>
                </a:solidFill>
                <a:effectLst/>
                <a:uLnTx/>
                <a:uFillTx/>
                <a:latin typeface="Arial"/>
                <a:ea typeface="+mn-ea"/>
                <a:cs typeface="+mn-cs"/>
              </a:rPr>
              <a:t>Click on image above transparent section.</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kumimoji="0" lang="en-GB" sz="900" b="0" i="0" u="none" strike="noStrike" kern="1200" cap="none" spc="0" normalizeH="0" baseline="0" noProof="0">
                <a:ln>
                  <a:noFill/>
                </a:ln>
                <a:solidFill>
                  <a:prstClr val="white">
                    <a:lumMod val="50000"/>
                  </a:prstClr>
                </a:solidFill>
                <a:effectLst/>
                <a:uLnTx/>
                <a:uFillTx/>
                <a:latin typeface="Arial"/>
                <a:ea typeface="+mn-ea"/>
                <a:cs typeface="+mn-cs"/>
              </a:rPr>
              <a:t>Delete image by pressing the DEL key.</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kumimoji="0" lang="en-GB" sz="900" b="0" i="0" u="none" strike="noStrike" kern="1200" cap="none" spc="0" normalizeH="0" baseline="0" noProof="0">
                <a:ln>
                  <a:noFill/>
                </a:ln>
                <a:solidFill>
                  <a:prstClr val="white">
                    <a:lumMod val="50000"/>
                  </a:prstClr>
                </a:solidFill>
                <a:effectLst/>
                <a:uLnTx/>
                <a:uFillTx/>
                <a:latin typeface="Arial"/>
                <a:ea typeface="+mn-ea"/>
                <a:cs typeface="+mn-cs"/>
              </a:rPr>
              <a:t>Click on small icon in centre of page.</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kumimoji="0" lang="en-GB" sz="900" b="0" i="0" u="none" strike="noStrike" kern="1200" cap="none" spc="0" normalizeH="0" baseline="0" noProof="0">
                <a:ln>
                  <a:noFill/>
                </a:ln>
                <a:solidFill>
                  <a:prstClr val="white">
                    <a:lumMod val="50000"/>
                  </a:prstClr>
                </a:solidFill>
                <a:effectLst/>
                <a:uLnTx/>
                <a:uFillTx/>
                <a:latin typeface="Arial"/>
                <a:ea typeface="+mn-ea"/>
                <a:cs typeface="+mn-cs"/>
              </a:rPr>
              <a:t>Select photo.</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kumimoji="0" lang="en-GB" sz="900" b="0" i="0" u="none" strike="noStrike" kern="1200" cap="none" spc="0" normalizeH="0" baseline="0" noProof="0">
                <a:ln>
                  <a:noFill/>
                </a:ln>
                <a:solidFill>
                  <a:prstClr val="white">
                    <a:lumMod val="50000"/>
                  </a:prstClr>
                </a:solidFill>
                <a:effectLst/>
                <a:uLnTx/>
                <a:uFillTx/>
                <a:latin typeface="Arial"/>
                <a:ea typeface="+mn-ea"/>
                <a:cs typeface="+mn-cs"/>
              </a:rPr>
              <a:t>Select ‘Home / Reset ’.</a:t>
            </a:r>
          </a:p>
          <a:p>
            <a:pPr marL="128588" marR="0" lvl="0" indent="-128588" algn="r" defTabSz="685800" rtl="0" eaLnBrk="1" fontAlgn="auto" latinLnBrk="0" hangingPunct="1">
              <a:lnSpc>
                <a:spcPct val="100000"/>
              </a:lnSpc>
              <a:spcBef>
                <a:spcPts val="0"/>
              </a:spcBef>
              <a:spcAft>
                <a:spcPts val="0"/>
              </a:spcAft>
              <a:buClrTx/>
              <a:buSzTx/>
              <a:buFontTx/>
              <a:buAutoNum type="arabicPeriod"/>
              <a:tabLst/>
              <a:defRPr/>
            </a:pPr>
            <a:r>
              <a:rPr kumimoji="0" lang="en-GB" sz="900" b="0" i="0" u="none" strike="noStrike" kern="1200" cap="none" spc="0" normalizeH="0" baseline="0" noProof="0">
                <a:ln>
                  <a:noFill/>
                </a:ln>
                <a:solidFill>
                  <a:prstClr val="white">
                    <a:lumMod val="50000"/>
                  </a:prstClr>
                </a:solidFill>
                <a:effectLst/>
                <a:uLnTx/>
                <a:uFillTx/>
                <a:latin typeface="Arial"/>
                <a:ea typeface="+mn-ea"/>
                <a:cs typeface="+mn-cs"/>
              </a:rPr>
              <a:t>If required, edit the section under ‘Format/Crop ’.</a:t>
            </a:r>
          </a:p>
        </p:txBody>
      </p:sp>
      <p:sp>
        <p:nvSpPr>
          <p:cNvPr id="10" name="Dreieck">
            <a:extLst>
              <a:ext uri="{FF2B5EF4-FFF2-40B4-BE49-F238E27FC236}">
                <a16:creationId xmlns:a16="http://schemas.microsoft.com/office/drawing/2014/main" id="{22DB09A9-BCD0-4F35-8DC4-DDFE9DE6C2F9}"/>
              </a:ext>
            </a:extLst>
          </p:cNvPr>
          <p:cNvSpPr/>
          <p:nvPr userDrawn="1"/>
        </p:nvSpPr>
        <p:spPr bwMode="gray">
          <a:xfrm rot="5400000">
            <a:off x="-222441" y="562195"/>
            <a:ext cx="281941" cy="60944"/>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Arial"/>
              <a:ea typeface="+mn-ea"/>
              <a:cs typeface="+mn-cs"/>
            </a:endParaRPr>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64140" y="846877"/>
            <a:ext cx="11855399" cy="4040085"/>
          </a:xfrm>
          <a:prstGeom prst="rect">
            <a:avLst/>
          </a:prstGeom>
          <a:blipFill dpi="0" rotWithShape="1">
            <a:blip r:embed="rId4">
              <a:alphaModFix amt="80000"/>
            </a:blip>
            <a:srcRect/>
            <a:stretch>
              <a:fillRect l="-10" r="-10"/>
            </a:stretch>
          </a:blipFill>
        </p:spPr>
        <p:txBody>
          <a:bodyPr wrap="square" lIns="576000" bIns="1036800" anchor="b">
            <a:noAutofit/>
          </a:bodyPr>
          <a:lstStyle>
            <a:lvl1pPr>
              <a:defRPr sz="2600" b="1">
                <a:solidFill>
                  <a:schemeClr val="tx1"/>
                </a:solidFill>
              </a:defRPr>
            </a:lvl1pPr>
          </a:lstStyle>
          <a:p>
            <a:r>
              <a:rPr lang="en-GB"/>
              <a:t>Title slide/headline</a:t>
            </a:r>
            <a:br>
              <a:rPr lang="en-GB"/>
            </a:br>
            <a:r>
              <a:rPr lang="en-GB"/>
              <a:t>with background photo (interchangeable)</a:t>
            </a: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2891" y="3700611"/>
            <a:ext cx="10625015" cy="684803"/>
          </a:xfrm>
        </p:spPr>
        <p:txBody>
          <a:bodyPr>
            <a:spAutoFit/>
          </a:bodyPr>
          <a:lstStyle>
            <a:lvl1pPr marL="0" indent="0">
              <a:lnSpc>
                <a:spcPct val="95000"/>
              </a:lnSpc>
              <a:spcBef>
                <a:spcPts val="1200"/>
              </a:spcBef>
              <a:spcAft>
                <a:spcPts val="0"/>
              </a:spcAft>
              <a:buNone/>
              <a:defRPr sz="1500">
                <a:solidFill>
                  <a:schemeClr val="tx1"/>
                </a:solidFill>
              </a:defRPr>
            </a:lvl1pPr>
          </a:lstStyle>
          <a:p>
            <a:r>
              <a:rPr lang="en-GB"/>
              <a:t>This is the sub-line</a:t>
            </a:r>
          </a:p>
          <a:p>
            <a:r>
              <a:rPr lang="en-GB"/>
              <a:t>Project name | Date</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userDrawn="1"/>
        </p:nvPicPr>
        <p:blipFill>
          <a:blip r:embed="rId5"/>
          <a:stretch>
            <a:fillRect/>
          </a:stretch>
        </p:blipFill>
        <p:spPr bwMode="gray">
          <a:xfrm>
            <a:off x="9993429" y="1966807"/>
            <a:ext cx="1662112" cy="1147156"/>
          </a:xfrm>
          <a:prstGeom prst="rect">
            <a:avLst/>
          </a:prstGeom>
        </p:spPr>
      </p:pic>
      <p:pic>
        <p:nvPicPr>
          <p:cNvPr id="21" name="Picture 20">
            <a:extLst>
              <a:ext uri="{FF2B5EF4-FFF2-40B4-BE49-F238E27FC236}">
                <a16:creationId xmlns:a16="http://schemas.microsoft.com/office/drawing/2014/main" id="{0F7FB9BE-4C1C-4587-B8D5-92827F15D3AC}"/>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32890" y="5184084"/>
            <a:ext cx="4843546" cy="1206686"/>
          </a:xfrm>
          <a:prstGeom prst="rect">
            <a:avLst/>
          </a:prstGeom>
        </p:spPr>
      </p:pic>
    </p:spTree>
    <p:extLst>
      <p:ext uri="{BB962C8B-B14F-4D97-AF65-F5344CB8AC3E}">
        <p14:creationId xmlns:p14="http://schemas.microsoft.com/office/powerpoint/2010/main" val="80406402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34618" y="274638"/>
            <a:ext cx="9344766" cy="1143000"/>
          </a:xfrm>
        </p:spPr>
        <p:txBody>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sz="1050"/>
            </a:lvl1pPr>
          </a:lstStyle>
          <a:p>
            <a:fld id="{CD04C8DF-4C77-4305-9B60-F7262D5E6F5D}" type="datetimeFigureOut">
              <a:rPr lang="en-US" smtClean="0"/>
              <a:pPr/>
              <a:t>07/01/2023</a:t>
            </a:fld>
            <a:endParaRPr lang="en-US"/>
          </a:p>
        </p:txBody>
      </p:sp>
      <p:sp>
        <p:nvSpPr>
          <p:cNvPr id="5" name="Footer Placeholder 4"/>
          <p:cNvSpPr>
            <a:spLocks noGrp="1"/>
          </p:cNvSpPr>
          <p:nvPr>
            <p:ph type="ftr" sz="quarter" idx="11"/>
          </p:nvPr>
        </p:nvSpPr>
        <p:spPr/>
        <p:txBody>
          <a:bodyPr/>
          <a:lstStyle>
            <a:lvl1pPr>
              <a:defRPr sz="1050"/>
            </a:lvl1pPr>
          </a:lstStyle>
          <a:p>
            <a:endParaRPr lang="en-US"/>
          </a:p>
        </p:txBody>
      </p:sp>
      <p:sp>
        <p:nvSpPr>
          <p:cNvPr id="6" name="Slide Number Placeholder 5"/>
          <p:cNvSpPr>
            <a:spLocks noGrp="1"/>
          </p:cNvSpPr>
          <p:nvPr>
            <p:ph type="sldNum" sz="quarter" idx="12"/>
          </p:nvPr>
        </p:nvSpPr>
        <p:spPr/>
        <p:txBody>
          <a:bodyPr/>
          <a:lstStyle>
            <a:lvl1pPr>
              <a:defRPr sz="1050"/>
            </a:lvl1pPr>
          </a:lstStyle>
          <a:p>
            <a:fld id="{26159DD7-6D16-40EE-86C9-10F26B293AC9}" type="slidenum">
              <a:rPr lang="en-US" smtClean="0"/>
              <a:pPr/>
              <a:t>‹#›</a:t>
            </a:fld>
            <a:endParaRPr lang="en-US"/>
          </a:p>
        </p:txBody>
      </p:sp>
      <p:sp>
        <p:nvSpPr>
          <p:cNvPr id="7" name="Content Placeholder 2"/>
          <p:cNvSpPr>
            <a:spLocks noGrp="1"/>
          </p:cNvSpPr>
          <p:nvPr>
            <p:ph idx="13"/>
          </p:nvPr>
        </p:nvSpPr>
        <p:spPr>
          <a:xfrm>
            <a:off x="609441" y="1600201"/>
            <a:ext cx="10969943" cy="4525963"/>
          </a:xfrm>
        </p:spPr>
        <p:txBody>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0471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04C8DF-4C77-4305-9B60-F7262D5E6F5D}" type="datetimeFigureOut">
              <a:rPr lang="en-US" smtClean="0"/>
              <a:t>07/01/2023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1282857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04C8DF-4C77-4305-9B60-F7262D5E6F5D}" type="datetimeFigureOut">
              <a:rPr lang="en-US" smtClean="0"/>
              <a:t>07/01/2023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975547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D04C8DF-4C77-4305-9B60-F7262D5E6F5D}" type="datetimeFigureOut">
              <a:rPr lang="en-US" smtClean="0"/>
              <a:t>07/01/2023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4027484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D04C8DF-4C77-4305-9B60-F7262D5E6F5D}" type="datetimeFigureOut">
              <a:rPr lang="en-US" smtClean="0"/>
              <a:t>07/01/2023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4217305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4C8DF-4C77-4305-9B60-F7262D5E6F5D}" type="datetimeFigureOut">
              <a:rPr lang="en-US" smtClean="0"/>
              <a:t>07/01/2023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2096258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D04C8DF-4C77-4305-9B60-F7262D5E6F5D}" type="datetimeFigureOut">
              <a:rPr lang="en-US" smtClean="0"/>
              <a:t>07/01/2023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2506399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D04C8DF-4C77-4305-9B60-F7262D5E6F5D}" type="datetimeFigureOut">
              <a:rPr lang="en-US" smtClean="0"/>
              <a:t>07/01/2023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59DD7-6D16-40EE-86C9-10F26B293AC9}" type="slidenum">
              <a:rPr lang="en-US" smtClean="0"/>
              <a:t>‹#›</a:t>
            </a:fld>
            <a:endParaRPr lang="en-US"/>
          </a:p>
        </p:txBody>
      </p:sp>
    </p:spTree>
    <p:extLst>
      <p:ext uri="{BB962C8B-B14F-4D97-AF65-F5344CB8AC3E}">
        <p14:creationId xmlns:p14="http://schemas.microsoft.com/office/powerpoint/2010/main" val="2648608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4C8DF-4C77-4305-9B60-F7262D5E6F5D}" type="datetimeFigureOut">
              <a:rPr lang="en-US" smtClean="0"/>
              <a:t>07/01/2023</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59DD7-6D16-40EE-86C9-10F26B293AC9}" type="slidenum">
              <a:rPr lang="en-US" smtClean="0"/>
              <a:t>‹#›</a:t>
            </a:fld>
            <a:endParaRPr lang="en-US"/>
          </a:p>
        </p:txBody>
      </p:sp>
    </p:spTree>
    <p:extLst>
      <p:ext uri="{BB962C8B-B14F-4D97-AF65-F5344CB8AC3E}">
        <p14:creationId xmlns:p14="http://schemas.microsoft.com/office/powerpoint/2010/main" val="12367557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5" r:id="rId12"/>
    <p:sldLayoutId id="214748366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BB480B91-59C5-4FC8-863C-28A96E557E0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20154" b="20154"/>
          <a:stretch>
            <a:fillRect/>
          </a:stretch>
        </p:blipFill>
        <p:spPr>
          <a:xfrm>
            <a:off x="164140" y="136820"/>
            <a:ext cx="11855399" cy="4721860"/>
          </a:xfrm>
        </p:spPr>
      </p:pic>
      <p:sp>
        <p:nvSpPr>
          <p:cNvPr id="4098" name="Title 1"/>
          <p:cNvSpPr>
            <a:spLocks noGrp="1"/>
          </p:cNvSpPr>
          <p:nvPr>
            <p:ph type="title"/>
          </p:nvPr>
        </p:nvSpPr>
        <p:spPr>
          <a:xfrm>
            <a:off x="164140" y="1317356"/>
            <a:ext cx="11855399" cy="3541324"/>
          </a:xfrm>
        </p:spPr>
        <p:txBody>
          <a:bodyPr/>
          <a:lstStyle/>
          <a:p>
            <a:br>
              <a:rPr lang="en-US" b="0" dirty="0"/>
            </a:br>
            <a:br>
              <a:rPr lang="en-US" b="0" dirty="0"/>
            </a:br>
            <a:br>
              <a:rPr lang="en-US" sz="2400" b="0" dirty="0"/>
            </a:br>
            <a:br>
              <a:rPr lang="en-US" sz="24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br>
              <a:rPr lang="en-US" sz="2800" dirty="0"/>
            </a:br>
            <a:r>
              <a:rPr lang="en-US" sz="4000" dirty="0"/>
              <a:t>The model of a smart TVET institute</a:t>
            </a:r>
            <a:br>
              <a:rPr lang="en-US" sz="2800" dirty="0"/>
            </a:br>
            <a:br>
              <a:rPr lang="en-US" sz="2800" dirty="0"/>
            </a:br>
            <a:r>
              <a:rPr lang="en-US" sz="2800" dirty="0"/>
              <a:t>Initial research report</a:t>
            </a:r>
            <a:endParaRPr lang="en-US" dirty="0"/>
          </a:p>
        </p:txBody>
      </p:sp>
      <p:sp>
        <p:nvSpPr>
          <p:cNvPr id="7" name="TextBox 6">
            <a:extLst>
              <a:ext uri="{FF2B5EF4-FFF2-40B4-BE49-F238E27FC236}">
                <a16:creationId xmlns:a16="http://schemas.microsoft.com/office/drawing/2014/main" id="{B8D2BBBD-E76C-4CF5-BF8A-A783A4E521AC}"/>
              </a:ext>
            </a:extLst>
          </p:cNvPr>
          <p:cNvSpPr txBox="1"/>
          <p:nvPr/>
        </p:nvSpPr>
        <p:spPr>
          <a:xfrm>
            <a:off x="2223218" y="5738329"/>
            <a:ext cx="184731" cy="369332"/>
          </a:xfrm>
          <a:prstGeom prst="rect">
            <a:avLst/>
          </a:prstGeom>
          <a:noFill/>
        </p:spPr>
        <p:txBody>
          <a:bodyPr wrap="none" rtlCol="0">
            <a:spAutoFit/>
          </a:bodyPr>
          <a:lstStyle/>
          <a:p>
            <a:endParaRPr lang="de-DE"/>
          </a:p>
        </p:txBody>
      </p:sp>
    </p:spTree>
    <p:extLst>
      <p:ext uri="{BB962C8B-B14F-4D97-AF65-F5344CB8AC3E}">
        <p14:creationId xmlns:p14="http://schemas.microsoft.com/office/powerpoint/2010/main" val="3158600597"/>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728" y="176239"/>
            <a:ext cx="10969943" cy="438245"/>
          </a:xfrm>
          <a:ln>
            <a:solidFill>
              <a:schemeClr val="bg1"/>
            </a:solidFill>
          </a:ln>
        </p:spPr>
        <p:txBody>
          <a:bodyPr vert="horz" lIns="91440" tIns="45720" rIns="91440" bIns="45720" rtlCol="0" anchor="ctr">
            <a:normAutofit fontScale="90000"/>
          </a:bodyPr>
          <a:lstStyle/>
          <a:p>
            <a:pPr algn="l"/>
            <a:r>
              <a:rPr lang="en-US" sz="2800" b="1" dirty="0">
                <a:solidFill>
                  <a:schemeClr val="tx1"/>
                </a:solidFill>
                <a:latin typeface="+mj-lt"/>
                <a:cs typeface="Courier New" pitchFamily="49" charset="0"/>
              </a:rPr>
              <a:t>Teaching management and learning management</a:t>
            </a:r>
          </a:p>
        </p:txBody>
      </p:sp>
      <p:sp>
        <p:nvSpPr>
          <p:cNvPr id="5" name="Content Placeholder 2"/>
          <p:cNvSpPr>
            <a:spLocks noGrp="1"/>
          </p:cNvSpPr>
          <p:nvPr>
            <p:ph idx="1"/>
          </p:nvPr>
        </p:nvSpPr>
        <p:spPr>
          <a:xfrm>
            <a:off x="5027612" y="685800"/>
            <a:ext cx="6705600" cy="5884593"/>
          </a:xfrm>
          <a:noFill/>
        </p:spPr>
        <p:txBody>
          <a:bodyPr vert="horz" lIns="91440" tIns="45720" rIns="91440" bIns="45720" rtlCol="0">
            <a:noAutofit/>
          </a:bodyPr>
          <a:lstStyle/>
          <a:p>
            <a:pPr algn="just">
              <a:lnSpc>
                <a:spcPct val="110000"/>
              </a:lnSpc>
            </a:pPr>
            <a:r>
              <a:rPr lang="en-US" sz="1800" dirty="0">
                <a:latin typeface="Calibri" pitchFamily="34" charset="0"/>
                <a:cs typeface="Calibri" pitchFamily="34" charset="0"/>
              </a:rPr>
              <a:t>Teaching, learning and enrollment are main activities of colleges</a:t>
            </a:r>
          </a:p>
          <a:p>
            <a:pPr algn="just">
              <a:lnSpc>
                <a:spcPct val="110000"/>
              </a:lnSpc>
            </a:pPr>
            <a:r>
              <a:rPr lang="en-US" sz="1800" dirty="0">
                <a:latin typeface="Calibri" pitchFamily="34" charset="0"/>
                <a:cs typeface="Calibri" pitchFamily="34" charset="0"/>
              </a:rPr>
              <a:t>LMS (or LCMS) is used for learning management, and it has  supporting tools for teaching and learning in online form of blended form. The main users of LMS are students and teachers play a role as a supporter.</a:t>
            </a:r>
          </a:p>
          <a:p>
            <a:pPr algn="just">
              <a:lnSpc>
                <a:spcPct val="110000"/>
              </a:lnSpc>
            </a:pPr>
            <a:r>
              <a:rPr lang="en-US" sz="1800" dirty="0">
                <a:latin typeface="Calibri" pitchFamily="34" charset="0"/>
                <a:cs typeface="Calibri" pitchFamily="34" charset="0"/>
              </a:rPr>
              <a:t>TMS is used for training management based on current regulations. The management content is training plans, training progress, training programs, lesson plans for each subject. Data is detailed to every single pedagogical activities in one lesson. Activities on innovation of training content and training methods, as well as activities on training quality control are implemented via TMS. TMS is the core for digitalizing the document system based on Cir 23.</a:t>
            </a:r>
          </a:p>
          <a:p>
            <a:pPr algn="just">
              <a:lnSpc>
                <a:spcPct val="110000"/>
              </a:lnSpc>
            </a:pPr>
            <a:r>
              <a:rPr lang="en-US" sz="1800" dirty="0">
                <a:latin typeface="Calibri" pitchFamily="34" charset="0"/>
                <a:cs typeface="Calibri" pitchFamily="34" charset="0"/>
              </a:rPr>
              <a:t>Data of TMS and LMS must be interconnected. The data from the interconnection of these platforms creates a source for analyzing and the “smart” of colleges. For example, analyzing data can be used for forecasting learning results and give students recommendations to improve, forecasting the situation of dropping out of school in some students to propose solutions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612" y="1186070"/>
            <a:ext cx="4511649" cy="543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AC7751B8-4184-6092-61C7-7A51FAE1D6BE}"/>
              </a:ext>
            </a:extLst>
          </p:cNvPr>
          <p:cNvSpPr txBox="1"/>
          <p:nvPr/>
        </p:nvSpPr>
        <p:spPr>
          <a:xfrm>
            <a:off x="979500" y="1752600"/>
            <a:ext cx="1066800" cy="381000"/>
          </a:xfrm>
          <a:prstGeom prst="rect">
            <a:avLst/>
          </a:prstGeom>
          <a:solidFill>
            <a:srgbClr val="FFC18B"/>
          </a:solidFill>
        </p:spPr>
        <p:txBody>
          <a:bodyPr wrap="square" rtlCol="0">
            <a:spAutoFit/>
          </a:bodyPr>
          <a:lstStyle/>
          <a:p>
            <a:pPr algn="ctr"/>
            <a:r>
              <a:rPr lang="en-US" b="1" dirty="0"/>
              <a:t>Teachers</a:t>
            </a:r>
          </a:p>
        </p:txBody>
      </p:sp>
      <p:sp>
        <p:nvSpPr>
          <p:cNvPr id="4" name="TextBox 3">
            <a:extLst>
              <a:ext uri="{FF2B5EF4-FFF2-40B4-BE49-F238E27FC236}">
                <a16:creationId xmlns:a16="http://schemas.microsoft.com/office/drawing/2014/main" id="{E36C9230-C74E-3600-EEDF-BA307E3C53A0}"/>
              </a:ext>
            </a:extLst>
          </p:cNvPr>
          <p:cNvSpPr txBox="1"/>
          <p:nvPr/>
        </p:nvSpPr>
        <p:spPr>
          <a:xfrm>
            <a:off x="3275012" y="1752600"/>
            <a:ext cx="1066800" cy="381000"/>
          </a:xfrm>
          <a:prstGeom prst="rect">
            <a:avLst/>
          </a:prstGeom>
          <a:solidFill>
            <a:srgbClr val="FFC18B"/>
          </a:solidFill>
        </p:spPr>
        <p:txBody>
          <a:bodyPr wrap="square" rtlCol="0">
            <a:spAutoFit/>
          </a:bodyPr>
          <a:lstStyle/>
          <a:p>
            <a:pPr algn="ctr"/>
            <a:r>
              <a:rPr lang="en-US" b="1" dirty="0"/>
              <a:t>Learners</a:t>
            </a:r>
          </a:p>
        </p:txBody>
      </p:sp>
      <p:sp>
        <p:nvSpPr>
          <p:cNvPr id="6" name="TextBox 5">
            <a:extLst>
              <a:ext uri="{FF2B5EF4-FFF2-40B4-BE49-F238E27FC236}">
                <a16:creationId xmlns:a16="http://schemas.microsoft.com/office/drawing/2014/main" id="{A093BB59-D517-852A-6E9B-129D236F05B6}"/>
              </a:ext>
            </a:extLst>
          </p:cNvPr>
          <p:cNvSpPr txBox="1"/>
          <p:nvPr/>
        </p:nvSpPr>
        <p:spPr>
          <a:xfrm>
            <a:off x="979500" y="2585922"/>
            <a:ext cx="1066800" cy="646331"/>
          </a:xfrm>
          <a:prstGeom prst="rect">
            <a:avLst/>
          </a:prstGeom>
          <a:solidFill>
            <a:srgbClr val="AEEFFF"/>
          </a:solidFill>
        </p:spPr>
        <p:txBody>
          <a:bodyPr wrap="square" rtlCol="0">
            <a:spAutoFit/>
          </a:bodyPr>
          <a:lstStyle/>
          <a:p>
            <a:pPr algn="ctr"/>
            <a:r>
              <a:rPr lang="en-US" b="1" dirty="0"/>
              <a:t>Teaching plans</a:t>
            </a:r>
          </a:p>
        </p:txBody>
      </p:sp>
      <p:sp>
        <p:nvSpPr>
          <p:cNvPr id="7" name="TextBox 6">
            <a:extLst>
              <a:ext uri="{FF2B5EF4-FFF2-40B4-BE49-F238E27FC236}">
                <a16:creationId xmlns:a16="http://schemas.microsoft.com/office/drawing/2014/main" id="{9B7F3151-4D69-90C2-ED61-6F9CE82CBD8C}"/>
              </a:ext>
            </a:extLst>
          </p:cNvPr>
          <p:cNvSpPr txBox="1"/>
          <p:nvPr/>
        </p:nvSpPr>
        <p:spPr>
          <a:xfrm>
            <a:off x="3275012" y="2554069"/>
            <a:ext cx="1449388" cy="646331"/>
          </a:xfrm>
          <a:prstGeom prst="rect">
            <a:avLst/>
          </a:prstGeom>
          <a:solidFill>
            <a:srgbClr val="AEEFFF"/>
          </a:solidFill>
        </p:spPr>
        <p:txBody>
          <a:bodyPr wrap="square" rtlCol="0">
            <a:spAutoFit/>
          </a:bodyPr>
          <a:lstStyle/>
          <a:p>
            <a:pPr algn="ctr"/>
            <a:r>
              <a:rPr lang="en-US" b="1" dirty="0"/>
              <a:t>Personalized </a:t>
            </a:r>
            <a:r>
              <a:rPr lang="en-US" b="1" dirty="0" err="1"/>
              <a:t>stydy</a:t>
            </a:r>
            <a:r>
              <a:rPr lang="en-US" b="1" dirty="0"/>
              <a:t> plans</a:t>
            </a:r>
          </a:p>
        </p:txBody>
      </p:sp>
      <p:sp>
        <p:nvSpPr>
          <p:cNvPr id="8" name="TextBox 7">
            <a:extLst>
              <a:ext uri="{FF2B5EF4-FFF2-40B4-BE49-F238E27FC236}">
                <a16:creationId xmlns:a16="http://schemas.microsoft.com/office/drawing/2014/main" id="{6BB17CBE-EA77-5AD0-0F60-65EAC7D6EF91}"/>
              </a:ext>
            </a:extLst>
          </p:cNvPr>
          <p:cNvSpPr txBox="1"/>
          <p:nvPr/>
        </p:nvSpPr>
        <p:spPr>
          <a:xfrm>
            <a:off x="898544" y="4061936"/>
            <a:ext cx="1228712" cy="738664"/>
          </a:xfrm>
          <a:prstGeom prst="rect">
            <a:avLst/>
          </a:prstGeom>
          <a:solidFill>
            <a:srgbClr val="805CAA"/>
          </a:solidFill>
        </p:spPr>
        <p:txBody>
          <a:bodyPr wrap="square" rtlCol="0">
            <a:spAutoFit/>
          </a:bodyPr>
          <a:lstStyle/>
          <a:p>
            <a:pPr algn="ctr"/>
            <a:r>
              <a:rPr lang="en-US" sz="1400" b="1" dirty="0"/>
              <a:t>Teaching management system</a:t>
            </a:r>
          </a:p>
        </p:txBody>
      </p:sp>
      <p:sp>
        <p:nvSpPr>
          <p:cNvPr id="9" name="TextBox 8">
            <a:extLst>
              <a:ext uri="{FF2B5EF4-FFF2-40B4-BE49-F238E27FC236}">
                <a16:creationId xmlns:a16="http://schemas.microsoft.com/office/drawing/2014/main" id="{A0102C13-F8F6-7219-150C-25110FCB076A}"/>
              </a:ext>
            </a:extLst>
          </p:cNvPr>
          <p:cNvSpPr txBox="1"/>
          <p:nvPr/>
        </p:nvSpPr>
        <p:spPr>
          <a:xfrm>
            <a:off x="3186812" y="4050578"/>
            <a:ext cx="1228712" cy="738664"/>
          </a:xfrm>
          <a:prstGeom prst="rect">
            <a:avLst/>
          </a:prstGeom>
          <a:solidFill>
            <a:srgbClr val="805CAA"/>
          </a:solidFill>
        </p:spPr>
        <p:txBody>
          <a:bodyPr wrap="square" rtlCol="0">
            <a:spAutoFit/>
          </a:bodyPr>
          <a:lstStyle/>
          <a:p>
            <a:pPr algn="ctr"/>
            <a:r>
              <a:rPr lang="en-US" sz="1400" b="1" dirty="0"/>
              <a:t>Learning management system</a:t>
            </a:r>
          </a:p>
        </p:txBody>
      </p:sp>
      <p:sp>
        <p:nvSpPr>
          <p:cNvPr id="10" name="TextBox 9">
            <a:extLst>
              <a:ext uri="{FF2B5EF4-FFF2-40B4-BE49-F238E27FC236}">
                <a16:creationId xmlns:a16="http://schemas.microsoft.com/office/drawing/2014/main" id="{6B4DBDC9-0F0E-AFFD-E316-FF58F0BFED48}"/>
              </a:ext>
            </a:extLst>
          </p:cNvPr>
          <p:cNvSpPr txBox="1"/>
          <p:nvPr/>
        </p:nvSpPr>
        <p:spPr>
          <a:xfrm>
            <a:off x="2125668" y="5139868"/>
            <a:ext cx="1228712" cy="523220"/>
          </a:xfrm>
          <a:prstGeom prst="rect">
            <a:avLst/>
          </a:prstGeom>
          <a:solidFill>
            <a:srgbClr val="FFFF85"/>
          </a:solidFill>
        </p:spPr>
        <p:txBody>
          <a:bodyPr wrap="square" rtlCol="0">
            <a:spAutoFit/>
          </a:bodyPr>
          <a:lstStyle/>
          <a:p>
            <a:pPr algn="ctr"/>
            <a:r>
              <a:rPr lang="en-US" sz="1400" b="1" dirty="0"/>
              <a:t>Teaching and learning data</a:t>
            </a:r>
          </a:p>
        </p:txBody>
      </p:sp>
      <p:sp>
        <p:nvSpPr>
          <p:cNvPr id="11" name="TextBox 10">
            <a:extLst>
              <a:ext uri="{FF2B5EF4-FFF2-40B4-BE49-F238E27FC236}">
                <a16:creationId xmlns:a16="http://schemas.microsoft.com/office/drawing/2014/main" id="{6AEDFA0D-AA14-E2D7-0260-EC9B6605672C}"/>
              </a:ext>
            </a:extLst>
          </p:cNvPr>
          <p:cNvSpPr txBox="1"/>
          <p:nvPr/>
        </p:nvSpPr>
        <p:spPr>
          <a:xfrm>
            <a:off x="3553488" y="5117378"/>
            <a:ext cx="1228712" cy="1428214"/>
          </a:xfrm>
          <a:prstGeom prst="ellipse">
            <a:avLst/>
          </a:prstGeom>
          <a:solidFill>
            <a:schemeClr val="bg1"/>
          </a:solidFill>
        </p:spPr>
        <p:txBody>
          <a:bodyPr wrap="square" rtlCol="0">
            <a:spAutoFit/>
          </a:bodyPr>
          <a:lstStyle/>
          <a:p>
            <a:pPr algn="ctr"/>
            <a:r>
              <a:rPr lang="en-US" sz="1200" b="1" dirty="0"/>
              <a:t>Analyzing teaching and learning data</a:t>
            </a:r>
          </a:p>
        </p:txBody>
      </p:sp>
      <p:sp>
        <p:nvSpPr>
          <p:cNvPr id="12" name="TextBox 11">
            <a:extLst>
              <a:ext uri="{FF2B5EF4-FFF2-40B4-BE49-F238E27FC236}">
                <a16:creationId xmlns:a16="http://schemas.microsoft.com/office/drawing/2014/main" id="{62683E78-EA31-7EB3-CB07-9CF1E8464446}"/>
              </a:ext>
            </a:extLst>
          </p:cNvPr>
          <p:cNvSpPr txBox="1"/>
          <p:nvPr/>
        </p:nvSpPr>
        <p:spPr>
          <a:xfrm>
            <a:off x="531812" y="5715000"/>
            <a:ext cx="1228712" cy="738664"/>
          </a:xfrm>
          <a:prstGeom prst="rect">
            <a:avLst/>
          </a:prstGeom>
          <a:solidFill>
            <a:schemeClr val="bg1"/>
          </a:solidFill>
        </p:spPr>
        <p:txBody>
          <a:bodyPr wrap="square" rtlCol="0">
            <a:spAutoFit/>
          </a:bodyPr>
          <a:lstStyle/>
          <a:p>
            <a:r>
              <a:rPr lang="en-US" sz="1400" b="1" dirty="0"/>
              <a:t>Digitalizing training documents</a:t>
            </a:r>
          </a:p>
        </p:txBody>
      </p:sp>
    </p:spTree>
    <p:extLst>
      <p:ext uri="{BB962C8B-B14F-4D97-AF65-F5344CB8AC3E}">
        <p14:creationId xmlns:p14="http://schemas.microsoft.com/office/powerpoint/2010/main" val="160138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012" y="2895600"/>
            <a:ext cx="8877259" cy="1325563"/>
          </a:xfrm>
        </p:spPr>
        <p:txBody>
          <a:bodyPr/>
          <a:lstStyle/>
          <a:p>
            <a:r>
              <a:rPr lang="en-US" dirty="0"/>
              <a:t>Discussion</a:t>
            </a:r>
          </a:p>
        </p:txBody>
      </p:sp>
    </p:spTree>
    <p:extLst>
      <p:ext uri="{BB962C8B-B14F-4D97-AF65-F5344CB8AC3E}">
        <p14:creationId xmlns:p14="http://schemas.microsoft.com/office/powerpoint/2010/main" val="26881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80EAD7A-4676-F7AF-B984-707D1BFD7B1A}"/>
              </a:ext>
            </a:extLst>
          </p:cNvPr>
          <p:cNvPicPr>
            <a:picLocks noChangeAspect="1"/>
          </p:cNvPicPr>
          <p:nvPr/>
        </p:nvPicPr>
        <p:blipFill>
          <a:blip r:embed="rId2"/>
          <a:stretch>
            <a:fillRect/>
          </a:stretch>
        </p:blipFill>
        <p:spPr>
          <a:xfrm>
            <a:off x="0" y="1295400"/>
            <a:ext cx="7886701" cy="5257800"/>
          </a:xfrm>
          <a:prstGeom prst="rect">
            <a:avLst/>
          </a:prstGeom>
        </p:spPr>
      </p:pic>
      <p:sp>
        <p:nvSpPr>
          <p:cNvPr id="2" name="Title 1"/>
          <p:cNvSpPr>
            <a:spLocks noGrp="1"/>
          </p:cNvSpPr>
          <p:nvPr>
            <p:ph type="title"/>
          </p:nvPr>
        </p:nvSpPr>
        <p:spPr>
          <a:ln>
            <a:solidFill>
              <a:schemeClr val="bg1"/>
            </a:solidFill>
          </a:ln>
        </p:spPr>
        <p:txBody>
          <a:bodyPr vert="horz" lIns="91440" tIns="45720" rIns="91440" bIns="45720" rtlCol="0" anchor="ctr">
            <a:normAutofit/>
          </a:bodyPr>
          <a:lstStyle/>
          <a:p>
            <a:r>
              <a:rPr lang="en-US" sz="2800" b="1" dirty="0">
                <a:solidFill>
                  <a:schemeClr val="tx1"/>
                </a:solidFill>
                <a:latin typeface="+mj-lt"/>
                <a:cs typeface="Courier New" pitchFamily="49" charset="0"/>
              </a:rPr>
              <a:t>Smart college – the main target of DX in TVET college</a:t>
            </a:r>
          </a:p>
        </p:txBody>
      </p:sp>
      <p:sp>
        <p:nvSpPr>
          <p:cNvPr id="7" name="TextBox 6"/>
          <p:cNvSpPr txBox="1"/>
          <p:nvPr/>
        </p:nvSpPr>
        <p:spPr>
          <a:xfrm>
            <a:off x="7770812" y="1828800"/>
            <a:ext cx="3886199"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2000" b="1" dirty="0">
                <a:solidFill>
                  <a:srgbClr val="FF0000"/>
                </a:solidFill>
              </a:rPr>
              <a:t>The 4</a:t>
            </a:r>
            <a:r>
              <a:rPr lang="en-US" sz="2000" b="1" baseline="30000" dirty="0">
                <a:solidFill>
                  <a:srgbClr val="FF0000"/>
                </a:solidFill>
              </a:rPr>
              <a:t>th</a:t>
            </a:r>
            <a:r>
              <a:rPr lang="en-US" sz="2000" b="1" dirty="0">
                <a:solidFill>
                  <a:srgbClr val="FF0000"/>
                </a:solidFill>
              </a:rPr>
              <a:t> Industrial Revolution is the revolution of </a:t>
            </a:r>
            <a:r>
              <a:rPr lang="en-US" sz="2000" b="1" dirty="0" err="1">
                <a:solidFill>
                  <a:srgbClr val="FF0000"/>
                </a:solidFill>
              </a:rPr>
              <a:t>smartization</a:t>
            </a:r>
            <a:endParaRPr lang="en-US" sz="2000" b="1" dirty="0">
              <a:solidFill>
                <a:srgbClr val="FF0000"/>
              </a:solidFill>
            </a:endParaRPr>
          </a:p>
        </p:txBody>
      </p:sp>
      <p:sp>
        <p:nvSpPr>
          <p:cNvPr id="3" name="TextBox 2"/>
          <p:cNvSpPr txBox="1"/>
          <p:nvPr/>
        </p:nvSpPr>
        <p:spPr>
          <a:xfrm>
            <a:off x="7738744" y="3429000"/>
            <a:ext cx="3886200" cy="175432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vi-VN" b="1" dirty="0">
                <a:solidFill>
                  <a:srgbClr val="002060"/>
                </a:solidFill>
              </a:rPr>
              <a:t>“</a:t>
            </a:r>
            <a:r>
              <a:rPr lang="en-US" b="1" dirty="0">
                <a:solidFill>
                  <a:srgbClr val="002060"/>
                </a:solidFill>
              </a:rPr>
              <a:t>Smart means the competence of collecting and analyzing information to use existing resources and response in an appropriate and effective way</a:t>
            </a:r>
            <a:r>
              <a:rPr lang="vi-VN" b="1" dirty="0">
                <a:solidFill>
                  <a:srgbClr val="002060"/>
                </a:solidFill>
              </a:rPr>
              <a:t>,</a:t>
            </a:r>
            <a:r>
              <a:rPr lang="en-US" b="1" dirty="0">
                <a:solidFill>
                  <a:srgbClr val="002060"/>
                </a:solidFill>
              </a:rPr>
              <a:t> and to exploit all features of cyber-physical environment to achieve targets”</a:t>
            </a:r>
          </a:p>
        </p:txBody>
      </p:sp>
    </p:spTree>
    <p:extLst>
      <p:ext uri="{BB962C8B-B14F-4D97-AF65-F5344CB8AC3E}">
        <p14:creationId xmlns:p14="http://schemas.microsoft.com/office/powerpoint/2010/main" val="4064336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a:extLst>
              <a:ext uri="{FF2B5EF4-FFF2-40B4-BE49-F238E27FC236}">
                <a16:creationId xmlns:a16="http://schemas.microsoft.com/office/drawing/2014/main" id="{4D169010-BDEC-ED75-F2EC-F6DF31A882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12" y="1225629"/>
            <a:ext cx="3984845" cy="4489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72728" y="176239"/>
            <a:ext cx="10969943" cy="455447"/>
          </a:xfrm>
          <a:ln>
            <a:solidFill>
              <a:schemeClr val="bg1"/>
            </a:solidFill>
          </a:ln>
        </p:spPr>
        <p:txBody>
          <a:bodyPr vert="horz" lIns="91440" tIns="45720" rIns="91440" bIns="45720" rtlCol="0" anchor="ctr">
            <a:normAutofit fontScale="90000"/>
          </a:bodyPr>
          <a:lstStyle/>
          <a:p>
            <a:pPr algn="l"/>
            <a:r>
              <a:rPr lang="en-US" sz="2800" b="1" dirty="0">
                <a:solidFill>
                  <a:schemeClr val="tx1"/>
                </a:solidFill>
                <a:latin typeface="+mj-lt"/>
                <a:cs typeface="Courier New" pitchFamily="49" charset="0"/>
              </a:rPr>
              <a:t>A set of required criteria for smart TVET colleges</a:t>
            </a:r>
          </a:p>
        </p:txBody>
      </p:sp>
      <p:sp>
        <p:nvSpPr>
          <p:cNvPr id="3" name="Right Arrow 2"/>
          <p:cNvSpPr/>
          <p:nvPr/>
        </p:nvSpPr>
        <p:spPr>
          <a:xfrm rot="19835719">
            <a:off x="2754423" y="2792029"/>
            <a:ext cx="304800" cy="242316"/>
          </a:xfrm>
          <a:prstGeom prst="rightArrow">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12555772">
            <a:off x="1422599" y="2812461"/>
            <a:ext cx="304800" cy="242316"/>
          </a:xfrm>
          <a:prstGeom prst="rightArrow">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6200000">
            <a:off x="2067035" y="2383055"/>
            <a:ext cx="304800" cy="242316"/>
          </a:xfrm>
          <a:prstGeom prst="rightArrow">
            <a:avLst/>
          </a:prstGeom>
          <a:solidFill>
            <a:srgbClr val="FFFF0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11927180">
            <a:off x="2559587" y="3480675"/>
            <a:ext cx="304800" cy="242316"/>
          </a:xfrm>
          <a:prstGeom prst="rightArrow">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16200000">
            <a:off x="2067035" y="3907054"/>
            <a:ext cx="304800" cy="242316"/>
          </a:xfrm>
          <a:prstGeom prst="rightArrow">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rot="19382399">
            <a:off x="1501246" y="3537601"/>
            <a:ext cx="304800" cy="242316"/>
          </a:xfrm>
          <a:prstGeom prst="rightArrow">
            <a:avLst/>
          </a:prstGeom>
          <a:solidFill>
            <a:srgbClr val="00B0F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ontent Placeholder 2"/>
          <p:cNvSpPr>
            <a:spLocks noGrp="1"/>
          </p:cNvSpPr>
          <p:nvPr>
            <p:ph idx="1"/>
          </p:nvPr>
        </p:nvSpPr>
        <p:spPr>
          <a:xfrm>
            <a:off x="4254733" y="685800"/>
            <a:ext cx="7707080" cy="5181600"/>
          </a:xfrm>
          <a:noFill/>
        </p:spPr>
        <p:txBody>
          <a:bodyPr vert="horz" lIns="91440" tIns="45720" rIns="91440" bIns="45720" rtlCol="0">
            <a:noAutofit/>
          </a:bodyPr>
          <a:lstStyle/>
          <a:p>
            <a:pPr algn="just">
              <a:lnSpc>
                <a:spcPct val="110000"/>
              </a:lnSpc>
            </a:pPr>
            <a:r>
              <a:rPr lang="cy-GB" sz="1800" dirty="0">
                <a:latin typeface="Calibri" pitchFamily="34" charset="0"/>
                <a:cs typeface="Calibri" pitchFamily="34" charset="0"/>
              </a:rPr>
              <a:t>The ability to collect information related to the fluctuation of the labour market, working positions and the needs of vocational training of the society</a:t>
            </a:r>
            <a:endParaRPr lang="en-US" sz="1800" dirty="0">
              <a:latin typeface="Calibri" pitchFamily="34" charset="0"/>
              <a:cs typeface="Calibri" pitchFamily="34" charset="0"/>
            </a:endParaRPr>
          </a:p>
          <a:p>
            <a:pPr algn="just">
              <a:lnSpc>
                <a:spcPct val="110000"/>
              </a:lnSpc>
            </a:pPr>
            <a:r>
              <a:rPr lang="en-US" sz="1800" dirty="0">
                <a:latin typeface="Calibri" pitchFamily="34" charset="0"/>
                <a:cs typeface="Calibri" pitchFamily="34" charset="0"/>
              </a:rPr>
              <a:t>The ability of continuous and timely updating on the effectiveness of teaching and learning activities at colleges and adjusting the teaching and learning methods for improvement.</a:t>
            </a:r>
          </a:p>
          <a:p>
            <a:pPr algn="just">
              <a:lnSpc>
                <a:spcPct val="110000"/>
              </a:lnSpc>
            </a:pPr>
            <a:r>
              <a:rPr lang="en-US" sz="1800" dirty="0">
                <a:latin typeface="Calibri" pitchFamily="34" charset="0"/>
                <a:cs typeface="Calibri" pitchFamily="34" charset="0"/>
              </a:rPr>
              <a:t>The administration – management system is effective, reduce the workload for officials, teachers, students and parents in administrative activities and paperwork. Material resources are exploited effectively. Decisions must be made based on the latest and complete data.</a:t>
            </a:r>
          </a:p>
          <a:p>
            <a:pPr algn="just">
              <a:lnSpc>
                <a:spcPct val="110000"/>
              </a:lnSpc>
            </a:pPr>
            <a:r>
              <a:rPr lang="en-US" sz="1800" dirty="0">
                <a:latin typeface="Calibri" pitchFamily="34" charset="0"/>
                <a:cs typeface="Calibri" pitchFamily="34" charset="0"/>
              </a:rPr>
              <a:t>The capacity to personalize learning for students</a:t>
            </a:r>
          </a:p>
          <a:p>
            <a:pPr algn="just">
              <a:lnSpc>
                <a:spcPct val="110000"/>
              </a:lnSpc>
            </a:pPr>
            <a:r>
              <a:rPr lang="en-US" sz="1800" dirty="0">
                <a:latin typeface="Calibri" pitchFamily="34" charset="0"/>
                <a:cs typeface="Calibri" pitchFamily="34" charset="0"/>
              </a:rPr>
              <a:t>The ability to support officials and teachers in lifelong learning, improving professional qualifications, as well as management skills, and innovation capacity.</a:t>
            </a:r>
          </a:p>
          <a:p>
            <a:pPr algn="just">
              <a:lnSpc>
                <a:spcPct val="110000"/>
              </a:lnSpc>
            </a:pPr>
            <a:r>
              <a:rPr lang="en-US" sz="1800" dirty="0">
                <a:latin typeface="Calibri" pitchFamily="34" charset="0"/>
                <a:cs typeface="Calibri" pitchFamily="34" charset="0"/>
              </a:rPr>
              <a:t>The capacity of collaboration with the business sector in vocational education.</a:t>
            </a:r>
          </a:p>
          <a:p>
            <a:pPr algn="just">
              <a:lnSpc>
                <a:spcPct val="110000"/>
              </a:lnSpc>
            </a:pPr>
            <a:r>
              <a:rPr lang="en-US" sz="1800" dirty="0">
                <a:latin typeface="Calibri" pitchFamily="34" charset="0"/>
                <a:cs typeface="Calibri" pitchFamily="34" charset="0"/>
              </a:rPr>
              <a:t>The ability to accumulate knowledge</a:t>
            </a:r>
          </a:p>
        </p:txBody>
      </p:sp>
      <p:sp>
        <p:nvSpPr>
          <p:cNvPr id="5" name="TextBox 4"/>
          <p:cNvSpPr txBox="1"/>
          <p:nvPr/>
        </p:nvSpPr>
        <p:spPr>
          <a:xfrm>
            <a:off x="572728" y="5997714"/>
            <a:ext cx="10969942"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n-US" sz="2000" b="1" dirty="0">
                <a:solidFill>
                  <a:srgbClr val="FF0000"/>
                </a:solidFill>
              </a:rPr>
              <a:t>The capacity to develop and exploit digital data and digital connection in a creative way for innovate the 06 components of DX ecosystem in TVET, which decides on the smart level of TVET colleges</a:t>
            </a:r>
          </a:p>
        </p:txBody>
      </p:sp>
    </p:spTree>
    <p:extLst>
      <p:ext uri="{BB962C8B-B14F-4D97-AF65-F5344CB8AC3E}">
        <p14:creationId xmlns:p14="http://schemas.microsoft.com/office/powerpoint/2010/main" val="1289029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728" y="176239"/>
            <a:ext cx="10969943" cy="890561"/>
          </a:xfrm>
          <a:ln>
            <a:solidFill>
              <a:schemeClr val="bg1"/>
            </a:solidFill>
          </a:ln>
        </p:spPr>
        <p:txBody>
          <a:bodyPr vert="horz" lIns="91440" tIns="45720" rIns="91440" bIns="45720" rtlCol="0" anchor="ctr">
            <a:normAutofit/>
          </a:bodyPr>
          <a:lstStyle/>
          <a:p>
            <a:pPr algn="r"/>
            <a:r>
              <a:rPr lang="en-US" sz="2800" b="1" dirty="0">
                <a:solidFill>
                  <a:schemeClr val="tx1"/>
                </a:solidFill>
                <a:latin typeface="+mj-lt"/>
                <a:cs typeface="Courier New" pitchFamily="49" charset="0"/>
              </a:rPr>
              <a:t>Digital transformation in TVET colleges</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088" y="1066800"/>
            <a:ext cx="10540648" cy="5501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36F1C28B-A411-467B-1D0A-CBA9D9BA99F0}"/>
              </a:ext>
            </a:extLst>
          </p:cNvPr>
          <p:cNvSpPr txBox="1"/>
          <p:nvPr/>
        </p:nvSpPr>
        <p:spPr>
          <a:xfrm>
            <a:off x="1751012" y="1447800"/>
            <a:ext cx="1143000" cy="584775"/>
          </a:xfrm>
          <a:prstGeom prst="rect">
            <a:avLst/>
          </a:prstGeom>
          <a:solidFill>
            <a:srgbClr val="7D9E38"/>
          </a:solidFill>
        </p:spPr>
        <p:txBody>
          <a:bodyPr wrap="square" rtlCol="0">
            <a:spAutoFit/>
          </a:bodyPr>
          <a:lstStyle/>
          <a:p>
            <a:pPr algn="ctr"/>
            <a:r>
              <a:rPr lang="en-US" sz="1600" b="1" dirty="0"/>
              <a:t>Policy </a:t>
            </a:r>
            <a:br>
              <a:rPr lang="en-US" sz="1600" b="1" dirty="0"/>
            </a:br>
            <a:r>
              <a:rPr lang="en-US" sz="1600" b="1" dirty="0"/>
              <a:t>Regulation</a:t>
            </a:r>
          </a:p>
        </p:txBody>
      </p:sp>
      <p:sp>
        <p:nvSpPr>
          <p:cNvPr id="4" name="TextBox 3">
            <a:extLst>
              <a:ext uri="{FF2B5EF4-FFF2-40B4-BE49-F238E27FC236}">
                <a16:creationId xmlns:a16="http://schemas.microsoft.com/office/drawing/2014/main" id="{8B17FFB7-30F5-D3E5-E45D-458C5D893D5C}"/>
              </a:ext>
            </a:extLst>
          </p:cNvPr>
          <p:cNvSpPr txBox="1"/>
          <p:nvPr/>
        </p:nvSpPr>
        <p:spPr>
          <a:xfrm>
            <a:off x="1141412" y="3200400"/>
            <a:ext cx="1066800" cy="861774"/>
          </a:xfrm>
          <a:prstGeom prst="rect">
            <a:avLst/>
          </a:prstGeom>
          <a:solidFill>
            <a:srgbClr val="DBFDAA"/>
          </a:solidFill>
        </p:spPr>
        <p:txBody>
          <a:bodyPr wrap="square" rtlCol="0">
            <a:spAutoFit/>
          </a:bodyPr>
          <a:lstStyle/>
          <a:p>
            <a:pPr algn="ctr"/>
            <a:r>
              <a:rPr lang="en-US" sz="1600" b="1" dirty="0"/>
              <a:t>Teachers</a:t>
            </a:r>
          </a:p>
          <a:p>
            <a:pPr algn="ctr"/>
            <a:r>
              <a:rPr lang="en-US" sz="1600" b="1" dirty="0"/>
              <a:t>Learners</a:t>
            </a:r>
          </a:p>
          <a:p>
            <a:pPr algn="ctr"/>
            <a:r>
              <a:rPr lang="en-US" sz="1600" b="1" dirty="0"/>
              <a:t>Managers</a:t>
            </a:r>
          </a:p>
        </p:txBody>
      </p:sp>
      <p:sp>
        <p:nvSpPr>
          <p:cNvPr id="5" name="TextBox 4">
            <a:extLst>
              <a:ext uri="{FF2B5EF4-FFF2-40B4-BE49-F238E27FC236}">
                <a16:creationId xmlns:a16="http://schemas.microsoft.com/office/drawing/2014/main" id="{F623FE7A-7D08-FB20-98B9-1804B6DA1E1E}"/>
              </a:ext>
            </a:extLst>
          </p:cNvPr>
          <p:cNvSpPr txBox="1"/>
          <p:nvPr/>
        </p:nvSpPr>
        <p:spPr>
          <a:xfrm>
            <a:off x="1771195" y="5240885"/>
            <a:ext cx="1371600" cy="584775"/>
          </a:xfrm>
          <a:prstGeom prst="rect">
            <a:avLst/>
          </a:prstGeom>
          <a:solidFill>
            <a:srgbClr val="E5E5E5"/>
          </a:solidFill>
        </p:spPr>
        <p:txBody>
          <a:bodyPr wrap="square" rtlCol="0">
            <a:spAutoFit/>
          </a:bodyPr>
          <a:lstStyle/>
          <a:p>
            <a:pPr algn="ctr"/>
            <a:r>
              <a:rPr lang="en-US" sz="1600" b="1" dirty="0"/>
              <a:t>IT</a:t>
            </a:r>
          </a:p>
          <a:p>
            <a:pPr algn="ctr"/>
            <a:r>
              <a:rPr lang="en-US" sz="1600" b="1" dirty="0"/>
              <a:t>Infrastructure</a:t>
            </a:r>
          </a:p>
        </p:txBody>
      </p:sp>
      <p:sp>
        <p:nvSpPr>
          <p:cNvPr id="6" name="TextBox 5">
            <a:extLst>
              <a:ext uri="{FF2B5EF4-FFF2-40B4-BE49-F238E27FC236}">
                <a16:creationId xmlns:a16="http://schemas.microsoft.com/office/drawing/2014/main" id="{031EDB4E-4AB0-F378-5DED-42B2FE675A01}"/>
              </a:ext>
            </a:extLst>
          </p:cNvPr>
          <p:cNvSpPr txBox="1"/>
          <p:nvPr/>
        </p:nvSpPr>
        <p:spPr>
          <a:xfrm>
            <a:off x="4160409" y="1847909"/>
            <a:ext cx="1965072" cy="369332"/>
          </a:xfrm>
          <a:prstGeom prst="rect">
            <a:avLst/>
          </a:prstGeom>
          <a:solidFill>
            <a:srgbClr val="FFFF00"/>
          </a:solidFill>
        </p:spPr>
        <p:txBody>
          <a:bodyPr wrap="square" rtlCol="0">
            <a:spAutoFit/>
          </a:bodyPr>
          <a:lstStyle/>
          <a:p>
            <a:pPr algn="ctr"/>
            <a:r>
              <a:rPr lang="en-US" b="1" dirty="0"/>
              <a:t>Digital connection</a:t>
            </a:r>
          </a:p>
        </p:txBody>
      </p:sp>
      <p:sp>
        <p:nvSpPr>
          <p:cNvPr id="7" name="TextBox 6">
            <a:extLst>
              <a:ext uri="{FF2B5EF4-FFF2-40B4-BE49-F238E27FC236}">
                <a16:creationId xmlns:a16="http://schemas.microsoft.com/office/drawing/2014/main" id="{57B451E6-43F5-076C-7401-CEDC7949E20E}"/>
              </a:ext>
            </a:extLst>
          </p:cNvPr>
          <p:cNvSpPr txBox="1"/>
          <p:nvPr/>
        </p:nvSpPr>
        <p:spPr>
          <a:xfrm>
            <a:off x="3474609" y="5193268"/>
            <a:ext cx="1371600" cy="369332"/>
          </a:xfrm>
          <a:prstGeom prst="rect">
            <a:avLst/>
          </a:prstGeom>
          <a:solidFill>
            <a:srgbClr val="FFFF00"/>
          </a:solidFill>
        </p:spPr>
        <p:txBody>
          <a:bodyPr wrap="square" rtlCol="0">
            <a:spAutoFit/>
          </a:bodyPr>
          <a:lstStyle/>
          <a:p>
            <a:pPr algn="ctr"/>
            <a:r>
              <a:rPr lang="en-US" b="1" dirty="0"/>
              <a:t>Digital data</a:t>
            </a:r>
          </a:p>
        </p:txBody>
      </p:sp>
      <p:sp>
        <p:nvSpPr>
          <p:cNvPr id="8" name="TextBox 7">
            <a:extLst>
              <a:ext uri="{FF2B5EF4-FFF2-40B4-BE49-F238E27FC236}">
                <a16:creationId xmlns:a16="http://schemas.microsoft.com/office/drawing/2014/main" id="{2A00D454-045F-51CE-C0AC-8EF192820E6A}"/>
              </a:ext>
            </a:extLst>
          </p:cNvPr>
          <p:cNvSpPr txBox="1"/>
          <p:nvPr/>
        </p:nvSpPr>
        <p:spPr>
          <a:xfrm rot="16200000">
            <a:off x="2175736" y="3447130"/>
            <a:ext cx="1934117" cy="307777"/>
          </a:xfrm>
          <a:prstGeom prst="rect">
            <a:avLst/>
          </a:prstGeom>
          <a:solidFill>
            <a:srgbClr val="FFFFFF"/>
          </a:solidFill>
        </p:spPr>
        <p:txBody>
          <a:bodyPr wrap="square" rtlCol="0">
            <a:spAutoFit/>
          </a:bodyPr>
          <a:lstStyle/>
          <a:p>
            <a:pPr algn="ctr"/>
            <a:r>
              <a:rPr lang="en-US" sz="1400" b="1" dirty="0"/>
              <a:t>Strengthen connection</a:t>
            </a:r>
          </a:p>
        </p:txBody>
      </p:sp>
      <p:sp>
        <p:nvSpPr>
          <p:cNvPr id="9" name="TextBox 8">
            <a:extLst>
              <a:ext uri="{FF2B5EF4-FFF2-40B4-BE49-F238E27FC236}">
                <a16:creationId xmlns:a16="http://schemas.microsoft.com/office/drawing/2014/main" id="{999ABD6A-AC57-FF13-42DD-BC1CE532C739}"/>
              </a:ext>
            </a:extLst>
          </p:cNvPr>
          <p:cNvSpPr txBox="1"/>
          <p:nvPr/>
        </p:nvSpPr>
        <p:spPr>
          <a:xfrm rot="16200000">
            <a:off x="4583067" y="3455479"/>
            <a:ext cx="1438312" cy="318555"/>
          </a:xfrm>
          <a:prstGeom prst="rect">
            <a:avLst/>
          </a:prstGeom>
          <a:solidFill>
            <a:srgbClr val="FFFFFF"/>
          </a:solidFill>
        </p:spPr>
        <p:txBody>
          <a:bodyPr wrap="square" rtlCol="0">
            <a:spAutoFit/>
          </a:bodyPr>
          <a:lstStyle/>
          <a:p>
            <a:pPr algn="ctr"/>
            <a:r>
              <a:rPr lang="en-US" sz="1400" b="1" dirty="0"/>
              <a:t>Additional data</a:t>
            </a:r>
          </a:p>
        </p:txBody>
      </p:sp>
      <p:sp>
        <p:nvSpPr>
          <p:cNvPr id="10" name="TextBox 9">
            <a:extLst>
              <a:ext uri="{FF2B5EF4-FFF2-40B4-BE49-F238E27FC236}">
                <a16:creationId xmlns:a16="http://schemas.microsoft.com/office/drawing/2014/main" id="{DFE1A22D-A49B-B11C-3EA1-1FA67393E804}"/>
              </a:ext>
            </a:extLst>
          </p:cNvPr>
          <p:cNvSpPr txBox="1"/>
          <p:nvPr/>
        </p:nvSpPr>
        <p:spPr>
          <a:xfrm>
            <a:off x="7085012" y="3211286"/>
            <a:ext cx="1431398" cy="707886"/>
          </a:xfrm>
          <a:prstGeom prst="rect">
            <a:avLst/>
          </a:prstGeom>
          <a:solidFill>
            <a:srgbClr val="DBFDAA"/>
          </a:solidFill>
        </p:spPr>
        <p:txBody>
          <a:bodyPr wrap="square" rtlCol="0">
            <a:spAutoFit/>
          </a:bodyPr>
          <a:lstStyle/>
          <a:p>
            <a:pPr algn="ctr"/>
            <a:r>
              <a:rPr lang="en-US" sz="2000" b="1" dirty="0"/>
              <a:t>Innovation</a:t>
            </a:r>
          </a:p>
          <a:p>
            <a:pPr algn="ctr"/>
            <a:r>
              <a:rPr lang="en-US" sz="2000" b="1" dirty="0"/>
              <a:t>Creation</a:t>
            </a:r>
          </a:p>
        </p:txBody>
      </p:sp>
      <p:sp>
        <p:nvSpPr>
          <p:cNvPr id="11" name="TextBox 10">
            <a:extLst>
              <a:ext uri="{FF2B5EF4-FFF2-40B4-BE49-F238E27FC236}">
                <a16:creationId xmlns:a16="http://schemas.microsoft.com/office/drawing/2014/main" id="{C88AAB6F-83A5-3088-CF86-41EADE9FEBD1}"/>
              </a:ext>
            </a:extLst>
          </p:cNvPr>
          <p:cNvSpPr txBox="1"/>
          <p:nvPr/>
        </p:nvSpPr>
        <p:spPr>
          <a:xfrm>
            <a:off x="5461454" y="6096000"/>
            <a:ext cx="2385558" cy="369332"/>
          </a:xfrm>
          <a:prstGeom prst="rect">
            <a:avLst/>
          </a:prstGeom>
          <a:solidFill>
            <a:srgbClr val="FFFFFF"/>
          </a:solidFill>
        </p:spPr>
        <p:txBody>
          <a:bodyPr wrap="square" rtlCol="0">
            <a:spAutoFit/>
          </a:bodyPr>
          <a:lstStyle/>
          <a:p>
            <a:pPr algn="ctr"/>
            <a:r>
              <a:rPr lang="en-US" b="1" dirty="0"/>
              <a:t>Safety - Security</a:t>
            </a:r>
          </a:p>
        </p:txBody>
      </p:sp>
      <p:sp>
        <p:nvSpPr>
          <p:cNvPr id="12" name="TextBox 11">
            <a:extLst>
              <a:ext uri="{FF2B5EF4-FFF2-40B4-BE49-F238E27FC236}">
                <a16:creationId xmlns:a16="http://schemas.microsoft.com/office/drawing/2014/main" id="{6E99EAB3-9069-FDF3-E994-E09A4B8AA8E0}"/>
              </a:ext>
            </a:extLst>
          </p:cNvPr>
          <p:cNvSpPr txBox="1"/>
          <p:nvPr/>
        </p:nvSpPr>
        <p:spPr>
          <a:xfrm>
            <a:off x="9479007" y="1587596"/>
            <a:ext cx="1143000" cy="584775"/>
          </a:xfrm>
          <a:prstGeom prst="rect">
            <a:avLst/>
          </a:prstGeom>
          <a:solidFill>
            <a:srgbClr val="4BACC6"/>
          </a:solidFill>
        </p:spPr>
        <p:txBody>
          <a:bodyPr wrap="square" rtlCol="0">
            <a:spAutoFit/>
          </a:bodyPr>
          <a:lstStyle/>
          <a:p>
            <a:pPr algn="ctr"/>
            <a:r>
              <a:rPr lang="en-US" sz="1600" b="1" dirty="0"/>
              <a:t>Training methods</a:t>
            </a:r>
          </a:p>
        </p:txBody>
      </p:sp>
      <p:sp>
        <p:nvSpPr>
          <p:cNvPr id="13" name="TextBox 12">
            <a:extLst>
              <a:ext uri="{FF2B5EF4-FFF2-40B4-BE49-F238E27FC236}">
                <a16:creationId xmlns:a16="http://schemas.microsoft.com/office/drawing/2014/main" id="{59451E3C-0053-A020-3623-B6A0774EB381}"/>
              </a:ext>
            </a:extLst>
          </p:cNvPr>
          <p:cNvSpPr txBox="1"/>
          <p:nvPr/>
        </p:nvSpPr>
        <p:spPr>
          <a:xfrm>
            <a:off x="9904413" y="3232859"/>
            <a:ext cx="1143000" cy="584775"/>
          </a:xfrm>
          <a:prstGeom prst="rect">
            <a:avLst/>
          </a:prstGeom>
          <a:solidFill>
            <a:srgbClr val="ADCAFF"/>
          </a:solidFill>
        </p:spPr>
        <p:txBody>
          <a:bodyPr wrap="square" rtlCol="0">
            <a:spAutoFit/>
          </a:bodyPr>
          <a:lstStyle/>
          <a:p>
            <a:pPr algn="ctr"/>
            <a:r>
              <a:rPr lang="en-US" sz="1600" b="1" dirty="0"/>
              <a:t>Training content</a:t>
            </a:r>
          </a:p>
        </p:txBody>
      </p:sp>
      <p:sp>
        <p:nvSpPr>
          <p:cNvPr id="14" name="TextBox 13">
            <a:extLst>
              <a:ext uri="{FF2B5EF4-FFF2-40B4-BE49-F238E27FC236}">
                <a16:creationId xmlns:a16="http://schemas.microsoft.com/office/drawing/2014/main" id="{DE1654F9-D56C-6CAE-5863-5EEC774D61CB}"/>
              </a:ext>
            </a:extLst>
          </p:cNvPr>
          <p:cNvSpPr txBox="1"/>
          <p:nvPr/>
        </p:nvSpPr>
        <p:spPr>
          <a:xfrm>
            <a:off x="9320105" y="4988711"/>
            <a:ext cx="1371600" cy="584775"/>
          </a:xfrm>
          <a:prstGeom prst="rect">
            <a:avLst/>
          </a:prstGeom>
          <a:solidFill>
            <a:srgbClr val="FFC28F"/>
          </a:solidFill>
        </p:spPr>
        <p:txBody>
          <a:bodyPr wrap="square" rtlCol="0">
            <a:spAutoFit/>
          </a:bodyPr>
          <a:lstStyle/>
          <a:p>
            <a:pPr algn="ctr"/>
            <a:r>
              <a:rPr lang="en-US" sz="1600" b="1" dirty="0"/>
              <a:t>Admin-management</a:t>
            </a:r>
          </a:p>
        </p:txBody>
      </p:sp>
    </p:spTree>
    <p:extLst>
      <p:ext uri="{BB962C8B-B14F-4D97-AF65-F5344CB8AC3E}">
        <p14:creationId xmlns:p14="http://schemas.microsoft.com/office/powerpoint/2010/main" val="4205025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BCDD8DBD-849F-6028-4E35-DFABD6B6D9AF}"/>
              </a:ext>
            </a:extLst>
          </p:cNvPr>
          <p:cNvPicPr>
            <a:picLocks noChangeAspect="1"/>
          </p:cNvPicPr>
          <p:nvPr/>
        </p:nvPicPr>
        <p:blipFill>
          <a:blip r:embed="rId3"/>
          <a:stretch>
            <a:fillRect/>
          </a:stretch>
        </p:blipFill>
        <p:spPr>
          <a:xfrm>
            <a:off x="890248" y="1244636"/>
            <a:ext cx="5093536" cy="4461780"/>
          </a:xfrm>
          <a:prstGeom prst="rect">
            <a:avLst/>
          </a:prstGeom>
        </p:spPr>
      </p:pic>
      <p:sp>
        <p:nvSpPr>
          <p:cNvPr id="2" name="Title 1"/>
          <p:cNvSpPr>
            <a:spLocks noGrp="1"/>
          </p:cNvSpPr>
          <p:nvPr>
            <p:ph type="title"/>
          </p:nvPr>
        </p:nvSpPr>
        <p:spPr>
          <a:xfrm>
            <a:off x="687069" y="328639"/>
            <a:ext cx="10969943" cy="814361"/>
          </a:xfrm>
          <a:ln>
            <a:solidFill>
              <a:schemeClr val="bg1"/>
            </a:solidFill>
          </a:ln>
        </p:spPr>
        <p:txBody>
          <a:bodyPr vert="horz" lIns="91440" tIns="45720" rIns="91440" bIns="45720" rtlCol="0" anchor="ctr">
            <a:normAutofit/>
          </a:bodyPr>
          <a:lstStyle/>
          <a:p>
            <a:pPr algn="r"/>
            <a:r>
              <a:rPr lang="en-US" sz="2800" b="1" dirty="0">
                <a:solidFill>
                  <a:schemeClr val="tx1"/>
                </a:solidFill>
                <a:latin typeface="+mj-lt"/>
                <a:cs typeface="Courier New" pitchFamily="49" charset="0"/>
              </a:rPr>
              <a:t>Connection in smart TVET colleges</a:t>
            </a:r>
          </a:p>
        </p:txBody>
      </p:sp>
      <p:sp>
        <p:nvSpPr>
          <p:cNvPr id="3" name="Content Placeholder 2"/>
          <p:cNvSpPr>
            <a:spLocks noGrp="1"/>
          </p:cNvSpPr>
          <p:nvPr>
            <p:ph idx="1"/>
          </p:nvPr>
        </p:nvSpPr>
        <p:spPr>
          <a:xfrm>
            <a:off x="6533812" y="1371599"/>
            <a:ext cx="5199400" cy="5029201"/>
          </a:xfrm>
          <a:noFill/>
        </p:spPr>
        <p:txBody>
          <a:bodyPr vert="horz" lIns="91440" tIns="45720" rIns="91440" bIns="45720" rtlCol="0">
            <a:noAutofit/>
          </a:bodyPr>
          <a:lstStyle/>
          <a:p>
            <a:pPr algn="just">
              <a:lnSpc>
                <a:spcPct val="110000"/>
              </a:lnSpc>
            </a:pPr>
            <a:r>
              <a:rPr lang="en-US" b="1" dirty="0">
                <a:latin typeface="Calibri" pitchFamily="34" charset="0"/>
                <a:cs typeface="Calibri" pitchFamily="34" charset="0"/>
              </a:rPr>
              <a:t>External connection:</a:t>
            </a:r>
          </a:p>
          <a:p>
            <a:pPr lvl="1" algn="just">
              <a:lnSpc>
                <a:spcPct val="110000"/>
              </a:lnSpc>
            </a:pPr>
            <a:r>
              <a:rPr lang="en-US" dirty="0">
                <a:latin typeface="Calibri" pitchFamily="34" charset="0"/>
                <a:cs typeface="Calibri" pitchFamily="34" charset="0"/>
              </a:rPr>
              <a:t>Connection with businesses</a:t>
            </a:r>
          </a:p>
          <a:p>
            <a:pPr lvl="1" algn="just">
              <a:lnSpc>
                <a:spcPct val="110000"/>
              </a:lnSpc>
            </a:pPr>
            <a:r>
              <a:rPr lang="en-US" dirty="0">
                <a:latin typeface="Calibri" pitchFamily="34" charset="0"/>
                <a:cs typeface="Calibri" pitchFamily="34" charset="0"/>
              </a:rPr>
              <a:t>Connection with alumni</a:t>
            </a:r>
          </a:p>
          <a:p>
            <a:pPr lvl="1" algn="just">
              <a:lnSpc>
                <a:spcPct val="110000"/>
              </a:lnSpc>
            </a:pPr>
            <a:r>
              <a:rPr lang="en-US" dirty="0">
                <a:latin typeface="Calibri" pitchFamily="34" charset="0"/>
                <a:cs typeface="Calibri" pitchFamily="34" charset="0"/>
              </a:rPr>
              <a:t>Connection with high schools</a:t>
            </a:r>
          </a:p>
          <a:p>
            <a:pPr lvl="1" algn="just">
              <a:lnSpc>
                <a:spcPct val="110000"/>
              </a:lnSpc>
            </a:pPr>
            <a:r>
              <a:rPr lang="en-US" dirty="0">
                <a:latin typeface="Calibri" pitchFamily="34" charset="0"/>
                <a:cs typeface="Calibri" pitchFamily="34" charset="0"/>
              </a:rPr>
              <a:t>Connection with universities</a:t>
            </a:r>
          </a:p>
          <a:p>
            <a:pPr lvl="1" algn="just">
              <a:lnSpc>
                <a:spcPct val="110000"/>
              </a:lnSpc>
            </a:pPr>
            <a:r>
              <a:rPr lang="en-US" dirty="0">
                <a:latin typeface="Calibri" pitchFamily="34" charset="0"/>
                <a:cs typeface="Calibri" pitchFamily="34" charset="0"/>
              </a:rPr>
              <a:t>Connection with other colleges</a:t>
            </a:r>
          </a:p>
          <a:p>
            <a:pPr lvl="1" algn="just">
              <a:lnSpc>
                <a:spcPct val="110000"/>
              </a:lnSpc>
            </a:pPr>
            <a:r>
              <a:rPr lang="en-US" dirty="0">
                <a:latin typeface="Calibri" pitchFamily="34" charset="0"/>
                <a:cs typeface="Calibri" pitchFamily="34" charset="0"/>
              </a:rPr>
              <a:t>Connection with employers</a:t>
            </a:r>
          </a:p>
          <a:p>
            <a:pPr lvl="1" algn="just">
              <a:lnSpc>
                <a:spcPct val="110000"/>
              </a:lnSpc>
            </a:pPr>
            <a:r>
              <a:rPr lang="en-US" dirty="0">
                <a:latin typeface="Calibri" pitchFamily="34" charset="0"/>
                <a:cs typeface="Calibri" pitchFamily="34" charset="0"/>
              </a:rPr>
              <a:t>Connection with the government</a:t>
            </a:r>
          </a:p>
          <a:p>
            <a:pPr lvl="1" algn="just">
              <a:lnSpc>
                <a:spcPct val="110000"/>
              </a:lnSpc>
            </a:pPr>
            <a:r>
              <a:rPr lang="en-US" dirty="0">
                <a:latin typeface="Calibri" pitchFamily="34" charset="0"/>
                <a:cs typeface="Calibri" pitchFamily="34" charset="0"/>
              </a:rPr>
              <a:t>Connection with parents</a:t>
            </a:r>
          </a:p>
          <a:p>
            <a:pPr algn="just">
              <a:lnSpc>
                <a:spcPct val="110000"/>
              </a:lnSpc>
            </a:pPr>
            <a:r>
              <a:rPr lang="en-US" b="1" dirty="0">
                <a:latin typeface="Calibri" pitchFamily="34" charset="0"/>
                <a:cs typeface="Calibri" pitchFamily="34" charset="0"/>
              </a:rPr>
              <a:t>Internal connection	</a:t>
            </a:r>
          </a:p>
          <a:p>
            <a:pPr lvl="1" algn="just">
              <a:lnSpc>
                <a:spcPct val="110000"/>
              </a:lnSpc>
            </a:pPr>
            <a:r>
              <a:rPr lang="en-US" dirty="0">
                <a:latin typeface="Calibri" pitchFamily="34" charset="0"/>
                <a:cs typeface="Calibri" pitchFamily="34" charset="0"/>
              </a:rPr>
              <a:t>Connection with teachers and staff</a:t>
            </a:r>
          </a:p>
          <a:p>
            <a:pPr lvl="1" algn="just">
              <a:lnSpc>
                <a:spcPct val="110000"/>
              </a:lnSpc>
            </a:pPr>
            <a:r>
              <a:rPr lang="en-US" dirty="0">
                <a:latin typeface="Calibri" pitchFamily="34" charset="0"/>
                <a:cs typeface="Calibri" pitchFamily="34" charset="0"/>
              </a:rPr>
              <a:t>Connection with students</a:t>
            </a:r>
          </a:p>
          <a:p>
            <a:pPr lvl="1" algn="just">
              <a:lnSpc>
                <a:spcPct val="110000"/>
              </a:lnSpc>
            </a:pPr>
            <a:r>
              <a:rPr lang="en-US" dirty="0">
                <a:latin typeface="Calibri" pitchFamily="34" charset="0"/>
                <a:cs typeface="Calibri" pitchFamily="34" charset="0"/>
              </a:rPr>
              <a:t>Connection with facility and material resources</a:t>
            </a:r>
          </a:p>
        </p:txBody>
      </p:sp>
      <p:sp>
        <p:nvSpPr>
          <p:cNvPr id="25" name="TextBox 24"/>
          <p:cNvSpPr txBox="1"/>
          <p:nvPr/>
        </p:nvSpPr>
        <p:spPr>
          <a:xfrm>
            <a:off x="646154" y="381000"/>
            <a:ext cx="5581724" cy="1015663"/>
          </a:xfrm>
          <a:prstGeom prst="rect">
            <a:avLst/>
          </a:prstGeom>
          <a:noFill/>
        </p:spPr>
        <p:txBody>
          <a:bodyPr wrap="square" rtlCol="0">
            <a:spAutoFit/>
          </a:bodyPr>
          <a:lstStyle/>
          <a:p>
            <a:pPr algn="ctr"/>
            <a:r>
              <a:rPr lang="en-US" sz="2000" b="1" dirty="0">
                <a:solidFill>
                  <a:schemeClr val="tx2"/>
                </a:solidFill>
              </a:rPr>
              <a:t>Supplement the digital connection to strengthen the capacity of collecting, storing, synthesizing and allocating data</a:t>
            </a:r>
          </a:p>
        </p:txBody>
      </p:sp>
      <p:sp>
        <p:nvSpPr>
          <p:cNvPr id="43" name="TextBox 42">
            <a:extLst>
              <a:ext uri="{FF2B5EF4-FFF2-40B4-BE49-F238E27FC236}">
                <a16:creationId xmlns:a16="http://schemas.microsoft.com/office/drawing/2014/main" id="{3D8DBE5A-0714-359D-AE55-65ADED734D38}"/>
              </a:ext>
            </a:extLst>
          </p:cNvPr>
          <p:cNvSpPr txBox="1"/>
          <p:nvPr/>
        </p:nvSpPr>
        <p:spPr>
          <a:xfrm>
            <a:off x="1065212" y="5588036"/>
            <a:ext cx="4589802" cy="923330"/>
          </a:xfrm>
          <a:prstGeom prst="rect">
            <a:avLst/>
          </a:prstGeom>
          <a:noFill/>
        </p:spPr>
        <p:txBody>
          <a:bodyPr wrap="square" rtlCol="0">
            <a:spAutoFit/>
          </a:bodyPr>
          <a:lstStyle/>
          <a:p>
            <a:pPr algn="ctr"/>
            <a:r>
              <a:rPr lang="en-US" dirty="0"/>
              <a:t>A TVET institute is a system with physical connection with internal and external subjects. Data is in the written form </a:t>
            </a:r>
          </a:p>
        </p:txBody>
      </p:sp>
    </p:spTree>
    <p:extLst>
      <p:ext uri="{BB962C8B-B14F-4D97-AF65-F5344CB8AC3E}">
        <p14:creationId xmlns:p14="http://schemas.microsoft.com/office/powerpoint/2010/main" val="1691306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140" y="100026"/>
            <a:ext cx="5750284" cy="814361"/>
          </a:xfrm>
          <a:ln>
            <a:solidFill>
              <a:schemeClr val="bg1"/>
            </a:solidFill>
          </a:ln>
        </p:spPr>
        <p:txBody>
          <a:bodyPr vert="horz" lIns="91440" tIns="45720" rIns="91440" bIns="45720" rtlCol="0" anchor="ctr">
            <a:normAutofit/>
          </a:bodyPr>
          <a:lstStyle/>
          <a:p>
            <a:pPr algn="l"/>
            <a:r>
              <a:rPr lang="en-US" sz="2800" b="1" dirty="0">
                <a:solidFill>
                  <a:schemeClr val="tx1"/>
                </a:solidFill>
                <a:latin typeface="+mj-lt"/>
                <a:cs typeface="Courier New" pitchFamily="49" charset="0"/>
              </a:rPr>
              <a:t>“Static” data about all subjects</a:t>
            </a:r>
          </a:p>
        </p:txBody>
      </p:sp>
      <p:sp>
        <p:nvSpPr>
          <p:cNvPr id="3" name="Content Placeholder 2"/>
          <p:cNvSpPr>
            <a:spLocks noGrp="1"/>
          </p:cNvSpPr>
          <p:nvPr>
            <p:ph idx="1"/>
          </p:nvPr>
        </p:nvSpPr>
        <p:spPr>
          <a:xfrm>
            <a:off x="6932612" y="457200"/>
            <a:ext cx="4800600" cy="6019801"/>
          </a:xfrm>
          <a:noFill/>
        </p:spPr>
        <p:txBody>
          <a:bodyPr vert="horz" lIns="91440" tIns="45720" rIns="91440" bIns="45720" rtlCol="0">
            <a:noAutofit/>
          </a:bodyPr>
          <a:lstStyle/>
          <a:p>
            <a:pPr algn="just">
              <a:lnSpc>
                <a:spcPct val="110000"/>
              </a:lnSpc>
            </a:pPr>
            <a:r>
              <a:rPr lang="en-US" b="1" dirty="0">
                <a:latin typeface="Calibri" pitchFamily="34" charset="0"/>
                <a:cs typeface="Calibri" pitchFamily="34" charset="0"/>
              </a:rPr>
              <a:t>Types of subjects</a:t>
            </a:r>
          </a:p>
          <a:p>
            <a:pPr lvl="1" algn="just">
              <a:lnSpc>
                <a:spcPct val="110000"/>
              </a:lnSpc>
            </a:pPr>
            <a:r>
              <a:rPr lang="en-US" dirty="0">
                <a:latin typeface="Calibri" pitchFamily="34" charset="0"/>
                <a:cs typeface="Calibri" pitchFamily="34" charset="0"/>
              </a:rPr>
              <a:t>Human (officials, teachers, students, parents…)</a:t>
            </a:r>
          </a:p>
          <a:p>
            <a:pPr lvl="1" algn="just">
              <a:lnSpc>
                <a:spcPct val="110000"/>
              </a:lnSpc>
            </a:pPr>
            <a:r>
              <a:rPr lang="en-US" dirty="0">
                <a:latin typeface="Calibri" pitchFamily="34" charset="0"/>
                <a:cs typeface="Calibri" pitchFamily="34" charset="0"/>
              </a:rPr>
              <a:t>Institutes (enterprises, other colleges, parent organizations, partners…)</a:t>
            </a:r>
          </a:p>
          <a:p>
            <a:pPr lvl="1" algn="just">
              <a:lnSpc>
                <a:spcPct val="110000"/>
              </a:lnSpc>
            </a:pPr>
            <a:r>
              <a:rPr lang="en-US" dirty="0">
                <a:latin typeface="Calibri" pitchFamily="34" charset="0"/>
                <a:cs typeface="Calibri" pitchFamily="34" charset="0"/>
              </a:rPr>
              <a:t>Facility (classrooms, workshops, machines, equipment and tools…)</a:t>
            </a:r>
          </a:p>
          <a:p>
            <a:pPr lvl="1" algn="just">
              <a:lnSpc>
                <a:spcPct val="110000"/>
              </a:lnSpc>
            </a:pPr>
            <a:r>
              <a:rPr lang="en-US" dirty="0">
                <a:latin typeface="Calibri" pitchFamily="34" charset="0"/>
                <a:cs typeface="Calibri" pitchFamily="34" charset="0"/>
              </a:rPr>
              <a:t>Majors, subjects</a:t>
            </a:r>
          </a:p>
          <a:p>
            <a:pPr lvl="1" algn="just">
              <a:lnSpc>
                <a:spcPct val="110000"/>
              </a:lnSpc>
            </a:pPr>
            <a:r>
              <a:rPr lang="en-US" dirty="0">
                <a:latin typeface="Calibri" pitchFamily="34" charset="0"/>
                <a:cs typeface="Calibri" pitchFamily="34" charset="0"/>
              </a:rPr>
              <a:t>…</a:t>
            </a:r>
          </a:p>
          <a:p>
            <a:pPr algn="just">
              <a:lnSpc>
                <a:spcPct val="110000"/>
              </a:lnSpc>
            </a:pPr>
            <a:r>
              <a:rPr lang="en-US" b="1" dirty="0">
                <a:latin typeface="Calibri" pitchFamily="34" charset="0"/>
                <a:cs typeface="Calibri" pitchFamily="34" charset="0"/>
              </a:rPr>
              <a:t>The college data model</a:t>
            </a:r>
          </a:p>
          <a:p>
            <a:pPr lvl="1" algn="just">
              <a:lnSpc>
                <a:spcPct val="110000"/>
              </a:lnSpc>
            </a:pPr>
            <a:r>
              <a:rPr lang="en-US" dirty="0">
                <a:latin typeface="Calibri" pitchFamily="34" charset="0"/>
                <a:cs typeface="Calibri" pitchFamily="34" charset="0"/>
              </a:rPr>
              <a:t>Developing data infrastructure to unify all platforms</a:t>
            </a:r>
          </a:p>
          <a:p>
            <a:pPr lvl="1" algn="just">
              <a:lnSpc>
                <a:spcPct val="110000"/>
              </a:lnSpc>
            </a:pPr>
            <a:r>
              <a:rPr lang="en-US" dirty="0">
                <a:latin typeface="Calibri" pitchFamily="34" charset="0"/>
                <a:cs typeface="Calibri" pitchFamily="34" charset="0"/>
              </a:rPr>
              <a:t>All subjects must have identity codes</a:t>
            </a:r>
          </a:p>
          <a:p>
            <a:pPr lvl="1" algn="just">
              <a:lnSpc>
                <a:spcPct val="110000"/>
              </a:lnSpc>
            </a:pPr>
            <a:r>
              <a:rPr lang="en-US" dirty="0">
                <a:latin typeface="Calibri" pitchFamily="34" charset="0"/>
                <a:cs typeface="Calibri" pitchFamily="34" charset="0"/>
              </a:rPr>
              <a:t>An ideal situation: DVET develops and issues a unified and shared data model for all TVET system</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79" y="1219200"/>
            <a:ext cx="6824359" cy="472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4951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729" y="176239"/>
            <a:ext cx="3231218" cy="814361"/>
          </a:xfrm>
          <a:ln>
            <a:solidFill>
              <a:schemeClr val="bg1"/>
            </a:solidFill>
          </a:ln>
        </p:spPr>
        <p:txBody>
          <a:bodyPr vert="horz" lIns="91440" tIns="45720" rIns="91440" bIns="45720" rtlCol="0" anchor="ctr">
            <a:normAutofit/>
          </a:bodyPr>
          <a:lstStyle/>
          <a:p>
            <a:pPr algn="l"/>
            <a:r>
              <a:rPr lang="en-US" sz="2800" b="1" dirty="0">
                <a:solidFill>
                  <a:schemeClr val="tx1"/>
                </a:solidFill>
                <a:latin typeface="+mj-lt"/>
                <a:cs typeface="Courier New" pitchFamily="49" charset="0"/>
              </a:rPr>
              <a:t>Data on activities</a:t>
            </a:r>
          </a:p>
        </p:txBody>
      </p:sp>
      <p:sp>
        <p:nvSpPr>
          <p:cNvPr id="3" name="Content Placeholder 2"/>
          <p:cNvSpPr>
            <a:spLocks noGrp="1"/>
          </p:cNvSpPr>
          <p:nvPr>
            <p:ph idx="1"/>
          </p:nvPr>
        </p:nvSpPr>
        <p:spPr>
          <a:xfrm>
            <a:off x="5408612" y="685800"/>
            <a:ext cx="6324600" cy="5562600"/>
          </a:xfrm>
          <a:noFill/>
        </p:spPr>
        <p:txBody>
          <a:bodyPr vert="horz" lIns="91440" tIns="45720" rIns="91440" bIns="45720" rtlCol="0">
            <a:noAutofit/>
          </a:bodyPr>
          <a:lstStyle/>
          <a:p>
            <a:pPr algn="just">
              <a:lnSpc>
                <a:spcPct val="110000"/>
              </a:lnSpc>
            </a:pPr>
            <a:r>
              <a:rPr lang="en-US" b="1" dirty="0">
                <a:latin typeface="Calibri" pitchFamily="34" charset="0"/>
                <a:cs typeface="Calibri" pitchFamily="34" charset="0"/>
              </a:rPr>
              <a:t>Record all activities via digital data</a:t>
            </a:r>
          </a:p>
          <a:p>
            <a:pPr lvl="1" algn="just">
              <a:lnSpc>
                <a:spcPct val="110000"/>
              </a:lnSpc>
            </a:pPr>
            <a:r>
              <a:rPr lang="en-US" dirty="0">
                <a:latin typeface="Calibri" pitchFamily="34" charset="0"/>
                <a:cs typeface="Calibri" pitchFamily="34" charset="0"/>
              </a:rPr>
              <a:t>Objective – Adjust the external fluctuation continuously</a:t>
            </a:r>
          </a:p>
          <a:p>
            <a:pPr lvl="1" algn="just">
              <a:lnSpc>
                <a:spcPct val="110000"/>
              </a:lnSpc>
            </a:pPr>
            <a:r>
              <a:rPr lang="en-US" dirty="0">
                <a:latin typeface="Calibri" pitchFamily="34" charset="0"/>
                <a:cs typeface="Calibri" pitchFamily="34" charset="0"/>
              </a:rPr>
              <a:t>Plan – Arrange to-do assignments in a certain order to achieve objectives and resources required for each assignment</a:t>
            </a:r>
          </a:p>
          <a:p>
            <a:pPr lvl="1" algn="just">
              <a:lnSpc>
                <a:spcPct val="110000"/>
              </a:lnSpc>
            </a:pPr>
            <a:r>
              <a:rPr lang="en-US" dirty="0">
                <a:latin typeface="Calibri" pitchFamily="34" charset="0"/>
                <a:cs typeface="Calibri" pitchFamily="34" charset="0"/>
              </a:rPr>
              <a:t>Do – Record the current context of what assignments were done and what resources were used.</a:t>
            </a:r>
          </a:p>
          <a:p>
            <a:pPr lvl="1" algn="just">
              <a:lnSpc>
                <a:spcPct val="110000"/>
              </a:lnSpc>
            </a:pPr>
            <a:r>
              <a:rPr lang="en-US" dirty="0">
                <a:latin typeface="Calibri" pitchFamily="34" charset="0"/>
                <a:cs typeface="Calibri" pitchFamily="34" charset="0"/>
              </a:rPr>
              <a:t>Check – Evaluate the extent of the assignment completion and the use of resources </a:t>
            </a:r>
          </a:p>
          <a:p>
            <a:pPr lvl="1" algn="just">
              <a:lnSpc>
                <a:spcPct val="110000"/>
              </a:lnSpc>
            </a:pPr>
            <a:r>
              <a:rPr lang="en-US" dirty="0">
                <a:latin typeface="Calibri" pitchFamily="34" charset="0"/>
                <a:cs typeface="Calibri" pitchFamily="34" charset="0"/>
              </a:rPr>
              <a:t>Act – Change the plan for other tasks. Finalize the overall plan and record for the next stage</a:t>
            </a:r>
          </a:p>
          <a:p>
            <a:pPr algn="just">
              <a:lnSpc>
                <a:spcPct val="110000"/>
              </a:lnSpc>
            </a:pPr>
            <a:r>
              <a:rPr lang="en-US" b="1" dirty="0">
                <a:latin typeface="Calibri" pitchFamily="34" charset="0"/>
                <a:cs typeface="Calibri" pitchFamily="34" charset="0"/>
              </a:rPr>
              <a:t>Analyze data on activities to improve</a:t>
            </a:r>
          </a:p>
          <a:p>
            <a:pPr lvl="1" algn="just">
              <a:lnSpc>
                <a:spcPct val="110000"/>
              </a:lnSpc>
            </a:pPr>
            <a:r>
              <a:rPr lang="en-US" dirty="0">
                <a:latin typeface="Calibri" pitchFamily="34" charset="0"/>
                <a:cs typeface="Calibri" pitchFamily="34" charset="0"/>
              </a:rPr>
              <a:t>Combine human intelligence with algorithms – A vital aspect for the definition of the cyber-physic system</a:t>
            </a:r>
          </a:p>
          <a:p>
            <a:pPr lvl="1" algn="just">
              <a:lnSpc>
                <a:spcPct val="110000"/>
              </a:lnSpc>
            </a:pPr>
            <a:r>
              <a:rPr lang="en-US" dirty="0">
                <a:latin typeface="Calibri" pitchFamily="34" charset="0"/>
                <a:cs typeface="Calibri" pitchFamily="34" charset="0"/>
              </a:rPr>
              <a:t>Self-improve based on the analyzing results</a:t>
            </a:r>
          </a:p>
          <a:p>
            <a:pPr lvl="1" algn="just">
              <a:lnSpc>
                <a:spcPct val="110000"/>
              </a:lnSpc>
            </a:pPr>
            <a:r>
              <a:rPr lang="en-US" dirty="0">
                <a:latin typeface="Calibri" pitchFamily="34" charset="0"/>
                <a:cs typeface="Calibri" pitchFamily="34" charset="0"/>
              </a:rPr>
              <a:t>Share the analyzing results with all members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218" y="1162878"/>
            <a:ext cx="5129213" cy="512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E3741D2C-AF1C-4E67-5A35-AEFCC0C1E227}"/>
              </a:ext>
            </a:extLst>
          </p:cNvPr>
          <p:cNvSpPr txBox="1"/>
          <p:nvPr/>
        </p:nvSpPr>
        <p:spPr>
          <a:xfrm>
            <a:off x="1876424" y="1383268"/>
            <a:ext cx="1828800" cy="369332"/>
          </a:xfrm>
          <a:prstGeom prst="rect">
            <a:avLst/>
          </a:prstGeom>
          <a:solidFill>
            <a:schemeClr val="bg1"/>
          </a:solidFill>
        </p:spPr>
        <p:txBody>
          <a:bodyPr wrap="square" rtlCol="0">
            <a:spAutoFit/>
          </a:bodyPr>
          <a:lstStyle/>
          <a:p>
            <a:pPr algn="ctr"/>
            <a:r>
              <a:rPr lang="en-US" dirty="0"/>
              <a:t>Human resources</a:t>
            </a:r>
          </a:p>
        </p:txBody>
      </p:sp>
      <p:sp>
        <p:nvSpPr>
          <p:cNvPr id="5" name="TextBox 4">
            <a:extLst>
              <a:ext uri="{FF2B5EF4-FFF2-40B4-BE49-F238E27FC236}">
                <a16:creationId xmlns:a16="http://schemas.microsoft.com/office/drawing/2014/main" id="{2F964499-EE44-1D2F-E427-63DA7B038FB7}"/>
              </a:ext>
            </a:extLst>
          </p:cNvPr>
          <p:cNvSpPr txBox="1"/>
          <p:nvPr/>
        </p:nvSpPr>
        <p:spPr>
          <a:xfrm>
            <a:off x="1876424" y="5726668"/>
            <a:ext cx="1828800" cy="369332"/>
          </a:xfrm>
          <a:prstGeom prst="rect">
            <a:avLst/>
          </a:prstGeom>
          <a:solidFill>
            <a:schemeClr val="bg1"/>
          </a:solidFill>
        </p:spPr>
        <p:txBody>
          <a:bodyPr wrap="square" rtlCol="0">
            <a:spAutoFit/>
          </a:bodyPr>
          <a:lstStyle/>
          <a:p>
            <a:pPr algn="ctr"/>
            <a:r>
              <a:rPr lang="en-US" dirty="0"/>
              <a:t>Timeline</a:t>
            </a:r>
          </a:p>
        </p:txBody>
      </p:sp>
      <p:sp>
        <p:nvSpPr>
          <p:cNvPr id="6" name="TextBox 5">
            <a:extLst>
              <a:ext uri="{FF2B5EF4-FFF2-40B4-BE49-F238E27FC236}">
                <a16:creationId xmlns:a16="http://schemas.microsoft.com/office/drawing/2014/main" id="{3EA4320E-103D-1223-53CC-84990FDD763F}"/>
              </a:ext>
            </a:extLst>
          </p:cNvPr>
          <p:cNvSpPr txBox="1"/>
          <p:nvPr/>
        </p:nvSpPr>
        <p:spPr>
          <a:xfrm rot="16200000">
            <a:off x="-341672" y="3472934"/>
            <a:ext cx="1828800" cy="369332"/>
          </a:xfrm>
          <a:prstGeom prst="rect">
            <a:avLst/>
          </a:prstGeom>
          <a:solidFill>
            <a:schemeClr val="bg1"/>
          </a:solidFill>
        </p:spPr>
        <p:txBody>
          <a:bodyPr wrap="square" rtlCol="0">
            <a:spAutoFit/>
          </a:bodyPr>
          <a:lstStyle/>
          <a:p>
            <a:pPr algn="ctr"/>
            <a:r>
              <a:rPr lang="en-US" dirty="0"/>
              <a:t>Facility</a:t>
            </a:r>
          </a:p>
        </p:txBody>
      </p:sp>
      <p:sp>
        <p:nvSpPr>
          <p:cNvPr id="7" name="TextBox 6">
            <a:extLst>
              <a:ext uri="{FF2B5EF4-FFF2-40B4-BE49-F238E27FC236}">
                <a16:creationId xmlns:a16="http://schemas.microsoft.com/office/drawing/2014/main" id="{CE38BD3E-D3F7-2004-399B-08993206A2E5}"/>
              </a:ext>
            </a:extLst>
          </p:cNvPr>
          <p:cNvSpPr txBox="1"/>
          <p:nvPr/>
        </p:nvSpPr>
        <p:spPr>
          <a:xfrm rot="5400000" flipH="1">
            <a:off x="3764478" y="3542818"/>
            <a:ext cx="2286000" cy="369332"/>
          </a:xfrm>
          <a:prstGeom prst="rect">
            <a:avLst/>
          </a:prstGeom>
          <a:solidFill>
            <a:schemeClr val="bg1"/>
          </a:solidFill>
        </p:spPr>
        <p:txBody>
          <a:bodyPr wrap="square" rtlCol="0">
            <a:spAutoFit/>
          </a:bodyPr>
          <a:lstStyle/>
          <a:p>
            <a:pPr algn="ctr"/>
            <a:r>
              <a:rPr lang="en-US" dirty="0"/>
              <a:t>Materials, finance</a:t>
            </a:r>
          </a:p>
        </p:txBody>
      </p:sp>
      <p:sp>
        <p:nvSpPr>
          <p:cNvPr id="8" name="TextBox 7">
            <a:extLst>
              <a:ext uri="{FF2B5EF4-FFF2-40B4-BE49-F238E27FC236}">
                <a16:creationId xmlns:a16="http://schemas.microsoft.com/office/drawing/2014/main" id="{B48A3A06-620F-4973-2919-6A10A7D49535}"/>
              </a:ext>
            </a:extLst>
          </p:cNvPr>
          <p:cNvSpPr txBox="1"/>
          <p:nvPr/>
        </p:nvSpPr>
        <p:spPr>
          <a:xfrm>
            <a:off x="2132012" y="2133600"/>
            <a:ext cx="1295400" cy="461665"/>
          </a:xfrm>
          <a:prstGeom prst="rect">
            <a:avLst/>
          </a:prstGeom>
          <a:solidFill>
            <a:schemeClr val="bg1"/>
          </a:solidFill>
        </p:spPr>
        <p:txBody>
          <a:bodyPr wrap="square" rtlCol="0">
            <a:spAutoFit/>
          </a:bodyPr>
          <a:lstStyle/>
          <a:p>
            <a:pPr algn="ctr"/>
            <a:r>
              <a:rPr lang="en-US" sz="2400" dirty="0"/>
              <a:t>Plan</a:t>
            </a:r>
          </a:p>
        </p:txBody>
      </p:sp>
      <p:sp>
        <p:nvSpPr>
          <p:cNvPr id="9" name="TextBox 8">
            <a:extLst>
              <a:ext uri="{FF2B5EF4-FFF2-40B4-BE49-F238E27FC236}">
                <a16:creationId xmlns:a16="http://schemas.microsoft.com/office/drawing/2014/main" id="{77A6F4E4-5E96-16D4-63E4-0FD5210F5C2B}"/>
              </a:ext>
            </a:extLst>
          </p:cNvPr>
          <p:cNvSpPr txBox="1"/>
          <p:nvPr/>
        </p:nvSpPr>
        <p:spPr>
          <a:xfrm>
            <a:off x="2055812" y="4800600"/>
            <a:ext cx="1447800" cy="461665"/>
          </a:xfrm>
          <a:prstGeom prst="rect">
            <a:avLst/>
          </a:prstGeom>
          <a:solidFill>
            <a:schemeClr val="bg1"/>
          </a:solidFill>
        </p:spPr>
        <p:txBody>
          <a:bodyPr wrap="square" rtlCol="0">
            <a:spAutoFit/>
          </a:bodyPr>
          <a:lstStyle/>
          <a:p>
            <a:pPr algn="ctr"/>
            <a:r>
              <a:rPr lang="en-US" sz="2400" dirty="0"/>
              <a:t>Check</a:t>
            </a:r>
          </a:p>
        </p:txBody>
      </p:sp>
      <p:sp>
        <p:nvSpPr>
          <p:cNvPr id="10" name="TextBox 9">
            <a:extLst>
              <a:ext uri="{FF2B5EF4-FFF2-40B4-BE49-F238E27FC236}">
                <a16:creationId xmlns:a16="http://schemas.microsoft.com/office/drawing/2014/main" id="{CF0758DA-22A0-7745-4ADC-A95E2EF5C7B6}"/>
              </a:ext>
            </a:extLst>
          </p:cNvPr>
          <p:cNvSpPr txBox="1"/>
          <p:nvPr/>
        </p:nvSpPr>
        <p:spPr>
          <a:xfrm rot="16200000">
            <a:off x="686445" y="3502967"/>
            <a:ext cx="1676400" cy="461665"/>
          </a:xfrm>
          <a:prstGeom prst="rect">
            <a:avLst/>
          </a:prstGeom>
          <a:solidFill>
            <a:schemeClr val="bg1"/>
          </a:solidFill>
        </p:spPr>
        <p:txBody>
          <a:bodyPr wrap="square" rtlCol="0">
            <a:spAutoFit/>
          </a:bodyPr>
          <a:lstStyle/>
          <a:p>
            <a:pPr algn="ctr"/>
            <a:r>
              <a:rPr lang="en-US" sz="2400" dirty="0"/>
              <a:t>Act</a:t>
            </a:r>
          </a:p>
        </p:txBody>
      </p:sp>
      <p:sp>
        <p:nvSpPr>
          <p:cNvPr id="11" name="TextBox 10">
            <a:extLst>
              <a:ext uri="{FF2B5EF4-FFF2-40B4-BE49-F238E27FC236}">
                <a16:creationId xmlns:a16="http://schemas.microsoft.com/office/drawing/2014/main" id="{B4E494D5-A292-7A6A-008D-A76371705591}"/>
              </a:ext>
            </a:extLst>
          </p:cNvPr>
          <p:cNvSpPr txBox="1"/>
          <p:nvPr/>
        </p:nvSpPr>
        <p:spPr>
          <a:xfrm rot="5400000" flipH="1">
            <a:off x="3196578" y="3502967"/>
            <a:ext cx="1676401" cy="461665"/>
          </a:xfrm>
          <a:prstGeom prst="rect">
            <a:avLst/>
          </a:prstGeom>
          <a:solidFill>
            <a:schemeClr val="bg1"/>
          </a:solidFill>
        </p:spPr>
        <p:txBody>
          <a:bodyPr wrap="square" rtlCol="0">
            <a:spAutoFit/>
          </a:bodyPr>
          <a:lstStyle/>
          <a:p>
            <a:pPr algn="ctr"/>
            <a:r>
              <a:rPr lang="en-US" sz="2400" dirty="0"/>
              <a:t>Do</a:t>
            </a:r>
          </a:p>
        </p:txBody>
      </p:sp>
    </p:spTree>
    <p:extLst>
      <p:ext uri="{BB962C8B-B14F-4D97-AF65-F5344CB8AC3E}">
        <p14:creationId xmlns:p14="http://schemas.microsoft.com/office/powerpoint/2010/main" val="1514749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729" y="176239"/>
            <a:ext cx="4226284" cy="661961"/>
          </a:xfrm>
          <a:ln>
            <a:solidFill>
              <a:schemeClr val="bg1"/>
            </a:solidFill>
          </a:ln>
        </p:spPr>
        <p:txBody>
          <a:bodyPr vert="horz" lIns="91440" tIns="45720" rIns="91440" bIns="45720" rtlCol="0" anchor="ctr">
            <a:normAutofit/>
          </a:bodyPr>
          <a:lstStyle/>
          <a:p>
            <a:pPr algn="l"/>
            <a:r>
              <a:rPr lang="en-US" sz="2800" b="1" dirty="0">
                <a:solidFill>
                  <a:schemeClr val="tx1"/>
                </a:solidFill>
                <a:latin typeface="+mj-lt"/>
                <a:cs typeface="Courier New" pitchFamily="49" charset="0"/>
              </a:rPr>
              <a:t>Data on training activities</a:t>
            </a:r>
          </a:p>
        </p:txBody>
      </p:sp>
      <p:sp>
        <p:nvSpPr>
          <p:cNvPr id="8" name="Content Placeholder 2"/>
          <p:cNvSpPr>
            <a:spLocks noGrp="1"/>
          </p:cNvSpPr>
          <p:nvPr>
            <p:ph idx="1"/>
          </p:nvPr>
        </p:nvSpPr>
        <p:spPr>
          <a:xfrm>
            <a:off x="5865812" y="914400"/>
            <a:ext cx="5867400" cy="5105400"/>
          </a:xfrm>
          <a:noFill/>
        </p:spPr>
        <p:txBody>
          <a:bodyPr vert="horz" lIns="91440" tIns="45720" rIns="91440" bIns="45720" rtlCol="0">
            <a:noAutofit/>
          </a:bodyPr>
          <a:lstStyle/>
          <a:p>
            <a:pPr algn="just">
              <a:lnSpc>
                <a:spcPct val="110000"/>
              </a:lnSpc>
            </a:pPr>
            <a:r>
              <a:rPr lang="en-US" sz="1800" dirty="0">
                <a:latin typeface="Calibri" pitchFamily="34" charset="0"/>
                <a:cs typeface="Calibri" pitchFamily="34" charset="0"/>
              </a:rPr>
              <a:t>All teaching and learning activities need to be recorded in detail for each pedagogical activities to evaluate</a:t>
            </a:r>
          </a:p>
          <a:p>
            <a:pPr algn="just">
              <a:lnSpc>
                <a:spcPct val="110000"/>
              </a:lnSpc>
            </a:pPr>
            <a:r>
              <a:rPr lang="en-US" sz="1800" dirty="0">
                <a:latin typeface="Calibri" pitchFamily="34" charset="0"/>
                <a:cs typeface="Calibri" pitchFamily="34" charset="0"/>
              </a:rPr>
              <a:t>All levels of training plans must be approved based on internal regulations before being transferred to LMS to implement training activities</a:t>
            </a:r>
          </a:p>
          <a:p>
            <a:pPr algn="just">
              <a:lnSpc>
                <a:spcPct val="110000"/>
              </a:lnSpc>
            </a:pPr>
            <a:r>
              <a:rPr lang="en-US" sz="1800" dirty="0">
                <a:latin typeface="Calibri" pitchFamily="34" charset="0"/>
                <a:cs typeface="Calibri" pitchFamily="34" charset="0"/>
              </a:rPr>
              <a:t>A library for vocational pedagogical activities: Teaching offline, teaching online, self-learning, watching tutorial videos, </a:t>
            </a:r>
            <a:r>
              <a:rPr lang="en-US" sz="1800" dirty="0" err="1">
                <a:latin typeface="Calibri" pitchFamily="34" charset="0"/>
                <a:cs typeface="Calibri" pitchFamily="34" charset="0"/>
              </a:rPr>
              <a:t>practising</a:t>
            </a:r>
            <a:r>
              <a:rPr lang="en-US" sz="1800" dirty="0">
                <a:latin typeface="Calibri" pitchFamily="34" charset="0"/>
                <a:cs typeface="Calibri" pitchFamily="34" charset="0"/>
              </a:rPr>
              <a:t>, simulating, types of examination… New pedagogical methodologies are implemented via this library. </a:t>
            </a:r>
            <a:r>
              <a:rPr kumimoji="0" lang="en-US" altLang="en-US" sz="1800" b="0" i="0" u="none" strike="noStrike" cap="none" normalizeH="0" baseline="0" dirty="0">
                <a:ln>
                  <a:noFill/>
                </a:ln>
                <a:solidFill>
                  <a:srgbClr val="202124"/>
                </a:solidFill>
                <a:effectLst/>
                <a:latin typeface="inherit"/>
              </a:rPr>
              <a:t>Standardizing all forms of pedagogical activities, which allows more detailed data analysis</a:t>
            </a:r>
            <a:r>
              <a:rPr kumimoji="0" lang="en-US" altLang="en-US" sz="500" b="0" i="0" u="none" strike="noStrike" cap="none" normalizeH="0" baseline="0" dirty="0">
                <a:ln>
                  <a:noFill/>
                </a:ln>
                <a:solidFill>
                  <a:schemeClr val="tx1"/>
                </a:solidFill>
                <a:effectLst/>
              </a:rPr>
              <a:t> </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algn="just">
              <a:lnSpc>
                <a:spcPct val="110000"/>
              </a:lnSpc>
            </a:pPr>
            <a:r>
              <a:rPr lang="en-US" sz="1800" dirty="0">
                <a:latin typeface="Calibri" pitchFamily="34" charset="0"/>
                <a:cs typeface="Calibri" pitchFamily="34" charset="0"/>
              </a:rPr>
              <a:t>Innovating training content via multi-level teaching plans, the most commonly is the level of lesson plans which are implemented by teachers and faculties.</a:t>
            </a: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370" y="1524000"/>
            <a:ext cx="510919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1F602A95-011E-9F20-0C5D-CECA9EAC9017}"/>
              </a:ext>
            </a:extLst>
          </p:cNvPr>
          <p:cNvSpPr txBox="1"/>
          <p:nvPr/>
        </p:nvSpPr>
        <p:spPr>
          <a:xfrm>
            <a:off x="595539" y="1754968"/>
            <a:ext cx="1776478" cy="584775"/>
          </a:xfrm>
          <a:prstGeom prst="rect">
            <a:avLst/>
          </a:prstGeom>
          <a:solidFill>
            <a:schemeClr val="bg1"/>
          </a:solidFill>
        </p:spPr>
        <p:txBody>
          <a:bodyPr wrap="square" rtlCol="0">
            <a:spAutoFit/>
          </a:bodyPr>
          <a:lstStyle/>
          <a:p>
            <a:r>
              <a:rPr lang="en-US" sz="1600" dirty="0"/>
              <a:t>Overall training program</a:t>
            </a:r>
          </a:p>
        </p:txBody>
      </p:sp>
      <p:sp>
        <p:nvSpPr>
          <p:cNvPr id="5" name="TextBox 4">
            <a:extLst>
              <a:ext uri="{FF2B5EF4-FFF2-40B4-BE49-F238E27FC236}">
                <a16:creationId xmlns:a16="http://schemas.microsoft.com/office/drawing/2014/main" id="{AEB83706-F547-5234-C66C-038738008C61}"/>
              </a:ext>
            </a:extLst>
          </p:cNvPr>
          <p:cNvSpPr txBox="1"/>
          <p:nvPr/>
        </p:nvSpPr>
        <p:spPr>
          <a:xfrm>
            <a:off x="572729" y="2844225"/>
            <a:ext cx="1635483" cy="584775"/>
          </a:xfrm>
          <a:prstGeom prst="rect">
            <a:avLst/>
          </a:prstGeom>
          <a:solidFill>
            <a:schemeClr val="bg1"/>
          </a:solidFill>
        </p:spPr>
        <p:txBody>
          <a:bodyPr wrap="square" rtlCol="0">
            <a:spAutoFit/>
          </a:bodyPr>
          <a:lstStyle/>
          <a:p>
            <a:r>
              <a:rPr lang="en-US" sz="1600" dirty="0"/>
              <a:t>Teaching plans for each subjects</a:t>
            </a:r>
          </a:p>
        </p:txBody>
      </p:sp>
      <p:sp>
        <p:nvSpPr>
          <p:cNvPr id="6" name="TextBox 5">
            <a:extLst>
              <a:ext uri="{FF2B5EF4-FFF2-40B4-BE49-F238E27FC236}">
                <a16:creationId xmlns:a16="http://schemas.microsoft.com/office/drawing/2014/main" id="{501B4338-96B4-5B8A-46E7-CBAA3C04B231}"/>
              </a:ext>
            </a:extLst>
          </p:cNvPr>
          <p:cNvSpPr txBox="1"/>
          <p:nvPr/>
        </p:nvSpPr>
        <p:spPr>
          <a:xfrm>
            <a:off x="595538" y="3853190"/>
            <a:ext cx="1917474" cy="523220"/>
          </a:xfrm>
          <a:prstGeom prst="rect">
            <a:avLst/>
          </a:prstGeom>
          <a:solidFill>
            <a:schemeClr val="bg1"/>
          </a:solidFill>
        </p:spPr>
        <p:txBody>
          <a:bodyPr wrap="square" rtlCol="0">
            <a:spAutoFit/>
          </a:bodyPr>
          <a:lstStyle/>
          <a:p>
            <a:r>
              <a:rPr lang="en-US" sz="1400" dirty="0"/>
              <a:t>Teaching plans for each lessons (lesson plans)</a:t>
            </a:r>
          </a:p>
        </p:txBody>
      </p:sp>
      <p:sp>
        <p:nvSpPr>
          <p:cNvPr id="7" name="TextBox 6">
            <a:extLst>
              <a:ext uri="{FF2B5EF4-FFF2-40B4-BE49-F238E27FC236}">
                <a16:creationId xmlns:a16="http://schemas.microsoft.com/office/drawing/2014/main" id="{B33B1170-0356-2338-5C40-E307B81FF828}"/>
              </a:ext>
            </a:extLst>
          </p:cNvPr>
          <p:cNvSpPr txBox="1"/>
          <p:nvPr/>
        </p:nvSpPr>
        <p:spPr>
          <a:xfrm>
            <a:off x="786038" y="4942447"/>
            <a:ext cx="1536474" cy="523220"/>
          </a:xfrm>
          <a:prstGeom prst="rect">
            <a:avLst/>
          </a:prstGeom>
          <a:solidFill>
            <a:schemeClr val="bg1"/>
          </a:solidFill>
        </p:spPr>
        <p:txBody>
          <a:bodyPr wrap="square" rtlCol="0">
            <a:spAutoFit/>
          </a:bodyPr>
          <a:lstStyle/>
          <a:p>
            <a:r>
              <a:rPr lang="en-US" sz="1400" dirty="0"/>
              <a:t>Learning materials resources</a:t>
            </a:r>
          </a:p>
        </p:txBody>
      </p:sp>
      <p:sp>
        <p:nvSpPr>
          <p:cNvPr id="9" name="TextBox 8">
            <a:extLst>
              <a:ext uri="{FF2B5EF4-FFF2-40B4-BE49-F238E27FC236}">
                <a16:creationId xmlns:a16="http://schemas.microsoft.com/office/drawing/2014/main" id="{87AED5FC-3D8D-1C0E-4F5F-52A987700482}"/>
              </a:ext>
            </a:extLst>
          </p:cNvPr>
          <p:cNvSpPr txBox="1"/>
          <p:nvPr/>
        </p:nvSpPr>
        <p:spPr>
          <a:xfrm>
            <a:off x="3002785" y="1600200"/>
            <a:ext cx="2655775" cy="523220"/>
          </a:xfrm>
          <a:prstGeom prst="rect">
            <a:avLst/>
          </a:prstGeom>
          <a:solidFill>
            <a:schemeClr val="bg1"/>
          </a:solidFill>
        </p:spPr>
        <p:txBody>
          <a:bodyPr wrap="square" rtlCol="0">
            <a:spAutoFit/>
          </a:bodyPr>
          <a:lstStyle/>
          <a:p>
            <a:pPr algn="ctr"/>
            <a:r>
              <a:rPr lang="en-US" sz="1400" dirty="0"/>
              <a:t>Library for vocational pedagogical activities</a:t>
            </a:r>
          </a:p>
        </p:txBody>
      </p:sp>
      <p:sp>
        <p:nvSpPr>
          <p:cNvPr id="10" name="TextBox 9">
            <a:extLst>
              <a:ext uri="{FF2B5EF4-FFF2-40B4-BE49-F238E27FC236}">
                <a16:creationId xmlns:a16="http://schemas.microsoft.com/office/drawing/2014/main" id="{82D1EE5A-BD26-D209-90FD-7E6499F7084B}"/>
              </a:ext>
            </a:extLst>
          </p:cNvPr>
          <p:cNvSpPr txBox="1"/>
          <p:nvPr/>
        </p:nvSpPr>
        <p:spPr>
          <a:xfrm>
            <a:off x="2951247" y="2510135"/>
            <a:ext cx="2304965" cy="461665"/>
          </a:xfrm>
          <a:prstGeom prst="rect">
            <a:avLst/>
          </a:prstGeom>
          <a:solidFill>
            <a:schemeClr val="bg1"/>
          </a:solidFill>
        </p:spPr>
        <p:txBody>
          <a:bodyPr wrap="square" rtlCol="0">
            <a:spAutoFit/>
          </a:bodyPr>
          <a:lstStyle/>
          <a:p>
            <a:r>
              <a:rPr lang="en-US" sz="1200" dirty="0"/>
              <a:t>Pedagogical activity No.1</a:t>
            </a:r>
          </a:p>
          <a:p>
            <a:r>
              <a:rPr lang="en-US" sz="1200" dirty="0"/>
              <a:t>Activities of teachers and learners</a:t>
            </a:r>
          </a:p>
        </p:txBody>
      </p:sp>
      <p:sp>
        <p:nvSpPr>
          <p:cNvPr id="11" name="TextBox 10">
            <a:extLst>
              <a:ext uri="{FF2B5EF4-FFF2-40B4-BE49-F238E27FC236}">
                <a16:creationId xmlns:a16="http://schemas.microsoft.com/office/drawing/2014/main" id="{915920E8-96F1-156E-1C15-C1A4482AD120}"/>
              </a:ext>
            </a:extLst>
          </p:cNvPr>
          <p:cNvSpPr txBox="1"/>
          <p:nvPr/>
        </p:nvSpPr>
        <p:spPr>
          <a:xfrm>
            <a:off x="2941680" y="3267044"/>
            <a:ext cx="2304965" cy="461665"/>
          </a:xfrm>
          <a:prstGeom prst="rect">
            <a:avLst/>
          </a:prstGeom>
          <a:solidFill>
            <a:schemeClr val="bg1"/>
          </a:solidFill>
        </p:spPr>
        <p:txBody>
          <a:bodyPr wrap="square" rtlCol="0">
            <a:spAutoFit/>
          </a:bodyPr>
          <a:lstStyle/>
          <a:p>
            <a:r>
              <a:rPr lang="en-US" sz="1200" dirty="0"/>
              <a:t>Pedagogical activity No.2</a:t>
            </a:r>
          </a:p>
          <a:p>
            <a:r>
              <a:rPr lang="en-US" sz="1200" dirty="0"/>
              <a:t>Activities of teachers and learners</a:t>
            </a:r>
          </a:p>
        </p:txBody>
      </p:sp>
      <p:sp>
        <p:nvSpPr>
          <p:cNvPr id="12" name="TextBox 11">
            <a:extLst>
              <a:ext uri="{FF2B5EF4-FFF2-40B4-BE49-F238E27FC236}">
                <a16:creationId xmlns:a16="http://schemas.microsoft.com/office/drawing/2014/main" id="{C2602555-C04A-23AE-A1F1-0560527D1EAC}"/>
              </a:ext>
            </a:extLst>
          </p:cNvPr>
          <p:cNvSpPr txBox="1"/>
          <p:nvPr/>
        </p:nvSpPr>
        <p:spPr>
          <a:xfrm>
            <a:off x="2929315" y="4069689"/>
            <a:ext cx="2304965" cy="461665"/>
          </a:xfrm>
          <a:prstGeom prst="rect">
            <a:avLst/>
          </a:prstGeom>
          <a:solidFill>
            <a:schemeClr val="bg1"/>
          </a:solidFill>
        </p:spPr>
        <p:txBody>
          <a:bodyPr wrap="square" rtlCol="0">
            <a:spAutoFit/>
          </a:bodyPr>
          <a:lstStyle/>
          <a:p>
            <a:r>
              <a:rPr lang="en-US" sz="1200" dirty="0"/>
              <a:t>Pedagogical activity No.3</a:t>
            </a:r>
          </a:p>
          <a:p>
            <a:r>
              <a:rPr lang="en-US" sz="1200" dirty="0"/>
              <a:t>Activities of teachers and learners</a:t>
            </a:r>
          </a:p>
        </p:txBody>
      </p:sp>
    </p:spTree>
    <p:extLst>
      <p:ext uri="{BB962C8B-B14F-4D97-AF65-F5344CB8AC3E}">
        <p14:creationId xmlns:p14="http://schemas.microsoft.com/office/powerpoint/2010/main" val="360847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729" y="33685"/>
            <a:ext cx="6544300" cy="575915"/>
          </a:xfrm>
          <a:ln>
            <a:solidFill>
              <a:schemeClr val="bg1"/>
            </a:solidFill>
          </a:ln>
        </p:spPr>
        <p:txBody>
          <a:bodyPr vert="horz" lIns="91440" tIns="45720" rIns="91440" bIns="45720" rtlCol="0" anchor="ctr">
            <a:normAutofit fontScale="90000"/>
          </a:bodyPr>
          <a:lstStyle/>
          <a:p>
            <a:pPr algn="l"/>
            <a:r>
              <a:rPr lang="en-US" sz="2800" b="1" dirty="0">
                <a:solidFill>
                  <a:schemeClr val="tx1"/>
                </a:solidFill>
                <a:latin typeface="+mj-lt"/>
                <a:cs typeface="Courier New" pitchFamily="49" charset="0"/>
              </a:rPr>
              <a:t>Digital infrastructure of smart TVET colleges</a:t>
            </a:r>
          </a:p>
        </p:txBody>
      </p:sp>
      <p:sp>
        <p:nvSpPr>
          <p:cNvPr id="5" name="Content Placeholder 2"/>
          <p:cNvSpPr>
            <a:spLocks noGrp="1"/>
          </p:cNvSpPr>
          <p:nvPr>
            <p:ph idx="1"/>
          </p:nvPr>
        </p:nvSpPr>
        <p:spPr>
          <a:xfrm>
            <a:off x="7618412" y="762000"/>
            <a:ext cx="4114800" cy="5791200"/>
          </a:xfrm>
          <a:noFill/>
        </p:spPr>
        <p:txBody>
          <a:bodyPr vert="horz" lIns="91440" tIns="45720" rIns="91440" bIns="45720" rtlCol="0">
            <a:noAutofit/>
          </a:bodyPr>
          <a:lstStyle/>
          <a:p>
            <a:pPr algn="just">
              <a:lnSpc>
                <a:spcPct val="110000"/>
              </a:lnSpc>
            </a:pPr>
            <a:r>
              <a:rPr lang="en-US" sz="1800" dirty="0">
                <a:latin typeface="Calibri" pitchFamily="34" charset="0"/>
                <a:cs typeface="Calibri" pitchFamily="34" charset="0"/>
              </a:rPr>
              <a:t>Teaching and learning activities are the  main activities of TVET colleges. TMS and LMS are integrated with each other to create the operation mechanism</a:t>
            </a:r>
          </a:p>
          <a:p>
            <a:pPr algn="just">
              <a:lnSpc>
                <a:spcPct val="110000"/>
              </a:lnSpc>
            </a:pPr>
            <a:r>
              <a:rPr lang="en-US" sz="1800" dirty="0">
                <a:latin typeface="Calibri" pitchFamily="34" charset="0"/>
                <a:cs typeface="Calibri" pitchFamily="34" charset="0"/>
              </a:rPr>
              <a:t>Analyzing based on the teaching and learning data collected from TMS and LMS, creates a basis for the intelligence of significant activities of colleges</a:t>
            </a:r>
          </a:p>
          <a:p>
            <a:pPr algn="just">
              <a:lnSpc>
                <a:spcPct val="110000"/>
              </a:lnSpc>
            </a:pPr>
            <a:r>
              <a:rPr lang="en-US" sz="1800" dirty="0">
                <a:latin typeface="Calibri" pitchFamily="34" charset="0"/>
                <a:cs typeface="Calibri" pitchFamily="34" charset="0"/>
              </a:rPr>
              <a:t>A trusted connection platform and a unified data platform determine the intelligence. All applications in the system need to consistently use and these two shared platforms above</a:t>
            </a:r>
          </a:p>
          <a:p>
            <a:pPr algn="just">
              <a:lnSpc>
                <a:spcPct val="110000"/>
              </a:lnSpc>
            </a:pPr>
            <a:r>
              <a:rPr lang="en-US" sz="1800" dirty="0">
                <a:latin typeface="Calibri" pitchFamily="34" charset="0"/>
                <a:cs typeface="Calibri" pitchFamily="34" charset="0"/>
              </a:rPr>
              <a:t>The knowledge resources of a smart TVET college need to be digitalized thoroughly</a:t>
            </a:r>
          </a:p>
        </p:txBody>
      </p:sp>
      <p:grpSp>
        <p:nvGrpSpPr>
          <p:cNvPr id="7" name="Group 6">
            <a:extLst>
              <a:ext uri="{FF2B5EF4-FFF2-40B4-BE49-F238E27FC236}">
                <a16:creationId xmlns:a16="http://schemas.microsoft.com/office/drawing/2014/main" id="{A6D5F7E8-000B-8A4F-DFAD-A98D50150F04}"/>
              </a:ext>
            </a:extLst>
          </p:cNvPr>
          <p:cNvGrpSpPr/>
          <p:nvPr/>
        </p:nvGrpSpPr>
        <p:grpSpPr>
          <a:xfrm>
            <a:off x="421368" y="762000"/>
            <a:ext cx="7162799" cy="5919761"/>
            <a:chOff x="1903412" y="152400"/>
            <a:chExt cx="8763000" cy="6553200"/>
          </a:xfrm>
        </p:grpSpPr>
        <p:grpSp>
          <p:nvGrpSpPr>
            <p:cNvPr id="8" name="Group 7">
              <a:extLst>
                <a:ext uri="{FF2B5EF4-FFF2-40B4-BE49-F238E27FC236}">
                  <a16:creationId xmlns:a16="http://schemas.microsoft.com/office/drawing/2014/main" id="{A8287806-8595-E2F7-B1FF-A75BD5B417C8}"/>
                </a:ext>
              </a:extLst>
            </p:cNvPr>
            <p:cNvGrpSpPr/>
            <p:nvPr/>
          </p:nvGrpSpPr>
          <p:grpSpPr>
            <a:xfrm>
              <a:off x="1903412" y="152400"/>
              <a:ext cx="8763000" cy="6553200"/>
              <a:chOff x="1903412" y="152400"/>
              <a:chExt cx="8763000" cy="6553200"/>
            </a:xfrm>
          </p:grpSpPr>
          <p:sp>
            <p:nvSpPr>
              <p:cNvPr id="17" name="Rectangle 16">
                <a:extLst>
                  <a:ext uri="{FF2B5EF4-FFF2-40B4-BE49-F238E27FC236}">
                    <a16:creationId xmlns:a16="http://schemas.microsoft.com/office/drawing/2014/main" id="{9DA25E33-A318-43FD-6E11-5411FF084CBE}"/>
                  </a:ext>
                </a:extLst>
              </p:cNvPr>
              <p:cNvSpPr/>
              <p:nvPr/>
            </p:nvSpPr>
            <p:spPr>
              <a:xfrm>
                <a:off x="1903412" y="1752600"/>
                <a:ext cx="8763000" cy="4953000"/>
              </a:xfrm>
              <a:prstGeom prst="rect">
                <a:avLst/>
              </a:prstGeom>
              <a:ln>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pic>
            <p:nvPicPr>
              <p:cNvPr id="18" name="Picture 10">
                <a:extLst>
                  <a:ext uri="{FF2B5EF4-FFF2-40B4-BE49-F238E27FC236}">
                    <a16:creationId xmlns:a16="http://schemas.microsoft.com/office/drawing/2014/main" id="{81AFB00A-248F-A5D8-4BCB-785104FDA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037" y="4321158"/>
                <a:ext cx="1648729" cy="196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a:extLst>
                  <a:ext uri="{FF2B5EF4-FFF2-40B4-BE49-F238E27FC236}">
                    <a16:creationId xmlns:a16="http://schemas.microsoft.com/office/drawing/2014/main" id="{FDEBDA2C-B676-ACF0-469B-D333D739A9A1}"/>
                  </a:ext>
                </a:extLst>
              </p:cNvPr>
              <p:cNvSpPr/>
              <p:nvPr/>
            </p:nvSpPr>
            <p:spPr>
              <a:xfrm>
                <a:off x="8913812" y="1908715"/>
                <a:ext cx="1638300" cy="13617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b="1"/>
                  <a:t>Student Services</a:t>
                </a:r>
              </a:p>
              <a:p>
                <a:pPr algn="ctr"/>
                <a:r>
                  <a:rPr lang="en-US" b="1"/>
                  <a:t>Admision</a:t>
                </a:r>
                <a:endParaRPr lang="en-US"/>
              </a:p>
            </p:txBody>
          </p:sp>
          <p:sp>
            <p:nvSpPr>
              <p:cNvPr id="20" name="Rectangle 19">
                <a:extLst>
                  <a:ext uri="{FF2B5EF4-FFF2-40B4-BE49-F238E27FC236}">
                    <a16:creationId xmlns:a16="http://schemas.microsoft.com/office/drawing/2014/main" id="{3AF3C699-4BC4-A0FC-054B-C9A0D8678DDC}"/>
                  </a:ext>
                </a:extLst>
              </p:cNvPr>
              <p:cNvSpPr/>
              <p:nvPr/>
            </p:nvSpPr>
            <p:spPr>
              <a:xfrm>
                <a:off x="4113212" y="1907459"/>
                <a:ext cx="1638300" cy="1369142"/>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b="1">
                    <a:solidFill>
                      <a:srgbClr val="FFFF00"/>
                    </a:solidFill>
                  </a:rPr>
                  <a:t>TMS</a:t>
                </a:r>
                <a:r>
                  <a:rPr lang="en-US">
                    <a:solidFill>
                      <a:srgbClr val="FFFF00"/>
                    </a:solidFill>
                  </a:rPr>
                  <a:t> - Teaching Management System</a:t>
                </a:r>
              </a:p>
            </p:txBody>
          </p:sp>
          <p:sp>
            <p:nvSpPr>
              <p:cNvPr id="21" name="Rectangle 20">
                <a:extLst>
                  <a:ext uri="{FF2B5EF4-FFF2-40B4-BE49-F238E27FC236}">
                    <a16:creationId xmlns:a16="http://schemas.microsoft.com/office/drawing/2014/main" id="{A6621335-27B1-1B20-B47B-FC50E2430EB0}"/>
                  </a:ext>
                </a:extLst>
              </p:cNvPr>
              <p:cNvSpPr/>
              <p:nvPr/>
            </p:nvSpPr>
            <p:spPr>
              <a:xfrm>
                <a:off x="6800090" y="1902489"/>
                <a:ext cx="1638300" cy="1369142"/>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b="1" dirty="0">
                    <a:solidFill>
                      <a:srgbClr val="FFFF00"/>
                    </a:solidFill>
                  </a:rPr>
                  <a:t>LMS </a:t>
                </a:r>
                <a:r>
                  <a:rPr lang="en-US" dirty="0">
                    <a:solidFill>
                      <a:srgbClr val="FFFF00"/>
                    </a:solidFill>
                  </a:rPr>
                  <a:t>– Learning Management System</a:t>
                </a:r>
              </a:p>
            </p:txBody>
          </p:sp>
          <p:sp>
            <p:nvSpPr>
              <p:cNvPr id="22" name="Left-Right Arrow 6">
                <a:extLst>
                  <a:ext uri="{FF2B5EF4-FFF2-40B4-BE49-F238E27FC236}">
                    <a16:creationId xmlns:a16="http://schemas.microsoft.com/office/drawing/2014/main" id="{2F731046-A11A-0A7E-940C-45B0AB62C5AA}"/>
                  </a:ext>
                </a:extLst>
              </p:cNvPr>
              <p:cNvSpPr/>
              <p:nvPr/>
            </p:nvSpPr>
            <p:spPr>
              <a:xfrm>
                <a:off x="5850972" y="2407387"/>
                <a:ext cx="838200" cy="48821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23C4ED-25CA-B050-24E3-0397870ADD1C}"/>
                  </a:ext>
                </a:extLst>
              </p:cNvPr>
              <p:cNvSpPr/>
              <p:nvPr/>
            </p:nvSpPr>
            <p:spPr>
              <a:xfrm>
                <a:off x="2014467" y="1905000"/>
                <a:ext cx="1638300" cy="135426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a:t>ERP – HRM, MRP, AM/FM Partner networking, etc.</a:t>
                </a:r>
                <a:endParaRPr lang="en-US"/>
              </a:p>
            </p:txBody>
          </p:sp>
          <p:sp>
            <p:nvSpPr>
              <p:cNvPr id="24" name="Oval 23">
                <a:extLst>
                  <a:ext uri="{FF2B5EF4-FFF2-40B4-BE49-F238E27FC236}">
                    <a16:creationId xmlns:a16="http://schemas.microsoft.com/office/drawing/2014/main" id="{E0352B02-6C75-06D4-718D-2B787FDD92B1}"/>
                  </a:ext>
                </a:extLst>
              </p:cNvPr>
              <p:cNvSpPr/>
              <p:nvPr/>
            </p:nvSpPr>
            <p:spPr>
              <a:xfrm>
                <a:off x="4379912" y="381000"/>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5" name="Oval 24">
                <a:extLst>
                  <a:ext uri="{FF2B5EF4-FFF2-40B4-BE49-F238E27FC236}">
                    <a16:creationId xmlns:a16="http://schemas.microsoft.com/office/drawing/2014/main" id="{29C22286-3A05-9B2E-2B57-065CF8799F5B}"/>
                  </a:ext>
                </a:extLst>
              </p:cNvPr>
              <p:cNvSpPr>
                <a:spLocks noChangeAspect="1"/>
              </p:cNvSpPr>
              <p:nvPr/>
            </p:nvSpPr>
            <p:spPr>
              <a:xfrm>
                <a:off x="4608512" y="152400"/>
                <a:ext cx="4572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4C33DDA-A469-7518-367D-22BC9A50BC99}"/>
                  </a:ext>
                </a:extLst>
              </p:cNvPr>
              <p:cNvSpPr/>
              <p:nvPr/>
            </p:nvSpPr>
            <p:spPr>
              <a:xfrm>
                <a:off x="4189412" y="762000"/>
                <a:ext cx="1295400" cy="6096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a:t>Teachers</a:t>
                </a:r>
              </a:p>
            </p:txBody>
          </p:sp>
          <p:sp>
            <p:nvSpPr>
              <p:cNvPr id="27" name="Oval 26">
                <a:extLst>
                  <a:ext uri="{FF2B5EF4-FFF2-40B4-BE49-F238E27FC236}">
                    <a16:creationId xmlns:a16="http://schemas.microsoft.com/office/drawing/2014/main" id="{0BFFF6BE-A57C-8F53-381D-7CC6862E065E}"/>
                  </a:ext>
                </a:extLst>
              </p:cNvPr>
              <p:cNvSpPr/>
              <p:nvPr/>
            </p:nvSpPr>
            <p:spPr>
              <a:xfrm>
                <a:off x="7123112" y="381000"/>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E9183B18-FCDF-3D07-F7A9-A803CBD03626}"/>
                  </a:ext>
                </a:extLst>
              </p:cNvPr>
              <p:cNvSpPr>
                <a:spLocks noChangeAspect="1"/>
              </p:cNvSpPr>
              <p:nvPr/>
            </p:nvSpPr>
            <p:spPr>
              <a:xfrm>
                <a:off x="7351712" y="152400"/>
                <a:ext cx="4572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79FC7AD-B571-789A-CC69-9ED135F74A1C}"/>
                  </a:ext>
                </a:extLst>
              </p:cNvPr>
              <p:cNvSpPr/>
              <p:nvPr/>
            </p:nvSpPr>
            <p:spPr>
              <a:xfrm>
                <a:off x="6932612" y="762000"/>
                <a:ext cx="1295400" cy="6096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a:t>Learners</a:t>
                </a:r>
              </a:p>
            </p:txBody>
          </p:sp>
          <p:cxnSp>
            <p:nvCxnSpPr>
              <p:cNvPr id="30" name="Straight Arrow Connector 29">
                <a:extLst>
                  <a:ext uri="{FF2B5EF4-FFF2-40B4-BE49-F238E27FC236}">
                    <a16:creationId xmlns:a16="http://schemas.microsoft.com/office/drawing/2014/main" id="{96ED7AB2-C9E5-3DE6-12D3-62E5E16E855A}"/>
                  </a:ext>
                </a:extLst>
              </p:cNvPr>
              <p:cNvCxnSpPr>
                <a:stCxn id="26" idx="2"/>
              </p:cNvCxnSpPr>
              <p:nvPr/>
            </p:nvCxnSpPr>
            <p:spPr>
              <a:xfrm>
                <a:off x="4837112" y="1371600"/>
                <a:ext cx="0" cy="5334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BCB53E9-FA20-50C1-0EE0-6610FC1924DA}"/>
                  </a:ext>
                </a:extLst>
              </p:cNvPr>
              <p:cNvCxnSpPr>
                <a:stCxn id="29" idx="2"/>
              </p:cNvCxnSpPr>
              <p:nvPr/>
            </p:nvCxnSpPr>
            <p:spPr>
              <a:xfrm>
                <a:off x="7580312" y="1371600"/>
                <a:ext cx="0" cy="5334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13C3830D-228D-EEA4-9F38-A69EEBD420EB}"/>
                  </a:ext>
                </a:extLst>
              </p:cNvPr>
              <p:cNvSpPr/>
              <p:nvPr/>
            </p:nvSpPr>
            <p:spPr>
              <a:xfrm>
                <a:off x="1979612" y="3429522"/>
                <a:ext cx="4191000" cy="76697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a:t>Cooperation Platform:  Workflow management, Project management</a:t>
                </a:r>
                <a:endParaRPr lang="en-US"/>
              </a:p>
            </p:txBody>
          </p:sp>
          <p:sp>
            <p:nvSpPr>
              <p:cNvPr id="33" name="Rectangle 32">
                <a:extLst>
                  <a:ext uri="{FF2B5EF4-FFF2-40B4-BE49-F238E27FC236}">
                    <a16:creationId xmlns:a16="http://schemas.microsoft.com/office/drawing/2014/main" id="{3AD2D493-8A20-F540-1439-8F094AC38ADF}"/>
                  </a:ext>
                </a:extLst>
              </p:cNvPr>
              <p:cNvSpPr/>
              <p:nvPr/>
            </p:nvSpPr>
            <p:spPr>
              <a:xfrm>
                <a:off x="6399212" y="3429522"/>
                <a:ext cx="4191000" cy="76697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a:t>Student network</a:t>
                </a:r>
              </a:p>
              <a:p>
                <a:pPr algn="ctr"/>
                <a:r>
                  <a:rPr lang="en-US" b="1"/>
                  <a:t>Messaging</a:t>
                </a:r>
              </a:p>
            </p:txBody>
          </p:sp>
          <p:sp>
            <p:nvSpPr>
              <p:cNvPr id="34" name="Oval 33">
                <a:extLst>
                  <a:ext uri="{FF2B5EF4-FFF2-40B4-BE49-F238E27FC236}">
                    <a16:creationId xmlns:a16="http://schemas.microsoft.com/office/drawing/2014/main" id="{FE726570-3820-4E0C-E9CE-B86359B6364D}"/>
                  </a:ext>
                </a:extLst>
              </p:cNvPr>
              <p:cNvSpPr/>
              <p:nvPr/>
            </p:nvSpPr>
            <p:spPr>
              <a:xfrm>
                <a:off x="2398712" y="381000"/>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6D75011D-595C-AFBB-357E-A301BEE42A56}"/>
                  </a:ext>
                </a:extLst>
              </p:cNvPr>
              <p:cNvSpPr>
                <a:spLocks noChangeAspect="1"/>
              </p:cNvSpPr>
              <p:nvPr/>
            </p:nvSpPr>
            <p:spPr>
              <a:xfrm>
                <a:off x="2627312" y="152400"/>
                <a:ext cx="4572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B164F262-EF1B-8CFC-A832-B8C4A3D0F15F}"/>
                  </a:ext>
                </a:extLst>
              </p:cNvPr>
              <p:cNvSpPr/>
              <p:nvPr/>
            </p:nvSpPr>
            <p:spPr>
              <a:xfrm>
                <a:off x="2208212" y="762000"/>
                <a:ext cx="1295400" cy="6096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a:t>Staff</a:t>
                </a:r>
              </a:p>
            </p:txBody>
          </p:sp>
          <p:sp>
            <p:nvSpPr>
              <p:cNvPr id="37" name="Oval 36">
                <a:extLst>
                  <a:ext uri="{FF2B5EF4-FFF2-40B4-BE49-F238E27FC236}">
                    <a16:creationId xmlns:a16="http://schemas.microsoft.com/office/drawing/2014/main" id="{EC714D0B-57C6-54D7-D9FD-4705D4FB75FA}"/>
                  </a:ext>
                </a:extLst>
              </p:cNvPr>
              <p:cNvSpPr/>
              <p:nvPr/>
            </p:nvSpPr>
            <p:spPr>
              <a:xfrm>
                <a:off x="9180512" y="381000"/>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8" name="Oval 37">
                <a:extLst>
                  <a:ext uri="{FF2B5EF4-FFF2-40B4-BE49-F238E27FC236}">
                    <a16:creationId xmlns:a16="http://schemas.microsoft.com/office/drawing/2014/main" id="{F61D9D22-8098-7EA3-4600-6633459D0A98}"/>
                  </a:ext>
                </a:extLst>
              </p:cNvPr>
              <p:cNvSpPr>
                <a:spLocks noChangeAspect="1"/>
              </p:cNvSpPr>
              <p:nvPr/>
            </p:nvSpPr>
            <p:spPr>
              <a:xfrm>
                <a:off x="9409112" y="152400"/>
                <a:ext cx="457200" cy="457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88BDBA22-8B26-DD20-135C-5AF090C84994}"/>
                  </a:ext>
                </a:extLst>
              </p:cNvPr>
              <p:cNvSpPr/>
              <p:nvPr/>
            </p:nvSpPr>
            <p:spPr>
              <a:xfrm>
                <a:off x="8990012" y="762000"/>
                <a:ext cx="1295400" cy="609600"/>
              </a:xfrm>
              <a:prstGeom prst="rect">
                <a:avLst/>
              </a:prstGeom>
              <a:ln>
                <a:solidFill>
                  <a:schemeClr val="accent6">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a:t>Parents</a:t>
                </a:r>
              </a:p>
            </p:txBody>
          </p:sp>
          <p:pic>
            <p:nvPicPr>
              <p:cNvPr id="40" name="Picture 2">
                <a:extLst>
                  <a:ext uri="{FF2B5EF4-FFF2-40B4-BE49-F238E27FC236}">
                    <a16:creationId xmlns:a16="http://schemas.microsoft.com/office/drawing/2014/main" id="{291915C6-EFAF-520E-4F9E-7286C3B89C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7632" y="4446169"/>
                <a:ext cx="2822780" cy="187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1" name="Group 40">
                <a:extLst>
                  <a:ext uri="{FF2B5EF4-FFF2-40B4-BE49-F238E27FC236}">
                    <a16:creationId xmlns:a16="http://schemas.microsoft.com/office/drawing/2014/main" id="{CE3B008D-598F-63D2-192F-31D224441BB1}"/>
                  </a:ext>
                </a:extLst>
              </p:cNvPr>
              <p:cNvGrpSpPr/>
              <p:nvPr/>
            </p:nvGrpSpPr>
            <p:grpSpPr>
              <a:xfrm>
                <a:off x="3624848" y="4840863"/>
                <a:ext cx="2286000" cy="857403"/>
                <a:chOff x="5561012" y="3291840"/>
                <a:chExt cx="1447800" cy="594360"/>
              </a:xfrm>
            </p:grpSpPr>
            <p:sp>
              <p:nvSpPr>
                <p:cNvPr id="48" name="Can 9">
                  <a:extLst>
                    <a:ext uri="{FF2B5EF4-FFF2-40B4-BE49-F238E27FC236}">
                      <a16:creationId xmlns:a16="http://schemas.microsoft.com/office/drawing/2014/main" id="{BF0C4C7E-F0A0-53D9-A589-4D9651D4A3C3}"/>
                    </a:ext>
                  </a:extLst>
                </p:cNvPr>
                <p:cNvSpPr/>
                <p:nvPr/>
              </p:nvSpPr>
              <p:spPr>
                <a:xfrm>
                  <a:off x="5561012" y="3429000"/>
                  <a:ext cx="685800" cy="457200"/>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Can 10">
                  <a:extLst>
                    <a:ext uri="{FF2B5EF4-FFF2-40B4-BE49-F238E27FC236}">
                      <a16:creationId xmlns:a16="http://schemas.microsoft.com/office/drawing/2014/main" id="{4EB8CDD8-0010-91C2-813E-8376A0AAA3B5}"/>
                    </a:ext>
                  </a:extLst>
                </p:cNvPr>
                <p:cNvSpPr/>
                <p:nvPr/>
              </p:nvSpPr>
              <p:spPr>
                <a:xfrm>
                  <a:off x="5895698" y="3291840"/>
                  <a:ext cx="685800" cy="457200"/>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an 11">
                  <a:extLst>
                    <a:ext uri="{FF2B5EF4-FFF2-40B4-BE49-F238E27FC236}">
                      <a16:creationId xmlns:a16="http://schemas.microsoft.com/office/drawing/2014/main" id="{AA07FEF0-2D81-713E-ABEA-3848B688CBEF}"/>
                    </a:ext>
                  </a:extLst>
                </p:cNvPr>
                <p:cNvSpPr/>
                <p:nvPr/>
              </p:nvSpPr>
              <p:spPr>
                <a:xfrm>
                  <a:off x="6323012" y="3429000"/>
                  <a:ext cx="685800" cy="457200"/>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TextBox 41">
                <a:extLst>
                  <a:ext uri="{FF2B5EF4-FFF2-40B4-BE49-F238E27FC236}">
                    <a16:creationId xmlns:a16="http://schemas.microsoft.com/office/drawing/2014/main" id="{BDE805C7-345D-AFD1-7297-FE2F83517437}"/>
                  </a:ext>
                </a:extLst>
              </p:cNvPr>
              <p:cNvSpPr txBox="1"/>
              <p:nvPr/>
            </p:nvSpPr>
            <p:spPr>
              <a:xfrm>
                <a:off x="3918554" y="5791722"/>
                <a:ext cx="1687494"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ctr" anchorCtr="0">
                <a:spAutoFit/>
              </a:bodyPr>
              <a:lstStyle/>
              <a:p>
                <a:pPr algn="ctr"/>
                <a:r>
                  <a:rPr lang="en-US" sz="1600" b="1"/>
                  <a:t>Database system</a:t>
                </a:r>
              </a:p>
            </p:txBody>
          </p:sp>
          <p:cxnSp>
            <p:nvCxnSpPr>
              <p:cNvPr id="43" name="Straight Arrow Connector 42">
                <a:extLst>
                  <a:ext uri="{FF2B5EF4-FFF2-40B4-BE49-F238E27FC236}">
                    <a16:creationId xmlns:a16="http://schemas.microsoft.com/office/drawing/2014/main" id="{48BE34D2-7322-5DFE-5EC0-2606EC842A79}"/>
                  </a:ext>
                </a:extLst>
              </p:cNvPr>
              <p:cNvCxnSpPr/>
              <p:nvPr/>
            </p:nvCxnSpPr>
            <p:spPr>
              <a:xfrm flipH="1">
                <a:off x="2916872" y="1371600"/>
                <a:ext cx="3382" cy="5334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66FED0B9-5AF5-77D1-89E2-E4CB0962C5AB}"/>
                  </a:ext>
                </a:extLst>
              </p:cNvPr>
              <p:cNvCxnSpPr/>
              <p:nvPr/>
            </p:nvCxnSpPr>
            <p:spPr>
              <a:xfrm>
                <a:off x="9675812" y="1371600"/>
                <a:ext cx="0" cy="53340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pic>
            <p:nvPicPr>
              <p:cNvPr id="45" name="Picture 8">
                <a:extLst>
                  <a:ext uri="{FF2B5EF4-FFF2-40B4-BE49-F238E27FC236}">
                    <a16:creationId xmlns:a16="http://schemas.microsoft.com/office/drawing/2014/main" id="{C9FAFF3E-0F30-1CBA-B38E-EAEF755711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0695" y="4420122"/>
                <a:ext cx="2639517" cy="1856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Box 45">
                <a:extLst>
                  <a:ext uri="{FF2B5EF4-FFF2-40B4-BE49-F238E27FC236}">
                    <a16:creationId xmlns:a16="http://schemas.microsoft.com/office/drawing/2014/main" id="{92065B78-BDDC-48E6-A78E-7D2173D3D3F0}"/>
                  </a:ext>
                </a:extLst>
              </p:cNvPr>
              <p:cNvSpPr txBox="1"/>
              <p:nvPr/>
            </p:nvSpPr>
            <p:spPr>
              <a:xfrm>
                <a:off x="4418012" y="6248400"/>
                <a:ext cx="3791294"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b="1"/>
                  <a:t>Digital Infrastructure of Smart College</a:t>
                </a:r>
              </a:p>
            </p:txBody>
          </p:sp>
          <p:pic>
            <p:nvPicPr>
              <p:cNvPr id="47" name="Picture 46">
                <a:extLst>
                  <a:ext uri="{FF2B5EF4-FFF2-40B4-BE49-F238E27FC236}">
                    <a16:creationId xmlns:a16="http://schemas.microsoft.com/office/drawing/2014/main" id="{C91E6C58-C6EE-D445-4F9C-58748160E7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9877" y="3462484"/>
                <a:ext cx="1287564" cy="1292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Oval 8">
              <a:extLst>
                <a:ext uri="{FF2B5EF4-FFF2-40B4-BE49-F238E27FC236}">
                  <a16:creationId xmlns:a16="http://schemas.microsoft.com/office/drawing/2014/main" id="{CE62B8C2-E711-E745-6284-8049EA48487F}"/>
                </a:ext>
              </a:extLst>
            </p:cNvPr>
            <p:cNvSpPr>
              <a:spLocks noChangeAspect="1"/>
            </p:cNvSpPr>
            <p:nvPr/>
          </p:nvSpPr>
          <p:spPr>
            <a:xfrm>
              <a:off x="468471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FF26528-0766-8AF0-EC81-4C3ADAF7F263}"/>
                </a:ext>
              </a:extLst>
            </p:cNvPr>
            <p:cNvSpPr>
              <a:spLocks noChangeAspect="1"/>
            </p:cNvSpPr>
            <p:nvPr/>
          </p:nvSpPr>
          <p:spPr>
            <a:xfrm>
              <a:off x="489807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D05499B-91EF-2669-BA3D-A515B51FC3AA}"/>
                </a:ext>
              </a:extLst>
            </p:cNvPr>
            <p:cNvSpPr>
              <a:spLocks noChangeAspect="1"/>
            </p:cNvSpPr>
            <p:nvPr/>
          </p:nvSpPr>
          <p:spPr>
            <a:xfrm>
              <a:off x="742791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D20609C-CBE9-9A5E-042C-BE7D99D6C213}"/>
                </a:ext>
              </a:extLst>
            </p:cNvPr>
            <p:cNvSpPr>
              <a:spLocks noChangeAspect="1"/>
            </p:cNvSpPr>
            <p:nvPr/>
          </p:nvSpPr>
          <p:spPr>
            <a:xfrm>
              <a:off x="764127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1002118-6125-4958-C108-CEE1E5AAB153}"/>
                </a:ext>
              </a:extLst>
            </p:cNvPr>
            <p:cNvSpPr>
              <a:spLocks noChangeAspect="1"/>
            </p:cNvSpPr>
            <p:nvPr/>
          </p:nvSpPr>
          <p:spPr>
            <a:xfrm>
              <a:off x="270351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91D81AF-968D-6DC0-97DC-A231654DBDBE}"/>
                </a:ext>
              </a:extLst>
            </p:cNvPr>
            <p:cNvSpPr>
              <a:spLocks noChangeAspect="1"/>
            </p:cNvSpPr>
            <p:nvPr/>
          </p:nvSpPr>
          <p:spPr>
            <a:xfrm>
              <a:off x="291687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C74ECEC-C103-297E-BC74-AA396B18E0EB}"/>
                </a:ext>
              </a:extLst>
            </p:cNvPr>
            <p:cNvSpPr>
              <a:spLocks noChangeAspect="1"/>
            </p:cNvSpPr>
            <p:nvPr/>
          </p:nvSpPr>
          <p:spPr>
            <a:xfrm>
              <a:off x="948531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0F8F742-A8CE-2F34-91FA-0BB3385C844F}"/>
                </a:ext>
              </a:extLst>
            </p:cNvPr>
            <p:cNvSpPr>
              <a:spLocks noChangeAspect="1"/>
            </p:cNvSpPr>
            <p:nvPr/>
          </p:nvSpPr>
          <p:spPr>
            <a:xfrm>
              <a:off x="9698672" y="289560"/>
              <a:ext cx="91440" cy="914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928020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1D1878DB1335499DDB13F3A4C3009B" ma:contentTypeVersion="18" ma:contentTypeDescription="Create a new document." ma:contentTypeScope="" ma:versionID="112be2dc1bedfda4d0992793afdfd996">
  <xsd:schema xmlns:xsd="http://www.w3.org/2001/XMLSchema" xmlns:xs="http://www.w3.org/2001/XMLSchema" xmlns:p="http://schemas.microsoft.com/office/2006/metadata/properties" xmlns:ns2="388ba771-cdb3-4ab4-b105-079ba08c4720" xmlns:ns3="eabf0ec1-5846-45d3-901d-efa415327165" targetNamespace="http://schemas.microsoft.com/office/2006/metadata/properties" ma:root="true" ma:fieldsID="a43f9e58f4e44580e03ad3c46ba3d724" ns2:_="" ns3:_="">
    <xsd:import namespace="388ba771-cdb3-4ab4-b105-079ba08c4720"/>
    <xsd:import namespace="eabf0ec1-5846-45d3-901d-efa41532716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ba771-cdb3-4ab4-b105-079ba08c47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aed264e-563a-469a-8ebe-271e849ec10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abf0ec1-5846-45d3-901d-efa41532716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a998036f-793c-4676-9f72-123f668249be}" ma:internalName="TaxCatchAll" ma:showField="CatchAllData" ma:web="eabf0ec1-5846-45d3-901d-efa4153271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88ba771-cdb3-4ab4-b105-079ba08c4720">
      <Terms xmlns="http://schemas.microsoft.com/office/infopath/2007/PartnerControls"/>
    </lcf76f155ced4ddcb4097134ff3c332f>
    <TaxCatchAll xmlns="eabf0ec1-5846-45d3-901d-efa4153271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D73697-3C4F-4542-B6B8-AC91FA7268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8ba771-cdb3-4ab4-b105-079ba08c4720"/>
    <ds:schemaRef ds:uri="eabf0ec1-5846-45d3-901d-efa4153271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E1BAA35-D5C9-4C47-A48D-9E08418C6F45}">
  <ds:schemaRefs>
    <ds:schemaRef ds:uri="http://schemas.microsoft.com/office/2006/documentManagement/types"/>
    <ds:schemaRef ds:uri="http://purl.org/dc/elements/1.1/"/>
    <ds:schemaRef ds:uri="388ba771-cdb3-4ab4-b105-079ba08c4720"/>
    <ds:schemaRef ds:uri="http://schemas.microsoft.com/office/infopath/2007/PartnerControls"/>
    <ds:schemaRef ds:uri="http://purl.org/dc/terms/"/>
    <ds:schemaRef ds:uri="http://purl.org/dc/dcmitype/"/>
    <ds:schemaRef ds:uri="eabf0ec1-5846-45d3-901d-efa415327165"/>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B29730A-2F6F-436D-9881-B68F190BD6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4292</TotalTime>
  <Words>1149</Words>
  <Application>Microsoft Office PowerPoint</Application>
  <PresentationFormat>Custom</PresentationFormat>
  <Paragraphs>130</Paragraphs>
  <Slides>11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inherit</vt:lpstr>
      <vt:lpstr>Wingdings</vt:lpstr>
      <vt:lpstr>Office Theme</vt:lpstr>
      <vt:lpstr>             The model of a smart TVET institute  Initial research report</vt:lpstr>
      <vt:lpstr>Smart college – the main target of DX in TVET college</vt:lpstr>
      <vt:lpstr>A set of required criteria for smart TVET colleges</vt:lpstr>
      <vt:lpstr>Digital transformation in TVET colleges</vt:lpstr>
      <vt:lpstr>Connection in smart TVET colleges</vt:lpstr>
      <vt:lpstr>“Static” data about all subjects</vt:lpstr>
      <vt:lpstr>Data on activities</vt:lpstr>
      <vt:lpstr>Data on training activities</vt:lpstr>
      <vt:lpstr>Digital infrastructure of smart TVET colleges</vt:lpstr>
      <vt:lpstr>Teaching management and learning management</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Nguyen Nguyet, Linh GIZ VN</cp:lastModifiedBy>
  <cp:revision>124</cp:revision>
  <dcterms:created xsi:type="dcterms:W3CDTF">2020-10-06T02:09:37Z</dcterms:created>
  <dcterms:modified xsi:type="dcterms:W3CDTF">2023-01-07T16:58:47Z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0x0101003B1D1878DB1335499DDB13F3A4C3009B</vt:lpwstr>
  </property>
  <property fmtid="{D5CDD505-2E9C-101B-9397-08002B2CF9AE}" pid="3" name="MediaServiceImageTags">
    <vt:lpwstr/>
  </property>
</Properties>
</file>