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4" r:id="rId4"/>
    <p:sldMasterId id="2147483780" r:id="rId5"/>
  </p:sldMasterIdLst>
  <p:notesMasterIdLst>
    <p:notesMasterId r:id="rId15"/>
  </p:notesMasterIdLst>
  <p:handoutMasterIdLst>
    <p:handoutMasterId r:id="rId16"/>
  </p:handoutMasterIdLst>
  <p:sldIdLst>
    <p:sldId id="256" r:id="rId6"/>
    <p:sldId id="824" r:id="rId7"/>
    <p:sldId id="825" r:id="rId8"/>
    <p:sldId id="835" r:id="rId9"/>
    <p:sldId id="826" r:id="rId10"/>
    <p:sldId id="833" r:id="rId11"/>
    <p:sldId id="828" r:id="rId12"/>
    <p:sldId id="834" r:id="rId13"/>
    <p:sldId id="797" r:id="rId14"/>
  </p:sldIdLst>
  <p:sldSz cx="12192000" cy="6858000"/>
  <p:notesSz cx="6807200" cy="99393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26B97B3A-A81C-4CB1-9AF1-4F0BEC407E0B}">
          <p14:sldIdLst>
            <p14:sldId id="256"/>
            <p14:sldId id="824"/>
            <p14:sldId id="825"/>
            <p14:sldId id="835"/>
            <p14:sldId id="826"/>
            <p14:sldId id="833"/>
            <p14:sldId id="828"/>
            <p14:sldId id="834"/>
            <p14:sldId id="797"/>
          </p14:sldIdLst>
        </p14:section>
        <p14:section name="Untitled Section" id="{9C09927D-F4B2-411C-9274-5034BBC589F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42" userDrawn="1">
          <p15:clr>
            <a:srgbClr val="A4A3A4"/>
          </p15:clr>
        </p15:guide>
        <p15:guide id="2" orient="horz" pos="3346" userDrawn="1">
          <p15:clr>
            <a:srgbClr val="A4A3A4"/>
          </p15:clr>
        </p15:guide>
        <p15:guide id="3" pos="14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ll, Ralf GIZ VN" initials="HRGV" lastIdx="2" clrIdx="0">
    <p:extLst>
      <p:ext uri="{19B8F6BF-5375-455C-9EA6-DF929625EA0E}">
        <p15:presenceInfo xmlns:p15="http://schemas.microsoft.com/office/powerpoint/2012/main" userId="S::ralf.hill@giz.de::8f30f031-c06c-4194-94bb-ffca3dc0e4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75FA1"/>
    <a:srgbClr val="2572A6"/>
    <a:srgbClr val="18B1C0"/>
    <a:srgbClr val="CCE6F8"/>
    <a:srgbClr val="E7F1F2"/>
    <a:srgbClr val="E5F1F0"/>
    <a:srgbClr val="79A5D5"/>
    <a:srgbClr val="6E6452"/>
    <a:srgbClr val="999999"/>
    <a:srgbClr val="E5DB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3087E2-74EC-464D-A8C7-4C5DA81021ED}" v="2673" dt="2023-01-04T09:51:33.0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6" autoAdjust="0"/>
    <p:restoredTop sz="86551" autoAdjust="0"/>
  </p:normalViewPr>
  <p:slideViewPr>
    <p:cSldViewPr snapToGrid="0">
      <p:cViewPr varScale="1">
        <p:scale>
          <a:sx n="58" d="100"/>
          <a:sy n="58" d="100"/>
        </p:scale>
        <p:origin x="78" y="1212"/>
      </p:cViewPr>
      <p:guideLst>
        <p:guide orient="horz" pos="1642"/>
        <p:guide orient="horz" pos="3346"/>
        <p:guide pos="142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9"/>
        <p:guide pos="21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hai Bui Quang" userId="f570f79f-9e48-4867-aa99-fd48677b2187" providerId="ADAL" clId="{3EF7AF5A-8334-4026-9B1B-1DB72D6105BC}"/>
    <pc:docChg chg="undo redo custSel addSld delSld modSld modSection">
      <pc:chgData name="Khai Bui Quang" userId="f570f79f-9e48-4867-aa99-fd48677b2187" providerId="ADAL" clId="{3EF7AF5A-8334-4026-9B1B-1DB72D6105BC}" dt="2022-12-28T17:07:50.691" v="2578" actId="14100"/>
      <pc:docMkLst>
        <pc:docMk/>
      </pc:docMkLst>
      <pc:sldChg chg="mod modShow">
        <pc:chgData name="Khai Bui Quang" userId="f570f79f-9e48-4867-aa99-fd48677b2187" providerId="ADAL" clId="{3EF7AF5A-8334-4026-9B1B-1DB72D6105BC}" dt="2022-12-28T15:16:29.835" v="49" actId="729"/>
        <pc:sldMkLst>
          <pc:docMk/>
          <pc:sldMk cId="0" sldId="280"/>
        </pc:sldMkLst>
      </pc:sldChg>
      <pc:sldChg chg="modSp mod modShow">
        <pc:chgData name="Khai Bui Quang" userId="f570f79f-9e48-4867-aa99-fd48677b2187" providerId="ADAL" clId="{3EF7AF5A-8334-4026-9B1B-1DB72D6105BC}" dt="2022-12-28T15:16:37.002" v="50" actId="729"/>
        <pc:sldMkLst>
          <pc:docMk/>
          <pc:sldMk cId="88129367" sldId="824"/>
        </pc:sldMkLst>
        <pc:graphicFrameChg chg="mod">
          <ac:chgData name="Khai Bui Quang" userId="f570f79f-9e48-4867-aa99-fd48677b2187" providerId="ADAL" clId="{3EF7AF5A-8334-4026-9B1B-1DB72D6105BC}" dt="2022-12-28T14:28:24.015" v="3" actId="20577"/>
          <ac:graphicFrameMkLst>
            <pc:docMk/>
            <pc:sldMk cId="88129367" sldId="824"/>
            <ac:graphicFrameMk id="15" creationId="{6706A92B-1925-51B0-760F-CA3300D20D68}"/>
          </ac:graphicFrameMkLst>
        </pc:graphicFrameChg>
      </pc:sldChg>
      <pc:sldChg chg="addSp delSp modSp mod modAnim">
        <pc:chgData name="Khai Bui Quang" userId="f570f79f-9e48-4867-aa99-fd48677b2187" providerId="ADAL" clId="{3EF7AF5A-8334-4026-9B1B-1DB72D6105BC}" dt="2022-12-28T16:30:22.707" v="1389" actId="20577"/>
        <pc:sldMkLst>
          <pc:docMk/>
          <pc:sldMk cId="683936250" sldId="826"/>
        </pc:sldMkLst>
        <pc:spChg chg="add del mod">
          <ac:chgData name="Khai Bui Quang" userId="f570f79f-9e48-4867-aa99-fd48677b2187" providerId="ADAL" clId="{3EF7AF5A-8334-4026-9B1B-1DB72D6105BC}" dt="2022-12-28T15:38:09.212" v="83"/>
          <ac:spMkLst>
            <pc:docMk/>
            <pc:sldMk cId="683936250" sldId="826"/>
            <ac:spMk id="2" creationId="{E26F43DF-9995-A234-30F8-1219A84C02E9}"/>
          </ac:spMkLst>
        </pc:spChg>
        <pc:spChg chg="mod">
          <ac:chgData name="Khai Bui Quang" userId="f570f79f-9e48-4867-aa99-fd48677b2187" providerId="ADAL" clId="{3EF7AF5A-8334-4026-9B1B-1DB72D6105BC}" dt="2022-12-28T15:39:07.406" v="85" actId="13926"/>
          <ac:spMkLst>
            <pc:docMk/>
            <pc:sldMk cId="683936250" sldId="826"/>
            <ac:spMk id="10" creationId="{16CC34B3-55BF-FF32-0B46-1CC0274380AA}"/>
          </ac:spMkLst>
        </pc:spChg>
        <pc:spChg chg="mod">
          <ac:chgData name="Khai Bui Quang" userId="f570f79f-9e48-4867-aa99-fd48677b2187" providerId="ADAL" clId="{3EF7AF5A-8334-4026-9B1B-1DB72D6105BC}" dt="2022-12-28T15:39:31.031" v="94" actId="13926"/>
          <ac:spMkLst>
            <pc:docMk/>
            <pc:sldMk cId="683936250" sldId="826"/>
            <ac:spMk id="23" creationId="{D6B2CF5A-8E98-2398-21B4-3C10FED79AC3}"/>
          </ac:spMkLst>
        </pc:spChg>
        <pc:spChg chg="mod">
          <ac:chgData name="Khai Bui Quang" userId="f570f79f-9e48-4867-aa99-fd48677b2187" providerId="ADAL" clId="{3EF7AF5A-8334-4026-9B1B-1DB72D6105BC}" dt="2022-12-28T15:40:09.442" v="98" actId="13926"/>
          <ac:spMkLst>
            <pc:docMk/>
            <pc:sldMk cId="683936250" sldId="826"/>
            <ac:spMk id="25" creationId="{EC443AB0-E0C7-52AF-C0F3-61D21B9E8936}"/>
          </ac:spMkLst>
        </pc:spChg>
        <pc:spChg chg="mod">
          <ac:chgData name="Khai Bui Quang" userId="f570f79f-9e48-4867-aa99-fd48677b2187" providerId="ADAL" clId="{3EF7AF5A-8334-4026-9B1B-1DB72D6105BC}" dt="2022-12-28T16:30:22.707" v="1389" actId="20577"/>
          <ac:spMkLst>
            <pc:docMk/>
            <pc:sldMk cId="683936250" sldId="826"/>
            <ac:spMk id="27" creationId="{3256941F-ABCD-035C-2FC2-2875FDBD3959}"/>
          </ac:spMkLst>
        </pc:spChg>
        <pc:spChg chg="mod">
          <ac:chgData name="Khai Bui Quang" userId="f570f79f-9e48-4867-aa99-fd48677b2187" providerId="ADAL" clId="{3EF7AF5A-8334-4026-9B1B-1DB72D6105BC}" dt="2022-12-28T15:24:45.559" v="55" actId="20577"/>
          <ac:spMkLst>
            <pc:docMk/>
            <pc:sldMk cId="683936250" sldId="826"/>
            <ac:spMk id="29" creationId="{ACC9EECF-8984-F46C-4EBE-4BCD06CFFDCD}"/>
          </ac:spMkLst>
        </pc:spChg>
        <pc:spChg chg="mod">
          <ac:chgData name="Khai Bui Quang" userId="f570f79f-9e48-4867-aa99-fd48677b2187" providerId="ADAL" clId="{3EF7AF5A-8334-4026-9B1B-1DB72D6105BC}" dt="2022-12-28T15:46:39.530" v="255" actId="13926"/>
          <ac:spMkLst>
            <pc:docMk/>
            <pc:sldMk cId="683936250" sldId="826"/>
            <ac:spMk id="31" creationId="{2F76F7B6-FC6D-2109-14E8-36DECC250B47}"/>
          </ac:spMkLst>
        </pc:spChg>
      </pc:sldChg>
      <pc:sldChg chg="modSp mod modShow">
        <pc:chgData name="Khai Bui Quang" userId="f570f79f-9e48-4867-aa99-fd48677b2187" providerId="ADAL" clId="{3EF7AF5A-8334-4026-9B1B-1DB72D6105BC}" dt="2022-12-28T15:23:17.957" v="52" actId="729"/>
        <pc:sldMkLst>
          <pc:docMk/>
          <pc:sldMk cId="1097547529" sldId="827"/>
        </pc:sldMkLst>
        <pc:spChg chg="mod">
          <ac:chgData name="Khai Bui Quang" userId="f570f79f-9e48-4867-aa99-fd48677b2187" providerId="ADAL" clId="{3EF7AF5A-8334-4026-9B1B-1DB72D6105BC}" dt="2022-12-28T14:35:18.075" v="27" actId="20577"/>
          <ac:spMkLst>
            <pc:docMk/>
            <pc:sldMk cId="1097547529" sldId="827"/>
            <ac:spMk id="29" creationId="{ACC9EECF-8984-F46C-4EBE-4BCD06CFFDCD}"/>
          </ac:spMkLst>
        </pc:spChg>
      </pc:sldChg>
      <pc:sldChg chg="addSp delSp modSp mod delAnim">
        <pc:chgData name="Khai Bui Quang" userId="f570f79f-9e48-4867-aa99-fd48677b2187" providerId="ADAL" clId="{3EF7AF5A-8334-4026-9B1B-1DB72D6105BC}" dt="2022-12-28T16:48:22.384" v="1912" actId="20577"/>
        <pc:sldMkLst>
          <pc:docMk/>
          <pc:sldMk cId="3902312876" sldId="828"/>
        </pc:sldMkLst>
        <pc:spChg chg="mod">
          <ac:chgData name="Khai Bui Quang" userId="f570f79f-9e48-4867-aa99-fd48677b2187" providerId="ADAL" clId="{3EF7AF5A-8334-4026-9B1B-1DB72D6105BC}" dt="2022-12-28T16:36:42.405" v="1556" actId="20577"/>
          <ac:spMkLst>
            <pc:docMk/>
            <pc:sldMk cId="3902312876" sldId="828"/>
            <ac:spMk id="29" creationId="{ACC9EECF-8984-F46C-4EBE-4BCD06CFFDCD}"/>
          </ac:spMkLst>
        </pc:spChg>
        <pc:grpChg chg="del">
          <ac:chgData name="Khai Bui Quang" userId="f570f79f-9e48-4867-aa99-fd48677b2187" providerId="ADAL" clId="{3EF7AF5A-8334-4026-9B1B-1DB72D6105BC}" dt="2022-12-28T16:33:49.523" v="1443" actId="478"/>
          <ac:grpSpMkLst>
            <pc:docMk/>
            <pc:sldMk cId="3902312876" sldId="828"/>
            <ac:grpSpMk id="13" creationId="{AB5A8082-F17D-93A9-9E12-D9362880B189}"/>
          </ac:grpSpMkLst>
        </pc:grpChg>
        <pc:graphicFrameChg chg="add del mod modGraphic">
          <ac:chgData name="Khai Bui Quang" userId="f570f79f-9e48-4867-aa99-fd48677b2187" providerId="ADAL" clId="{3EF7AF5A-8334-4026-9B1B-1DB72D6105BC}" dt="2022-12-28T16:43:19.709" v="1613" actId="478"/>
          <ac:graphicFrameMkLst>
            <pc:docMk/>
            <pc:sldMk cId="3902312876" sldId="828"/>
            <ac:graphicFrameMk id="2" creationId="{E9549F79-156C-0EB4-81E0-0C82ACB55FAD}"/>
          </ac:graphicFrameMkLst>
        </pc:graphicFrameChg>
        <pc:graphicFrameChg chg="add mod modGraphic">
          <ac:chgData name="Khai Bui Quang" userId="f570f79f-9e48-4867-aa99-fd48677b2187" providerId="ADAL" clId="{3EF7AF5A-8334-4026-9B1B-1DB72D6105BC}" dt="2022-12-28T16:48:22.384" v="1912" actId="20577"/>
          <ac:graphicFrameMkLst>
            <pc:docMk/>
            <pc:sldMk cId="3902312876" sldId="828"/>
            <ac:graphicFrameMk id="8" creationId="{E6B7507C-9F6D-51BE-9916-D4E899D4E342}"/>
          </ac:graphicFrameMkLst>
        </pc:graphicFrameChg>
        <pc:picChg chg="del">
          <ac:chgData name="Khai Bui Quang" userId="f570f79f-9e48-4867-aa99-fd48677b2187" providerId="ADAL" clId="{3EF7AF5A-8334-4026-9B1B-1DB72D6105BC}" dt="2022-12-28T16:33:45.666" v="1442" actId="478"/>
          <ac:picMkLst>
            <pc:docMk/>
            <pc:sldMk cId="3902312876" sldId="828"/>
            <ac:picMk id="3" creationId="{B173A108-0FB1-C121-57E9-D7C5C504CC66}"/>
          </ac:picMkLst>
        </pc:picChg>
        <pc:picChg chg="del">
          <ac:chgData name="Khai Bui Quang" userId="f570f79f-9e48-4867-aa99-fd48677b2187" providerId="ADAL" clId="{3EF7AF5A-8334-4026-9B1B-1DB72D6105BC}" dt="2022-12-28T16:33:51.722" v="1444" actId="478"/>
          <ac:picMkLst>
            <pc:docMk/>
            <pc:sldMk cId="3902312876" sldId="828"/>
            <ac:picMk id="35" creationId="{7175BECE-A2C5-BB14-2D6E-3FC7C6A1846E}"/>
          </ac:picMkLst>
        </pc:picChg>
      </pc:sldChg>
      <pc:sldChg chg="mod modShow">
        <pc:chgData name="Khai Bui Quang" userId="f570f79f-9e48-4867-aa99-fd48677b2187" providerId="ADAL" clId="{3EF7AF5A-8334-4026-9B1B-1DB72D6105BC}" dt="2022-12-28T16:34:31.951" v="1447" actId="729"/>
        <pc:sldMkLst>
          <pc:docMk/>
          <pc:sldMk cId="1425742171" sldId="829"/>
        </pc:sldMkLst>
      </pc:sldChg>
      <pc:sldChg chg="delSp modSp mod delAnim modShow">
        <pc:chgData name="Khai Bui Quang" userId="f570f79f-9e48-4867-aa99-fd48677b2187" providerId="ADAL" clId="{3EF7AF5A-8334-4026-9B1B-1DB72D6105BC}" dt="2022-12-28T15:23:20.909" v="53" actId="729"/>
        <pc:sldMkLst>
          <pc:docMk/>
          <pc:sldMk cId="1558448650" sldId="831"/>
        </pc:sldMkLst>
        <pc:spChg chg="mod">
          <ac:chgData name="Khai Bui Quang" userId="f570f79f-9e48-4867-aa99-fd48677b2187" providerId="ADAL" clId="{3EF7AF5A-8334-4026-9B1B-1DB72D6105BC}" dt="2022-12-28T14:34:00.755" v="6" actId="207"/>
          <ac:spMkLst>
            <pc:docMk/>
            <pc:sldMk cId="1558448650" sldId="831"/>
            <ac:spMk id="18" creationId="{A37AB8F5-5D39-2AD2-E6DF-F6227B6553A4}"/>
          </ac:spMkLst>
        </pc:spChg>
        <pc:spChg chg="del mod">
          <ac:chgData name="Khai Bui Quang" userId="f570f79f-9e48-4867-aa99-fd48677b2187" providerId="ADAL" clId="{3EF7AF5A-8334-4026-9B1B-1DB72D6105BC}" dt="2022-12-28T14:33:53.465" v="5" actId="478"/>
          <ac:spMkLst>
            <pc:docMk/>
            <pc:sldMk cId="1558448650" sldId="831"/>
            <ac:spMk id="23" creationId="{FE2562AC-9898-3D6A-6EED-C8C8B7CAC58F}"/>
          </ac:spMkLst>
        </pc:spChg>
        <pc:spChg chg="mod">
          <ac:chgData name="Khai Bui Quang" userId="f570f79f-9e48-4867-aa99-fd48677b2187" providerId="ADAL" clId="{3EF7AF5A-8334-4026-9B1B-1DB72D6105BC}" dt="2022-12-28T14:35:53.165" v="46" actId="20577"/>
          <ac:spMkLst>
            <pc:docMk/>
            <pc:sldMk cId="1558448650" sldId="831"/>
            <ac:spMk id="29" creationId="{ACC9EECF-8984-F46C-4EBE-4BCD06CFFDCD}"/>
          </ac:spMkLst>
        </pc:spChg>
      </pc:sldChg>
      <pc:sldChg chg="delSp modSp del mod modAnim">
        <pc:chgData name="Khai Bui Quang" userId="f570f79f-9e48-4867-aa99-fd48677b2187" providerId="ADAL" clId="{3EF7AF5A-8334-4026-9B1B-1DB72D6105BC}" dt="2022-12-28T16:34:22.439" v="1446" actId="47"/>
        <pc:sldMkLst>
          <pc:docMk/>
          <pc:sldMk cId="2042422614" sldId="832"/>
        </pc:sldMkLst>
        <pc:spChg chg="mod">
          <ac:chgData name="Khai Bui Quang" userId="f570f79f-9e48-4867-aa99-fd48677b2187" providerId="ADAL" clId="{3EF7AF5A-8334-4026-9B1B-1DB72D6105BC}" dt="2022-12-28T14:47:08.184" v="48" actId="1038"/>
          <ac:spMkLst>
            <pc:docMk/>
            <pc:sldMk cId="2042422614" sldId="832"/>
            <ac:spMk id="2" creationId="{493E1429-AA6B-94A7-4A88-872EF1FEE21C}"/>
          </ac:spMkLst>
        </pc:spChg>
        <pc:picChg chg="del">
          <ac:chgData name="Khai Bui Quang" userId="f570f79f-9e48-4867-aa99-fd48677b2187" providerId="ADAL" clId="{3EF7AF5A-8334-4026-9B1B-1DB72D6105BC}" dt="2022-12-28T16:34:06.381" v="1445" actId="478"/>
          <ac:picMkLst>
            <pc:docMk/>
            <pc:sldMk cId="2042422614" sldId="832"/>
            <ac:picMk id="1026" creationId="{E90073A9-6C86-88AD-AA42-3E357F1BABE1}"/>
          </ac:picMkLst>
        </pc:picChg>
      </pc:sldChg>
      <pc:sldChg chg="addSp delSp modSp add mod addAnim delAnim modAnim">
        <pc:chgData name="Khai Bui Quang" userId="f570f79f-9e48-4867-aa99-fd48677b2187" providerId="ADAL" clId="{3EF7AF5A-8334-4026-9B1B-1DB72D6105BC}" dt="2022-12-28T16:32:53.776" v="1391"/>
        <pc:sldMkLst>
          <pc:docMk/>
          <pc:sldMk cId="2935752249" sldId="833"/>
        </pc:sldMkLst>
        <pc:spChg chg="del">
          <ac:chgData name="Khai Bui Quang" userId="f570f79f-9e48-4867-aa99-fd48677b2187" providerId="ADAL" clId="{3EF7AF5A-8334-4026-9B1B-1DB72D6105BC}" dt="2022-12-28T16:22:09.688" v="1326" actId="478"/>
          <ac:spMkLst>
            <pc:docMk/>
            <pc:sldMk cId="2935752249" sldId="833"/>
            <ac:spMk id="4" creationId="{83E4DDDE-A190-FC3F-0156-D40AA63E8467}"/>
          </ac:spMkLst>
        </pc:spChg>
        <pc:spChg chg="del mod">
          <ac:chgData name="Khai Bui Quang" userId="f570f79f-9e48-4867-aa99-fd48677b2187" providerId="ADAL" clId="{3EF7AF5A-8334-4026-9B1B-1DB72D6105BC}" dt="2022-12-28T16:22:16.166" v="1330" actId="478"/>
          <ac:spMkLst>
            <pc:docMk/>
            <pc:sldMk cId="2935752249" sldId="833"/>
            <ac:spMk id="5" creationId="{736D337C-2226-2F28-A40E-BE42C6E1A1A2}"/>
          </ac:spMkLst>
        </pc:spChg>
        <pc:spChg chg="del">
          <ac:chgData name="Khai Bui Quang" userId="f570f79f-9e48-4867-aa99-fd48677b2187" providerId="ADAL" clId="{3EF7AF5A-8334-4026-9B1B-1DB72D6105BC}" dt="2022-12-28T16:22:13.141" v="1327" actId="478"/>
          <ac:spMkLst>
            <pc:docMk/>
            <pc:sldMk cId="2935752249" sldId="833"/>
            <ac:spMk id="6" creationId="{04958265-4CFD-C3AB-6FFB-3AB1C1501975}"/>
          </ac:spMkLst>
        </pc:spChg>
        <pc:spChg chg="add mod">
          <ac:chgData name="Khai Bui Quang" userId="f570f79f-9e48-4867-aa99-fd48677b2187" providerId="ADAL" clId="{3EF7AF5A-8334-4026-9B1B-1DB72D6105BC}" dt="2022-12-28T16:00:49.118" v="606" actId="1076"/>
          <ac:spMkLst>
            <pc:docMk/>
            <pc:sldMk cId="2935752249" sldId="833"/>
            <ac:spMk id="10" creationId="{DC038816-7E7B-F316-ADD6-5ED1D80C17CF}"/>
          </ac:spMkLst>
        </pc:spChg>
        <pc:spChg chg="mod topLvl">
          <ac:chgData name="Khai Bui Quang" userId="f570f79f-9e48-4867-aa99-fd48677b2187" providerId="ADAL" clId="{3EF7AF5A-8334-4026-9B1B-1DB72D6105BC}" dt="2022-12-28T16:01:01.782" v="636" actId="1038"/>
          <ac:spMkLst>
            <pc:docMk/>
            <pc:sldMk cId="2935752249" sldId="833"/>
            <ac:spMk id="12" creationId="{7A733253-42AB-4810-283F-9CC18E88172F}"/>
          </ac:spMkLst>
        </pc:spChg>
        <pc:spChg chg="add mod">
          <ac:chgData name="Khai Bui Quang" userId="f570f79f-9e48-4867-aa99-fd48677b2187" providerId="ADAL" clId="{3EF7AF5A-8334-4026-9B1B-1DB72D6105BC}" dt="2022-12-28T16:29:39.395" v="1387" actId="14100"/>
          <ac:spMkLst>
            <pc:docMk/>
            <pc:sldMk cId="2935752249" sldId="833"/>
            <ac:spMk id="15" creationId="{84A4DF24-92D2-964F-4D3B-813D7261E998}"/>
          </ac:spMkLst>
        </pc:spChg>
        <pc:spChg chg="mod topLvl">
          <ac:chgData name="Khai Bui Quang" userId="f570f79f-9e48-4867-aa99-fd48677b2187" providerId="ADAL" clId="{3EF7AF5A-8334-4026-9B1B-1DB72D6105BC}" dt="2022-12-28T15:50:38.581" v="303" actId="165"/>
          <ac:spMkLst>
            <pc:docMk/>
            <pc:sldMk cId="2935752249" sldId="833"/>
            <ac:spMk id="16" creationId="{798F40EE-447B-F8BE-57CC-F0F7E8D9045C}"/>
          </ac:spMkLst>
        </pc:spChg>
        <pc:spChg chg="del">
          <ac:chgData name="Khai Bui Quang" userId="f570f79f-9e48-4867-aa99-fd48677b2187" providerId="ADAL" clId="{3EF7AF5A-8334-4026-9B1B-1DB72D6105BC}" dt="2022-12-28T16:32:52.824" v="1390" actId="478"/>
          <ac:spMkLst>
            <pc:docMk/>
            <pc:sldMk cId="2935752249" sldId="833"/>
            <ac:spMk id="29" creationId="{ACC9EECF-8984-F46C-4EBE-4BCD06CFFDCD}"/>
          </ac:spMkLst>
        </pc:spChg>
        <pc:spChg chg="add del">
          <ac:chgData name="Khai Bui Quang" userId="f570f79f-9e48-4867-aa99-fd48677b2187" providerId="ADAL" clId="{3EF7AF5A-8334-4026-9B1B-1DB72D6105BC}" dt="2022-12-28T16:13:34.385" v="1086" actId="478"/>
          <ac:spMkLst>
            <pc:docMk/>
            <pc:sldMk cId="2935752249" sldId="833"/>
            <ac:spMk id="96" creationId="{F665701B-5327-225C-E4AB-5273F2E60C38}"/>
          </ac:spMkLst>
        </pc:spChg>
        <pc:spChg chg="add del mod">
          <ac:chgData name="Khai Bui Quang" userId="f570f79f-9e48-4867-aa99-fd48677b2187" providerId="ADAL" clId="{3EF7AF5A-8334-4026-9B1B-1DB72D6105BC}" dt="2022-12-28T16:14:08.304" v="1091" actId="478"/>
          <ac:spMkLst>
            <pc:docMk/>
            <pc:sldMk cId="2935752249" sldId="833"/>
            <ac:spMk id="99" creationId="{840A491A-5387-8BC2-6AE4-A8205ACF1276}"/>
          </ac:spMkLst>
        </pc:spChg>
        <pc:spChg chg="add mod">
          <ac:chgData name="Khai Bui Quang" userId="f570f79f-9e48-4867-aa99-fd48677b2187" providerId="ADAL" clId="{3EF7AF5A-8334-4026-9B1B-1DB72D6105BC}" dt="2022-12-28T16:32:53.776" v="1391"/>
          <ac:spMkLst>
            <pc:docMk/>
            <pc:sldMk cId="2935752249" sldId="833"/>
            <ac:spMk id="170" creationId="{388EDA2A-7ADB-AAA1-ED43-089CF2E6F7D5}"/>
          </ac:spMkLst>
        </pc:spChg>
        <pc:grpChg chg="del">
          <ac:chgData name="Khai Bui Quang" userId="f570f79f-9e48-4867-aa99-fd48677b2187" providerId="ADAL" clId="{3EF7AF5A-8334-4026-9B1B-1DB72D6105BC}" dt="2022-12-28T15:48:03.695" v="264" actId="478"/>
          <ac:grpSpMkLst>
            <pc:docMk/>
            <pc:sldMk cId="2935752249" sldId="833"/>
            <ac:grpSpMk id="2" creationId="{B1DDA04B-1739-77AE-6B10-BD2D68C9740C}"/>
          </ac:grpSpMkLst>
        </pc:grpChg>
        <pc:grpChg chg="del mod">
          <ac:chgData name="Khai Bui Quang" userId="f570f79f-9e48-4867-aa99-fd48677b2187" providerId="ADAL" clId="{3EF7AF5A-8334-4026-9B1B-1DB72D6105BC}" dt="2022-12-28T15:51:17.046" v="306" actId="165"/>
          <ac:grpSpMkLst>
            <pc:docMk/>
            <pc:sldMk cId="2935752249" sldId="833"/>
            <ac:grpSpMk id="8" creationId="{BC36127F-74EB-089F-C5D3-74A20F780252}"/>
          </ac:grpSpMkLst>
        </pc:grpChg>
        <pc:grpChg chg="del mod">
          <ac:chgData name="Khai Bui Quang" userId="f570f79f-9e48-4867-aa99-fd48677b2187" providerId="ADAL" clId="{3EF7AF5A-8334-4026-9B1B-1DB72D6105BC}" dt="2022-12-28T15:50:38.581" v="303" actId="165"/>
          <ac:grpSpMkLst>
            <pc:docMk/>
            <pc:sldMk cId="2935752249" sldId="833"/>
            <ac:grpSpMk id="13" creationId="{84BBFF72-3027-2D1E-257C-08D9F823A65F}"/>
          </ac:grpSpMkLst>
        </pc:grpChg>
        <pc:graphicFrameChg chg="add mod">
          <ac:chgData name="Khai Bui Quang" userId="f570f79f-9e48-4867-aa99-fd48677b2187" providerId="ADAL" clId="{3EF7AF5A-8334-4026-9B1B-1DB72D6105BC}" dt="2022-12-28T16:24:43.502" v="1331" actId="207"/>
          <ac:graphicFrameMkLst>
            <pc:docMk/>
            <pc:sldMk cId="2935752249" sldId="833"/>
            <ac:graphicFrameMk id="9" creationId="{DF0E3B97-EDD7-5480-20DE-19D7766511E2}"/>
          </ac:graphicFrameMkLst>
        </pc:graphicFrameChg>
        <pc:graphicFrameChg chg="mod topLvl">
          <ac:chgData name="Khai Bui Quang" userId="f570f79f-9e48-4867-aa99-fd48677b2187" providerId="ADAL" clId="{3EF7AF5A-8334-4026-9B1B-1DB72D6105BC}" dt="2022-12-28T15:56:30.861" v="496" actId="14100"/>
          <ac:graphicFrameMkLst>
            <pc:docMk/>
            <pc:sldMk cId="2935752249" sldId="833"/>
            <ac:graphicFrameMk id="11" creationId="{B4960643-BEB9-EF12-AE38-707C36911A2F}"/>
          </ac:graphicFrameMkLst>
        </pc:graphicFrameChg>
        <pc:graphicFrameChg chg="mod topLvl">
          <ac:chgData name="Khai Bui Quang" userId="f570f79f-9e48-4867-aa99-fd48677b2187" providerId="ADAL" clId="{3EF7AF5A-8334-4026-9B1B-1DB72D6105BC}" dt="2022-12-28T15:55:32.249" v="410" actId="14100"/>
          <ac:graphicFrameMkLst>
            <pc:docMk/>
            <pc:sldMk cId="2935752249" sldId="833"/>
            <ac:graphicFrameMk id="14" creationId="{3AC7C5D4-2AD9-9016-8F38-F06E3907C25D}"/>
          </ac:graphicFrameMkLst>
        </pc:graphicFrameChg>
        <pc:cxnChg chg="del">
          <ac:chgData name="Khai Bui Quang" userId="f570f79f-9e48-4867-aa99-fd48677b2187" providerId="ADAL" clId="{3EF7AF5A-8334-4026-9B1B-1DB72D6105BC}" dt="2022-12-28T15:47:42.180" v="257" actId="478"/>
          <ac:cxnSpMkLst>
            <pc:docMk/>
            <pc:sldMk cId="2935752249" sldId="833"/>
            <ac:cxnSpMk id="17" creationId="{72E46C9A-FE12-E1D5-EF87-7983BBF9CADC}"/>
          </ac:cxnSpMkLst>
        </pc:cxnChg>
        <pc:cxnChg chg="del">
          <ac:chgData name="Khai Bui Quang" userId="f570f79f-9e48-4867-aa99-fd48677b2187" providerId="ADAL" clId="{3EF7AF5A-8334-4026-9B1B-1DB72D6105BC}" dt="2022-12-28T15:47:40.377" v="256" actId="478"/>
          <ac:cxnSpMkLst>
            <pc:docMk/>
            <pc:sldMk cId="2935752249" sldId="833"/>
            <ac:cxnSpMk id="18" creationId="{8736EE71-CD4C-DAE1-4C27-810F4C2413C9}"/>
          </ac:cxnSpMkLst>
        </pc:cxnChg>
        <pc:cxnChg chg="del">
          <ac:chgData name="Khai Bui Quang" userId="f570f79f-9e48-4867-aa99-fd48677b2187" providerId="ADAL" clId="{3EF7AF5A-8334-4026-9B1B-1DB72D6105BC}" dt="2022-12-28T15:47:43.910" v="258" actId="478"/>
          <ac:cxnSpMkLst>
            <pc:docMk/>
            <pc:sldMk cId="2935752249" sldId="833"/>
            <ac:cxnSpMk id="19" creationId="{26D9EFB8-294C-1CD0-69EA-AA74CDB50BDC}"/>
          </ac:cxnSpMkLst>
        </pc:cxnChg>
        <pc:cxnChg chg="del">
          <ac:chgData name="Khai Bui Quang" userId="f570f79f-9e48-4867-aa99-fd48677b2187" providerId="ADAL" clId="{3EF7AF5A-8334-4026-9B1B-1DB72D6105BC}" dt="2022-12-28T15:47:44.929" v="259" actId="478"/>
          <ac:cxnSpMkLst>
            <pc:docMk/>
            <pc:sldMk cId="2935752249" sldId="833"/>
            <ac:cxnSpMk id="20" creationId="{14973719-591B-2905-F084-073208F8224E}"/>
          </ac:cxnSpMkLst>
        </pc:cxnChg>
        <pc:cxnChg chg="del">
          <ac:chgData name="Khai Bui Quang" userId="f570f79f-9e48-4867-aa99-fd48677b2187" providerId="ADAL" clId="{3EF7AF5A-8334-4026-9B1B-1DB72D6105BC}" dt="2022-12-28T15:47:46.096" v="260" actId="478"/>
          <ac:cxnSpMkLst>
            <pc:docMk/>
            <pc:sldMk cId="2935752249" sldId="833"/>
            <ac:cxnSpMk id="21" creationId="{3A7D7872-A696-3F10-2F58-9F90A9391545}"/>
          </ac:cxnSpMkLst>
        </pc:cxnChg>
        <pc:cxnChg chg="del">
          <ac:chgData name="Khai Bui Quang" userId="f570f79f-9e48-4867-aa99-fd48677b2187" providerId="ADAL" clId="{3EF7AF5A-8334-4026-9B1B-1DB72D6105BC}" dt="2022-12-28T15:47:47.651" v="261" actId="478"/>
          <ac:cxnSpMkLst>
            <pc:docMk/>
            <pc:sldMk cId="2935752249" sldId="833"/>
            <ac:cxnSpMk id="22" creationId="{D9286A46-5285-4898-FEB1-D9E0B93AFF4D}"/>
          </ac:cxnSpMkLst>
        </pc:cxnChg>
        <pc:cxnChg chg="add del mod">
          <ac:chgData name="Khai Bui Quang" userId="f570f79f-9e48-4867-aa99-fd48677b2187" providerId="ADAL" clId="{3EF7AF5A-8334-4026-9B1B-1DB72D6105BC}" dt="2022-12-28T16:02:25.814" v="684" actId="11529"/>
          <ac:cxnSpMkLst>
            <pc:docMk/>
            <pc:sldMk cId="2935752249" sldId="833"/>
            <ac:cxnSpMk id="24" creationId="{F439A96D-3DF4-6E77-5C6A-4541E4AE4A05}"/>
          </ac:cxnSpMkLst>
        </pc:cxnChg>
        <pc:cxnChg chg="add del mod">
          <ac:chgData name="Khai Bui Quang" userId="f570f79f-9e48-4867-aa99-fd48677b2187" providerId="ADAL" clId="{3EF7AF5A-8334-4026-9B1B-1DB72D6105BC}" dt="2022-12-28T16:02:36.534" v="686" actId="478"/>
          <ac:cxnSpMkLst>
            <pc:docMk/>
            <pc:sldMk cId="2935752249" sldId="833"/>
            <ac:cxnSpMk id="26" creationId="{5F97FDC0-449A-626D-CD9B-B273CEDD5F11}"/>
          </ac:cxnSpMkLst>
        </pc:cxnChg>
        <pc:cxnChg chg="add del mod">
          <ac:chgData name="Khai Bui Quang" userId="f570f79f-9e48-4867-aa99-fd48677b2187" providerId="ADAL" clId="{3EF7AF5A-8334-4026-9B1B-1DB72D6105BC}" dt="2022-12-28T16:04:36.760" v="755" actId="478"/>
          <ac:cxnSpMkLst>
            <pc:docMk/>
            <pc:sldMk cId="2935752249" sldId="833"/>
            <ac:cxnSpMk id="27" creationId="{FA8CD5A4-AF17-8409-B02A-C13388FABAC2}"/>
          </ac:cxnSpMkLst>
        </pc:cxnChg>
        <pc:cxnChg chg="add mod">
          <ac:chgData name="Khai Bui Quang" userId="f570f79f-9e48-4867-aa99-fd48677b2187" providerId="ADAL" clId="{3EF7AF5A-8334-4026-9B1B-1DB72D6105BC}" dt="2022-12-28T16:06:10.324" v="794" actId="1036"/>
          <ac:cxnSpMkLst>
            <pc:docMk/>
            <pc:sldMk cId="2935752249" sldId="833"/>
            <ac:cxnSpMk id="42" creationId="{E19A80F4-B13E-4798-E9CE-EA2D65C1EE2B}"/>
          </ac:cxnSpMkLst>
        </pc:cxnChg>
        <pc:cxnChg chg="add del mod">
          <ac:chgData name="Khai Bui Quang" userId="f570f79f-9e48-4867-aa99-fd48677b2187" providerId="ADAL" clId="{3EF7AF5A-8334-4026-9B1B-1DB72D6105BC}" dt="2022-12-28T16:07:37.225" v="914" actId="478"/>
          <ac:cxnSpMkLst>
            <pc:docMk/>
            <pc:sldMk cId="2935752249" sldId="833"/>
            <ac:cxnSpMk id="44" creationId="{DB26D13F-7C1C-A121-C6B7-C4EA1FFC1B9D}"/>
          </ac:cxnSpMkLst>
        </pc:cxnChg>
        <pc:cxnChg chg="add mod">
          <ac:chgData name="Khai Bui Quang" userId="f570f79f-9e48-4867-aa99-fd48677b2187" providerId="ADAL" clId="{3EF7AF5A-8334-4026-9B1B-1DB72D6105BC}" dt="2022-12-28T16:06:03.888" v="792" actId="14100"/>
          <ac:cxnSpMkLst>
            <pc:docMk/>
            <pc:sldMk cId="2935752249" sldId="833"/>
            <ac:cxnSpMk id="47" creationId="{BA940393-F3E5-E6AF-C834-39486F729E35}"/>
          </ac:cxnSpMkLst>
        </pc:cxnChg>
        <pc:cxnChg chg="add del mod">
          <ac:chgData name="Khai Bui Quang" userId="f570f79f-9e48-4867-aa99-fd48677b2187" providerId="ADAL" clId="{3EF7AF5A-8334-4026-9B1B-1DB72D6105BC}" dt="2022-12-28T16:11:07.299" v="1016" actId="478"/>
          <ac:cxnSpMkLst>
            <pc:docMk/>
            <pc:sldMk cId="2935752249" sldId="833"/>
            <ac:cxnSpMk id="58" creationId="{8EC6CA4E-3891-DBA5-B7A1-F05BD478F3B3}"/>
          </ac:cxnSpMkLst>
        </pc:cxnChg>
        <pc:cxnChg chg="add del mod">
          <ac:chgData name="Khai Bui Quang" userId="f570f79f-9e48-4867-aa99-fd48677b2187" providerId="ADAL" clId="{3EF7AF5A-8334-4026-9B1B-1DB72D6105BC}" dt="2022-12-28T16:10:11.657" v="1003" actId="11529"/>
          <ac:cxnSpMkLst>
            <pc:docMk/>
            <pc:sldMk cId="2935752249" sldId="833"/>
            <ac:cxnSpMk id="65" creationId="{EDA326DC-2370-8EEA-0571-28E3A7ABF72C}"/>
          </ac:cxnSpMkLst>
        </pc:cxnChg>
        <pc:cxnChg chg="add del mod">
          <ac:chgData name="Khai Bui Quang" userId="f570f79f-9e48-4867-aa99-fd48677b2187" providerId="ADAL" clId="{3EF7AF5A-8334-4026-9B1B-1DB72D6105BC}" dt="2022-12-28T16:11:56.889" v="1058" actId="478"/>
          <ac:cxnSpMkLst>
            <pc:docMk/>
            <pc:sldMk cId="2935752249" sldId="833"/>
            <ac:cxnSpMk id="80" creationId="{420D53DC-C801-6B78-1FF7-F03E357F57E0}"/>
          </ac:cxnSpMkLst>
        </pc:cxnChg>
        <pc:cxnChg chg="add del mod">
          <ac:chgData name="Khai Bui Quang" userId="f570f79f-9e48-4867-aa99-fd48677b2187" providerId="ADAL" clId="{3EF7AF5A-8334-4026-9B1B-1DB72D6105BC}" dt="2022-12-28T16:12:17.957" v="1075" actId="478"/>
          <ac:cxnSpMkLst>
            <pc:docMk/>
            <pc:sldMk cId="2935752249" sldId="833"/>
            <ac:cxnSpMk id="88" creationId="{0E39DA23-E2F1-6971-8D81-BC6EF5527E5C}"/>
          </ac:cxnSpMkLst>
        </pc:cxnChg>
        <pc:cxnChg chg="add del mod">
          <ac:chgData name="Khai Bui Quang" userId="f570f79f-9e48-4867-aa99-fd48677b2187" providerId="ADAL" clId="{3EF7AF5A-8334-4026-9B1B-1DB72D6105BC}" dt="2022-12-28T16:13:18.847" v="1084" actId="478"/>
          <ac:cxnSpMkLst>
            <pc:docMk/>
            <pc:sldMk cId="2935752249" sldId="833"/>
            <ac:cxnSpMk id="90" creationId="{02F3B0E7-CCBA-4AC0-CD48-C49ABCEF8564}"/>
          </ac:cxnSpMkLst>
        </pc:cxnChg>
        <pc:cxnChg chg="add del">
          <ac:chgData name="Khai Bui Quang" userId="f570f79f-9e48-4867-aa99-fd48677b2187" providerId="ADAL" clId="{3EF7AF5A-8334-4026-9B1B-1DB72D6105BC}" dt="2022-12-28T16:13:43.667" v="1088" actId="478"/>
          <ac:cxnSpMkLst>
            <pc:docMk/>
            <pc:sldMk cId="2935752249" sldId="833"/>
            <ac:cxnSpMk id="98" creationId="{7D8B465E-BC0B-4C38-D564-8A534E30ACD0}"/>
          </ac:cxnSpMkLst>
        </pc:cxnChg>
        <pc:cxnChg chg="add mod">
          <ac:chgData name="Khai Bui Quang" userId="f570f79f-9e48-4867-aa99-fd48677b2187" providerId="ADAL" clId="{3EF7AF5A-8334-4026-9B1B-1DB72D6105BC}" dt="2022-12-28T16:14:44.630" v="1148" actId="1037"/>
          <ac:cxnSpMkLst>
            <pc:docMk/>
            <pc:sldMk cId="2935752249" sldId="833"/>
            <ac:cxnSpMk id="100" creationId="{3762A0F4-0E14-D51E-280E-5887D62B339D}"/>
          </ac:cxnSpMkLst>
        </pc:cxnChg>
        <pc:cxnChg chg="add mod">
          <ac:chgData name="Khai Bui Quang" userId="f570f79f-9e48-4867-aa99-fd48677b2187" providerId="ADAL" clId="{3EF7AF5A-8334-4026-9B1B-1DB72D6105BC}" dt="2022-12-28T16:15:39.049" v="1230" actId="14100"/>
          <ac:cxnSpMkLst>
            <pc:docMk/>
            <pc:sldMk cId="2935752249" sldId="833"/>
            <ac:cxnSpMk id="106" creationId="{559505CE-55F5-B9D0-9F3A-DB2405E4F023}"/>
          </ac:cxnSpMkLst>
        </pc:cxnChg>
        <pc:cxnChg chg="add mod">
          <ac:chgData name="Khai Bui Quang" userId="f570f79f-9e48-4867-aa99-fd48677b2187" providerId="ADAL" clId="{3EF7AF5A-8334-4026-9B1B-1DB72D6105BC}" dt="2022-12-28T16:27:38.190" v="1346" actId="14100"/>
          <ac:cxnSpMkLst>
            <pc:docMk/>
            <pc:sldMk cId="2935752249" sldId="833"/>
            <ac:cxnSpMk id="109" creationId="{7D389A9C-DACF-54ED-E1C1-2BE09F85D92A}"/>
          </ac:cxnSpMkLst>
        </pc:cxnChg>
        <pc:cxnChg chg="add mod">
          <ac:chgData name="Khai Bui Quang" userId="f570f79f-9e48-4867-aa99-fd48677b2187" providerId="ADAL" clId="{3EF7AF5A-8334-4026-9B1B-1DB72D6105BC}" dt="2022-12-28T16:17:02.828" v="1274" actId="1038"/>
          <ac:cxnSpMkLst>
            <pc:docMk/>
            <pc:sldMk cId="2935752249" sldId="833"/>
            <ac:cxnSpMk id="114" creationId="{BAF983FA-073A-A0B2-B326-0EA6E9554CE5}"/>
          </ac:cxnSpMkLst>
        </pc:cxnChg>
        <pc:cxnChg chg="add mod">
          <ac:chgData name="Khai Bui Quang" userId="f570f79f-9e48-4867-aa99-fd48677b2187" providerId="ADAL" clId="{3EF7AF5A-8334-4026-9B1B-1DB72D6105BC}" dt="2022-12-28T16:18:12.593" v="1278" actId="14100"/>
          <ac:cxnSpMkLst>
            <pc:docMk/>
            <pc:sldMk cId="2935752249" sldId="833"/>
            <ac:cxnSpMk id="118" creationId="{A2AFC780-88ED-76E2-83B6-D953E4BA50BE}"/>
          </ac:cxnSpMkLst>
        </pc:cxnChg>
        <pc:cxnChg chg="add del mod">
          <ac:chgData name="Khai Bui Quang" userId="f570f79f-9e48-4867-aa99-fd48677b2187" providerId="ADAL" clId="{3EF7AF5A-8334-4026-9B1B-1DB72D6105BC}" dt="2022-12-28T16:19:33.781" v="1298" actId="478"/>
          <ac:cxnSpMkLst>
            <pc:docMk/>
            <pc:sldMk cId="2935752249" sldId="833"/>
            <ac:cxnSpMk id="122" creationId="{A56D0E81-E191-5121-5B71-C9418D5FC545}"/>
          </ac:cxnSpMkLst>
        </pc:cxnChg>
        <pc:cxnChg chg="add mod">
          <ac:chgData name="Khai Bui Quang" userId="f570f79f-9e48-4867-aa99-fd48677b2187" providerId="ADAL" clId="{3EF7AF5A-8334-4026-9B1B-1DB72D6105BC}" dt="2022-12-28T16:19:49.956" v="1301" actId="14100"/>
          <ac:cxnSpMkLst>
            <pc:docMk/>
            <pc:sldMk cId="2935752249" sldId="833"/>
            <ac:cxnSpMk id="129" creationId="{43E29E0F-0312-62D4-6A67-72F5F04CA1B1}"/>
          </ac:cxnSpMkLst>
        </pc:cxnChg>
        <pc:cxnChg chg="add del mod">
          <ac:chgData name="Khai Bui Quang" userId="f570f79f-9e48-4867-aa99-fd48677b2187" providerId="ADAL" clId="{3EF7AF5A-8334-4026-9B1B-1DB72D6105BC}" dt="2022-12-28T16:26:51.678" v="1338" actId="478"/>
          <ac:cxnSpMkLst>
            <pc:docMk/>
            <pc:sldMk cId="2935752249" sldId="833"/>
            <ac:cxnSpMk id="131" creationId="{A6CA1ED0-12EE-376B-78DC-9CE2990397AF}"/>
          </ac:cxnSpMkLst>
        </pc:cxnChg>
        <pc:cxnChg chg="add mod">
          <ac:chgData name="Khai Bui Quang" userId="f570f79f-9e48-4867-aa99-fd48677b2187" providerId="ADAL" clId="{3EF7AF5A-8334-4026-9B1B-1DB72D6105BC}" dt="2022-12-28T16:29:02.732" v="1385" actId="14100"/>
          <ac:cxnSpMkLst>
            <pc:docMk/>
            <pc:sldMk cId="2935752249" sldId="833"/>
            <ac:cxnSpMk id="139" creationId="{3DD178EA-87C4-9960-B730-9B8D68C55238}"/>
          </ac:cxnSpMkLst>
        </pc:cxnChg>
        <pc:cxnChg chg="add mod">
          <ac:chgData name="Khai Bui Quang" userId="f570f79f-9e48-4867-aa99-fd48677b2187" providerId="ADAL" clId="{3EF7AF5A-8334-4026-9B1B-1DB72D6105BC}" dt="2022-12-28T16:28:03.186" v="1359" actId="14100"/>
          <ac:cxnSpMkLst>
            <pc:docMk/>
            <pc:sldMk cId="2935752249" sldId="833"/>
            <ac:cxnSpMk id="150" creationId="{82C33886-D321-69FF-1746-23374B787617}"/>
          </ac:cxnSpMkLst>
        </pc:cxnChg>
      </pc:sldChg>
      <pc:sldChg chg="addSp delSp modSp add mod">
        <pc:chgData name="Khai Bui Quang" userId="f570f79f-9e48-4867-aa99-fd48677b2187" providerId="ADAL" clId="{3EF7AF5A-8334-4026-9B1B-1DB72D6105BC}" dt="2022-12-28T17:07:50.691" v="2578" actId="14100"/>
        <pc:sldMkLst>
          <pc:docMk/>
          <pc:sldMk cId="863499773" sldId="834"/>
        </pc:sldMkLst>
        <pc:spChg chg="del mod topLvl">
          <ac:chgData name="Khai Bui Quang" userId="f570f79f-9e48-4867-aa99-fd48677b2187" providerId="ADAL" clId="{3EF7AF5A-8334-4026-9B1B-1DB72D6105BC}" dt="2022-12-28T16:51:42.535" v="1921" actId="21"/>
          <ac:spMkLst>
            <pc:docMk/>
            <pc:sldMk cId="863499773" sldId="834"/>
            <ac:spMk id="7" creationId="{95B0A091-043D-69BA-247D-EE327A038DC1}"/>
          </ac:spMkLst>
        </pc:spChg>
        <pc:spChg chg="del mod topLvl">
          <ac:chgData name="Khai Bui Quang" userId="f570f79f-9e48-4867-aa99-fd48677b2187" providerId="ADAL" clId="{3EF7AF5A-8334-4026-9B1B-1DB72D6105BC}" dt="2022-12-28T16:51:42.535" v="1921" actId="21"/>
          <ac:spMkLst>
            <pc:docMk/>
            <pc:sldMk cId="863499773" sldId="834"/>
            <ac:spMk id="8" creationId="{755E2387-CF9A-0A95-0BE9-5E96373D24A5}"/>
          </ac:spMkLst>
        </pc:spChg>
        <pc:spChg chg="del mod topLvl">
          <ac:chgData name="Khai Bui Quang" userId="f570f79f-9e48-4867-aa99-fd48677b2187" providerId="ADAL" clId="{3EF7AF5A-8334-4026-9B1B-1DB72D6105BC}" dt="2022-12-28T16:51:42.535" v="1921" actId="21"/>
          <ac:spMkLst>
            <pc:docMk/>
            <pc:sldMk cId="863499773" sldId="834"/>
            <ac:spMk id="9" creationId="{B1C6E8A0-2525-68EA-3866-6775EB4501F8}"/>
          </ac:spMkLst>
        </pc:spChg>
        <pc:spChg chg="del mod topLvl">
          <ac:chgData name="Khai Bui Quang" userId="f570f79f-9e48-4867-aa99-fd48677b2187" providerId="ADAL" clId="{3EF7AF5A-8334-4026-9B1B-1DB72D6105BC}" dt="2022-12-28T16:51:42.535" v="1921" actId="21"/>
          <ac:spMkLst>
            <pc:docMk/>
            <pc:sldMk cId="863499773" sldId="834"/>
            <ac:spMk id="10" creationId="{B6B9FAF0-81A3-F878-E2FB-EBD49A9C3C6B}"/>
          </ac:spMkLst>
        </pc:spChg>
        <pc:spChg chg="del mod topLvl">
          <ac:chgData name="Khai Bui Quang" userId="f570f79f-9e48-4867-aa99-fd48677b2187" providerId="ADAL" clId="{3EF7AF5A-8334-4026-9B1B-1DB72D6105BC}" dt="2022-12-28T16:52:45.685" v="1981" actId="478"/>
          <ac:spMkLst>
            <pc:docMk/>
            <pc:sldMk cId="863499773" sldId="834"/>
            <ac:spMk id="11" creationId="{5D389677-3C05-3375-EDCD-AEF1C2C8ECD8}"/>
          </ac:spMkLst>
        </pc:spChg>
        <pc:spChg chg="del mod topLvl">
          <ac:chgData name="Khai Bui Quang" userId="f570f79f-9e48-4867-aa99-fd48677b2187" providerId="ADAL" clId="{3EF7AF5A-8334-4026-9B1B-1DB72D6105BC}" dt="2022-12-28T16:51:42.535" v="1921" actId="21"/>
          <ac:spMkLst>
            <pc:docMk/>
            <pc:sldMk cId="863499773" sldId="834"/>
            <ac:spMk id="12" creationId="{2FE2ACE1-F852-4CD6-3DBE-ADC1EE4B8441}"/>
          </ac:spMkLst>
        </pc:spChg>
        <pc:spChg chg="del mod topLvl">
          <ac:chgData name="Khai Bui Quang" userId="f570f79f-9e48-4867-aa99-fd48677b2187" providerId="ADAL" clId="{3EF7AF5A-8334-4026-9B1B-1DB72D6105BC}" dt="2022-12-28T16:52:45.685" v="1981" actId="478"/>
          <ac:spMkLst>
            <pc:docMk/>
            <pc:sldMk cId="863499773" sldId="834"/>
            <ac:spMk id="13" creationId="{88694878-9992-4D83-4779-E9EC91E4E251}"/>
          </ac:spMkLst>
        </pc:spChg>
        <pc:spChg chg="del mod topLvl">
          <ac:chgData name="Khai Bui Quang" userId="f570f79f-9e48-4867-aa99-fd48677b2187" providerId="ADAL" clId="{3EF7AF5A-8334-4026-9B1B-1DB72D6105BC}" dt="2022-12-28T16:51:42.535" v="1921" actId="21"/>
          <ac:spMkLst>
            <pc:docMk/>
            <pc:sldMk cId="863499773" sldId="834"/>
            <ac:spMk id="14" creationId="{27440A9D-7738-CC49-70DD-5CF23CDB5FAC}"/>
          </ac:spMkLst>
        </pc:spChg>
        <pc:spChg chg="del mod topLvl">
          <ac:chgData name="Khai Bui Quang" userId="f570f79f-9e48-4867-aa99-fd48677b2187" providerId="ADAL" clId="{3EF7AF5A-8334-4026-9B1B-1DB72D6105BC}" dt="2022-12-28T16:51:42.535" v="1921" actId="21"/>
          <ac:spMkLst>
            <pc:docMk/>
            <pc:sldMk cId="863499773" sldId="834"/>
            <ac:spMk id="15" creationId="{D1ACEE23-B55F-8B97-2509-250D393C34C6}"/>
          </ac:spMkLst>
        </pc:spChg>
        <pc:spChg chg="del mod topLvl">
          <ac:chgData name="Khai Bui Quang" userId="f570f79f-9e48-4867-aa99-fd48677b2187" providerId="ADAL" clId="{3EF7AF5A-8334-4026-9B1B-1DB72D6105BC}" dt="2022-12-28T16:51:42.535" v="1921" actId="21"/>
          <ac:spMkLst>
            <pc:docMk/>
            <pc:sldMk cId="863499773" sldId="834"/>
            <ac:spMk id="16" creationId="{7DD3867A-A34A-E6EB-1DA2-5E25F3266AAF}"/>
          </ac:spMkLst>
        </pc:spChg>
        <pc:spChg chg="del mod topLvl">
          <ac:chgData name="Khai Bui Quang" userId="f570f79f-9e48-4867-aa99-fd48677b2187" providerId="ADAL" clId="{3EF7AF5A-8334-4026-9B1B-1DB72D6105BC}" dt="2022-12-28T16:52:45.685" v="1981" actId="478"/>
          <ac:spMkLst>
            <pc:docMk/>
            <pc:sldMk cId="863499773" sldId="834"/>
            <ac:spMk id="17" creationId="{B0E84029-BCED-42E6-62CC-36DBE146FDF7}"/>
          </ac:spMkLst>
        </pc:spChg>
        <pc:spChg chg="del mod topLvl">
          <ac:chgData name="Khai Bui Quang" userId="f570f79f-9e48-4867-aa99-fd48677b2187" providerId="ADAL" clId="{3EF7AF5A-8334-4026-9B1B-1DB72D6105BC}" dt="2022-12-28T16:51:42.535" v="1921" actId="21"/>
          <ac:spMkLst>
            <pc:docMk/>
            <pc:sldMk cId="863499773" sldId="834"/>
            <ac:spMk id="18" creationId="{655C4342-30F7-02AE-779F-46915B2A11D0}"/>
          </ac:spMkLst>
        </pc:spChg>
        <pc:spChg chg="del mod topLvl">
          <ac:chgData name="Khai Bui Quang" userId="f570f79f-9e48-4867-aa99-fd48677b2187" providerId="ADAL" clId="{3EF7AF5A-8334-4026-9B1B-1DB72D6105BC}" dt="2022-12-28T16:52:45.685" v="1981" actId="478"/>
          <ac:spMkLst>
            <pc:docMk/>
            <pc:sldMk cId="863499773" sldId="834"/>
            <ac:spMk id="19" creationId="{E2B31D0F-715F-DBB9-CA0A-A383E6356A51}"/>
          </ac:spMkLst>
        </pc:spChg>
        <pc:spChg chg="mod">
          <ac:chgData name="Khai Bui Quang" userId="f570f79f-9e48-4867-aa99-fd48677b2187" providerId="ADAL" clId="{3EF7AF5A-8334-4026-9B1B-1DB72D6105BC}" dt="2022-12-28T16:54:41.496" v="2105" actId="18245"/>
          <ac:spMkLst>
            <pc:docMk/>
            <pc:sldMk cId="863499773" sldId="834"/>
            <ac:spMk id="23" creationId="{27597407-E4F1-0CDF-5193-60B14AE30C6E}"/>
          </ac:spMkLst>
        </pc:spChg>
        <pc:spChg chg="mod">
          <ac:chgData name="Khai Bui Quang" userId="f570f79f-9e48-4867-aa99-fd48677b2187" providerId="ADAL" clId="{3EF7AF5A-8334-4026-9B1B-1DB72D6105BC}" dt="2022-12-28T16:56:41.923" v="2160" actId="2711"/>
          <ac:spMkLst>
            <pc:docMk/>
            <pc:sldMk cId="863499773" sldId="834"/>
            <ac:spMk id="24" creationId="{21EE206C-3BFC-F78B-EC9D-C0E5588F3D4C}"/>
          </ac:spMkLst>
        </pc:spChg>
        <pc:spChg chg="mod">
          <ac:chgData name="Khai Bui Quang" userId="f570f79f-9e48-4867-aa99-fd48677b2187" providerId="ADAL" clId="{3EF7AF5A-8334-4026-9B1B-1DB72D6105BC}" dt="2022-12-28T16:54:41.496" v="2105" actId="18245"/>
          <ac:spMkLst>
            <pc:docMk/>
            <pc:sldMk cId="863499773" sldId="834"/>
            <ac:spMk id="25" creationId="{8B9E8A39-B097-595C-8892-481A4283A1C2}"/>
          </ac:spMkLst>
        </pc:spChg>
        <pc:spChg chg="mod">
          <ac:chgData name="Khai Bui Quang" userId="f570f79f-9e48-4867-aa99-fd48677b2187" providerId="ADAL" clId="{3EF7AF5A-8334-4026-9B1B-1DB72D6105BC}" dt="2022-12-28T16:57:08.112" v="2168" actId="20577"/>
          <ac:spMkLst>
            <pc:docMk/>
            <pc:sldMk cId="863499773" sldId="834"/>
            <ac:spMk id="26" creationId="{A81D7B49-7CA6-2259-BF20-F664F3C36AA9}"/>
          </ac:spMkLst>
        </pc:spChg>
        <pc:spChg chg="mod">
          <ac:chgData name="Khai Bui Quang" userId="f570f79f-9e48-4867-aa99-fd48677b2187" providerId="ADAL" clId="{3EF7AF5A-8334-4026-9B1B-1DB72D6105BC}" dt="2022-12-28T16:54:41.496" v="2105" actId="18245"/>
          <ac:spMkLst>
            <pc:docMk/>
            <pc:sldMk cId="863499773" sldId="834"/>
            <ac:spMk id="27" creationId="{C2EE09F4-BC44-72E9-09F3-5F73C07E3B06}"/>
          </ac:spMkLst>
        </pc:spChg>
        <pc:spChg chg="mod">
          <ac:chgData name="Khai Bui Quang" userId="f570f79f-9e48-4867-aa99-fd48677b2187" providerId="ADAL" clId="{3EF7AF5A-8334-4026-9B1B-1DB72D6105BC}" dt="2022-12-28T16:57:16.819" v="2171" actId="20577"/>
          <ac:spMkLst>
            <pc:docMk/>
            <pc:sldMk cId="863499773" sldId="834"/>
            <ac:spMk id="28" creationId="{1271BAC7-8CFB-F999-03BE-882868FA7489}"/>
          </ac:spMkLst>
        </pc:spChg>
        <pc:spChg chg="mod">
          <ac:chgData name="Khai Bui Quang" userId="f570f79f-9e48-4867-aa99-fd48677b2187" providerId="ADAL" clId="{3EF7AF5A-8334-4026-9B1B-1DB72D6105BC}" dt="2022-12-28T16:36:52.169" v="1573" actId="20577"/>
          <ac:spMkLst>
            <pc:docMk/>
            <pc:sldMk cId="863499773" sldId="834"/>
            <ac:spMk id="29" creationId="{ACC9EECF-8984-F46C-4EBE-4BCD06CFFDCD}"/>
          </ac:spMkLst>
        </pc:spChg>
        <pc:spChg chg="del mod topLvl">
          <ac:chgData name="Khai Bui Quang" userId="f570f79f-9e48-4867-aa99-fd48677b2187" providerId="ADAL" clId="{3EF7AF5A-8334-4026-9B1B-1DB72D6105BC}" dt="2022-12-28T17:00:54.259" v="2226" actId="478"/>
          <ac:spMkLst>
            <pc:docMk/>
            <pc:sldMk cId="863499773" sldId="834"/>
            <ac:spMk id="34" creationId="{096EC6FA-C4B7-6804-2482-F0AB7F575552}"/>
          </ac:spMkLst>
        </pc:spChg>
        <pc:spChg chg="del mod topLvl">
          <ac:chgData name="Khai Bui Quang" userId="f570f79f-9e48-4867-aa99-fd48677b2187" providerId="ADAL" clId="{3EF7AF5A-8334-4026-9B1B-1DB72D6105BC}" dt="2022-12-28T17:03:14.987" v="2349" actId="478"/>
          <ac:spMkLst>
            <pc:docMk/>
            <pc:sldMk cId="863499773" sldId="834"/>
            <ac:spMk id="35" creationId="{8CECA57A-FEFC-A7C6-2852-7FD1B41E81FD}"/>
          </ac:spMkLst>
        </pc:spChg>
        <pc:spChg chg="mod">
          <ac:chgData name="Khai Bui Quang" userId="f570f79f-9e48-4867-aa99-fd48677b2187" providerId="ADAL" clId="{3EF7AF5A-8334-4026-9B1B-1DB72D6105BC}" dt="2022-12-28T16:35:08.511" v="1485" actId="14100"/>
          <ac:spMkLst>
            <pc:docMk/>
            <pc:sldMk cId="863499773" sldId="834"/>
            <ac:spMk id="36" creationId="{CC075CF7-AC65-BAA9-D17A-207C2CC1BBE2}"/>
          </ac:spMkLst>
        </pc:spChg>
        <pc:spChg chg="del mod topLvl">
          <ac:chgData name="Khai Bui Quang" userId="f570f79f-9e48-4867-aa99-fd48677b2187" providerId="ADAL" clId="{3EF7AF5A-8334-4026-9B1B-1DB72D6105BC}" dt="2022-12-28T17:00:56.250" v="2227" actId="478"/>
          <ac:spMkLst>
            <pc:docMk/>
            <pc:sldMk cId="863499773" sldId="834"/>
            <ac:spMk id="37" creationId="{2EFE5096-67BD-0435-4812-F9169CF069F5}"/>
          </ac:spMkLst>
        </pc:spChg>
        <pc:spChg chg="del mod topLvl">
          <ac:chgData name="Khai Bui Quang" userId="f570f79f-9e48-4867-aa99-fd48677b2187" providerId="ADAL" clId="{3EF7AF5A-8334-4026-9B1B-1DB72D6105BC}" dt="2022-12-28T17:00:51.240" v="2225" actId="478"/>
          <ac:spMkLst>
            <pc:docMk/>
            <pc:sldMk cId="863499773" sldId="834"/>
            <ac:spMk id="38" creationId="{4DB1BCB7-B772-9ED7-1BB3-63057CF4A00A}"/>
          </ac:spMkLst>
        </pc:spChg>
        <pc:spChg chg="mod topLvl">
          <ac:chgData name="Khai Bui Quang" userId="f570f79f-9e48-4867-aa99-fd48677b2187" providerId="ADAL" clId="{3EF7AF5A-8334-4026-9B1B-1DB72D6105BC}" dt="2022-12-28T17:06:49.183" v="2563" actId="1035"/>
          <ac:spMkLst>
            <pc:docMk/>
            <pc:sldMk cId="863499773" sldId="834"/>
            <ac:spMk id="39" creationId="{D396D0A2-016F-1833-CF6E-E2A970BCF2B6}"/>
          </ac:spMkLst>
        </pc:spChg>
        <pc:spChg chg="del mod topLvl">
          <ac:chgData name="Khai Bui Quang" userId="f570f79f-9e48-4867-aa99-fd48677b2187" providerId="ADAL" clId="{3EF7AF5A-8334-4026-9B1B-1DB72D6105BC}" dt="2022-12-28T17:01:15.429" v="2231" actId="478"/>
          <ac:spMkLst>
            <pc:docMk/>
            <pc:sldMk cId="863499773" sldId="834"/>
            <ac:spMk id="40" creationId="{17C713C7-FD20-4B02-6930-6C423D9C510C}"/>
          </ac:spMkLst>
        </pc:spChg>
        <pc:spChg chg="del mod topLvl">
          <ac:chgData name="Khai Bui Quang" userId="f570f79f-9e48-4867-aa99-fd48677b2187" providerId="ADAL" clId="{3EF7AF5A-8334-4026-9B1B-1DB72D6105BC}" dt="2022-12-28T17:01:16.774" v="2232" actId="478"/>
          <ac:spMkLst>
            <pc:docMk/>
            <pc:sldMk cId="863499773" sldId="834"/>
            <ac:spMk id="41" creationId="{214E1E5D-DDE0-721E-C749-8B4DC02A1E07}"/>
          </ac:spMkLst>
        </pc:spChg>
        <pc:spChg chg="add mod">
          <ac:chgData name="Khai Bui Quang" userId="f570f79f-9e48-4867-aa99-fd48677b2187" providerId="ADAL" clId="{3EF7AF5A-8334-4026-9B1B-1DB72D6105BC}" dt="2022-12-28T17:06:49.183" v="2563" actId="1035"/>
          <ac:spMkLst>
            <pc:docMk/>
            <pc:sldMk cId="863499773" sldId="834"/>
            <ac:spMk id="42" creationId="{1D69D6A0-ACB6-79F1-2E98-5C201117222E}"/>
          </ac:spMkLst>
        </pc:spChg>
        <pc:spChg chg="add mod">
          <ac:chgData name="Khai Bui Quang" userId="f570f79f-9e48-4867-aa99-fd48677b2187" providerId="ADAL" clId="{3EF7AF5A-8334-4026-9B1B-1DB72D6105BC}" dt="2022-12-28T17:06:49.183" v="2563" actId="1035"/>
          <ac:spMkLst>
            <pc:docMk/>
            <pc:sldMk cId="863499773" sldId="834"/>
            <ac:spMk id="43" creationId="{25FB6E31-2A12-35FA-1E4D-54F528864F1F}"/>
          </ac:spMkLst>
        </pc:spChg>
        <pc:spChg chg="add mod">
          <ac:chgData name="Khai Bui Quang" userId="f570f79f-9e48-4867-aa99-fd48677b2187" providerId="ADAL" clId="{3EF7AF5A-8334-4026-9B1B-1DB72D6105BC}" dt="2022-12-28T17:06:56.988" v="2572" actId="20577"/>
          <ac:spMkLst>
            <pc:docMk/>
            <pc:sldMk cId="863499773" sldId="834"/>
            <ac:spMk id="44" creationId="{2C644C0C-F745-3F59-6D38-84E851710955}"/>
          </ac:spMkLst>
        </pc:spChg>
        <pc:spChg chg="add mod">
          <ac:chgData name="Khai Bui Quang" userId="f570f79f-9e48-4867-aa99-fd48677b2187" providerId="ADAL" clId="{3EF7AF5A-8334-4026-9B1B-1DB72D6105BC}" dt="2022-12-28T17:06:49.183" v="2563" actId="1035"/>
          <ac:spMkLst>
            <pc:docMk/>
            <pc:sldMk cId="863499773" sldId="834"/>
            <ac:spMk id="45" creationId="{C92C8BED-7317-CC8C-4682-869F56565DC9}"/>
          </ac:spMkLst>
        </pc:spChg>
        <pc:spChg chg="add mod">
          <ac:chgData name="Khai Bui Quang" userId="f570f79f-9e48-4867-aa99-fd48677b2187" providerId="ADAL" clId="{3EF7AF5A-8334-4026-9B1B-1DB72D6105BC}" dt="2022-12-28T17:06:49.183" v="2563" actId="1035"/>
          <ac:spMkLst>
            <pc:docMk/>
            <pc:sldMk cId="863499773" sldId="834"/>
            <ac:spMk id="46" creationId="{B23C894F-8A3E-B1D0-6EC3-68B043AD4B76}"/>
          </ac:spMkLst>
        </pc:spChg>
        <pc:spChg chg="add mod">
          <ac:chgData name="Khai Bui Quang" userId="f570f79f-9e48-4867-aa99-fd48677b2187" providerId="ADAL" clId="{3EF7AF5A-8334-4026-9B1B-1DB72D6105BC}" dt="2022-12-28T17:07:50.691" v="2578" actId="14100"/>
          <ac:spMkLst>
            <pc:docMk/>
            <pc:sldMk cId="863499773" sldId="834"/>
            <ac:spMk id="47" creationId="{BEA64688-4C4F-620F-4D29-3D04B8ED351D}"/>
          </ac:spMkLst>
        </pc:spChg>
        <pc:grpChg chg="del mod">
          <ac:chgData name="Khai Bui Quang" userId="f570f79f-9e48-4867-aa99-fd48677b2187" providerId="ADAL" clId="{3EF7AF5A-8334-4026-9B1B-1DB72D6105BC}" dt="2022-12-28T16:51:28.754" v="1920" actId="165"/>
          <ac:grpSpMkLst>
            <pc:docMk/>
            <pc:sldMk cId="863499773" sldId="834"/>
            <ac:grpSpMk id="3" creationId="{B79FF01E-C982-38E1-D9B7-59953B892FBD}"/>
          </ac:grpSpMkLst>
        </pc:grpChg>
        <pc:grpChg chg="mod">
          <ac:chgData name="Khai Bui Quang" userId="f570f79f-9e48-4867-aa99-fd48677b2187" providerId="ADAL" clId="{3EF7AF5A-8334-4026-9B1B-1DB72D6105BC}" dt="2022-12-28T17:04:11.366" v="2396" actId="1035"/>
          <ac:grpSpMkLst>
            <pc:docMk/>
            <pc:sldMk cId="863499773" sldId="834"/>
            <ac:grpSpMk id="22" creationId="{68C5C22C-E21E-389C-115A-85CAFEB861FC}"/>
          </ac:grpSpMkLst>
        </pc:grpChg>
        <pc:grpChg chg="del mod">
          <ac:chgData name="Khai Bui Quang" userId="f570f79f-9e48-4867-aa99-fd48677b2187" providerId="ADAL" clId="{3EF7AF5A-8334-4026-9B1B-1DB72D6105BC}" dt="2022-12-28T17:00:48.939" v="2224" actId="165"/>
          <ac:grpSpMkLst>
            <pc:docMk/>
            <pc:sldMk cId="863499773" sldId="834"/>
            <ac:grpSpMk id="33" creationId="{158F1BE4-6C66-7970-E8DB-1DF256FF7C21}"/>
          </ac:grpSpMkLst>
        </pc:grpChg>
        <pc:graphicFrameChg chg="add del mod">
          <ac:chgData name="Khai Bui Quang" userId="f570f79f-9e48-4867-aa99-fd48677b2187" providerId="ADAL" clId="{3EF7AF5A-8334-4026-9B1B-1DB72D6105BC}" dt="2022-12-28T16:51:19.747" v="1919" actId="18245"/>
          <ac:graphicFrameMkLst>
            <pc:docMk/>
            <pc:sldMk cId="863499773" sldId="834"/>
            <ac:graphicFrameMk id="2" creationId="{0442835C-1A09-E354-8D8C-2AF9F9129CBC}"/>
          </ac:graphicFrameMkLst>
        </pc:graphicFrameChg>
        <pc:graphicFrameChg chg="add del modGraphic">
          <ac:chgData name="Khai Bui Quang" userId="f570f79f-9e48-4867-aa99-fd48677b2187" providerId="ADAL" clId="{3EF7AF5A-8334-4026-9B1B-1DB72D6105BC}" dt="2022-12-28T16:53:13.218" v="1983" actId="1032"/>
          <ac:graphicFrameMkLst>
            <pc:docMk/>
            <pc:sldMk cId="863499773" sldId="834"/>
            <ac:graphicFrameMk id="20" creationId="{1D04CE1F-CC67-EC89-7C54-329BFB3AC61E}"/>
          </ac:graphicFrameMkLst>
        </pc:graphicFrameChg>
        <pc:graphicFrameChg chg="add del mod modGraphic">
          <ac:chgData name="Khai Bui Quang" userId="f570f79f-9e48-4867-aa99-fd48677b2187" providerId="ADAL" clId="{3EF7AF5A-8334-4026-9B1B-1DB72D6105BC}" dt="2022-12-28T16:54:41.496" v="2105" actId="18245"/>
          <ac:graphicFrameMkLst>
            <pc:docMk/>
            <pc:sldMk cId="863499773" sldId="834"/>
            <ac:graphicFrameMk id="21" creationId="{6F9347AA-B26D-2BF2-9937-08EBA15ADB6B}"/>
          </ac:graphicFrameMkLst>
        </pc:graphicFrameChg>
        <pc:graphicFrameChg chg="add del modGraphic">
          <ac:chgData name="Khai Bui Quang" userId="f570f79f-9e48-4867-aa99-fd48677b2187" providerId="ADAL" clId="{3EF7AF5A-8334-4026-9B1B-1DB72D6105BC}" dt="2022-12-28T16:59:02.935" v="2221" actId="478"/>
          <ac:graphicFrameMkLst>
            <pc:docMk/>
            <pc:sldMk cId="863499773" sldId="834"/>
            <ac:graphicFrameMk id="31" creationId="{878B9898-4828-48B8-C8C6-12CBA3D3EE89}"/>
          </ac:graphicFrameMkLst>
        </pc:graphicFrameChg>
        <pc:graphicFrameChg chg="add del modGraphic">
          <ac:chgData name="Khai Bui Quang" userId="f570f79f-9e48-4867-aa99-fd48677b2187" providerId="ADAL" clId="{3EF7AF5A-8334-4026-9B1B-1DB72D6105BC}" dt="2022-12-28T17:00:43.530" v="2223" actId="18245"/>
          <ac:graphicFrameMkLst>
            <pc:docMk/>
            <pc:sldMk cId="863499773" sldId="834"/>
            <ac:graphicFrameMk id="32" creationId="{F956C713-1D29-42E2-AC13-4D807A606D17}"/>
          </ac:graphicFrameMkLst>
        </pc:graphicFrameChg>
        <pc:picChg chg="add mod">
          <ac:chgData name="Khai Bui Quang" userId="f570f79f-9e48-4867-aa99-fd48677b2187" providerId="ADAL" clId="{3EF7AF5A-8334-4026-9B1B-1DB72D6105BC}" dt="2022-12-28T17:07:41.686" v="2577" actId="208"/>
          <ac:picMkLst>
            <pc:docMk/>
            <pc:sldMk cId="863499773" sldId="834"/>
            <ac:picMk id="1026" creationId="{7D3D5B8B-B620-39E3-48AC-6DF94E85C7A8}"/>
          </ac:picMkLst>
        </pc:picChg>
      </pc:sldChg>
      <pc:sldChg chg="addSp modSp new">
        <pc:chgData name="Khai Bui Quang" userId="f570f79f-9e48-4867-aa99-fd48677b2187" providerId="ADAL" clId="{3EF7AF5A-8334-4026-9B1B-1DB72D6105BC}" dt="2022-12-28T16:51:49.669" v="1923"/>
        <pc:sldMkLst>
          <pc:docMk/>
          <pc:sldMk cId="2911410090" sldId="835"/>
        </pc:sldMkLst>
        <pc:spChg chg="add mod">
          <ac:chgData name="Khai Bui Quang" userId="f570f79f-9e48-4867-aa99-fd48677b2187" providerId="ADAL" clId="{3EF7AF5A-8334-4026-9B1B-1DB72D6105BC}" dt="2022-12-28T16:51:49.669" v="1923"/>
          <ac:spMkLst>
            <pc:docMk/>
            <pc:sldMk cId="2911410090" sldId="835"/>
            <ac:spMk id="7" creationId="{1B6F9DD3-AB27-ED90-1353-8F8FA16B7D79}"/>
          </ac:spMkLst>
        </pc:spChg>
        <pc:spChg chg="add mod">
          <ac:chgData name="Khai Bui Quang" userId="f570f79f-9e48-4867-aa99-fd48677b2187" providerId="ADAL" clId="{3EF7AF5A-8334-4026-9B1B-1DB72D6105BC}" dt="2022-12-28T16:51:49.669" v="1923"/>
          <ac:spMkLst>
            <pc:docMk/>
            <pc:sldMk cId="2911410090" sldId="835"/>
            <ac:spMk id="8" creationId="{08D1F9A8-2EB7-FBFB-E37A-B7958AFBFD0D}"/>
          </ac:spMkLst>
        </pc:spChg>
        <pc:spChg chg="add mod">
          <ac:chgData name="Khai Bui Quang" userId="f570f79f-9e48-4867-aa99-fd48677b2187" providerId="ADAL" clId="{3EF7AF5A-8334-4026-9B1B-1DB72D6105BC}" dt="2022-12-28T16:51:49.669" v="1923"/>
          <ac:spMkLst>
            <pc:docMk/>
            <pc:sldMk cId="2911410090" sldId="835"/>
            <ac:spMk id="9" creationId="{BB1F4BAF-6731-F430-7431-FDB0C736D7D4}"/>
          </ac:spMkLst>
        </pc:spChg>
        <pc:spChg chg="add mod">
          <ac:chgData name="Khai Bui Quang" userId="f570f79f-9e48-4867-aa99-fd48677b2187" providerId="ADAL" clId="{3EF7AF5A-8334-4026-9B1B-1DB72D6105BC}" dt="2022-12-28T16:51:49.669" v="1923"/>
          <ac:spMkLst>
            <pc:docMk/>
            <pc:sldMk cId="2911410090" sldId="835"/>
            <ac:spMk id="10" creationId="{2C2B5C68-382D-0169-AF21-894DBFEBE78D}"/>
          </ac:spMkLst>
        </pc:spChg>
        <pc:spChg chg="add mod">
          <ac:chgData name="Khai Bui Quang" userId="f570f79f-9e48-4867-aa99-fd48677b2187" providerId="ADAL" clId="{3EF7AF5A-8334-4026-9B1B-1DB72D6105BC}" dt="2022-12-28T16:51:49.669" v="1923"/>
          <ac:spMkLst>
            <pc:docMk/>
            <pc:sldMk cId="2911410090" sldId="835"/>
            <ac:spMk id="11" creationId="{D00CB36B-392D-59DB-A882-5A9B55C6B09B}"/>
          </ac:spMkLst>
        </pc:spChg>
        <pc:spChg chg="add mod">
          <ac:chgData name="Khai Bui Quang" userId="f570f79f-9e48-4867-aa99-fd48677b2187" providerId="ADAL" clId="{3EF7AF5A-8334-4026-9B1B-1DB72D6105BC}" dt="2022-12-28T16:51:49.669" v="1923"/>
          <ac:spMkLst>
            <pc:docMk/>
            <pc:sldMk cId="2911410090" sldId="835"/>
            <ac:spMk id="12" creationId="{6CDF2E11-4DCF-B423-2242-C1EB5E72BEC8}"/>
          </ac:spMkLst>
        </pc:spChg>
        <pc:spChg chg="add mod">
          <ac:chgData name="Khai Bui Quang" userId="f570f79f-9e48-4867-aa99-fd48677b2187" providerId="ADAL" clId="{3EF7AF5A-8334-4026-9B1B-1DB72D6105BC}" dt="2022-12-28T16:51:49.669" v="1923"/>
          <ac:spMkLst>
            <pc:docMk/>
            <pc:sldMk cId="2911410090" sldId="835"/>
            <ac:spMk id="13" creationId="{46358476-859C-2950-37BB-A323C579F740}"/>
          </ac:spMkLst>
        </pc:spChg>
        <pc:spChg chg="add mod">
          <ac:chgData name="Khai Bui Quang" userId="f570f79f-9e48-4867-aa99-fd48677b2187" providerId="ADAL" clId="{3EF7AF5A-8334-4026-9B1B-1DB72D6105BC}" dt="2022-12-28T16:51:49.669" v="1923"/>
          <ac:spMkLst>
            <pc:docMk/>
            <pc:sldMk cId="2911410090" sldId="835"/>
            <ac:spMk id="14" creationId="{589D6330-8546-F83B-CA5F-6A3A2B3B8472}"/>
          </ac:spMkLst>
        </pc:spChg>
        <pc:spChg chg="add mod">
          <ac:chgData name="Khai Bui Quang" userId="f570f79f-9e48-4867-aa99-fd48677b2187" providerId="ADAL" clId="{3EF7AF5A-8334-4026-9B1B-1DB72D6105BC}" dt="2022-12-28T16:51:49.669" v="1923"/>
          <ac:spMkLst>
            <pc:docMk/>
            <pc:sldMk cId="2911410090" sldId="835"/>
            <ac:spMk id="15" creationId="{B37EEB2E-8C45-5C12-AE25-864B29F2D890}"/>
          </ac:spMkLst>
        </pc:spChg>
      </pc:sldChg>
    </pc:docChg>
  </pc:docChgLst>
  <pc:docChgLst>
    <pc:chgData name="Nguyen Nguyet, Linh GIZ VN" userId="2354ce9b-7549-4a87-ac7c-f58a098fc5e7" providerId="ADAL" clId="{953087E2-74EC-464D-A8C7-4C5DA81021ED}"/>
    <pc:docChg chg="undo custSel addSld modSld">
      <pc:chgData name="Nguyen Nguyet, Linh GIZ VN" userId="2354ce9b-7549-4a87-ac7c-f58a098fc5e7" providerId="ADAL" clId="{953087E2-74EC-464D-A8C7-4C5DA81021ED}" dt="2023-01-04T09:58:22.505" v="3518" actId="20577"/>
      <pc:docMkLst>
        <pc:docMk/>
      </pc:docMkLst>
      <pc:sldChg chg="addSp delSp modSp mod setBg">
        <pc:chgData name="Nguyen Nguyet, Linh GIZ VN" userId="2354ce9b-7549-4a87-ac7c-f58a098fc5e7" providerId="ADAL" clId="{953087E2-74EC-464D-A8C7-4C5DA81021ED}" dt="2023-01-04T08:31:12.764" v="3"/>
        <pc:sldMkLst>
          <pc:docMk/>
          <pc:sldMk cId="2167685403" sldId="256"/>
        </pc:sldMkLst>
        <pc:spChg chg="add mod">
          <ac:chgData name="Nguyen Nguyet, Linh GIZ VN" userId="2354ce9b-7549-4a87-ac7c-f58a098fc5e7" providerId="ADAL" clId="{953087E2-74EC-464D-A8C7-4C5DA81021ED}" dt="2023-01-04T08:31:04.870" v="2"/>
          <ac:spMkLst>
            <pc:docMk/>
            <pc:sldMk cId="2167685403" sldId="256"/>
            <ac:spMk id="3" creationId="{4E0A2BF7-C327-AAA2-04D0-70D76D1B36FB}"/>
          </ac:spMkLst>
        </pc:spChg>
        <pc:picChg chg="add mod">
          <ac:chgData name="Nguyen Nguyet, Linh GIZ VN" userId="2354ce9b-7549-4a87-ac7c-f58a098fc5e7" providerId="ADAL" clId="{953087E2-74EC-464D-A8C7-4C5DA81021ED}" dt="2023-01-04T08:30:58.493" v="1"/>
          <ac:picMkLst>
            <pc:docMk/>
            <pc:sldMk cId="2167685403" sldId="256"/>
            <ac:picMk id="2" creationId="{B0FC231D-9A12-526F-FF78-8EF5DF785551}"/>
          </ac:picMkLst>
        </pc:picChg>
        <pc:picChg chg="del">
          <ac:chgData name="Nguyen Nguyet, Linh GIZ VN" userId="2354ce9b-7549-4a87-ac7c-f58a098fc5e7" providerId="ADAL" clId="{953087E2-74EC-464D-A8C7-4C5DA81021ED}" dt="2023-01-04T08:30:54.279" v="0" actId="478"/>
          <ac:picMkLst>
            <pc:docMk/>
            <pc:sldMk cId="2167685403" sldId="256"/>
            <ac:picMk id="4" creationId="{0EC3226F-B1C8-40EC-15CF-E84E619673EC}"/>
          </ac:picMkLst>
        </pc:picChg>
      </pc:sldChg>
      <pc:sldChg chg="modSp mod">
        <pc:chgData name="Nguyen Nguyet, Linh GIZ VN" userId="2354ce9b-7549-4a87-ac7c-f58a098fc5e7" providerId="ADAL" clId="{953087E2-74EC-464D-A8C7-4C5DA81021ED}" dt="2023-01-04T09:58:22.505" v="3518" actId="20577"/>
        <pc:sldMkLst>
          <pc:docMk/>
          <pc:sldMk cId="1333705850" sldId="797"/>
        </pc:sldMkLst>
        <pc:spChg chg="mod">
          <ac:chgData name="Nguyen Nguyet, Linh GIZ VN" userId="2354ce9b-7549-4a87-ac7c-f58a098fc5e7" providerId="ADAL" clId="{953087E2-74EC-464D-A8C7-4C5DA81021ED}" dt="2023-01-04T09:58:22.505" v="3518" actId="20577"/>
          <ac:spMkLst>
            <pc:docMk/>
            <pc:sldMk cId="1333705850" sldId="797"/>
            <ac:spMk id="2" creationId="{9DB6D3D2-5AB1-482B-A1E4-CA89E1100032}"/>
          </ac:spMkLst>
        </pc:spChg>
      </pc:sldChg>
      <pc:sldChg chg="modSp mod">
        <pc:chgData name="Nguyen Nguyet, Linh GIZ VN" userId="2354ce9b-7549-4a87-ac7c-f58a098fc5e7" providerId="ADAL" clId="{953087E2-74EC-464D-A8C7-4C5DA81021ED}" dt="2023-01-04T08:33:31.226" v="354" actId="20577"/>
        <pc:sldMkLst>
          <pc:docMk/>
          <pc:sldMk cId="88129367" sldId="824"/>
        </pc:sldMkLst>
        <pc:spChg chg="mod">
          <ac:chgData name="Nguyen Nguyet, Linh GIZ VN" userId="2354ce9b-7549-4a87-ac7c-f58a098fc5e7" providerId="ADAL" clId="{953087E2-74EC-464D-A8C7-4C5DA81021ED}" dt="2023-01-04T08:32:31.271" v="135" actId="20577"/>
          <ac:spMkLst>
            <pc:docMk/>
            <pc:sldMk cId="88129367" sldId="824"/>
            <ac:spMk id="3" creationId="{73B4D0F7-4570-2794-50B1-7969F2859C78}"/>
          </ac:spMkLst>
        </pc:spChg>
        <pc:spChg chg="mod">
          <ac:chgData name="Nguyen Nguyet, Linh GIZ VN" userId="2354ce9b-7549-4a87-ac7c-f58a098fc5e7" providerId="ADAL" clId="{953087E2-74EC-464D-A8C7-4C5DA81021ED}" dt="2023-01-04T08:32:48.693" v="206" actId="20577"/>
          <ac:spMkLst>
            <pc:docMk/>
            <pc:sldMk cId="88129367" sldId="824"/>
            <ac:spMk id="8" creationId="{52BD1E4F-A8E9-FCC4-788F-F6D7E7BC98E7}"/>
          </ac:spMkLst>
        </pc:spChg>
        <pc:spChg chg="mod">
          <ac:chgData name="Nguyen Nguyet, Linh GIZ VN" userId="2354ce9b-7549-4a87-ac7c-f58a098fc5e7" providerId="ADAL" clId="{953087E2-74EC-464D-A8C7-4C5DA81021ED}" dt="2023-01-04T08:31:42.428" v="23" actId="20577"/>
          <ac:spMkLst>
            <pc:docMk/>
            <pc:sldMk cId="88129367" sldId="824"/>
            <ac:spMk id="9" creationId="{0F99F181-3DD6-EB93-80FE-B6D50678DC59}"/>
          </ac:spMkLst>
        </pc:spChg>
        <pc:spChg chg="mod">
          <ac:chgData name="Nguyen Nguyet, Linh GIZ VN" userId="2354ce9b-7549-4a87-ac7c-f58a098fc5e7" providerId="ADAL" clId="{953087E2-74EC-464D-A8C7-4C5DA81021ED}" dt="2023-01-04T08:33:31.226" v="354" actId="20577"/>
          <ac:spMkLst>
            <pc:docMk/>
            <pc:sldMk cId="88129367" sldId="824"/>
            <ac:spMk id="12" creationId="{752AD0A5-93F9-0DC7-7811-EBC3D7A4DF3C}"/>
          </ac:spMkLst>
        </pc:spChg>
      </pc:sldChg>
      <pc:sldChg chg="addSp delSp modSp mod delAnim modAnim">
        <pc:chgData name="Nguyen Nguyet, Linh GIZ VN" userId="2354ce9b-7549-4a87-ac7c-f58a098fc5e7" providerId="ADAL" clId="{953087E2-74EC-464D-A8C7-4C5DA81021ED}" dt="2023-01-04T08:40:40.018" v="917" actId="20577"/>
        <pc:sldMkLst>
          <pc:docMk/>
          <pc:sldMk cId="826220244" sldId="825"/>
        </pc:sldMkLst>
        <pc:spChg chg="mod">
          <ac:chgData name="Nguyen Nguyet, Linh GIZ VN" userId="2354ce9b-7549-4a87-ac7c-f58a098fc5e7" providerId="ADAL" clId="{953087E2-74EC-464D-A8C7-4C5DA81021ED}" dt="2023-01-04T08:37:36.819" v="480" actId="1076"/>
          <ac:spMkLst>
            <pc:docMk/>
            <pc:sldMk cId="826220244" sldId="825"/>
            <ac:spMk id="7" creationId="{0D144EEE-68D5-D62C-3DB3-4CE67C04BBF0}"/>
          </ac:spMkLst>
        </pc:spChg>
        <pc:spChg chg="mod">
          <ac:chgData name="Nguyen Nguyet, Linh GIZ VN" userId="2354ce9b-7549-4a87-ac7c-f58a098fc5e7" providerId="ADAL" clId="{953087E2-74EC-464D-A8C7-4C5DA81021ED}" dt="2023-01-04T08:37:42.010" v="481" actId="1076"/>
          <ac:spMkLst>
            <pc:docMk/>
            <pc:sldMk cId="826220244" sldId="825"/>
            <ac:spMk id="12" creationId="{7A733253-42AB-4810-283F-9CC18E88172F}"/>
          </ac:spMkLst>
        </pc:spChg>
        <pc:spChg chg="mod">
          <ac:chgData name="Nguyen Nguyet, Linh GIZ VN" userId="2354ce9b-7549-4a87-ac7c-f58a098fc5e7" providerId="ADAL" clId="{953087E2-74EC-464D-A8C7-4C5DA81021ED}" dt="2023-01-04T08:36:22.665" v="462"/>
          <ac:spMkLst>
            <pc:docMk/>
            <pc:sldMk cId="826220244" sldId="825"/>
            <ac:spMk id="15" creationId="{C08E60AB-8B65-CBA0-529F-3B0AD5D1083B}"/>
          </ac:spMkLst>
        </pc:spChg>
        <pc:spChg chg="mod">
          <ac:chgData name="Nguyen Nguyet, Linh GIZ VN" userId="2354ce9b-7549-4a87-ac7c-f58a098fc5e7" providerId="ADAL" clId="{953087E2-74EC-464D-A8C7-4C5DA81021ED}" dt="2023-01-04T08:35:08.299" v="459" actId="1076"/>
          <ac:spMkLst>
            <pc:docMk/>
            <pc:sldMk cId="826220244" sldId="825"/>
            <ac:spMk id="16" creationId="{798F40EE-447B-F8BE-57CC-F0F7E8D9045C}"/>
          </ac:spMkLst>
        </pc:spChg>
        <pc:grpChg chg="add del mod">
          <ac:chgData name="Nguyen Nguyet, Linh GIZ VN" userId="2354ce9b-7549-4a87-ac7c-f58a098fc5e7" providerId="ADAL" clId="{953087E2-74EC-464D-A8C7-4C5DA81021ED}" dt="2023-01-04T08:36:24.794" v="463"/>
          <ac:grpSpMkLst>
            <pc:docMk/>
            <pc:sldMk cId="826220244" sldId="825"/>
            <ac:grpSpMk id="9" creationId="{5D11C59A-77D7-FF15-D070-49D833F0934F}"/>
          </ac:grpSpMkLst>
        </pc:grpChg>
        <pc:grpChg chg="del mod">
          <ac:chgData name="Nguyen Nguyet, Linh GIZ VN" userId="2354ce9b-7549-4a87-ac7c-f58a098fc5e7" providerId="ADAL" clId="{953087E2-74EC-464D-A8C7-4C5DA81021ED}" dt="2023-01-04T08:36:30.879" v="465" actId="478"/>
          <ac:grpSpMkLst>
            <pc:docMk/>
            <pc:sldMk cId="826220244" sldId="825"/>
            <ac:grpSpMk id="13" creationId="{84BBFF72-3027-2D1E-257C-08D9F823A65F}"/>
          </ac:grpSpMkLst>
        </pc:grpChg>
        <pc:graphicFrameChg chg="mod">
          <ac:chgData name="Nguyen Nguyet, Linh GIZ VN" userId="2354ce9b-7549-4a87-ac7c-f58a098fc5e7" providerId="ADAL" clId="{953087E2-74EC-464D-A8C7-4C5DA81021ED}" dt="2023-01-04T08:38:47.127" v="666" actId="20577"/>
          <ac:graphicFrameMkLst>
            <pc:docMk/>
            <pc:sldMk cId="826220244" sldId="825"/>
            <ac:graphicFrameMk id="3" creationId="{394AFCF7-1815-7564-DAE7-038A14E12152}"/>
          </ac:graphicFrameMkLst>
        </pc:graphicFrameChg>
        <pc:graphicFrameChg chg="mod">
          <ac:chgData name="Nguyen Nguyet, Linh GIZ VN" userId="2354ce9b-7549-4a87-ac7c-f58a098fc5e7" providerId="ADAL" clId="{953087E2-74EC-464D-A8C7-4C5DA81021ED}" dt="2023-01-04T08:36:22.665" v="462"/>
          <ac:graphicFrameMkLst>
            <pc:docMk/>
            <pc:sldMk cId="826220244" sldId="825"/>
            <ac:graphicFrameMk id="10" creationId="{59BF3574-F770-FE5B-63A4-58A8E65B245E}"/>
          </ac:graphicFrameMkLst>
        </pc:graphicFrameChg>
        <pc:graphicFrameChg chg="mod">
          <ac:chgData name="Nguyen Nguyet, Linh GIZ VN" userId="2354ce9b-7549-4a87-ac7c-f58a098fc5e7" providerId="ADAL" clId="{953087E2-74EC-464D-A8C7-4C5DA81021ED}" dt="2023-01-04T08:40:40.018" v="917" actId="20577"/>
          <ac:graphicFrameMkLst>
            <pc:docMk/>
            <pc:sldMk cId="826220244" sldId="825"/>
            <ac:graphicFrameMk id="11" creationId="{B4960643-BEB9-EF12-AE38-707C36911A2F}"/>
          </ac:graphicFrameMkLst>
        </pc:graphicFrameChg>
        <pc:cxnChg chg="mod">
          <ac:chgData name="Nguyen Nguyet, Linh GIZ VN" userId="2354ce9b-7549-4a87-ac7c-f58a098fc5e7" providerId="ADAL" clId="{953087E2-74EC-464D-A8C7-4C5DA81021ED}" dt="2023-01-04T08:37:04.665" v="474" actId="14100"/>
          <ac:cxnSpMkLst>
            <pc:docMk/>
            <pc:sldMk cId="826220244" sldId="825"/>
            <ac:cxnSpMk id="17" creationId="{72E46C9A-FE12-E1D5-EF87-7983BBF9CADC}"/>
          </ac:cxnSpMkLst>
        </pc:cxnChg>
        <pc:cxnChg chg="del">
          <ac:chgData name="Nguyen Nguyet, Linh GIZ VN" userId="2354ce9b-7549-4a87-ac7c-f58a098fc5e7" providerId="ADAL" clId="{953087E2-74EC-464D-A8C7-4C5DA81021ED}" dt="2023-01-04T08:36:52.477" v="471" actId="478"/>
          <ac:cxnSpMkLst>
            <pc:docMk/>
            <pc:sldMk cId="826220244" sldId="825"/>
            <ac:cxnSpMk id="18" creationId="{8736EE71-CD4C-DAE1-4C27-810F4C2413C9}"/>
          </ac:cxnSpMkLst>
        </pc:cxnChg>
        <pc:cxnChg chg="mod">
          <ac:chgData name="Nguyen Nguyet, Linh GIZ VN" userId="2354ce9b-7549-4a87-ac7c-f58a098fc5e7" providerId="ADAL" clId="{953087E2-74EC-464D-A8C7-4C5DA81021ED}" dt="2023-01-04T08:37:17.204" v="477" actId="14100"/>
          <ac:cxnSpMkLst>
            <pc:docMk/>
            <pc:sldMk cId="826220244" sldId="825"/>
            <ac:cxnSpMk id="19" creationId="{26D9EFB8-294C-1CD0-69EA-AA74CDB50BDC}"/>
          </ac:cxnSpMkLst>
        </pc:cxnChg>
        <pc:cxnChg chg="mod">
          <ac:chgData name="Nguyen Nguyet, Linh GIZ VN" userId="2354ce9b-7549-4a87-ac7c-f58a098fc5e7" providerId="ADAL" clId="{953087E2-74EC-464D-A8C7-4C5DA81021ED}" dt="2023-01-04T08:37:07.799" v="475" actId="14100"/>
          <ac:cxnSpMkLst>
            <pc:docMk/>
            <pc:sldMk cId="826220244" sldId="825"/>
            <ac:cxnSpMk id="20" creationId="{14973719-591B-2905-F084-073208F8224E}"/>
          </ac:cxnSpMkLst>
        </pc:cxnChg>
        <pc:cxnChg chg="mod">
          <ac:chgData name="Nguyen Nguyet, Linh GIZ VN" userId="2354ce9b-7549-4a87-ac7c-f58a098fc5e7" providerId="ADAL" clId="{953087E2-74EC-464D-A8C7-4C5DA81021ED}" dt="2023-01-04T08:37:23.976" v="478" actId="14100"/>
          <ac:cxnSpMkLst>
            <pc:docMk/>
            <pc:sldMk cId="826220244" sldId="825"/>
            <ac:cxnSpMk id="21" creationId="{3A7D7872-A696-3F10-2F58-9F90A9391545}"/>
          </ac:cxnSpMkLst>
        </pc:cxnChg>
        <pc:cxnChg chg="mod">
          <ac:chgData name="Nguyen Nguyet, Linh GIZ VN" userId="2354ce9b-7549-4a87-ac7c-f58a098fc5e7" providerId="ADAL" clId="{953087E2-74EC-464D-A8C7-4C5DA81021ED}" dt="2023-01-04T08:37:26.252" v="479" actId="14100"/>
          <ac:cxnSpMkLst>
            <pc:docMk/>
            <pc:sldMk cId="826220244" sldId="825"/>
            <ac:cxnSpMk id="22" creationId="{D9286A46-5285-4898-FEB1-D9E0B93AFF4D}"/>
          </ac:cxnSpMkLst>
        </pc:cxnChg>
      </pc:sldChg>
      <pc:sldChg chg="modSp mod">
        <pc:chgData name="Nguyen Nguyet, Linh GIZ VN" userId="2354ce9b-7549-4a87-ac7c-f58a098fc5e7" providerId="ADAL" clId="{953087E2-74EC-464D-A8C7-4C5DA81021ED}" dt="2023-01-04T09:29:17.607" v="2567" actId="403"/>
        <pc:sldMkLst>
          <pc:docMk/>
          <pc:sldMk cId="683936250" sldId="826"/>
        </pc:sldMkLst>
        <pc:spChg chg="mod">
          <ac:chgData name="Nguyen Nguyet, Linh GIZ VN" userId="2354ce9b-7549-4a87-ac7c-f58a098fc5e7" providerId="ADAL" clId="{953087E2-74EC-464D-A8C7-4C5DA81021ED}" dt="2023-01-04T09:02:15.263" v="1261" actId="404"/>
          <ac:spMkLst>
            <pc:docMk/>
            <pc:sldMk cId="683936250" sldId="826"/>
            <ac:spMk id="9" creationId="{A7FA0793-87EC-EB0F-EC65-61AE0E72DFE9}"/>
          </ac:spMkLst>
        </pc:spChg>
        <pc:spChg chg="mod">
          <ac:chgData name="Nguyen Nguyet, Linh GIZ VN" userId="2354ce9b-7549-4a87-ac7c-f58a098fc5e7" providerId="ADAL" clId="{953087E2-74EC-464D-A8C7-4C5DA81021ED}" dt="2023-01-04T09:06:05.976" v="1573" actId="20577"/>
          <ac:spMkLst>
            <pc:docMk/>
            <pc:sldMk cId="683936250" sldId="826"/>
            <ac:spMk id="10" creationId="{16CC34B3-55BF-FF32-0B46-1CC0274380AA}"/>
          </ac:spMkLst>
        </pc:spChg>
        <pc:spChg chg="mod">
          <ac:chgData name="Nguyen Nguyet, Linh GIZ VN" userId="2354ce9b-7549-4a87-ac7c-f58a098fc5e7" providerId="ADAL" clId="{953087E2-74EC-464D-A8C7-4C5DA81021ED}" dt="2023-01-04T09:02:38.381" v="1304" actId="404"/>
          <ac:spMkLst>
            <pc:docMk/>
            <pc:sldMk cId="683936250" sldId="826"/>
            <ac:spMk id="15" creationId="{0A60DE9A-4C0D-C31D-1CE4-D6F11D9E0F1F}"/>
          </ac:spMkLst>
        </pc:spChg>
        <pc:spChg chg="mod">
          <ac:chgData name="Nguyen Nguyet, Linh GIZ VN" userId="2354ce9b-7549-4a87-ac7c-f58a098fc5e7" providerId="ADAL" clId="{953087E2-74EC-464D-A8C7-4C5DA81021ED}" dt="2023-01-04T09:13:29.385" v="1876" actId="20577"/>
          <ac:spMkLst>
            <pc:docMk/>
            <pc:sldMk cId="683936250" sldId="826"/>
            <ac:spMk id="23" creationId="{D6B2CF5A-8E98-2398-21B4-3C10FED79AC3}"/>
          </ac:spMkLst>
        </pc:spChg>
        <pc:spChg chg="mod">
          <ac:chgData name="Nguyen Nguyet, Linh GIZ VN" userId="2354ce9b-7549-4a87-ac7c-f58a098fc5e7" providerId="ADAL" clId="{953087E2-74EC-464D-A8C7-4C5DA81021ED}" dt="2023-01-04T09:03:00.083" v="1338" actId="404"/>
          <ac:spMkLst>
            <pc:docMk/>
            <pc:sldMk cId="683936250" sldId="826"/>
            <ac:spMk id="24" creationId="{5177A5A5-B4A6-CFF1-4F19-900376D97C54}"/>
          </ac:spMkLst>
        </pc:spChg>
        <pc:spChg chg="mod">
          <ac:chgData name="Nguyen Nguyet, Linh GIZ VN" userId="2354ce9b-7549-4a87-ac7c-f58a098fc5e7" providerId="ADAL" clId="{953087E2-74EC-464D-A8C7-4C5DA81021ED}" dt="2023-01-04T09:15:36.679" v="2094" actId="20577"/>
          <ac:spMkLst>
            <pc:docMk/>
            <pc:sldMk cId="683936250" sldId="826"/>
            <ac:spMk id="25" creationId="{EC443AB0-E0C7-52AF-C0F3-61D21B9E8936}"/>
          </ac:spMkLst>
        </pc:spChg>
        <pc:spChg chg="mod">
          <ac:chgData name="Nguyen Nguyet, Linh GIZ VN" userId="2354ce9b-7549-4a87-ac7c-f58a098fc5e7" providerId="ADAL" clId="{953087E2-74EC-464D-A8C7-4C5DA81021ED}" dt="2023-01-04T09:03:17.232" v="1365" actId="404"/>
          <ac:spMkLst>
            <pc:docMk/>
            <pc:sldMk cId="683936250" sldId="826"/>
            <ac:spMk id="26" creationId="{176B4DFB-F432-05D5-816D-6852A0736EEC}"/>
          </ac:spMkLst>
        </pc:spChg>
        <pc:spChg chg="mod">
          <ac:chgData name="Nguyen Nguyet, Linh GIZ VN" userId="2354ce9b-7549-4a87-ac7c-f58a098fc5e7" providerId="ADAL" clId="{953087E2-74EC-464D-A8C7-4C5DA81021ED}" dt="2023-01-04T09:17:51.010" v="2213" actId="20577"/>
          <ac:spMkLst>
            <pc:docMk/>
            <pc:sldMk cId="683936250" sldId="826"/>
            <ac:spMk id="27" creationId="{3256941F-ABCD-035C-2FC2-2875FDBD3959}"/>
          </ac:spMkLst>
        </pc:spChg>
        <pc:spChg chg="mod">
          <ac:chgData name="Nguyen Nguyet, Linh GIZ VN" userId="2354ce9b-7549-4a87-ac7c-f58a098fc5e7" providerId="ADAL" clId="{953087E2-74EC-464D-A8C7-4C5DA81021ED}" dt="2023-01-04T09:03:38.161" v="1416" actId="404"/>
          <ac:spMkLst>
            <pc:docMk/>
            <pc:sldMk cId="683936250" sldId="826"/>
            <ac:spMk id="28" creationId="{6D64B515-7C11-9E85-4EC1-638CBE9787A3}"/>
          </ac:spMkLst>
        </pc:spChg>
        <pc:spChg chg="mod">
          <ac:chgData name="Nguyen Nguyet, Linh GIZ VN" userId="2354ce9b-7549-4a87-ac7c-f58a098fc5e7" providerId="ADAL" clId="{953087E2-74EC-464D-A8C7-4C5DA81021ED}" dt="2023-01-04T09:00:09.499" v="1166" actId="20577"/>
          <ac:spMkLst>
            <pc:docMk/>
            <pc:sldMk cId="683936250" sldId="826"/>
            <ac:spMk id="29" creationId="{ACC9EECF-8984-F46C-4EBE-4BCD06CFFDCD}"/>
          </ac:spMkLst>
        </pc:spChg>
        <pc:spChg chg="mod">
          <ac:chgData name="Nguyen Nguyet, Linh GIZ VN" userId="2354ce9b-7549-4a87-ac7c-f58a098fc5e7" providerId="ADAL" clId="{953087E2-74EC-464D-A8C7-4C5DA81021ED}" dt="2023-01-04T09:29:17.607" v="2567" actId="403"/>
          <ac:spMkLst>
            <pc:docMk/>
            <pc:sldMk cId="683936250" sldId="826"/>
            <ac:spMk id="31" creationId="{2F76F7B6-FC6D-2109-14E8-36DECC250B47}"/>
          </ac:spMkLst>
        </pc:spChg>
      </pc:sldChg>
      <pc:sldChg chg="modSp mod">
        <pc:chgData name="Nguyen Nguyet, Linh GIZ VN" userId="2354ce9b-7549-4a87-ac7c-f58a098fc5e7" providerId="ADAL" clId="{953087E2-74EC-464D-A8C7-4C5DA81021ED}" dt="2023-01-04T09:51:33.001" v="3258" actId="20577"/>
        <pc:sldMkLst>
          <pc:docMk/>
          <pc:sldMk cId="3902312876" sldId="828"/>
        </pc:sldMkLst>
        <pc:spChg chg="mod">
          <ac:chgData name="Nguyen Nguyet, Linh GIZ VN" userId="2354ce9b-7549-4a87-ac7c-f58a098fc5e7" providerId="ADAL" clId="{953087E2-74EC-464D-A8C7-4C5DA81021ED}" dt="2023-01-04T09:42:27.554" v="3036" actId="14100"/>
          <ac:spMkLst>
            <pc:docMk/>
            <pc:sldMk cId="3902312876" sldId="828"/>
            <ac:spMk id="29" creationId="{ACC9EECF-8984-F46C-4EBE-4BCD06CFFDCD}"/>
          </ac:spMkLst>
        </pc:spChg>
        <pc:spChg chg="mod">
          <ac:chgData name="Nguyen Nguyet, Linh GIZ VN" userId="2354ce9b-7549-4a87-ac7c-f58a098fc5e7" providerId="ADAL" clId="{953087E2-74EC-464D-A8C7-4C5DA81021ED}" dt="2023-01-04T09:42:53.830" v="3071" actId="14100"/>
          <ac:spMkLst>
            <pc:docMk/>
            <pc:sldMk cId="3902312876" sldId="828"/>
            <ac:spMk id="36" creationId="{CC075CF7-AC65-BAA9-D17A-207C2CC1BBE2}"/>
          </ac:spMkLst>
        </pc:spChg>
        <pc:graphicFrameChg chg="mod">
          <ac:chgData name="Nguyen Nguyet, Linh GIZ VN" userId="2354ce9b-7549-4a87-ac7c-f58a098fc5e7" providerId="ADAL" clId="{953087E2-74EC-464D-A8C7-4C5DA81021ED}" dt="2023-01-04T09:51:33.001" v="3258" actId="20577"/>
          <ac:graphicFrameMkLst>
            <pc:docMk/>
            <pc:sldMk cId="3902312876" sldId="828"/>
            <ac:graphicFrameMk id="8" creationId="{E6B7507C-9F6D-51BE-9916-D4E899D4E342}"/>
          </ac:graphicFrameMkLst>
        </pc:graphicFrameChg>
      </pc:sldChg>
      <pc:sldChg chg="addSp delSp modSp mod delAnim modAnim">
        <pc:chgData name="Nguyen Nguyet, Linh GIZ VN" userId="2354ce9b-7549-4a87-ac7c-f58a098fc5e7" providerId="ADAL" clId="{953087E2-74EC-464D-A8C7-4C5DA81021ED}" dt="2023-01-04T09:39:10.067" v="3033" actId="20577"/>
        <pc:sldMkLst>
          <pc:docMk/>
          <pc:sldMk cId="2935752249" sldId="833"/>
        </pc:sldMkLst>
        <pc:spChg chg="mod">
          <ac:chgData name="Nguyen Nguyet, Linh GIZ VN" userId="2354ce9b-7549-4a87-ac7c-f58a098fc5e7" providerId="ADAL" clId="{953087E2-74EC-464D-A8C7-4C5DA81021ED}" dt="2023-01-04T09:34:56.227" v="2592" actId="1076"/>
          <ac:spMkLst>
            <pc:docMk/>
            <pc:sldMk cId="2935752249" sldId="833"/>
            <ac:spMk id="6" creationId="{58C8DE25-9248-B72D-DE62-3EE3843B409B}"/>
          </ac:spMkLst>
        </pc:spChg>
        <pc:spChg chg="mod">
          <ac:chgData name="Nguyen Nguyet, Linh GIZ VN" userId="2354ce9b-7549-4a87-ac7c-f58a098fc5e7" providerId="ADAL" clId="{953087E2-74EC-464D-A8C7-4C5DA81021ED}" dt="2023-01-04T09:35:07.543" v="2605" actId="20577"/>
          <ac:spMkLst>
            <pc:docMk/>
            <pc:sldMk cId="2935752249" sldId="833"/>
            <ac:spMk id="10" creationId="{DC038816-7E7B-F316-ADD6-5ED1D80C17CF}"/>
          </ac:spMkLst>
        </pc:spChg>
        <pc:spChg chg="mod">
          <ac:chgData name="Nguyen Nguyet, Linh GIZ VN" userId="2354ce9b-7549-4a87-ac7c-f58a098fc5e7" providerId="ADAL" clId="{953087E2-74EC-464D-A8C7-4C5DA81021ED}" dt="2023-01-04T09:34:34.193" v="2589" actId="1038"/>
          <ac:spMkLst>
            <pc:docMk/>
            <pc:sldMk cId="2935752249" sldId="833"/>
            <ac:spMk id="15" creationId="{84A4DF24-92D2-964F-4D3B-813D7261E998}"/>
          </ac:spMkLst>
        </pc:spChg>
        <pc:spChg chg="mod">
          <ac:chgData name="Nguyen Nguyet, Linh GIZ VN" userId="2354ce9b-7549-4a87-ac7c-f58a098fc5e7" providerId="ADAL" clId="{953087E2-74EC-464D-A8C7-4C5DA81021ED}" dt="2023-01-04T09:29:37.291" v="2568"/>
          <ac:spMkLst>
            <pc:docMk/>
            <pc:sldMk cId="2935752249" sldId="833"/>
            <ac:spMk id="170" creationId="{388EDA2A-7ADB-AAA1-ED43-089CF2E6F7D5}"/>
          </ac:spMkLst>
        </pc:spChg>
        <pc:grpChg chg="add mod ord">
          <ac:chgData name="Nguyen Nguyet, Linh GIZ VN" userId="2354ce9b-7549-4a87-ac7c-f58a098fc5e7" providerId="ADAL" clId="{953087E2-74EC-464D-A8C7-4C5DA81021ED}" dt="2023-01-04T09:34:30.025" v="2588" actId="14100"/>
          <ac:grpSpMkLst>
            <pc:docMk/>
            <pc:sldMk cId="2935752249" sldId="833"/>
            <ac:grpSpMk id="2" creationId="{592A6B5B-BED7-F2C3-034B-596C1FBA679C}"/>
          </ac:grpSpMkLst>
        </pc:grpChg>
        <pc:grpChg chg="del">
          <ac:chgData name="Nguyen Nguyet, Linh GIZ VN" userId="2354ce9b-7549-4a87-ac7c-f58a098fc5e7" providerId="ADAL" clId="{953087E2-74EC-464D-A8C7-4C5DA81021ED}" dt="2023-01-04T09:32:56.534" v="2569" actId="478"/>
          <ac:grpSpMkLst>
            <pc:docMk/>
            <pc:sldMk cId="2935752249" sldId="833"/>
            <ac:grpSpMk id="13" creationId="{1B0EEB30-CE9F-3B09-3E0C-F07AD1EC5B51}"/>
          </ac:grpSpMkLst>
        </pc:grpChg>
        <pc:graphicFrameChg chg="mod">
          <ac:chgData name="Nguyen Nguyet, Linh GIZ VN" userId="2354ce9b-7549-4a87-ac7c-f58a098fc5e7" providerId="ADAL" clId="{953087E2-74EC-464D-A8C7-4C5DA81021ED}" dt="2023-01-04T09:33:25.630" v="2574" actId="255"/>
          <ac:graphicFrameMkLst>
            <pc:docMk/>
            <pc:sldMk cId="2935752249" sldId="833"/>
            <ac:graphicFrameMk id="5" creationId="{9ED90F57-BD3E-D76D-A2E7-89576110E5FF}"/>
          </ac:graphicFrameMkLst>
        </pc:graphicFrameChg>
        <pc:graphicFrameChg chg="mod">
          <ac:chgData name="Nguyen Nguyet, Linh GIZ VN" userId="2354ce9b-7549-4a87-ac7c-f58a098fc5e7" providerId="ADAL" clId="{953087E2-74EC-464D-A8C7-4C5DA81021ED}" dt="2023-01-04T09:37:33.139" v="2790" actId="20577"/>
          <ac:graphicFrameMkLst>
            <pc:docMk/>
            <pc:sldMk cId="2935752249" sldId="833"/>
            <ac:graphicFrameMk id="9" creationId="{DF0E3B97-EDD7-5480-20DE-19D7766511E2}"/>
          </ac:graphicFrameMkLst>
        </pc:graphicFrameChg>
        <pc:graphicFrameChg chg="mod">
          <ac:chgData name="Nguyen Nguyet, Linh GIZ VN" userId="2354ce9b-7549-4a87-ac7c-f58a098fc5e7" providerId="ADAL" clId="{953087E2-74EC-464D-A8C7-4C5DA81021ED}" dt="2023-01-04T09:39:10.067" v="3033" actId="20577"/>
          <ac:graphicFrameMkLst>
            <pc:docMk/>
            <pc:sldMk cId="2935752249" sldId="833"/>
            <ac:graphicFrameMk id="11" creationId="{B4960643-BEB9-EF12-AE38-707C36911A2F}"/>
          </ac:graphicFrameMkLst>
        </pc:graphicFrameChg>
      </pc:sldChg>
      <pc:sldChg chg="modSp mod">
        <pc:chgData name="Nguyen Nguyet, Linh GIZ VN" userId="2354ce9b-7549-4a87-ac7c-f58a098fc5e7" providerId="ADAL" clId="{953087E2-74EC-464D-A8C7-4C5DA81021ED}" dt="2023-01-04T09:58:07.112" v="3491" actId="20577"/>
        <pc:sldMkLst>
          <pc:docMk/>
          <pc:sldMk cId="863499773" sldId="834"/>
        </pc:sldMkLst>
        <pc:spChg chg="mod">
          <ac:chgData name="Nguyen Nguyet, Linh GIZ VN" userId="2354ce9b-7549-4a87-ac7c-f58a098fc5e7" providerId="ADAL" clId="{953087E2-74EC-464D-A8C7-4C5DA81021ED}" dt="2023-01-04T09:54:39.584" v="3360" actId="20577"/>
          <ac:spMkLst>
            <pc:docMk/>
            <pc:sldMk cId="863499773" sldId="834"/>
            <ac:spMk id="24" creationId="{21EE206C-3BFC-F78B-EC9D-C0E5588F3D4C}"/>
          </ac:spMkLst>
        </pc:spChg>
        <pc:spChg chg="mod">
          <ac:chgData name="Nguyen Nguyet, Linh GIZ VN" userId="2354ce9b-7549-4a87-ac7c-f58a098fc5e7" providerId="ADAL" clId="{953087E2-74EC-464D-A8C7-4C5DA81021ED}" dt="2023-01-04T09:54:24.054" v="3327" actId="20577"/>
          <ac:spMkLst>
            <pc:docMk/>
            <pc:sldMk cId="863499773" sldId="834"/>
            <ac:spMk id="26" creationId="{A81D7B49-7CA6-2259-BF20-F664F3C36AA9}"/>
          </ac:spMkLst>
        </pc:spChg>
        <pc:spChg chg="mod">
          <ac:chgData name="Nguyen Nguyet, Linh GIZ VN" userId="2354ce9b-7549-4a87-ac7c-f58a098fc5e7" providerId="ADAL" clId="{953087E2-74EC-464D-A8C7-4C5DA81021ED}" dt="2023-01-04T09:54:12.136" v="3307" actId="20577"/>
          <ac:spMkLst>
            <pc:docMk/>
            <pc:sldMk cId="863499773" sldId="834"/>
            <ac:spMk id="28" creationId="{1271BAC7-8CFB-F999-03BE-882868FA7489}"/>
          </ac:spMkLst>
        </pc:spChg>
        <pc:spChg chg="mod">
          <ac:chgData name="Nguyen Nguyet, Linh GIZ VN" userId="2354ce9b-7549-4a87-ac7c-f58a098fc5e7" providerId="ADAL" clId="{953087E2-74EC-464D-A8C7-4C5DA81021ED}" dt="2023-01-04T09:53:51.786" v="3272" actId="20577"/>
          <ac:spMkLst>
            <pc:docMk/>
            <pc:sldMk cId="863499773" sldId="834"/>
            <ac:spMk id="36" creationId="{CC075CF7-AC65-BAA9-D17A-207C2CC1BBE2}"/>
          </ac:spMkLst>
        </pc:spChg>
        <pc:spChg chg="mod">
          <ac:chgData name="Nguyen Nguyet, Linh GIZ VN" userId="2354ce9b-7549-4a87-ac7c-f58a098fc5e7" providerId="ADAL" clId="{953087E2-74EC-464D-A8C7-4C5DA81021ED}" dt="2023-01-04T09:54:59.460" v="3387" actId="20577"/>
          <ac:spMkLst>
            <pc:docMk/>
            <pc:sldMk cId="863499773" sldId="834"/>
            <ac:spMk id="39" creationId="{D396D0A2-016F-1833-CF6E-E2A970BCF2B6}"/>
          </ac:spMkLst>
        </pc:spChg>
        <pc:spChg chg="mod">
          <ac:chgData name="Nguyen Nguyet, Linh GIZ VN" userId="2354ce9b-7549-4a87-ac7c-f58a098fc5e7" providerId="ADAL" clId="{953087E2-74EC-464D-A8C7-4C5DA81021ED}" dt="2023-01-04T09:55:11.852" v="3399" actId="20577"/>
          <ac:spMkLst>
            <pc:docMk/>
            <pc:sldMk cId="863499773" sldId="834"/>
            <ac:spMk id="42" creationId="{1D69D6A0-ACB6-79F1-2E98-5C201117222E}"/>
          </ac:spMkLst>
        </pc:spChg>
        <pc:spChg chg="mod">
          <ac:chgData name="Nguyen Nguyet, Linh GIZ VN" userId="2354ce9b-7549-4a87-ac7c-f58a098fc5e7" providerId="ADAL" clId="{953087E2-74EC-464D-A8C7-4C5DA81021ED}" dt="2023-01-04T09:55:17.232" v="3415" actId="20577"/>
          <ac:spMkLst>
            <pc:docMk/>
            <pc:sldMk cId="863499773" sldId="834"/>
            <ac:spMk id="43" creationId="{25FB6E31-2A12-35FA-1E4D-54F528864F1F}"/>
          </ac:spMkLst>
        </pc:spChg>
        <pc:spChg chg="mod">
          <ac:chgData name="Nguyen Nguyet, Linh GIZ VN" userId="2354ce9b-7549-4a87-ac7c-f58a098fc5e7" providerId="ADAL" clId="{953087E2-74EC-464D-A8C7-4C5DA81021ED}" dt="2023-01-04T09:55:33.054" v="3475" actId="14100"/>
          <ac:spMkLst>
            <pc:docMk/>
            <pc:sldMk cId="863499773" sldId="834"/>
            <ac:spMk id="44" creationId="{2C644C0C-F745-3F59-6D38-84E851710955}"/>
          </ac:spMkLst>
        </pc:spChg>
        <pc:spChg chg="mod">
          <ac:chgData name="Nguyen Nguyet, Linh GIZ VN" userId="2354ce9b-7549-4a87-ac7c-f58a098fc5e7" providerId="ADAL" clId="{953087E2-74EC-464D-A8C7-4C5DA81021ED}" dt="2023-01-04T09:58:07.112" v="3491" actId="20577"/>
          <ac:spMkLst>
            <pc:docMk/>
            <pc:sldMk cId="863499773" sldId="834"/>
            <ac:spMk id="46" creationId="{B23C894F-8A3E-B1D0-6EC3-68B043AD4B76}"/>
          </ac:spMkLst>
        </pc:spChg>
      </pc:sldChg>
      <pc:sldChg chg="addSp delSp modSp add mod delAnim modAnim">
        <pc:chgData name="Nguyen Nguyet, Linh GIZ VN" userId="2354ce9b-7549-4a87-ac7c-f58a098fc5e7" providerId="ADAL" clId="{953087E2-74EC-464D-A8C7-4C5DA81021ED}" dt="2023-01-04T08:43:39.172" v="1133" actId="1076"/>
        <pc:sldMkLst>
          <pc:docMk/>
          <pc:sldMk cId="3829370468" sldId="835"/>
        </pc:sldMkLst>
        <pc:spChg chg="mod">
          <ac:chgData name="Nguyen Nguyet, Linh GIZ VN" userId="2354ce9b-7549-4a87-ac7c-f58a098fc5e7" providerId="ADAL" clId="{953087E2-74EC-464D-A8C7-4C5DA81021ED}" dt="2023-01-04T08:43:39.172" v="1133" actId="1076"/>
          <ac:spMkLst>
            <pc:docMk/>
            <pc:sldMk cId="3829370468" sldId="835"/>
            <ac:spMk id="15" creationId="{8C012293-52BC-C894-3E87-43A74C739535}"/>
          </ac:spMkLst>
        </pc:spChg>
        <pc:spChg chg="mod">
          <ac:chgData name="Nguyen Nguyet, Linh GIZ VN" userId="2354ce9b-7549-4a87-ac7c-f58a098fc5e7" providerId="ADAL" clId="{953087E2-74EC-464D-A8C7-4C5DA81021ED}" dt="2023-01-04T08:41:08.364" v="921" actId="1076"/>
          <ac:spMkLst>
            <pc:docMk/>
            <pc:sldMk cId="3829370468" sldId="835"/>
            <ac:spMk id="16" creationId="{798F40EE-447B-F8BE-57CC-F0F7E8D9045C}"/>
          </ac:spMkLst>
        </pc:spChg>
        <pc:grpChg chg="del">
          <ac:chgData name="Nguyen Nguyet, Linh GIZ VN" userId="2354ce9b-7549-4a87-ac7c-f58a098fc5e7" providerId="ADAL" clId="{953087E2-74EC-464D-A8C7-4C5DA81021ED}" dt="2023-01-04T08:40:51.237" v="918" actId="478"/>
          <ac:grpSpMkLst>
            <pc:docMk/>
            <pc:sldMk cId="3829370468" sldId="835"/>
            <ac:grpSpMk id="2" creationId="{B1DDA04B-1739-77AE-6B10-BD2D68C9740C}"/>
          </ac:grpSpMkLst>
        </pc:grpChg>
        <pc:grpChg chg="del">
          <ac:chgData name="Nguyen Nguyet, Linh GIZ VN" userId="2354ce9b-7549-4a87-ac7c-f58a098fc5e7" providerId="ADAL" clId="{953087E2-74EC-464D-A8C7-4C5DA81021ED}" dt="2023-01-04T08:43:11.451" v="1129" actId="478"/>
          <ac:grpSpMkLst>
            <pc:docMk/>
            <pc:sldMk cId="3829370468" sldId="835"/>
            <ac:grpSpMk id="8" creationId="{BC36127F-74EB-089F-C5D3-74A20F780252}"/>
          </ac:grpSpMkLst>
        </pc:grpChg>
        <pc:grpChg chg="add mod ord">
          <ac:chgData name="Nguyen Nguyet, Linh GIZ VN" userId="2354ce9b-7549-4a87-ac7c-f58a098fc5e7" providerId="ADAL" clId="{953087E2-74EC-464D-A8C7-4C5DA81021ED}" dt="2023-01-04T08:43:32.209" v="1132" actId="167"/>
          <ac:grpSpMkLst>
            <pc:docMk/>
            <pc:sldMk cId="3829370468" sldId="835"/>
            <ac:grpSpMk id="9" creationId="{6E82FB5C-9CBF-0B5D-D7AC-92A2DC68B319}"/>
          </ac:grpSpMkLst>
        </pc:grpChg>
        <pc:grpChg chg="mod">
          <ac:chgData name="Nguyen Nguyet, Linh GIZ VN" userId="2354ce9b-7549-4a87-ac7c-f58a098fc5e7" providerId="ADAL" clId="{953087E2-74EC-464D-A8C7-4C5DA81021ED}" dt="2023-01-04T08:41:05.484" v="920" actId="1076"/>
          <ac:grpSpMkLst>
            <pc:docMk/>
            <pc:sldMk cId="3829370468" sldId="835"/>
            <ac:grpSpMk id="13" creationId="{84BBFF72-3027-2D1E-257C-08D9F823A65F}"/>
          </ac:grpSpMkLst>
        </pc:grpChg>
        <pc:graphicFrameChg chg="mod ord">
          <ac:chgData name="Nguyen Nguyet, Linh GIZ VN" userId="2354ce9b-7549-4a87-ac7c-f58a098fc5e7" providerId="ADAL" clId="{953087E2-74EC-464D-A8C7-4C5DA81021ED}" dt="2023-01-04T08:43:25.875" v="1131" actId="167"/>
          <ac:graphicFrameMkLst>
            <pc:docMk/>
            <pc:sldMk cId="3829370468" sldId="835"/>
            <ac:graphicFrameMk id="10" creationId="{6CB54F5A-F39A-C256-BB90-5CA420DAF26A}"/>
          </ac:graphicFrameMkLst>
        </pc:graphicFrameChg>
        <pc:graphicFrameChg chg="mod">
          <ac:chgData name="Nguyen Nguyet, Linh GIZ VN" userId="2354ce9b-7549-4a87-ac7c-f58a098fc5e7" providerId="ADAL" clId="{953087E2-74EC-464D-A8C7-4C5DA81021ED}" dt="2023-01-04T08:42:55.480" v="1128" actId="20577"/>
          <ac:graphicFrameMkLst>
            <pc:docMk/>
            <pc:sldMk cId="3829370468" sldId="835"/>
            <ac:graphicFrameMk id="14" creationId="{3AC7C5D4-2AD9-9016-8F38-F06E3907C25D}"/>
          </ac:graphicFrameMkLst>
        </pc:graphicFrameChg>
      </pc:sldChg>
    </pc:docChg>
  </pc:docChgLst>
  <pc:docChgLst>
    <pc:chgData name="Khai Bui Quang" userId="f570f79f-9e48-4867-aa99-fd48677b2187" providerId="ADAL" clId="{68D5DF72-B406-4099-BE68-430AA2AFF0A0}"/>
    <pc:docChg chg="undo custSel delSld modSld modSection">
      <pc:chgData name="Khai Bui Quang" userId="f570f79f-9e48-4867-aa99-fd48677b2187" providerId="ADAL" clId="{68D5DF72-B406-4099-BE68-430AA2AFF0A0}" dt="2022-12-28T17:35:46.900" v="418" actId="47"/>
      <pc:docMkLst>
        <pc:docMk/>
      </pc:docMkLst>
      <pc:sldChg chg="modSp mod modShow">
        <pc:chgData name="Khai Bui Quang" userId="f570f79f-9e48-4867-aa99-fd48677b2187" providerId="ADAL" clId="{68D5DF72-B406-4099-BE68-430AA2AFF0A0}" dt="2022-12-28T17:35:20.163" v="417" actId="20577"/>
        <pc:sldMkLst>
          <pc:docMk/>
          <pc:sldMk cId="0" sldId="280"/>
        </pc:sldMkLst>
        <pc:spChg chg="mod">
          <ac:chgData name="Khai Bui Quang" userId="f570f79f-9e48-4867-aa99-fd48677b2187" providerId="ADAL" clId="{68D5DF72-B406-4099-BE68-430AA2AFF0A0}" dt="2022-12-28T17:35:20.163" v="417" actId="20577"/>
          <ac:spMkLst>
            <pc:docMk/>
            <pc:sldMk cId="0" sldId="280"/>
            <ac:spMk id="4098" creationId="{00000000-0000-0000-0000-000000000000}"/>
          </ac:spMkLst>
        </pc:spChg>
      </pc:sldChg>
      <pc:sldChg chg="addSp delSp modSp mod modShow">
        <pc:chgData name="Khai Bui Quang" userId="f570f79f-9e48-4867-aa99-fd48677b2187" providerId="ADAL" clId="{68D5DF72-B406-4099-BE68-430AA2AFF0A0}" dt="2022-12-28T17:31:07.330" v="342" actId="1035"/>
        <pc:sldMkLst>
          <pc:docMk/>
          <pc:sldMk cId="88129367" sldId="824"/>
        </pc:sldMkLst>
        <pc:spChg chg="mod topLvl">
          <ac:chgData name="Khai Bui Quang" userId="f570f79f-9e48-4867-aa99-fd48677b2187" providerId="ADAL" clId="{68D5DF72-B406-4099-BE68-430AA2AFF0A0}" dt="2022-12-28T17:30:56.225" v="329" actId="164"/>
          <ac:spMkLst>
            <pc:docMk/>
            <pc:sldMk cId="88129367" sldId="824"/>
            <ac:spMk id="3" creationId="{73B4D0F7-4570-2794-50B1-7969F2859C78}"/>
          </ac:spMkLst>
        </pc:spChg>
        <pc:spChg chg="mod topLvl">
          <ac:chgData name="Khai Bui Quang" userId="f570f79f-9e48-4867-aa99-fd48677b2187" providerId="ADAL" clId="{68D5DF72-B406-4099-BE68-430AA2AFF0A0}" dt="2022-12-28T17:30:56.225" v="329" actId="164"/>
          <ac:spMkLst>
            <pc:docMk/>
            <pc:sldMk cId="88129367" sldId="824"/>
            <ac:spMk id="7" creationId="{FB09D210-2E4A-7EAD-9FEF-BBC8605B64A4}"/>
          </ac:spMkLst>
        </pc:spChg>
        <pc:spChg chg="mod topLvl">
          <ac:chgData name="Khai Bui Quang" userId="f570f79f-9e48-4867-aa99-fd48677b2187" providerId="ADAL" clId="{68D5DF72-B406-4099-BE68-430AA2AFF0A0}" dt="2022-12-28T17:30:51.812" v="328" actId="164"/>
          <ac:spMkLst>
            <pc:docMk/>
            <pc:sldMk cId="88129367" sldId="824"/>
            <ac:spMk id="8" creationId="{52BD1E4F-A8E9-FCC4-788F-F6D7E7BC98E7}"/>
          </ac:spMkLst>
        </pc:spChg>
        <pc:spChg chg="del mod topLvl">
          <ac:chgData name="Khai Bui Quang" userId="f570f79f-9e48-4867-aa99-fd48677b2187" providerId="ADAL" clId="{68D5DF72-B406-4099-BE68-430AA2AFF0A0}" dt="2022-12-28T17:28:51.613" v="297" actId="478"/>
          <ac:spMkLst>
            <pc:docMk/>
            <pc:sldMk cId="88129367" sldId="824"/>
            <ac:spMk id="11" creationId="{362D78C5-178C-A8F4-C939-D3DA2EA27E91}"/>
          </ac:spMkLst>
        </pc:spChg>
        <pc:spChg chg="mod topLvl">
          <ac:chgData name="Khai Bui Quang" userId="f570f79f-9e48-4867-aa99-fd48677b2187" providerId="ADAL" clId="{68D5DF72-B406-4099-BE68-430AA2AFF0A0}" dt="2022-12-28T17:30:36.326" v="317" actId="164"/>
          <ac:spMkLst>
            <pc:docMk/>
            <pc:sldMk cId="88129367" sldId="824"/>
            <ac:spMk id="12" creationId="{752AD0A5-93F9-0DC7-7811-EBC3D7A4DF3C}"/>
          </ac:spMkLst>
        </pc:spChg>
        <pc:spChg chg="del mod topLvl">
          <ac:chgData name="Khai Bui Quang" userId="f570f79f-9e48-4867-aa99-fd48677b2187" providerId="ADAL" clId="{68D5DF72-B406-4099-BE68-430AA2AFF0A0}" dt="2022-12-28T17:28:52.530" v="298" actId="478"/>
          <ac:spMkLst>
            <pc:docMk/>
            <pc:sldMk cId="88129367" sldId="824"/>
            <ac:spMk id="13" creationId="{D34BE5B0-6BE6-1EFB-D402-FAD63FFDA55C}"/>
          </ac:spMkLst>
        </pc:spChg>
        <pc:spChg chg="add mod">
          <ac:chgData name="Khai Bui Quang" userId="f570f79f-9e48-4867-aa99-fd48677b2187" providerId="ADAL" clId="{68D5DF72-B406-4099-BE68-430AA2AFF0A0}" dt="2022-12-28T17:30:51.812" v="328" actId="164"/>
          <ac:spMkLst>
            <pc:docMk/>
            <pc:sldMk cId="88129367" sldId="824"/>
            <ac:spMk id="14" creationId="{A600B644-52B3-4D2B-34C9-61C21789AB23}"/>
          </ac:spMkLst>
        </pc:spChg>
        <pc:spChg chg="add mod">
          <ac:chgData name="Khai Bui Quang" userId="f570f79f-9e48-4867-aa99-fd48677b2187" providerId="ADAL" clId="{68D5DF72-B406-4099-BE68-430AA2AFF0A0}" dt="2022-12-28T17:30:36.326" v="317" actId="164"/>
          <ac:spMkLst>
            <pc:docMk/>
            <pc:sldMk cId="88129367" sldId="824"/>
            <ac:spMk id="16" creationId="{7896A29C-6486-854C-133E-4BAC6A2D104E}"/>
          </ac:spMkLst>
        </pc:spChg>
        <pc:grpChg chg="del mod">
          <ac:chgData name="Khai Bui Quang" userId="f570f79f-9e48-4867-aa99-fd48677b2187" providerId="ADAL" clId="{68D5DF72-B406-4099-BE68-430AA2AFF0A0}" dt="2022-12-28T17:28:39.718" v="249" actId="165"/>
          <ac:grpSpMkLst>
            <pc:docMk/>
            <pc:sldMk cId="88129367" sldId="824"/>
            <ac:grpSpMk id="2" creationId="{061B642D-53A5-AEDE-E023-1817FBCB6273}"/>
          </ac:grpSpMkLst>
        </pc:grpChg>
        <pc:grpChg chg="add mod">
          <ac:chgData name="Khai Bui Quang" userId="f570f79f-9e48-4867-aa99-fd48677b2187" providerId="ADAL" clId="{68D5DF72-B406-4099-BE68-430AA2AFF0A0}" dt="2022-12-28T17:31:07.330" v="342" actId="1035"/>
          <ac:grpSpMkLst>
            <pc:docMk/>
            <pc:sldMk cId="88129367" sldId="824"/>
            <ac:grpSpMk id="17" creationId="{5364CB07-5099-2A35-8364-5C2452AD3D02}"/>
          </ac:grpSpMkLst>
        </pc:grpChg>
        <pc:grpChg chg="add mod">
          <ac:chgData name="Khai Bui Quang" userId="f570f79f-9e48-4867-aa99-fd48677b2187" providerId="ADAL" clId="{68D5DF72-B406-4099-BE68-430AA2AFF0A0}" dt="2022-12-28T17:31:07.330" v="342" actId="1035"/>
          <ac:grpSpMkLst>
            <pc:docMk/>
            <pc:sldMk cId="88129367" sldId="824"/>
            <ac:grpSpMk id="18" creationId="{FCDFD3B7-A8AB-960E-CDD6-8B520EBF59DC}"/>
          </ac:grpSpMkLst>
        </pc:grpChg>
        <pc:grpChg chg="add mod">
          <ac:chgData name="Khai Bui Quang" userId="f570f79f-9e48-4867-aa99-fd48677b2187" providerId="ADAL" clId="{68D5DF72-B406-4099-BE68-430AA2AFF0A0}" dt="2022-12-28T17:31:07.330" v="342" actId="1035"/>
          <ac:grpSpMkLst>
            <pc:docMk/>
            <pc:sldMk cId="88129367" sldId="824"/>
            <ac:grpSpMk id="19" creationId="{7102FFD3-22A3-E5C1-322E-6525B5AE6864}"/>
          </ac:grpSpMkLst>
        </pc:grpChg>
        <pc:graphicFrameChg chg="del mod">
          <ac:chgData name="Khai Bui Quang" userId="f570f79f-9e48-4867-aa99-fd48677b2187" providerId="ADAL" clId="{68D5DF72-B406-4099-BE68-430AA2AFF0A0}" dt="2022-12-28T17:28:35.700" v="248" actId="18245"/>
          <ac:graphicFrameMkLst>
            <pc:docMk/>
            <pc:sldMk cId="88129367" sldId="824"/>
            <ac:graphicFrameMk id="15" creationId="{6706A92B-1925-51B0-760F-CA3300D20D68}"/>
          </ac:graphicFrameMkLst>
        </pc:graphicFrameChg>
      </pc:sldChg>
      <pc:sldChg chg="modSp mod">
        <pc:chgData name="Khai Bui Quang" userId="f570f79f-9e48-4867-aa99-fd48677b2187" providerId="ADAL" clId="{68D5DF72-B406-4099-BE68-430AA2AFF0A0}" dt="2022-12-28T17:11:02.113" v="0" actId="20577"/>
        <pc:sldMkLst>
          <pc:docMk/>
          <pc:sldMk cId="826220244" sldId="825"/>
        </pc:sldMkLst>
        <pc:spChg chg="mod">
          <ac:chgData name="Khai Bui Quang" userId="f570f79f-9e48-4867-aa99-fd48677b2187" providerId="ADAL" clId="{68D5DF72-B406-4099-BE68-430AA2AFF0A0}" dt="2022-12-28T17:11:02.113" v="0" actId="20577"/>
          <ac:spMkLst>
            <pc:docMk/>
            <pc:sldMk cId="826220244" sldId="825"/>
            <ac:spMk id="29" creationId="{ACC9EECF-8984-F46C-4EBE-4BCD06CFFDCD}"/>
          </ac:spMkLst>
        </pc:spChg>
      </pc:sldChg>
      <pc:sldChg chg="del">
        <pc:chgData name="Khai Bui Quang" userId="f570f79f-9e48-4867-aa99-fd48677b2187" providerId="ADAL" clId="{68D5DF72-B406-4099-BE68-430AA2AFF0A0}" dt="2022-12-28T17:12:58.356" v="56" actId="47"/>
        <pc:sldMkLst>
          <pc:docMk/>
          <pc:sldMk cId="1097547529" sldId="827"/>
        </pc:sldMkLst>
      </pc:sldChg>
      <pc:sldChg chg="modAnim">
        <pc:chgData name="Khai Bui Quang" userId="f570f79f-9e48-4867-aa99-fd48677b2187" providerId="ADAL" clId="{68D5DF72-B406-4099-BE68-430AA2AFF0A0}" dt="2022-12-28T17:23:53.934" v="170"/>
        <pc:sldMkLst>
          <pc:docMk/>
          <pc:sldMk cId="3902312876" sldId="828"/>
        </pc:sldMkLst>
      </pc:sldChg>
      <pc:sldChg chg="del">
        <pc:chgData name="Khai Bui Quang" userId="f570f79f-9e48-4867-aa99-fd48677b2187" providerId="ADAL" clId="{68D5DF72-B406-4099-BE68-430AA2AFF0A0}" dt="2022-12-28T17:26:22.672" v="202" actId="47"/>
        <pc:sldMkLst>
          <pc:docMk/>
          <pc:sldMk cId="1425742171" sldId="829"/>
        </pc:sldMkLst>
      </pc:sldChg>
      <pc:sldChg chg="del">
        <pc:chgData name="Khai Bui Quang" userId="f570f79f-9e48-4867-aa99-fd48677b2187" providerId="ADAL" clId="{68D5DF72-B406-4099-BE68-430AA2AFF0A0}" dt="2022-12-28T17:35:46.900" v="418" actId="47"/>
        <pc:sldMkLst>
          <pc:docMk/>
          <pc:sldMk cId="309134622" sldId="830"/>
        </pc:sldMkLst>
      </pc:sldChg>
      <pc:sldChg chg="del">
        <pc:chgData name="Khai Bui Quang" userId="f570f79f-9e48-4867-aa99-fd48677b2187" providerId="ADAL" clId="{68D5DF72-B406-4099-BE68-430AA2AFF0A0}" dt="2022-12-28T17:12:59.684" v="57" actId="47"/>
        <pc:sldMkLst>
          <pc:docMk/>
          <pc:sldMk cId="1558448650" sldId="831"/>
        </pc:sldMkLst>
      </pc:sldChg>
      <pc:sldChg chg="addSp delSp modSp mod modAnim">
        <pc:chgData name="Khai Bui Quang" userId="f570f79f-9e48-4867-aa99-fd48677b2187" providerId="ADAL" clId="{68D5DF72-B406-4099-BE68-430AA2AFF0A0}" dt="2022-12-28T17:21:38.399" v="148"/>
        <pc:sldMkLst>
          <pc:docMk/>
          <pc:sldMk cId="2935752249" sldId="833"/>
        </pc:sldMkLst>
        <pc:spChg chg="mod">
          <ac:chgData name="Khai Bui Quang" userId="f570f79f-9e48-4867-aa99-fd48677b2187" providerId="ADAL" clId="{68D5DF72-B406-4099-BE68-430AA2AFF0A0}" dt="2022-12-28T17:14:25.860" v="59" actId="164"/>
          <ac:spMkLst>
            <pc:docMk/>
            <pc:sldMk cId="2935752249" sldId="833"/>
            <ac:spMk id="10" creationId="{DC038816-7E7B-F316-ADD6-5ED1D80C17CF}"/>
          </ac:spMkLst>
        </pc:spChg>
        <pc:spChg chg="mod">
          <ac:chgData name="Khai Bui Quang" userId="f570f79f-9e48-4867-aa99-fd48677b2187" providerId="ADAL" clId="{68D5DF72-B406-4099-BE68-430AA2AFF0A0}" dt="2022-12-28T17:14:31.366" v="60" actId="164"/>
          <ac:spMkLst>
            <pc:docMk/>
            <pc:sldMk cId="2935752249" sldId="833"/>
            <ac:spMk id="12" creationId="{7A733253-42AB-4810-283F-9CC18E88172F}"/>
          </ac:spMkLst>
        </pc:spChg>
        <pc:spChg chg="mod">
          <ac:chgData name="Khai Bui Quang" userId="f570f79f-9e48-4867-aa99-fd48677b2187" providerId="ADAL" clId="{68D5DF72-B406-4099-BE68-430AA2AFF0A0}" dt="2022-12-28T17:17:20.713" v="98" actId="1038"/>
          <ac:spMkLst>
            <pc:docMk/>
            <pc:sldMk cId="2935752249" sldId="833"/>
            <ac:spMk id="15" creationId="{84A4DF24-92D2-964F-4D3B-813D7261E998}"/>
          </ac:spMkLst>
        </pc:spChg>
        <pc:spChg chg="mod topLvl">
          <ac:chgData name="Khai Bui Quang" userId="f570f79f-9e48-4867-aa99-fd48677b2187" providerId="ADAL" clId="{68D5DF72-B406-4099-BE68-430AA2AFF0A0}" dt="2022-12-28T17:17:57.675" v="108" actId="164"/>
          <ac:spMkLst>
            <pc:docMk/>
            <pc:sldMk cId="2935752249" sldId="833"/>
            <ac:spMk id="16" creationId="{798F40EE-447B-F8BE-57CC-F0F7E8D9045C}"/>
          </ac:spMkLst>
        </pc:spChg>
        <pc:grpChg chg="add del mod">
          <ac:chgData name="Khai Bui Quang" userId="f570f79f-9e48-4867-aa99-fd48677b2187" providerId="ADAL" clId="{68D5DF72-B406-4099-BE68-430AA2AFF0A0}" dt="2022-12-28T17:15:31.823" v="69" actId="165"/>
          <ac:grpSpMkLst>
            <pc:docMk/>
            <pc:sldMk cId="2935752249" sldId="833"/>
            <ac:grpSpMk id="2" creationId="{A78F5B76-B24D-C1CC-9235-DCCB90052EC2}"/>
          </ac:grpSpMkLst>
        </pc:grpChg>
        <pc:grpChg chg="add mod">
          <ac:chgData name="Khai Bui Quang" userId="f570f79f-9e48-4867-aa99-fd48677b2187" providerId="ADAL" clId="{68D5DF72-B406-4099-BE68-430AA2AFF0A0}" dt="2022-12-28T17:14:25.860" v="59" actId="164"/>
          <ac:grpSpMkLst>
            <pc:docMk/>
            <pc:sldMk cId="2935752249" sldId="833"/>
            <ac:grpSpMk id="3" creationId="{546596E3-5951-57C2-5136-802239F5454C}"/>
          </ac:grpSpMkLst>
        </pc:grpChg>
        <pc:grpChg chg="add mod">
          <ac:chgData name="Khai Bui Quang" userId="f570f79f-9e48-4867-aa99-fd48677b2187" providerId="ADAL" clId="{68D5DF72-B406-4099-BE68-430AA2AFF0A0}" dt="2022-12-28T17:14:31.366" v="60" actId="164"/>
          <ac:grpSpMkLst>
            <pc:docMk/>
            <pc:sldMk cId="2935752249" sldId="833"/>
            <ac:grpSpMk id="4" creationId="{685E0A8B-C69A-1768-BB4A-3275DD612794}"/>
          </ac:grpSpMkLst>
        </pc:grpChg>
        <pc:grpChg chg="add mod">
          <ac:chgData name="Khai Bui Quang" userId="f570f79f-9e48-4867-aa99-fd48677b2187" providerId="ADAL" clId="{68D5DF72-B406-4099-BE68-430AA2AFF0A0}" dt="2022-12-28T17:17:57.675" v="108" actId="164"/>
          <ac:grpSpMkLst>
            <pc:docMk/>
            <pc:sldMk cId="2935752249" sldId="833"/>
            <ac:grpSpMk id="13" creationId="{1B0EEB30-CE9F-3B09-3E0C-F07AD1EC5B51}"/>
          </ac:grpSpMkLst>
        </pc:grpChg>
        <pc:graphicFrameChg chg="mod">
          <ac:chgData name="Khai Bui Quang" userId="f570f79f-9e48-4867-aa99-fd48677b2187" providerId="ADAL" clId="{68D5DF72-B406-4099-BE68-430AA2AFF0A0}" dt="2022-12-28T17:14:25.860" v="59" actId="164"/>
          <ac:graphicFrameMkLst>
            <pc:docMk/>
            <pc:sldMk cId="2935752249" sldId="833"/>
            <ac:graphicFrameMk id="9" creationId="{DF0E3B97-EDD7-5480-20DE-19D7766511E2}"/>
          </ac:graphicFrameMkLst>
        </pc:graphicFrameChg>
        <pc:graphicFrameChg chg="mod">
          <ac:chgData name="Khai Bui Quang" userId="f570f79f-9e48-4867-aa99-fd48677b2187" providerId="ADAL" clId="{68D5DF72-B406-4099-BE68-430AA2AFF0A0}" dt="2022-12-28T17:14:31.366" v="60" actId="164"/>
          <ac:graphicFrameMkLst>
            <pc:docMk/>
            <pc:sldMk cId="2935752249" sldId="833"/>
            <ac:graphicFrameMk id="11" creationId="{B4960643-BEB9-EF12-AE38-707C36911A2F}"/>
          </ac:graphicFrameMkLst>
        </pc:graphicFrameChg>
        <pc:graphicFrameChg chg="mod topLvl">
          <ac:chgData name="Khai Bui Quang" userId="f570f79f-9e48-4867-aa99-fd48677b2187" providerId="ADAL" clId="{68D5DF72-B406-4099-BE68-430AA2AFF0A0}" dt="2022-12-28T17:17:57.675" v="108" actId="164"/>
          <ac:graphicFrameMkLst>
            <pc:docMk/>
            <pc:sldMk cId="2935752249" sldId="833"/>
            <ac:graphicFrameMk id="14" creationId="{3AC7C5D4-2AD9-9016-8F38-F06E3907C25D}"/>
          </ac:graphicFrameMkLst>
        </pc:graphicFrameChg>
        <pc:cxnChg chg="mod">
          <ac:chgData name="Khai Bui Quang" userId="f570f79f-9e48-4867-aa99-fd48677b2187" providerId="ADAL" clId="{68D5DF72-B406-4099-BE68-430AA2AFF0A0}" dt="2022-12-28T17:16:29.194" v="95" actId="14100"/>
          <ac:cxnSpMkLst>
            <pc:docMk/>
            <pc:sldMk cId="2935752249" sldId="833"/>
            <ac:cxnSpMk id="42" creationId="{E19A80F4-B13E-4798-E9CE-EA2D65C1EE2B}"/>
          </ac:cxnSpMkLst>
        </pc:cxnChg>
        <pc:cxnChg chg="mod">
          <ac:chgData name="Khai Bui Quang" userId="f570f79f-9e48-4867-aa99-fd48677b2187" providerId="ADAL" clId="{68D5DF72-B406-4099-BE68-430AA2AFF0A0}" dt="2022-12-28T17:16:22.168" v="94" actId="14100"/>
          <ac:cxnSpMkLst>
            <pc:docMk/>
            <pc:sldMk cId="2935752249" sldId="833"/>
            <ac:cxnSpMk id="47" creationId="{BA940393-F3E5-E6AF-C834-39486F729E35}"/>
          </ac:cxnSpMkLst>
        </pc:cxnChg>
        <pc:cxnChg chg="mod">
          <ac:chgData name="Khai Bui Quang" userId="f570f79f-9e48-4867-aa99-fd48677b2187" providerId="ADAL" clId="{68D5DF72-B406-4099-BE68-430AA2AFF0A0}" dt="2022-12-28T17:16:01.362" v="82" actId="14100"/>
          <ac:cxnSpMkLst>
            <pc:docMk/>
            <pc:sldMk cId="2935752249" sldId="833"/>
            <ac:cxnSpMk id="100" creationId="{3762A0F4-0E14-D51E-280E-5887D62B339D}"/>
          </ac:cxnSpMkLst>
        </pc:cxnChg>
      </pc:sldChg>
      <pc:sldChg chg="addSp modSp modAnim">
        <pc:chgData name="Khai Bui Quang" userId="f570f79f-9e48-4867-aa99-fd48677b2187" providerId="ADAL" clId="{68D5DF72-B406-4099-BE68-430AA2AFF0A0}" dt="2022-12-28T17:26:03.497" v="200"/>
        <pc:sldMkLst>
          <pc:docMk/>
          <pc:sldMk cId="863499773" sldId="834"/>
        </pc:sldMkLst>
        <pc:spChg chg="mod">
          <ac:chgData name="Khai Bui Quang" userId="f570f79f-9e48-4867-aa99-fd48677b2187" providerId="ADAL" clId="{68D5DF72-B406-4099-BE68-430AA2AFF0A0}" dt="2022-12-28T17:25:28.106" v="183" actId="164"/>
          <ac:spMkLst>
            <pc:docMk/>
            <pc:sldMk cId="863499773" sldId="834"/>
            <ac:spMk id="39" creationId="{D396D0A2-016F-1833-CF6E-E2A970BCF2B6}"/>
          </ac:spMkLst>
        </pc:spChg>
        <pc:spChg chg="mod">
          <ac:chgData name="Khai Bui Quang" userId="f570f79f-9e48-4867-aa99-fd48677b2187" providerId="ADAL" clId="{68D5DF72-B406-4099-BE68-430AA2AFF0A0}" dt="2022-12-28T17:25:28.106" v="183" actId="164"/>
          <ac:spMkLst>
            <pc:docMk/>
            <pc:sldMk cId="863499773" sldId="834"/>
            <ac:spMk id="42" creationId="{1D69D6A0-ACB6-79F1-2E98-5C201117222E}"/>
          </ac:spMkLst>
        </pc:spChg>
        <pc:spChg chg="mod">
          <ac:chgData name="Khai Bui Quang" userId="f570f79f-9e48-4867-aa99-fd48677b2187" providerId="ADAL" clId="{68D5DF72-B406-4099-BE68-430AA2AFF0A0}" dt="2022-12-28T17:25:28.106" v="183" actId="164"/>
          <ac:spMkLst>
            <pc:docMk/>
            <pc:sldMk cId="863499773" sldId="834"/>
            <ac:spMk id="43" creationId="{25FB6E31-2A12-35FA-1E4D-54F528864F1F}"/>
          </ac:spMkLst>
        </pc:spChg>
        <pc:spChg chg="mod">
          <ac:chgData name="Khai Bui Quang" userId="f570f79f-9e48-4867-aa99-fd48677b2187" providerId="ADAL" clId="{68D5DF72-B406-4099-BE68-430AA2AFF0A0}" dt="2022-12-28T17:25:28.106" v="183" actId="164"/>
          <ac:spMkLst>
            <pc:docMk/>
            <pc:sldMk cId="863499773" sldId="834"/>
            <ac:spMk id="44" creationId="{2C644C0C-F745-3F59-6D38-84E851710955}"/>
          </ac:spMkLst>
        </pc:spChg>
        <pc:spChg chg="mod">
          <ac:chgData name="Khai Bui Quang" userId="f570f79f-9e48-4867-aa99-fd48677b2187" providerId="ADAL" clId="{68D5DF72-B406-4099-BE68-430AA2AFF0A0}" dt="2022-12-28T17:25:28.106" v="183" actId="164"/>
          <ac:spMkLst>
            <pc:docMk/>
            <pc:sldMk cId="863499773" sldId="834"/>
            <ac:spMk id="45" creationId="{C92C8BED-7317-CC8C-4682-869F56565DC9}"/>
          </ac:spMkLst>
        </pc:spChg>
        <pc:spChg chg="mod">
          <ac:chgData name="Khai Bui Quang" userId="f570f79f-9e48-4867-aa99-fd48677b2187" providerId="ADAL" clId="{68D5DF72-B406-4099-BE68-430AA2AFF0A0}" dt="2022-12-28T17:25:28.106" v="183" actId="164"/>
          <ac:spMkLst>
            <pc:docMk/>
            <pc:sldMk cId="863499773" sldId="834"/>
            <ac:spMk id="46" creationId="{B23C894F-8A3E-B1D0-6EC3-68B043AD4B76}"/>
          </ac:spMkLst>
        </pc:spChg>
        <pc:grpChg chg="add mod">
          <ac:chgData name="Khai Bui Quang" userId="f570f79f-9e48-4867-aa99-fd48677b2187" providerId="ADAL" clId="{68D5DF72-B406-4099-BE68-430AA2AFF0A0}" dt="2022-12-28T17:25:28.106" v="183" actId="164"/>
          <ac:grpSpMkLst>
            <pc:docMk/>
            <pc:sldMk cId="863499773" sldId="834"/>
            <ac:grpSpMk id="2" creationId="{E6C9151F-6663-90C9-09F3-15D957091C59}"/>
          </ac:grpSpMkLst>
        </pc:grpChg>
        <pc:picChg chg="mod">
          <ac:chgData name="Khai Bui Quang" userId="f570f79f-9e48-4867-aa99-fd48677b2187" providerId="ADAL" clId="{68D5DF72-B406-4099-BE68-430AA2AFF0A0}" dt="2022-12-28T17:25:28.106" v="183" actId="164"/>
          <ac:picMkLst>
            <pc:docMk/>
            <pc:sldMk cId="863499773" sldId="834"/>
            <ac:picMk id="1026" creationId="{7D3D5B8B-B620-39E3-48AC-6DF94E85C7A8}"/>
          </ac:picMkLst>
        </pc:picChg>
      </pc:sldChg>
      <pc:sldChg chg="del">
        <pc:chgData name="Khai Bui Quang" userId="f570f79f-9e48-4867-aa99-fd48677b2187" providerId="ADAL" clId="{68D5DF72-B406-4099-BE68-430AA2AFF0A0}" dt="2022-12-28T17:26:17.800" v="201" actId="47"/>
        <pc:sldMkLst>
          <pc:docMk/>
          <pc:sldMk cId="2911410090" sldId="83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D4D74B-C3D1-44F4-87B4-1A384C8DAED0}" type="doc">
      <dgm:prSet loTypeId="urn:microsoft.com/office/officeart/2005/8/layout/list1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vi-VN"/>
        </a:p>
      </dgm:t>
    </dgm:pt>
    <dgm:pt modelId="{18647D64-9FA9-409D-8A06-C11BBD7F623E}">
      <dgm:prSet phldrT="[Text]"/>
      <dgm:spPr/>
      <dgm:t>
        <a:bodyPr/>
        <a:lstStyle/>
        <a:p>
          <a:r>
            <a:rPr lang="vi-VN" dirty="0"/>
            <a:t>1. </a:t>
          </a:r>
          <a:r>
            <a:rPr lang="en-US" dirty="0"/>
            <a:t>Information and data literacy</a:t>
          </a:r>
          <a:endParaRPr lang="vi-VN" dirty="0"/>
        </a:p>
      </dgm:t>
    </dgm:pt>
    <dgm:pt modelId="{9F7D246D-E722-4383-9ADE-CBB579B74500}" type="parTrans" cxnId="{E3E9859E-5D27-49EF-ABC3-E2472D336244}">
      <dgm:prSet/>
      <dgm:spPr/>
      <dgm:t>
        <a:bodyPr/>
        <a:lstStyle/>
        <a:p>
          <a:endParaRPr lang="vi-VN"/>
        </a:p>
      </dgm:t>
    </dgm:pt>
    <dgm:pt modelId="{0FEABCA7-4BA9-45BF-A26D-7AB7C2548411}" type="sibTrans" cxnId="{E3E9859E-5D27-49EF-ABC3-E2472D336244}">
      <dgm:prSet/>
      <dgm:spPr/>
      <dgm:t>
        <a:bodyPr/>
        <a:lstStyle/>
        <a:p>
          <a:endParaRPr lang="vi-VN"/>
        </a:p>
      </dgm:t>
    </dgm:pt>
    <dgm:pt modelId="{9CFBDEFD-E7B4-465D-AF65-1C80419C57A2}">
      <dgm:prSet phldrT="[Text]"/>
      <dgm:spPr/>
      <dgm:t>
        <a:bodyPr/>
        <a:lstStyle/>
        <a:p>
          <a:r>
            <a:rPr lang="vi-VN" dirty="0"/>
            <a:t>2</a:t>
          </a:r>
          <a:r>
            <a:rPr lang="en-US" dirty="0"/>
            <a:t>. Communication and collaboration</a:t>
          </a:r>
          <a:endParaRPr lang="vi-VN" dirty="0"/>
        </a:p>
      </dgm:t>
    </dgm:pt>
    <dgm:pt modelId="{400178CF-42BE-453B-99E8-0D13FB4A0293}" type="parTrans" cxnId="{DFE0D540-4E18-4FA0-93F8-E859EF19DD50}">
      <dgm:prSet/>
      <dgm:spPr/>
      <dgm:t>
        <a:bodyPr/>
        <a:lstStyle/>
        <a:p>
          <a:endParaRPr lang="vi-VN"/>
        </a:p>
      </dgm:t>
    </dgm:pt>
    <dgm:pt modelId="{FC22473E-5F01-4F67-8A7F-06F8E5A7F517}" type="sibTrans" cxnId="{DFE0D540-4E18-4FA0-93F8-E859EF19DD50}">
      <dgm:prSet/>
      <dgm:spPr/>
      <dgm:t>
        <a:bodyPr/>
        <a:lstStyle/>
        <a:p>
          <a:endParaRPr lang="vi-VN"/>
        </a:p>
      </dgm:t>
    </dgm:pt>
    <dgm:pt modelId="{719213A4-932F-40D7-80E2-CFA5593C7222}">
      <dgm:prSet phldrT="[Text]"/>
      <dgm:spPr/>
      <dgm:t>
        <a:bodyPr/>
        <a:lstStyle/>
        <a:p>
          <a:r>
            <a:rPr lang="vi-VN" dirty="0"/>
            <a:t>3. </a:t>
          </a:r>
          <a:r>
            <a:rPr lang="en-US" dirty="0"/>
            <a:t>Digital content creation</a:t>
          </a:r>
          <a:endParaRPr lang="vi-VN" dirty="0"/>
        </a:p>
      </dgm:t>
    </dgm:pt>
    <dgm:pt modelId="{EB3B418A-D27F-412C-95D2-5B99722436B7}" type="parTrans" cxnId="{8A72DD7C-940B-49D1-8BAA-D32B3ECAC1AA}">
      <dgm:prSet/>
      <dgm:spPr/>
      <dgm:t>
        <a:bodyPr/>
        <a:lstStyle/>
        <a:p>
          <a:endParaRPr lang="vi-VN"/>
        </a:p>
      </dgm:t>
    </dgm:pt>
    <dgm:pt modelId="{B4C5EDB0-824C-4F3D-BA60-E7652288815B}" type="sibTrans" cxnId="{8A72DD7C-940B-49D1-8BAA-D32B3ECAC1AA}">
      <dgm:prSet/>
      <dgm:spPr/>
      <dgm:t>
        <a:bodyPr/>
        <a:lstStyle/>
        <a:p>
          <a:endParaRPr lang="vi-VN"/>
        </a:p>
      </dgm:t>
    </dgm:pt>
    <dgm:pt modelId="{F3721C76-09CF-4091-98CF-2695841E5E86}">
      <dgm:prSet phldrT="[Text]"/>
      <dgm:spPr/>
      <dgm:t>
        <a:bodyPr/>
        <a:lstStyle/>
        <a:p>
          <a:r>
            <a:rPr lang="vi-VN" dirty="0"/>
            <a:t>4. </a:t>
          </a:r>
          <a:r>
            <a:rPr lang="en-US" dirty="0"/>
            <a:t>Safety</a:t>
          </a:r>
          <a:endParaRPr lang="vi-VN" dirty="0"/>
        </a:p>
      </dgm:t>
    </dgm:pt>
    <dgm:pt modelId="{3E7B1B11-BD75-4160-8897-32757A46EB9C}" type="parTrans" cxnId="{E377A0E1-7F22-4F58-976F-30C62016C44B}">
      <dgm:prSet/>
      <dgm:spPr/>
      <dgm:t>
        <a:bodyPr/>
        <a:lstStyle/>
        <a:p>
          <a:endParaRPr lang="vi-VN"/>
        </a:p>
      </dgm:t>
    </dgm:pt>
    <dgm:pt modelId="{7A5A1156-AB2D-4658-9F08-2B9B18E8AD7C}" type="sibTrans" cxnId="{E377A0E1-7F22-4F58-976F-30C62016C44B}">
      <dgm:prSet/>
      <dgm:spPr/>
      <dgm:t>
        <a:bodyPr/>
        <a:lstStyle/>
        <a:p>
          <a:endParaRPr lang="vi-VN"/>
        </a:p>
      </dgm:t>
    </dgm:pt>
    <dgm:pt modelId="{496AC165-A5E0-4330-BE05-C9E20B049240}">
      <dgm:prSet phldrT="[Text]"/>
      <dgm:spPr/>
      <dgm:t>
        <a:bodyPr/>
        <a:lstStyle/>
        <a:p>
          <a:r>
            <a:rPr lang="vi-VN" dirty="0"/>
            <a:t>5. </a:t>
          </a:r>
          <a:r>
            <a:rPr lang="en-US" dirty="0"/>
            <a:t>Problem solving</a:t>
          </a:r>
          <a:endParaRPr lang="vi-VN" dirty="0"/>
        </a:p>
      </dgm:t>
    </dgm:pt>
    <dgm:pt modelId="{632ABB19-FD37-45F3-8A15-6B7A264027E2}" type="parTrans" cxnId="{67DBA7B7-3F3C-4FD2-BC0D-5C7F1E5954A8}">
      <dgm:prSet/>
      <dgm:spPr/>
      <dgm:t>
        <a:bodyPr/>
        <a:lstStyle/>
        <a:p>
          <a:endParaRPr lang="vi-VN"/>
        </a:p>
      </dgm:t>
    </dgm:pt>
    <dgm:pt modelId="{1A8A2D6C-D42D-40F9-8F8C-396A046EB98D}" type="sibTrans" cxnId="{67DBA7B7-3F3C-4FD2-BC0D-5C7F1E5954A8}">
      <dgm:prSet/>
      <dgm:spPr/>
      <dgm:t>
        <a:bodyPr/>
        <a:lstStyle/>
        <a:p>
          <a:endParaRPr lang="vi-VN"/>
        </a:p>
      </dgm:t>
    </dgm:pt>
    <dgm:pt modelId="{1634BAD9-59C9-4FBA-B53C-99467661C77F}" type="pres">
      <dgm:prSet presAssocID="{96D4D74B-C3D1-44F4-87B4-1A384C8DAED0}" presName="linear" presStyleCnt="0">
        <dgm:presLayoutVars>
          <dgm:dir/>
          <dgm:animLvl val="lvl"/>
          <dgm:resizeHandles val="exact"/>
        </dgm:presLayoutVars>
      </dgm:prSet>
      <dgm:spPr/>
    </dgm:pt>
    <dgm:pt modelId="{41F2EC32-8A96-4D61-9A3D-10A8AA3FF915}" type="pres">
      <dgm:prSet presAssocID="{18647D64-9FA9-409D-8A06-C11BBD7F623E}" presName="parentLin" presStyleCnt="0"/>
      <dgm:spPr/>
    </dgm:pt>
    <dgm:pt modelId="{754FB664-DFC2-4E18-821F-E35F1458BE24}" type="pres">
      <dgm:prSet presAssocID="{18647D64-9FA9-409D-8A06-C11BBD7F623E}" presName="parentLeftMargin" presStyleLbl="node1" presStyleIdx="0" presStyleCnt="5"/>
      <dgm:spPr/>
    </dgm:pt>
    <dgm:pt modelId="{D091FACB-5C36-4531-9B8D-DEB5DC58D327}" type="pres">
      <dgm:prSet presAssocID="{18647D64-9FA9-409D-8A06-C11BBD7F623E}" presName="parentText" presStyleLbl="node1" presStyleIdx="0" presStyleCnt="5" custScaleX="118195">
        <dgm:presLayoutVars>
          <dgm:chMax val="0"/>
          <dgm:bulletEnabled val="1"/>
        </dgm:presLayoutVars>
      </dgm:prSet>
      <dgm:spPr/>
    </dgm:pt>
    <dgm:pt modelId="{48FEBA53-B378-43D6-8319-908B4846FBAF}" type="pres">
      <dgm:prSet presAssocID="{18647D64-9FA9-409D-8A06-C11BBD7F623E}" presName="negativeSpace" presStyleCnt="0"/>
      <dgm:spPr/>
    </dgm:pt>
    <dgm:pt modelId="{E7222B2A-D1C7-4444-A70E-FC32F9D101C9}" type="pres">
      <dgm:prSet presAssocID="{18647D64-9FA9-409D-8A06-C11BBD7F623E}" presName="childText" presStyleLbl="conFgAcc1" presStyleIdx="0" presStyleCnt="5">
        <dgm:presLayoutVars>
          <dgm:bulletEnabled val="1"/>
        </dgm:presLayoutVars>
      </dgm:prSet>
      <dgm:spPr/>
    </dgm:pt>
    <dgm:pt modelId="{A06971FC-C837-4BDC-8831-5D21D58506A8}" type="pres">
      <dgm:prSet presAssocID="{0FEABCA7-4BA9-45BF-A26D-7AB7C2548411}" presName="spaceBetweenRectangles" presStyleCnt="0"/>
      <dgm:spPr/>
    </dgm:pt>
    <dgm:pt modelId="{B062A3D9-44E1-4BCF-8CEA-811F9382B62F}" type="pres">
      <dgm:prSet presAssocID="{9CFBDEFD-E7B4-465D-AF65-1C80419C57A2}" presName="parentLin" presStyleCnt="0"/>
      <dgm:spPr/>
    </dgm:pt>
    <dgm:pt modelId="{C0B9B4DA-0649-4016-9771-3B648C4D0F6B}" type="pres">
      <dgm:prSet presAssocID="{9CFBDEFD-E7B4-465D-AF65-1C80419C57A2}" presName="parentLeftMargin" presStyleLbl="node1" presStyleIdx="0" presStyleCnt="5"/>
      <dgm:spPr/>
    </dgm:pt>
    <dgm:pt modelId="{2D64538E-E103-4652-860E-88D74D3FC489}" type="pres">
      <dgm:prSet presAssocID="{9CFBDEFD-E7B4-465D-AF65-1C80419C57A2}" presName="parentText" presStyleLbl="node1" presStyleIdx="1" presStyleCnt="5" custScaleX="118195">
        <dgm:presLayoutVars>
          <dgm:chMax val="0"/>
          <dgm:bulletEnabled val="1"/>
        </dgm:presLayoutVars>
      </dgm:prSet>
      <dgm:spPr/>
    </dgm:pt>
    <dgm:pt modelId="{3E64A0D4-0658-4EB3-ACF4-CAB91E582755}" type="pres">
      <dgm:prSet presAssocID="{9CFBDEFD-E7B4-465D-AF65-1C80419C57A2}" presName="negativeSpace" presStyleCnt="0"/>
      <dgm:spPr/>
    </dgm:pt>
    <dgm:pt modelId="{7330A0A2-7F79-44B7-80D2-D4300F3215F1}" type="pres">
      <dgm:prSet presAssocID="{9CFBDEFD-E7B4-465D-AF65-1C80419C57A2}" presName="childText" presStyleLbl="conFgAcc1" presStyleIdx="1" presStyleCnt="5">
        <dgm:presLayoutVars>
          <dgm:bulletEnabled val="1"/>
        </dgm:presLayoutVars>
      </dgm:prSet>
      <dgm:spPr/>
    </dgm:pt>
    <dgm:pt modelId="{6AC61BB4-4045-4631-8842-53019126158D}" type="pres">
      <dgm:prSet presAssocID="{FC22473E-5F01-4F67-8A7F-06F8E5A7F517}" presName="spaceBetweenRectangles" presStyleCnt="0"/>
      <dgm:spPr/>
    </dgm:pt>
    <dgm:pt modelId="{BAABAD75-62FC-4B11-9A6B-DF0B919D70DA}" type="pres">
      <dgm:prSet presAssocID="{719213A4-932F-40D7-80E2-CFA5593C7222}" presName="parentLin" presStyleCnt="0"/>
      <dgm:spPr/>
    </dgm:pt>
    <dgm:pt modelId="{60310A30-E2DB-4DE6-91E2-52E7BA3043FD}" type="pres">
      <dgm:prSet presAssocID="{719213A4-932F-40D7-80E2-CFA5593C7222}" presName="parentLeftMargin" presStyleLbl="node1" presStyleIdx="1" presStyleCnt="5"/>
      <dgm:spPr/>
    </dgm:pt>
    <dgm:pt modelId="{0E8152A4-E267-4D46-A432-7705A3B69A78}" type="pres">
      <dgm:prSet presAssocID="{719213A4-932F-40D7-80E2-CFA5593C7222}" presName="parentText" presStyleLbl="node1" presStyleIdx="2" presStyleCnt="5" custScaleX="118195">
        <dgm:presLayoutVars>
          <dgm:chMax val="0"/>
          <dgm:bulletEnabled val="1"/>
        </dgm:presLayoutVars>
      </dgm:prSet>
      <dgm:spPr/>
    </dgm:pt>
    <dgm:pt modelId="{B219B962-11EA-4FB8-95D6-4FA2602BBBD2}" type="pres">
      <dgm:prSet presAssocID="{719213A4-932F-40D7-80E2-CFA5593C7222}" presName="negativeSpace" presStyleCnt="0"/>
      <dgm:spPr/>
    </dgm:pt>
    <dgm:pt modelId="{D1D25A39-CB56-43DA-809D-BD8640751686}" type="pres">
      <dgm:prSet presAssocID="{719213A4-932F-40D7-80E2-CFA5593C7222}" presName="childText" presStyleLbl="conFgAcc1" presStyleIdx="2" presStyleCnt="5">
        <dgm:presLayoutVars>
          <dgm:bulletEnabled val="1"/>
        </dgm:presLayoutVars>
      </dgm:prSet>
      <dgm:spPr/>
    </dgm:pt>
    <dgm:pt modelId="{D7C07622-387E-49E6-A504-EE247A05A157}" type="pres">
      <dgm:prSet presAssocID="{B4C5EDB0-824C-4F3D-BA60-E7652288815B}" presName="spaceBetweenRectangles" presStyleCnt="0"/>
      <dgm:spPr/>
    </dgm:pt>
    <dgm:pt modelId="{C43A388C-475F-442F-88BA-B51ACDE85DF5}" type="pres">
      <dgm:prSet presAssocID="{F3721C76-09CF-4091-98CF-2695841E5E86}" presName="parentLin" presStyleCnt="0"/>
      <dgm:spPr/>
    </dgm:pt>
    <dgm:pt modelId="{8168C559-CD6A-4317-A334-CB8828AB2675}" type="pres">
      <dgm:prSet presAssocID="{F3721C76-09CF-4091-98CF-2695841E5E86}" presName="parentLeftMargin" presStyleLbl="node1" presStyleIdx="2" presStyleCnt="5"/>
      <dgm:spPr/>
    </dgm:pt>
    <dgm:pt modelId="{9E10280C-C858-4F09-8E31-4358E0B14BCD}" type="pres">
      <dgm:prSet presAssocID="{F3721C76-09CF-4091-98CF-2695841E5E86}" presName="parentText" presStyleLbl="node1" presStyleIdx="3" presStyleCnt="5" custScaleX="118195">
        <dgm:presLayoutVars>
          <dgm:chMax val="0"/>
          <dgm:bulletEnabled val="1"/>
        </dgm:presLayoutVars>
      </dgm:prSet>
      <dgm:spPr/>
    </dgm:pt>
    <dgm:pt modelId="{79BB32BD-E1BC-4B38-AC3F-69857E882C2F}" type="pres">
      <dgm:prSet presAssocID="{F3721C76-09CF-4091-98CF-2695841E5E86}" presName="negativeSpace" presStyleCnt="0"/>
      <dgm:spPr/>
    </dgm:pt>
    <dgm:pt modelId="{21CE05C2-7759-45BA-8F61-573B50765654}" type="pres">
      <dgm:prSet presAssocID="{F3721C76-09CF-4091-98CF-2695841E5E86}" presName="childText" presStyleLbl="conFgAcc1" presStyleIdx="3" presStyleCnt="5">
        <dgm:presLayoutVars>
          <dgm:bulletEnabled val="1"/>
        </dgm:presLayoutVars>
      </dgm:prSet>
      <dgm:spPr/>
    </dgm:pt>
    <dgm:pt modelId="{D7591764-2122-4A63-AF54-16E391384336}" type="pres">
      <dgm:prSet presAssocID="{7A5A1156-AB2D-4658-9F08-2B9B18E8AD7C}" presName="spaceBetweenRectangles" presStyleCnt="0"/>
      <dgm:spPr/>
    </dgm:pt>
    <dgm:pt modelId="{1D24344C-96E5-4935-92C3-D35CBA5DF7B0}" type="pres">
      <dgm:prSet presAssocID="{496AC165-A5E0-4330-BE05-C9E20B049240}" presName="parentLin" presStyleCnt="0"/>
      <dgm:spPr/>
    </dgm:pt>
    <dgm:pt modelId="{24E28862-AC6F-440C-92DF-178F156A5331}" type="pres">
      <dgm:prSet presAssocID="{496AC165-A5E0-4330-BE05-C9E20B049240}" presName="parentLeftMargin" presStyleLbl="node1" presStyleIdx="3" presStyleCnt="5"/>
      <dgm:spPr/>
    </dgm:pt>
    <dgm:pt modelId="{08956975-185D-491B-9E71-5D8BE4A0E5B4}" type="pres">
      <dgm:prSet presAssocID="{496AC165-A5E0-4330-BE05-C9E20B049240}" presName="parentText" presStyleLbl="node1" presStyleIdx="4" presStyleCnt="5" custScaleX="118195">
        <dgm:presLayoutVars>
          <dgm:chMax val="0"/>
          <dgm:bulletEnabled val="1"/>
        </dgm:presLayoutVars>
      </dgm:prSet>
      <dgm:spPr/>
    </dgm:pt>
    <dgm:pt modelId="{426DE5EF-8572-4CAD-8E06-370A510B2AEA}" type="pres">
      <dgm:prSet presAssocID="{496AC165-A5E0-4330-BE05-C9E20B049240}" presName="negativeSpace" presStyleCnt="0"/>
      <dgm:spPr/>
    </dgm:pt>
    <dgm:pt modelId="{AEB932F8-F540-45D2-B483-5457BCEBE5CF}" type="pres">
      <dgm:prSet presAssocID="{496AC165-A5E0-4330-BE05-C9E20B04924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5AA6817-6F9D-4D4F-9E5C-78F4C0CE44C5}" type="presOf" srcId="{496AC165-A5E0-4330-BE05-C9E20B049240}" destId="{24E28862-AC6F-440C-92DF-178F156A5331}" srcOrd="0" destOrd="0" presId="urn:microsoft.com/office/officeart/2005/8/layout/list1#1"/>
    <dgm:cxn modelId="{E66C0019-246C-4485-9003-F4CCE64246CD}" type="presOf" srcId="{18647D64-9FA9-409D-8A06-C11BBD7F623E}" destId="{D091FACB-5C36-4531-9B8D-DEB5DC58D327}" srcOrd="1" destOrd="0" presId="urn:microsoft.com/office/officeart/2005/8/layout/list1#1"/>
    <dgm:cxn modelId="{668B5A23-566C-458E-AE4F-342343E08B06}" type="presOf" srcId="{F3721C76-09CF-4091-98CF-2695841E5E86}" destId="{9E10280C-C858-4F09-8E31-4358E0B14BCD}" srcOrd="1" destOrd="0" presId="urn:microsoft.com/office/officeart/2005/8/layout/list1#1"/>
    <dgm:cxn modelId="{DFE0D540-4E18-4FA0-93F8-E859EF19DD50}" srcId="{96D4D74B-C3D1-44F4-87B4-1A384C8DAED0}" destId="{9CFBDEFD-E7B4-465D-AF65-1C80419C57A2}" srcOrd="1" destOrd="0" parTransId="{400178CF-42BE-453B-99E8-0D13FB4A0293}" sibTransId="{FC22473E-5F01-4F67-8A7F-06F8E5A7F517}"/>
    <dgm:cxn modelId="{35746B6A-1A26-48E0-B9AB-E8B26CF8DB10}" type="presOf" srcId="{F3721C76-09CF-4091-98CF-2695841E5E86}" destId="{8168C559-CD6A-4317-A334-CB8828AB2675}" srcOrd="0" destOrd="0" presId="urn:microsoft.com/office/officeart/2005/8/layout/list1#1"/>
    <dgm:cxn modelId="{34D7DF55-6F0B-4551-9F51-BC5D5314BF10}" type="presOf" srcId="{496AC165-A5E0-4330-BE05-C9E20B049240}" destId="{08956975-185D-491B-9E71-5D8BE4A0E5B4}" srcOrd="1" destOrd="0" presId="urn:microsoft.com/office/officeart/2005/8/layout/list1#1"/>
    <dgm:cxn modelId="{FD3FE878-CB8B-42D5-8884-44105DE3FA1C}" type="presOf" srcId="{9CFBDEFD-E7B4-465D-AF65-1C80419C57A2}" destId="{C0B9B4DA-0649-4016-9771-3B648C4D0F6B}" srcOrd="0" destOrd="0" presId="urn:microsoft.com/office/officeart/2005/8/layout/list1#1"/>
    <dgm:cxn modelId="{8A72DD7C-940B-49D1-8BAA-D32B3ECAC1AA}" srcId="{96D4D74B-C3D1-44F4-87B4-1A384C8DAED0}" destId="{719213A4-932F-40D7-80E2-CFA5593C7222}" srcOrd="2" destOrd="0" parTransId="{EB3B418A-D27F-412C-95D2-5B99722436B7}" sibTransId="{B4C5EDB0-824C-4F3D-BA60-E7652288815B}"/>
    <dgm:cxn modelId="{AC24A884-14D1-4B72-B6DE-F57A5EC8F90C}" type="presOf" srcId="{719213A4-932F-40D7-80E2-CFA5593C7222}" destId="{60310A30-E2DB-4DE6-91E2-52E7BA3043FD}" srcOrd="0" destOrd="0" presId="urn:microsoft.com/office/officeart/2005/8/layout/list1#1"/>
    <dgm:cxn modelId="{E3E9859E-5D27-49EF-ABC3-E2472D336244}" srcId="{96D4D74B-C3D1-44F4-87B4-1A384C8DAED0}" destId="{18647D64-9FA9-409D-8A06-C11BBD7F623E}" srcOrd="0" destOrd="0" parTransId="{9F7D246D-E722-4383-9ADE-CBB579B74500}" sibTransId="{0FEABCA7-4BA9-45BF-A26D-7AB7C2548411}"/>
    <dgm:cxn modelId="{9D5E4AA5-2780-4E43-9D31-B375B6CCCE4D}" type="presOf" srcId="{96D4D74B-C3D1-44F4-87B4-1A384C8DAED0}" destId="{1634BAD9-59C9-4FBA-B53C-99467661C77F}" srcOrd="0" destOrd="0" presId="urn:microsoft.com/office/officeart/2005/8/layout/list1#1"/>
    <dgm:cxn modelId="{67DBA7B7-3F3C-4FD2-BC0D-5C7F1E5954A8}" srcId="{96D4D74B-C3D1-44F4-87B4-1A384C8DAED0}" destId="{496AC165-A5E0-4330-BE05-C9E20B049240}" srcOrd="4" destOrd="0" parTransId="{632ABB19-FD37-45F3-8A15-6B7A264027E2}" sibTransId="{1A8A2D6C-D42D-40F9-8F8C-396A046EB98D}"/>
    <dgm:cxn modelId="{C3C44ADB-D96C-42F2-A537-FEBA982F1667}" type="presOf" srcId="{719213A4-932F-40D7-80E2-CFA5593C7222}" destId="{0E8152A4-E267-4D46-A432-7705A3B69A78}" srcOrd="1" destOrd="0" presId="urn:microsoft.com/office/officeart/2005/8/layout/list1#1"/>
    <dgm:cxn modelId="{31124BE1-5FFB-47BB-B749-1AA97FF23234}" type="presOf" srcId="{9CFBDEFD-E7B4-465D-AF65-1C80419C57A2}" destId="{2D64538E-E103-4652-860E-88D74D3FC489}" srcOrd="1" destOrd="0" presId="urn:microsoft.com/office/officeart/2005/8/layout/list1#1"/>
    <dgm:cxn modelId="{E377A0E1-7F22-4F58-976F-30C62016C44B}" srcId="{96D4D74B-C3D1-44F4-87B4-1A384C8DAED0}" destId="{F3721C76-09CF-4091-98CF-2695841E5E86}" srcOrd="3" destOrd="0" parTransId="{3E7B1B11-BD75-4160-8897-32757A46EB9C}" sibTransId="{7A5A1156-AB2D-4658-9F08-2B9B18E8AD7C}"/>
    <dgm:cxn modelId="{A813B2EE-053D-4B49-B300-9005ACF3E92B}" type="presOf" srcId="{18647D64-9FA9-409D-8A06-C11BBD7F623E}" destId="{754FB664-DFC2-4E18-821F-E35F1458BE24}" srcOrd="0" destOrd="0" presId="urn:microsoft.com/office/officeart/2005/8/layout/list1#1"/>
    <dgm:cxn modelId="{5269272B-B8B6-48D4-8F4D-E04BA7FB9DE0}" type="presParOf" srcId="{1634BAD9-59C9-4FBA-B53C-99467661C77F}" destId="{41F2EC32-8A96-4D61-9A3D-10A8AA3FF915}" srcOrd="0" destOrd="0" presId="urn:microsoft.com/office/officeart/2005/8/layout/list1#1"/>
    <dgm:cxn modelId="{A5FA1959-0919-4C91-B049-E9D3089DCC4B}" type="presParOf" srcId="{41F2EC32-8A96-4D61-9A3D-10A8AA3FF915}" destId="{754FB664-DFC2-4E18-821F-E35F1458BE24}" srcOrd="0" destOrd="0" presId="urn:microsoft.com/office/officeart/2005/8/layout/list1#1"/>
    <dgm:cxn modelId="{C32E79DA-BB11-4000-9835-8C5A594943D9}" type="presParOf" srcId="{41F2EC32-8A96-4D61-9A3D-10A8AA3FF915}" destId="{D091FACB-5C36-4531-9B8D-DEB5DC58D327}" srcOrd="1" destOrd="0" presId="urn:microsoft.com/office/officeart/2005/8/layout/list1#1"/>
    <dgm:cxn modelId="{6832174A-4BD1-4668-B776-EE7752F9FCCF}" type="presParOf" srcId="{1634BAD9-59C9-4FBA-B53C-99467661C77F}" destId="{48FEBA53-B378-43D6-8319-908B4846FBAF}" srcOrd="1" destOrd="0" presId="urn:microsoft.com/office/officeart/2005/8/layout/list1#1"/>
    <dgm:cxn modelId="{915932E1-1117-4DBA-8E65-256A09A07D10}" type="presParOf" srcId="{1634BAD9-59C9-4FBA-B53C-99467661C77F}" destId="{E7222B2A-D1C7-4444-A70E-FC32F9D101C9}" srcOrd="2" destOrd="0" presId="urn:microsoft.com/office/officeart/2005/8/layout/list1#1"/>
    <dgm:cxn modelId="{97018FA2-3E45-4729-83F1-ABEB133C879E}" type="presParOf" srcId="{1634BAD9-59C9-4FBA-B53C-99467661C77F}" destId="{A06971FC-C837-4BDC-8831-5D21D58506A8}" srcOrd="3" destOrd="0" presId="urn:microsoft.com/office/officeart/2005/8/layout/list1#1"/>
    <dgm:cxn modelId="{4CBF8F6A-248A-42AA-A3D1-84B49539A468}" type="presParOf" srcId="{1634BAD9-59C9-4FBA-B53C-99467661C77F}" destId="{B062A3D9-44E1-4BCF-8CEA-811F9382B62F}" srcOrd="4" destOrd="0" presId="urn:microsoft.com/office/officeart/2005/8/layout/list1#1"/>
    <dgm:cxn modelId="{FD22D516-9144-4306-99A0-83C80AC8B545}" type="presParOf" srcId="{B062A3D9-44E1-4BCF-8CEA-811F9382B62F}" destId="{C0B9B4DA-0649-4016-9771-3B648C4D0F6B}" srcOrd="0" destOrd="0" presId="urn:microsoft.com/office/officeart/2005/8/layout/list1#1"/>
    <dgm:cxn modelId="{85C05BC0-72D3-4A8A-A43A-FD3B9EA1268A}" type="presParOf" srcId="{B062A3D9-44E1-4BCF-8CEA-811F9382B62F}" destId="{2D64538E-E103-4652-860E-88D74D3FC489}" srcOrd="1" destOrd="0" presId="urn:microsoft.com/office/officeart/2005/8/layout/list1#1"/>
    <dgm:cxn modelId="{42C4B96C-7C02-4E5F-BB88-8ED833B57B33}" type="presParOf" srcId="{1634BAD9-59C9-4FBA-B53C-99467661C77F}" destId="{3E64A0D4-0658-4EB3-ACF4-CAB91E582755}" srcOrd="5" destOrd="0" presId="urn:microsoft.com/office/officeart/2005/8/layout/list1#1"/>
    <dgm:cxn modelId="{49B87FFF-29C8-4691-B881-C365AD351BB5}" type="presParOf" srcId="{1634BAD9-59C9-4FBA-B53C-99467661C77F}" destId="{7330A0A2-7F79-44B7-80D2-D4300F3215F1}" srcOrd="6" destOrd="0" presId="urn:microsoft.com/office/officeart/2005/8/layout/list1#1"/>
    <dgm:cxn modelId="{D4D9A0E8-51BA-4465-B2EF-B2F7A92DFF4B}" type="presParOf" srcId="{1634BAD9-59C9-4FBA-B53C-99467661C77F}" destId="{6AC61BB4-4045-4631-8842-53019126158D}" srcOrd="7" destOrd="0" presId="urn:microsoft.com/office/officeart/2005/8/layout/list1#1"/>
    <dgm:cxn modelId="{C6CC86EF-8BD3-466C-A1A5-1163D85029F6}" type="presParOf" srcId="{1634BAD9-59C9-4FBA-B53C-99467661C77F}" destId="{BAABAD75-62FC-4B11-9A6B-DF0B919D70DA}" srcOrd="8" destOrd="0" presId="urn:microsoft.com/office/officeart/2005/8/layout/list1#1"/>
    <dgm:cxn modelId="{88ADB2E4-62DA-460E-A0EE-B99FC4D76F7A}" type="presParOf" srcId="{BAABAD75-62FC-4B11-9A6B-DF0B919D70DA}" destId="{60310A30-E2DB-4DE6-91E2-52E7BA3043FD}" srcOrd="0" destOrd="0" presId="urn:microsoft.com/office/officeart/2005/8/layout/list1#1"/>
    <dgm:cxn modelId="{4092050E-9863-4BF3-860B-710128540442}" type="presParOf" srcId="{BAABAD75-62FC-4B11-9A6B-DF0B919D70DA}" destId="{0E8152A4-E267-4D46-A432-7705A3B69A78}" srcOrd="1" destOrd="0" presId="urn:microsoft.com/office/officeart/2005/8/layout/list1#1"/>
    <dgm:cxn modelId="{AB72C552-C67B-4BF6-8EAE-AEB77FD30C9F}" type="presParOf" srcId="{1634BAD9-59C9-4FBA-B53C-99467661C77F}" destId="{B219B962-11EA-4FB8-95D6-4FA2602BBBD2}" srcOrd="9" destOrd="0" presId="urn:microsoft.com/office/officeart/2005/8/layout/list1#1"/>
    <dgm:cxn modelId="{4D06640F-CF18-46AD-A2ED-A12CE39C28AC}" type="presParOf" srcId="{1634BAD9-59C9-4FBA-B53C-99467661C77F}" destId="{D1D25A39-CB56-43DA-809D-BD8640751686}" srcOrd="10" destOrd="0" presId="urn:microsoft.com/office/officeart/2005/8/layout/list1#1"/>
    <dgm:cxn modelId="{4F808EE1-ED03-494D-85C1-763EC18ABF77}" type="presParOf" srcId="{1634BAD9-59C9-4FBA-B53C-99467661C77F}" destId="{D7C07622-387E-49E6-A504-EE247A05A157}" srcOrd="11" destOrd="0" presId="urn:microsoft.com/office/officeart/2005/8/layout/list1#1"/>
    <dgm:cxn modelId="{083D75B4-7A03-414E-BAEE-92E4D428D30A}" type="presParOf" srcId="{1634BAD9-59C9-4FBA-B53C-99467661C77F}" destId="{C43A388C-475F-442F-88BA-B51ACDE85DF5}" srcOrd="12" destOrd="0" presId="urn:microsoft.com/office/officeart/2005/8/layout/list1#1"/>
    <dgm:cxn modelId="{6582F108-B74C-4A12-9CE7-A79751F2E643}" type="presParOf" srcId="{C43A388C-475F-442F-88BA-B51ACDE85DF5}" destId="{8168C559-CD6A-4317-A334-CB8828AB2675}" srcOrd="0" destOrd="0" presId="urn:microsoft.com/office/officeart/2005/8/layout/list1#1"/>
    <dgm:cxn modelId="{4A531BBA-485C-4158-BEA3-4512E5063ED2}" type="presParOf" srcId="{C43A388C-475F-442F-88BA-B51ACDE85DF5}" destId="{9E10280C-C858-4F09-8E31-4358E0B14BCD}" srcOrd="1" destOrd="0" presId="urn:microsoft.com/office/officeart/2005/8/layout/list1#1"/>
    <dgm:cxn modelId="{C1FA2906-63ED-4168-BDAD-30B6120A8B42}" type="presParOf" srcId="{1634BAD9-59C9-4FBA-B53C-99467661C77F}" destId="{79BB32BD-E1BC-4B38-AC3F-69857E882C2F}" srcOrd="13" destOrd="0" presId="urn:microsoft.com/office/officeart/2005/8/layout/list1#1"/>
    <dgm:cxn modelId="{F98CCC70-19F1-48CF-B424-AFF44972DC2E}" type="presParOf" srcId="{1634BAD9-59C9-4FBA-B53C-99467661C77F}" destId="{21CE05C2-7759-45BA-8F61-573B50765654}" srcOrd="14" destOrd="0" presId="urn:microsoft.com/office/officeart/2005/8/layout/list1#1"/>
    <dgm:cxn modelId="{3D7F01F1-69E4-4668-964D-26389F6F3687}" type="presParOf" srcId="{1634BAD9-59C9-4FBA-B53C-99467661C77F}" destId="{D7591764-2122-4A63-AF54-16E391384336}" srcOrd="15" destOrd="0" presId="urn:microsoft.com/office/officeart/2005/8/layout/list1#1"/>
    <dgm:cxn modelId="{17AAC3BB-7476-4249-8843-77A941EA2EBA}" type="presParOf" srcId="{1634BAD9-59C9-4FBA-B53C-99467661C77F}" destId="{1D24344C-96E5-4935-92C3-D35CBA5DF7B0}" srcOrd="16" destOrd="0" presId="urn:microsoft.com/office/officeart/2005/8/layout/list1#1"/>
    <dgm:cxn modelId="{12E34399-BF3E-4CFF-91B7-AF15414FEEB5}" type="presParOf" srcId="{1D24344C-96E5-4935-92C3-D35CBA5DF7B0}" destId="{24E28862-AC6F-440C-92DF-178F156A5331}" srcOrd="0" destOrd="0" presId="urn:microsoft.com/office/officeart/2005/8/layout/list1#1"/>
    <dgm:cxn modelId="{9C5CE066-C01C-41C4-92CE-5A1A52534F7E}" type="presParOf" srcId="{1D24344C-96E5-4935-92C3-D35CBA5DF7B0}" destId="{08956975-185D-491B-9E71-5D8BE4A0E5B4}" srcOrd="1" destOrd="0" presId="urn:microsoft.com/office/officeart/2005/8/layout/list1#1"/>
    <dgm:cxn modelId="{342B38AA-2029-4B10-87B6-8AA035257C46}" type="presParOf" srcId="{1634BAD9-59C9-4FBA-B53C-99467661C77F}" destId="{426DE5EF-8572-4CAD-8E06-370A510B2AEA}" srcOrd="17" destOrd="0" presId="urn:microsoft.com/office/officeart/2005/8/layout/list1#1"/>
    <dgm:cxn modelId="{4281BC28-24B9-4142-8C23-7C47994AE6BB}" type="presParOf" srcId="{1634BAD9-59C9-4FBA-B53C-99467661C77F}" destId="{AEB932F8-F540-45D2-B483-5457BCEBE5CF}" srcOrd="18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D4D74B-C3D1-44F4-87B4-1A384C8DAED0}" type="doc">
      <dgm:prSet loTypeId="urn:microsoft.com/office/officeart/2005/8/layout/list1#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vi-VN"/>
        </a:p>
      </dgm:t>
    </dgm:pt>
    <dgm:pt modelId="{18647D64-9FA9-409D-8A06-C11BBD7F623E}">
      <dgm:prSet phldrT="[Text]"/>
      <dgm:spPr/>
      <dgm:t>
        <a:bodyPr/>
        <a:lstStyle/>
        <a:p>
          <a:r>
            <a:rPr lang="vi-VN" dirty="0"/>
            <a:t>1. </a:t>
          </a:r>
          <a:r>
            <a:rPr lang="en-US" dirty="0"/>
            <a:t>Information and data literacy</a:t>
          </a:r>
          <a:endParaRPr lang="vi-VN" dirty="0"/>
        </a:p>
      </dgm:t>
    </dgm:pt>
    <dgm:pt modelId="{9F7D246D-E722-4383-9ADE-CBB579B74500}" type="parTrans" cxnId="{E3E9859E-5D27-49EF-ABC3-E2472D336244}">
      <dgm:prSet/>
      <dgm:spPr/>
      <dgm:t>
        <a:bodyPr/>
        <a:lstStyle/>
        <a:p>
          <a:endParaRPr lang="vi-VN"/>
        </a:p>
      </dgm:t>
    </dgm:pt>
    <dgm:pt modelId="{0FEABCA7-4BA9-45BF-A26D-7AB7C2548411}" type="sibTrans" cxnId="{E3E9859E-5D27-49EF-ABC3-E2472D336244}">
      <dgm:prSet/>
      <dgm:spPr/>
      <dgm:t>
        <a:bodyPr/>
        <a:lstStyle/>
        <a:p>
          <a:endParaRPr lang="vi-VN"/>
        </a:p>
      </dgm:t>
    </dgm:pt>
    <dgm:pt modelId="{9CFBDEFD-E7B4-465D-AF65-1C80419C57A2}">
      <dgm:prSet phldrT="[Text]"/>
      <dgm:spPr/>
      <dgm:t>
        <a:bodyPr/>
        <a:lstStyle/>
        <a:p>
          <a:r>
            <a:rPr lang="vi-VN" dirty="0"/>
            <a:t>2</a:t>
          </a:r>
          <a:r>
            <a:rPr lang="en-US" dirty="0"/>
            <a:t>.</a:t>
          </a:r>
          <a:r>
            <a:rPr lang="vi-VN" dirty="0"/>
            <a:t> </a:t>
          </a:r>
          <a:r>
            <a:rPr lang="en-US" dirty="0"/>
            <a:t>Communication and collaboration</a:t>
          </a:r>
          <a:endParaRPr lang="vi-VN" dirty="0"/>
        </a:p>
      </dgm:t>
    </dgm:pt>
    <dgm:pt modelId="{400178CF-42BE-453B-99E8-0D13FB4A0293}" type="parTrans" cxnId="{DFE0D540-4E18-4FA0-93F8-E859EF19DD50}">
      <dgm:prSet/>
      <dgm:spPr/>
      <dgm:t>
        <a:bodyPr/>
        <a:lstStyle/>
        <a:p>
          <a:endParaRPr lang="vi-VN"/>
        </a:p>
      </dgm:t>
    </dgm:pt>
    <dgm:pt modelId="{FC22473E-5F01-4F67-8A7F-06F8E5A7F517}" type="sibTrans" cxnId="{DFE0D540-4E18-4FA0-93F8-E859EF19DD50}">
      <dgm:prSet/>
      <dgm:spPr/>
      <dgm:t>
        <a:bodyPr/>
        <a:lstStyle/>
        <a:p>
          <a:endParaRPr lang="vi-VN"/>
        </a:p>
      </dgm:t>
    </dgm:pt>
    <dgm:pt modelId="{719213A4-932F-40D7-80E2-CFA5593C7222}">
      <dgm:prSet phldrT="[Text]"/>
      <dgm:spPr/>
      <dgm:t>
        <a:bodyPr/>
        <a:lstStyle/>
        <a:p>
          <a:r>
            <a:rPr lang="vi-VN" dirty="0"/>
            <a:t>3. </a:t>
          </a:r>
          <a:r>
            <a:rPr lang="en-US" dirty="0"/>
            <a:t>Digital content creation</a:t>
          </a:r>
          <a:endParaRPr lang="vi-VN" dirty="0"/>
        </a:p>
      </dgm:t>
    </dgm:pt>
    <dgm:pt modelId="{EB3B418A-D27F-412C-95D2-5B99722436B7}" type="parTrans" cxnId="{8A72DD7C-940B-49D1-8BAA-D32B3ECAC1AA}">
      <dgm:prSet/>
      <dgm:spPr/>
      <dgm:t>
        <a:bodyPr/>
        <a:lstStyle/>
        <a:p>
          <a:endParaRPr lang="vi-VN"/>
        </a:p>
      </dgm:t>
    </dgm:pt>
    <dgm:pt modelId="{B4C5EDB0-824C-4F3D-BA60-E7652288815B}" type="sibTrans" cxnId="{8A72DD7C-940B-49D1-8BAA-D32B3ECAC1AA}">
      <dgm:prSet/>
      <dgm:spPr/>
      <dgm:t>
        <a:bodyPr/>
        <a:lstStyle/>
        <a:p>
          <a:endParaRPr lang="vi-VN"/>
        </a:p>
      </dgm:t>
    </dgm:pt>
    <dgm:pt modelId="{F3721C76-09CF-4091-98CF-2695841E5E86}">
      <dgm:prSet phldrT="[Text]"/>
      <dgm:spPr/>
      <dgm:t>
        <a:bodyPr/>
        <a:lstStyle/>
        <a:p>
          <a:r>
            <a:rPr lang="vi-VN" dirty="0"/>
            <a:t>4. </a:t>
          </a:r>
          <a:r>
            <a:rPr lang="en-US" dirty="0"/>
            <a:t>Safety</a:t>
          </a:r>
          <a:endParaRPr lang="vi-VN" dirty="0"/>
        </a:p>
      </dgm:t>
    </dgm:pt>
    <dgm:pt modelId="{3E7B1B11-BD75-4160-8897-32757A46EB9C}" type="parTrans" cxnId="{E377A0E1-7F22-4F58-976F-30C62016C44B}">
      <dgm:prSet/>
      <dgm:spPr/>
      <dgm:t>
        <a:bodyPr/>
        <a:lstStyle/>
        <a:p>
          <a:endParaRPr lang="vi-VN"/>
        </a:p>
      </dgm:t>
    </dgm:pt>
    <dgm:pt modelId="{7A5A1156-AB2D-4658-9F08-2B9B18E8AD7C}" type="sibTrans" cxnId="{E377A0E1-7F22-4F58-976F-30C62016C44B}">
      <dgm:prSet/>
      <dgm:spPr/>
      <dgm:t>
        <a:bodyPr/>
        <a:lstStyle/>
        <a:p>
          <a:endParaRPr lang="vi-VN"/>
        </a:p>
      </dgm:t>
    </dgm:pt>
    <dgm:pt modelId="{496AC165-A5E0-4330-BE05-C9E20B049240}">
      <dgm:prSet phldrT="[Text]"/>
      <dgm:spPr/>
      <dgm:t>
        <a:bodyPr/>
        <a:lstStyle/>
        <a:p>
          <a:r>
            <a:rPr lang="vi-VN" dirty="0"/>
            <a:t>5. </a:t>
          </a:r>
          <a:r>
            <a:rPr lang="en-US" dirty="0"/>
            <a:t>Problem solving</a:t>
          </a:r>
          <a:endParaRPr lang="vi-VN" dirty="0"/>
        </a:p>
      </dgm:t>
    </dgm:pt>
    <dgm:pt modelId="{632ABB19-FD37-45F3-8A15-6B7A264027E2}" type="parTrans" cxnId="{67DBA7B7-3F3C-4FD2-BC0D-5C7F1E5954A8}">
      <dgm:prSet/>
      <dgm:spPr/>
      <dgm:t>
        <a:bodyPr/>
        <a:lstStyle/>
        <a:p>
          <a:endParaRPr lang="vi-VN"/>
        </a:p>
      </dgm:t>
    </dgm:pt>
    <dgm:pt modelId="{1A8A2D6C-D42D-40F9-8F8C-396A046EB98D}" type="sibTrans" cxnId="{67DBA7B7-3F3C-4FD2-BC0D-5C7F1E5954A8}">
      <dgm:prSet/>
      <dgm:spPr/>
      <dgm:t>
        <a:bodyPr/>
        <a:lstStyle/>
        <a:p>
          <a:endParaRPr lang="vi-VN"/>
        </a:p>
      </dgm:t>
    </dgm:pt>
    <dgm:pt modelId="{4922960F-E13A-426B-8FEC-1E65B9F2E506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vi-VN" dirty="0"/>
            <a:t>0. </a:t>
          </a:r>
          <a:r>
            <a:rPr lang="en-US" dirty="0"/>
            <a:t>Devices and software operations</a:t>
          </a:r>
          <a:endParaRPr lang="vi-VN" dirty="0"/>
        </a:p>
      </dgm:t>
    </dgm:pt>
    <dgm:pt modelId="{6EA06F2F-A53C-4D82-A534-2972B4982F01}" type="parTrans" cxnId="{28220698-3F33-4CD2-9F9C-9D940B858FD6}">
      <dgm:prSet/>
      <dgm:spPr/>
      <dgm:t>
        <a:bodyPr/>
        <a:lstStyle/>
        <a:p>
          <a:endParaRPr lang="vi-VN"/>
        </a:p>
      </dgm:t>
    </dgm:pt>
    <dgm:pt modelId="{3183E29B-25A5-425A-AC04-B340AB65ADDE}" type="sibTrans" cxnId="{28220698-3F33-4CD2-9F9C-9D940B858FD6}">
      <dgm:prSet/>
      <dgm:spPr/>
      <dgm:t>
        <a:bodyPr/>
        <a:lstStyle/>
        <a:p>
          <a:endParaRPr lang="vi-VN"/>
        </a:p>
      </dgm:t>
    </dgm:pt>
    <dgm:pt modelId="{ABEA3572-036F-43F9-B07C-A0AC04277DAA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vi-VN" dirty="0"/>
            <a:t>6. </a:t>
          </a:r>
          <a:r>
            <a:rPr lang="en-US" dirty="0"/>
            <a:t>Career-related competences</a:t>
          </a:r>
          <a:endParaRPr lang="vi-VN" dirty="0"/>
        </a:p>
      </dgm:t>
    </dgm:pt>
    <dgm:pt modelId="{6842EDB0-8A15-41A5-92DB-5AB6B674037C}" type="parTrans" cxnId="{BEE59B1F-911B-43C5-A7B9-251DA1ED127A}">
      <dgm:prSet/>
      <dgm:spPr/>
      <dgm:t>
        <a:bodyPr/>
        <a:lstStyle/>
        <a:p>
          <a:endParaRPr lang="vi-VN"/>
        </a:p>
      </dgm:t>
    </dgm:pt>
    <dgm:pt modelId="{422CCE0E-4C80-46C7-9120-1389118FBB14}" type="sibTrans" cxnId="{BEE59B1F-911B-43C5-A7B9-251DA1ED127A}">
      <dgm:prSet/>
      <dgm:spPr/>
      <dgm:t>
        <a:bodyPr/>
        <a:lstStyle/>
        <a:p>
          <a:endParaRPr lang="vi-VN"/>
        </a:p>
      </dgm:t>
    </dgm:pt>
    <dgm:pt modelId="{1634BAD9-59C9-4FBA-B53C-99467661C77F}" type="pres">
      <dgm:prSet presAssocID="{96D4D74B-C3D1-44F4-87B4-1A384C8DAED0}" presName="linear" presStyleCnt="0">
        <dgm:presLayoutVars>
          <dgm:dir/>
          <dgm:animLvl val="lvl"/>
          <dgm:resizeHandles val="exact"/>
        </dgm:presLayoutVars>
      </dgm:prSet>
      <dgm:spPr/>
    </dgm:pt>
    <dgm:pt modelId="{DF037EBD-E39F-4FC7-8287-4B467F0AF7A6}" type="pres">
      <dgm:prSet presAssocID="{4922960F-E13A-426B-8FEC-1E65B9F2E506}" presName="parentLin" presStyleCnt="0"/>
      <dgm:spPr/>
    </dgm:pt>
    <dgm:pt modelId="{CAF9F76D-6DB5-4303-AA9D-9FB28559A2A2}" type="pres">
      <dgm:prSet presAssocID="{4922960F-E13A-426B-8FEC-1E65B9F2E506}" presName="parentLeftMargin" presStyleLbl="node1" presStyleIdx="0" presStyleCnt="7"/>
      <dgm:spPr/>
    </dgm:pt>
    <dgm:pt modelId="{40AE8920-E54E-4E12-B9D4-3602CDAB412A}" type="pres">
      <dgm:prSet presAssocID="{4922960F-E13A-426B-8FEC-1E65B9F2E506}" presName="parentText" presStyleLbl="node1" presStyleIdx="0" presStyleCnt="7" custScaleX="129812">
        <dgm:presLayoutVars>
          <dgm:chMax val="0"/>
          <dgm:bulletEnabled val="1"/>
        </dgm:presLayoutVars>
      </dgm:prSet>
      <dgm:spPr/>
    </dgm:pt>
    <dgm:pt modelId="{FC9F6692-C949-44ED-8F14-D5FC72827C83}" type="pres">
      <dgm:prSet presAssocID="{4922960F-E13A-426B-8FEC-1E65B9F2E506}" presName="negativeSpace" presStyleCnt="0"/>
      <dgm:spPr/>
    </dgm:pt>
    <dgm:pt modelId="{5FBE1A3A-FCE5-4FE8-BA4B-FAA16F7AFC87}" type="pres">
      <dgm:prSet presAssocID="{4922960F-E13A-426B-8FEC-1E65B9F2E506}" presName="childText" presStyleLbl="conFgAcc1" presStyleIdx="0" presStyleCnt="7">
        <dgm:presLayoutVars>
          <dgm:bulletEnabled val="1"/>
        </dgm:presLayoutVars>
      </dgm:prSet>
      <dgm:spPr/>
    </dgm:pt>
    <dgm:pt modelId="{B88114FA-77AF-4C52-B564-93EE76DFDA2A}" type="pres">
      <dgm:prSet presAssocID="{3183E29B-25A5-425A-AC04-B340AB65ADDE}" presName="spaceBetweenRectangles" presStyleCnt="0"/>
      <dgm:spPr/>
    </dgm:pt>
    <dgm:pt modelId="{41F2EC32-8A96-4D61-9A3D-10A8AA3FF915}" type="pres">
      <dgm:prSet presAssocID="{18647D64-9FA9-409D-8A06-C11BBD7F623E}" presName="parentLin" presStyleCnt="0"/>
      <dgm:spPr/>
    </dgm:pt>
    <dgm:pt modelId="{754FB664-DFC2-4E18-821F-E35F1458BE24}" type="pres">
      <dgm:prSet presAssocID="{18647D64-9FA9-409D-8A06-C11BBD7F623E}" presName="parentLeftMargin" presStyleLbl="node1" presStyleIdx="0" presStyleCnt="7"/>
      <dgm:spPr/>
    </dgm:pt>
    <dgm:pt modelId="{D091FACB-5C36-4531-9B8D-DEB5DC58D327}" type="pres">
      <dgm:prSet presAssocID="{18647D64-9FA9-409D-8A06-C11BBD7F623E}" presName="parentText" presStyleLbl="node1" presStyleIdx="1" presStyleCnt="7" custScaleX="129812">
        <dgm:presLayoutVars>
          <dgm:chMax val="0"/>
          <dgm:bulletEnabled val="1"/>
        </dgm:presLayoutVars>
      </dgm:prSet>
      <dgm:spPr/>
    </dgm:pt>
    <dgm:pt modelId="{48FEBA53-B378-43D6-8319-908B4846FBAF}" type="pres">
      <dgm:prSet presAssocID="{18647D64-9FA9-409D-8A06-C11BBD7F623E}" presName="negativeSpace" presStyleCnt="0"/>
      <dgm:spPr/>
    </dgm:pt>
    <dgm:pt modelId="{E7222B2A-D1C7-4444-A70E-FC32F9D101C9}" type="pres">
      <dgm:prSet presAssocID="{18647D64-9FA9-409D-8A06-C11BBD7F623E}" presName="childText" presStyleLbl="conFgAcc1" presStyleIdx="1" presStyleCnt="7">
        <dgm:presLayoutVars>
          <dgm:bulletEnabled val="1"/>
        </dgm:presLayoutVars>
      </dgm:prSet>
      <dgm:spPr/>
    </dgm:pt>
    <dgm:pt modelId="{A06971FC-C837-4BDC-8831-5D21D58506A8}" type="pres">
      <dgm:prSet presAssocID="{0FEABCA7-4BA9-45BF-A26D-7AB7C2548411}" presName="spaceBetweenRectangles" presStyleCnt="0"/>
      <dgm:spPr/>
    </dgm:pt>
    <dgm:pt modelId="{B062A3D9-44E1-4BCF-8CEA-811F9382B62F}" type="pres">
      <dgm:prSet presAssocID="{9CFBDEFD-E7B4-465D-AF65-1C80419C57A2}" presName="parentLin" presStyleCnt="0"/>
      <dgm:spPr/>
    </dgm:pt>
    <dgm:pt modelId="{C0B9B4DA-0649-4016-9771-3B648C4D0F6B}" type="pres">
      <dgm:prSet presAssocID="{9CFBDEFD-E7B4-465D-AF65-1C80419C57A2}" presName="parentLeftMargin" presStyleLbl="node1" presStyleIdx="1" presStyleCnt="7"/>
      <dgm:spPr/>
    </dgm:pt>
    <dgm:pt modelId="{2D64538E-E103-4652-860E-88D74D3FC489}" type="pres">
      <dgm:prSet presAssocID="{9CFBDEFD-E7B4-465D-AF65-1C80419C57A2}" presName="parentText" presStyleLbl="node1" presStyleIdx="2" presStyleCnt="7" custScaleX="129812">
        <dgm:presLayoutVars>
          <dgm:chMax val="0"/>
          <dgm:bulletEnabled val="1"/>
        </dgm:presLayoutVars>
      </dgm:prSet>
      <dgm:spPr/>
    </dgm:pt>
    <dgm:pt modelId="{3E64A0D4-0658-4EB3-ACF4-CAB91E582755}" type="pres">
      <dgm:prSet presAssocID="{9CFBDEFD-E7B4-465D-AF65-1C80419C57A2}" presName="negativeSpace" presStyleCnt="0"/>
      <dgm:spPr/>
    </dgm:pt>
    <dgm:pt modelId="{7330A0A2-7F79-44B7-80D2-D4300F3215F1}" type="pres">
      <dgm:prSet presAssocID="{9CFBDEFD-E7B4-465D-AF65-1C80419C57A2}" presName="childText" presStyleLbl="conFgAcc1" presStyleIdx="2" presStyleCnt="7">
        <dgm:presLayoutVars>
          <dgm:bulletEnabled val="1"/>
        </dgm:presLayoutVars>
      </dgm:prSet>
      <dgm:spPr/>
    </dgm:pt>
    <dgm:pt modelId="{6AC61BB4-4045-4631-8842-53019126158D}" type="pres">
      <dgm:prSet presAssocID="{FC22473E-5F01-4F67-8A7F-06F8E5A7F517}" presName="spaceBetweenRectangles" presStyleCnt="0"/>
      <dgm:spPr/>
    </dgm:pt>
    <dgm:pt modelId="{BAABAD75-62FC-4B11-9A6B-DF0B919D70DA}" type="pres">
      <dgm:prSet presAssocID="{719213A4-932F-40D7-80E2-CFA5593C7222}" presName="parentLin" presStyleCnt="0"/>
      <dgm:spPr/>
    </dgm:pt>
    <dgm:pt modelId="{60310A30-E2DB-4DE6-91E2-52E7BA3043FD}" type="pres">
      <dgm:prSet presAssocID="{719213A4-932F-40D7-80E2-CFA5593C7222}" presName="parentLeftMargin" presStyleLbl="node1" presStyleIdx="2" presStyleCnt="7"/>
      <dgm:spPr/>
    </dgm:pt>
    <dgm:pt modelId="{0E8152A4-E267-4D46-A432-7705A3B69A78}" type="pres">
      <dgm:prSet presAssocID="{719213A4-932F-40D7-80E2-CFA5593C7222}" presName="parentText" presStyleLbl="node1" presStyleIdx="3" presStyleCnt="7" custScaleX="129812">
        <dgm:presLayoutVars>
          <dgm:chMax val="0"/>
          <dgm:bulletEnabled val="1"/>
        </dgm:presLayoutVars>
      </dgm:prSet>
      <dgm:spPr/>
    </dgm:pt>
    <dgm:pt modelId="{B219B962-11EA-4FB8-95D6-4FA2602BBBD2}" type="pres">
      <dgm:prSet presAssocID="{719213A4-932F-40D7-80E2-CFA5593C7222}" presName="negativeSpace" presStyleCnt="0"/>
      <dgm:spPr/>
    </dgm:pt>
    <dgm:pt modelId="{D1D25A39-CB56-43DA-809D-BD8640751686}" type="pres">
      <dgm:prSet presAssocID="{719213A4-932F-40D7-80E2-CFA5593C7222}" presName="childText" presStyleLbl="conFgAcc1" presStyleIdx="3" presStyleCnt="7">
        <dgm:presLayoutVars>
          <dgm:bulletEnabled val="1"/>
        </dgm:presLayoutVars>
      </dgm:prSet>
      <dgm:spPr/>
    </dgm:pt>
    <dgm:pt modelId="{D7C07622-387E-49E6-A504-EE247A05A157}" type="pres">
      <dgm:prSet presAssocID="{B4C5EDB0-824C-4F3D-BA60-E7652288815B}" presName="spaceBetweenRectangles" presStyleCnt="0"/>
      <dgm:spPr/>
    </dgm:pt>
    <dgm:pt modelId="{C43A388C-475F-442F-88BA-B51ACDE85DF5}" type="pres">
      <dgm:prSet presAssocID="{F3721C76-09CF-4091-98CF-2695841E5E86}" presName="parentLin" presStyleCnt="0"/>
      <dgm:spPr/>
    </dgm:pt>
    <dgm:pt modelId="{8168C559-CD6A-4317-A334-CB8828AB2675}" type="pres">
      <dgm:prSet presAssocID="{F3721C76-09CF-4091-98CF-2695841E5E86}" presName="parentLeftMargin" presStyleLbl="node1" presStyleIdx="3" presStyleCnt="7"/>
      <dgm:spPr/>
    </dgm:pt>
    <dgm:pt modelId="{9E10280C-C858-4F09-8E31-4358E0B14BCD}" type="pres">
      <dgm:prSet presAssocID="{F3721C76-09CF-4091-98CF-2695841E5E86}" presName="parentText" presStyleLbl="node1" presStyleIdx="4" presStyleCnt="7" custScaleX="129812">
        <dgm:presLayoutVars>
          <dgm:chMax val="0"/>
          <dgm:bulletEnabled val="1"/>
        </dgm:presLayoutVars>
      </dgm:prSet>
      <dgm:spPr/>
    </dgm:pt>
    <dgm:pt modelId="{79BB32BD-E1BC-4B38-AC3F-69857E882C2F}" type="pres">
      <dgm:prSet presAssocID="{F3721C76-09CF-4091-98CF-2695841E5E86}" presName="negativeSpace" presStyleCnt="0"/>
      <dgm:spPr/>
    </dgm:pt>
    <dgm:pt modelId="{21CE05C2-7759-45BA-8F61-573B50765654}" type="pres">
      <dgm:prSet presAssocID="{F3721C76-09CF-4091-98CF-2695841E5E86}" presName="childText" presStyleLbl="conFgAcc1" presStyleIdx="4" presStyleCnt="7">
        <dgm:presLayoutVars>
          <dgm:bulletEnabled val="1"/>
        </dgm:presLayoutVars>
      </dgm:prSet>
      <dgm:spPr/>
    </dgm:pt>
    <dgm:pt modelId="{D7591764-2122-4A63-AF54-16E391384336}" type="pres">
      <dgm:prSet presAssocID="{7A5A1156-AB2D-4658-9F08-2B9B18E8AD7C}" presName="spaceBetweenRectangles" presStyleCnt="0"/>
      <dgm:spPr/>
    </dgm:pt>
    <dgm:pt modelId="{1D24344C-96E5-4935-92C3-D35CBA5DF7B0}" type="pres">
      <dgm:prSet presAssocID="{496AC165-A5E0-4330-BE05-C9E20B049240}" presName="parentLin" presStyleCnt="0"/>
      <dgm:spPr/>
    </dgm:pt>
    <dgm:pt modelId="{24E28862-AC6F-440C-92DF-178F156A5331}" type="pres">
      <dgm:prSet presAssocID="{496AC165-A5E0-4330-BE05-C9E20B049240}" presName="parentLeftMargin" presStyleLbl="node1" presStyleIdx="4" presStyleCnt="7"/>
      <dgm:spPr/>
    </dgm:pt>
    <dgm:pt modelId="{08956975-185D-491B-9E71-5D8BE4A0E5B4}" type="pres">
      <dgm:prSet presAssocID="{496AC165-A5E0-4330-BE05-C9E20B049240}" presName="parentText" presStyleLbl="node1" presStyleIdx="5" presStyleCnt="7" custScaleX="129812">
        <dgm:presLayoutVars>
          <dgm:chMax val="0"/>
          <dgm:bulletEnabled val="1"/>
        </dgm:presLayoutVars>
      </dgm:prSet>
      <dgm:spPr/>
    </dgm:pt>
    <dgm:pt modelId="{426DE5EF-8572-4CAD-8E06-370A510B2AEA}" type="pres">
      <dgm:prSet presAssocID="{496AC165-A5E0-4330-BE05-C9E20B049240}" presName="negativeSpace" presStyleCnt="0"/>
      <dgm:spPr/>
    </dgm:pt>
    <dgm:pt modelId="{AEB932F8-F540-45D2-B483-5457BCEBE5CF}" type="pres">
      <dgm:prSet presAssocID="{496AC165-A5E0-4330-BE05-C9E20B049240}" presName="childText" presStyleLbl="conFgAcc1" presStyleIdx="5" presStyleCnt="7">
        <dgm:presLayoutVars>
          <dgm:bulletEnabled val="1"/>
        </dgm:presLayoutVars>
      </dgm:prSet>
      <dgm:spPr/>
    </dgm:pt>
    <dgm:pt modelId="{2FCC027E-421B-4DF6-B841-6A6BA8BB2895}" type="pres">
      <dgm:prSet presAssocID="{1A8A2D6C-D42D-40F9-8F8C-396A046EB98D}" presName="spaceBetweenRectangles" presStyleCnt="0"/>
      <dgm:spPr/>
    </dgm:pt>
    <dgm:pt modelId="{59A949C6-45EC-48F7-A8EE-39F4E8962846}" type="pres">
      <dgm:prSet presAssocID="{ABEA3572-036F-43F9-B07C-A0AC04277DAA}" presName="parentLin" presStyleCnt="0"/>
      <dgm:spPr/>
    </dgm:pt>
    <dgm:pt modelId="{1A682C5F-86B1-45C0-B20D-611D1461320C}" type="pres">
      <dgm:prSet presAssocID="{ABEA3572-036F-43F9-B07C-A0AC04277DAA}" presName="parentLeftMargin" presStyleLbl="node1" presStyleIdx="5" presStyleCnt="7"/>
      <dgm:spPr/>
    </dgm:pt>
    <dgm:pt modelId="{D6E16AD5-0CCE-4976-B35E-035977522EA7}" type="pres">
      <dgm:prSet presAssocID="{ABEA3572-036F-43F9-B07C-A0AC04277DAA}" presName="parentText" presStyleLbl="node1" presStyleIdx="6" presStyleCnt="7" custScaleX="129812">
        <dgm:presLayoutVars>
          <dgm:chMax val="0"/>
          <dgm:bulletEnabled val="1"/>
        </dgm:presLayoutVars>
      </dgm:prSet>
      <dgm:spPr/>
    </dgm:pt>
    <dgm:pt modelId="{DAE90CA2-8B50-4DA7-B198-74A2B9CFDE47}" type="pres">
      <dgm:prSet presAssocID="{ABEA3572-036F-43F9-B07C-A0AC04277DAA}" presName="negativeSpace" presStyleCnt="0"/>
      <dgm:spPr/>
    </dgm:pt>
    <dgm:pt modelId="{7DFBA6AA-144C-4397-B3BC-F29F826DFBDE}" type="pres">
      <dgm:prSet presAssocID="{ABEA3572-036F-43F9-B07C-A0AC04277DAA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05AA6817-6F9D-4D4F-9E5C-78F4C0CE44C5}" type="presOf" srcId="{496AC165-A5E0-4330-BE05-C9E20B049240}" destId="{24E28862-AC6F-440C-92DF-178F156A5331}" srcOrd="0" destOrd="0" presId="urn:microsoft.com/office/officeart/2005/8/layout/list1#2"/>
    <dgm:cxn modelId="{E66C0019-246C-4485-9003-F4CCE64246CD}" type="presOf" srcId="{18647D64-9FA9-409D-8A06-C11BBD7F623E}" destId="{D091FACB-5C36-4531-9B8D-DEB5DC58D327}" srcOrd="1" destOrd="0" presId="urn:microsoft.com/office/officeart/2005/8/layout/list1#2"/>
    <dgm:cxn modelId="{4A401519-E38B-4EA7-BD20-020C5FAD8D99}" type="presOf" srcId="{ABEA3572-036F-43F9-B07C-A0AC04277DAA}" destId="{D6E16AD5-0CCE-4976-B35E-035977522EA7}" srcOrd="1" destOrd="0" presId="urn:microsoft.com/office/officeart/2005/8/layout/list1#2"/>
    <dgm:cxn modelId="{BEE59B1F-911B-43C5-A7B9-251DA1ED127A}" srcId="{96D4D74B-C3D1-44F4-87B4-1A384C8DAED0}" destId="{ABEA3572-036F-43F9-B07C-A0AC04277DAA}" srcOrd="6" destOrd="0" parTransId="{6842EDB0-8A15-41A5-92DB-5AB6B674037C}" sibTransId="{422CCE0E-4C80-46C7-9120-1389118FBB14}"/>
    <dgm:cxn modelId="{668B5A23-566C-458E-AE4F-342343E08B06}" type="presOf" srcId="{F3721C76-09CF-4091-98CF-2695841E5E86}" destId="{9E10280C-C858-4F09-8E31-4358E0B14BCD}" srcOrd="1" destOrd="0" presId="urn:microsoft.com/office/officeart/2005/8/layout/list1#2"/>
    <dgm:cxn modelId="{5A317C2C-76D3-4AE5-951F-DF08818A76DF}" type="presOf" srcId="{4922960F-E13A-426B-8FEC-1E65B9F2E506}" destId="{CAF9F76D-6DB5-4303-AA9D-9FB28559A2A2}" srcOrd="0" destOrd="0" presId="urn:microsoft.com/office/officeart/2005/8/layout/list1#2"/>
    <dgm:cxn modelId="{DFE0D540-4E18-4FA0-93F8-E859EF19DD50}" srcId="{96D4D74B-C3D1-44F4-87B4-1A384C8DAED0}" destId="{9CFBDEFD-E7B4-465D-AF65-1C80419C57A2}" srcOrd="2" destOrd="0" parTransId="{400178CF-42BE-453B-99E8-0D13FB4A0293}" sibTransId="{FC22473E-5F01-4F67-8A7F-06F8E5A7F517}"/>
    <dgm:cxn modelId="{35746B6A-1A26-48E0-B9AB-E8B26CF8DB10}" type="presOf" srcId="{F3721C76-09CF-4091-98CF-2695841E5E86}" destId="{8168C559-CD6A-4317-A334-CB8828AB2675}" srcOrd="0" destOrd="0" presId="urn:microsoft.com/office/officeart/2005/8/layout/list1#2"/>
    <dgm:cxn modelId="{34D7DF55-6F0B-4551-9F51-BC5D5314BF10}" type="presOf" srcId="{496AC165-A5E0-4330-BE05-C9E20B049240}" destId="{08956975-185D-491B-9E71-5D8BE4A0E5B4}" srcOrd="1" destOrd="0" presId="urn:microsoft.com/office/officeart/2005/8/layout/list1#2"/>
    <dgm:cxn modelId="{FD3FE878-CB8B-42D5-8884-44105DE3FA1C}" type="presOf" srcId="{9CFBDEFD-E7B4-465D-AF65-1C80419C57A2}" destId="{C0B9B4DA-0649-4016-9771-3B648C4D0F6B}" srcOrd="0" destOrd="0" presId="urn:microsoft.com/office/officeart/2005/8/layout/list1#2"/>
    <dgm:cxn modelId="{8A72DD7C-940B-49D1-8BAA-D32B3ECAC1AA}" srcId="{96D4D74B-C3D1-44F4-87B4-1A384C8DAED0}" destId="{719213A4-932F-40D7-80E2-CFA5593C7222}" srcOrd="3" destOrd="0" parTransId="{EB3B418A-D27F-412C-95D2-5B99722436B7}" sibTransId="{B4C5EDB0-824C-4F3D-BA60-E7652288815B}"/>
    <dgm:cxn modelId="{AC24A884-14D1-4B72-B6DE-F57A5EC8F90C}" type="presOf" srcId="{719213A4-932F-40D7-80E2-CFA5593C7222}" destId="{60310A30-E2DB-4DE6-91E2-52E7BA3043FD}" srcOrd="0" destOrd="0" presId="urn:microsoft.com/office/officeart/2005/8/layout/list1#2"/>
    <dgm:cxn modelId="{D53FAE97-E69C-407F-9B4D-1A38DA4840B0}" type="presOf" srcId="{ABEA3572-036F-43F9-B07C-A0AC04277DAA}" destId="{1A682C5F-86B1-45C0-B20D-611D1461320C}" srcOrd="0" destOrd="0" presId="urn:microsoft.com/office/officeart/2005/8/layout/list1#2"/>
    <dgm:cxn modelId="{28220698-3F33-4CD2-9F9C-9D940B858FD6}" srcId="{96D4D74B-C3D1-44F4-87B4-1A384C8DAED0}" destId="{4922960F-E13A-426B-8FEC-1E65B9F2E506}" srcOrd="0" destOrd="0" parTransId="{6EA06F2F-A53C-4D82-A534-2972B4982F01}" sibTransId="{3183E29B-25A5-425A-AC04-B340AB65ADDE}"/>
    <dgm:cxn modelId="{E3E9859E-5D27-49EF-ABC3-E2472D336244}" srcId="{96D4D74B-C3D1-44F4-87B4-1A384C8DAED0}" destId="{18647D64-9FA9-409D-8A06-C11BBD7F623E}" srcOrd="1" destOrd="0" parTransId="{9F7D246D-E722-4383-9ADE-CBB579B74500}" sibTransId="{0FEABCA7-4BA9-45BF-A26D-7AB7C2548411}"/>
    <dgm:cxn modelId="{9D5E4AA5-2780-4E43-9D31-B375B6CCCE4D}" type="presOf" srcId="{96D4D74B-C3D1-44F4-87B4-1A384C8DAED0}" destId="{1634BAD9-59C9-4FBA-B53C-99467661C77F}" srcOrd="0" destOrd="0" presId="urn:microsoft.com/office/officeart/2005/8/layout/list1#2"/>
    <dgm:cxn modelId="{67DBA7B7-3F3C-4FD2-BC0D-5C7F1E5954A8}" srcId="{96D4D74B-C3D1-44F4-87B4-1A384C8DAED0}" destId="{496AC165-A5E0-4330-BE05-C9E20B049240}" srcOrd="5" destOrd="0" parTransId="{632ABB19-FD37-45F3-8A15-6B7A264027E2}" sibTransId="{1A8A2D6C-D42D-40F9-8F8C-396A046EB98D}"/>
    <dgm:cxn modelId="{C3C44ADB-D96C-42F2-A537-FEBA982F1667}" type="presOf" srcId="{719213A4-932F-40D7-80E2-CFA5593C7222}" destId="{0E8152A4-E267-4D46-A432-7705A3B69A78}" srcOrd="1" destOrd="0" presId="urn:microsoft.com/office/officeart/2005/8/layout/list1#2"/>
    <dgm:cxn modelId="{31124BE1-5FFB-47BB-B749-1AA97FF23234}" type="presOf" srcId="{9CFBDEFD-E7B4-465D-AF65-1C80419C57A2}" destId="{2D64538E-E103-4652-860E-88D74D3FC489}" srcOrd="1" destOrd="0" presId="urn:microsoft.com/office/officeart/2005/8/layout/list1#2"/>
    <dgm:cxn modelId="{E377A0E1-7F22-4F58-976F-30C62016C44B}" srcId="{96D4D74B-C3D1-44F4-87B4-1A384C8DAED0}" destId="{F3721C76-09CF-4091-98CF-2695841E5E86}" srcOrd="4" destOrd="0" parTransId="{3E7B1B11-BD75-4160-8897-32757A46EB9C}" sibTransId="{7A5A1156-AB2D-4658-9F08-2B9B18E8AD7C}"/>
    <dgm:cxn modelId="{951183EB-7F72-4890-A5CC-A1516D0DFAC1}" type="presOf" srcId="{4922960F-E13A-426B-8FEC-1E65B9F2E506}" destId="{40AE8920-E54E-4E12-B9D4-3602CDAB412A}" srcOrd="1" destOrd="0" presId="urn:microsoft.com/office/officeart/2005/8/layout/list1#2"/>
    <dgm:cxn modelId="{A813B2EE-053D-4B49-B300-9005ACF3E92B}" type="presOf" srcId="{18647D64-9FA9-409D-8A06-C11BBD7F623E}" destId="{754FB664-DFC2-4E18-821F-E35F1458BE24}" srcOrd="0" destOrd="0" presId="urn:microsoft.com/office/officeart/2005/8/layout/list1#2"/>
    <dgm:cxn modelId="{6BFF30EA-E873-43AE-8AE1-E5E4F01348AA}" type="presParOf" srcId="{1634BAD9-59C9-4FBA-B53C-99467661C77F}" destId="{DF037EBD-E39F-4FC7-8287-4B467F0AF7A6}" srcOrd="0" destOrd="0" presId="urn:microsoft.com/office/officeart/2005/8/layout/list1#2"/>
    <dgm:cxn modelId="{1B2F4F20-FE4C-4E48-9092-CE63C98C59B3}" type="presParOf" srcId="{DF037EBD-E39F-4FC7-8287-4B467F0AF7A6}" destId="{CAF9F76D-6DB5-4303-AA9D-9FB28559A2A2}" srcOrd="0" destOrd="0" presId="urn:microsoft.com/office/officeart/2005/8/layout/list1#2"/>
    <dgm:cxn modelId="{0F95F651-061F-4B21-9807-8DE66749A384}" type="presParOf" srcId="{DF037EBD-E39F-4FC7-8287-4B467F0AF7A6}" destId="{40AE8920-E54E-4E12-B9D4-3602CDAB412A}" srcOrd="1" destOrd="0" presId="urn:microsoft.com/office/officeart/2005/8/layout/list1#2"/>
    <dgm:cxn modelId="{C226EB24-79E0-42CF-BE5C-7FDD0CBC13D3}" type="presParOf" srcId="{1634BAD9-59C9-4FBA-B53C-99467661C77F}" destId="{FC9F6692-C949-44ED-8F14-D5FC72827C83}" srcOrd="1" destOrd="0" presId="urn:microsoft.com/office/officeart/2005/8/layout/list1#2"/>
    <dgm:cxn modelId="{48D914F7-B538-4345-B9C9-BEBF0F70D14B}" type="presParOf" srcId="{1634BAD9-59C9-4FBA-B53C-99467661C77F}" destId="{5FBE1A3A-FCE5-4FE8-BA4B-FAA16F7AFC87}" srcOrd="2" destOrd="0" presId="urn:microsoft.com/office/officeart/2005/8/layout/list1#2"/>
    <dgm:cxn modelId="{8742361C-1F03-400D-AD2C-E91625F77CF3}" type="presParOf" srcId="{1634BAD9-59C9-4FBA-B53C-99467661C77F}" destId="{B88114FA-77AF-4C52-B564-93EE76DFDA2A}" srcOrd="3" destOrd="0" presId="urn:microsoft.com/office/officeart/2005/8/layout/list1#2"/>
    <dgm:cxn modelId="{5269272B-B8B6-48D4-8F4D-E04BA7FB9DE0}" type="presParOf" srcId="{1634BAD9-59C9-4FBA-B53C-99467661C77F}" destId="{41F2EC32-8A96-4D61-9A3D-10A8AA3FF915}" srcOrd="4" destOrd="0" presId="urn:microsoft.com/office/officeart/2005/8/layout/list1#2"/>
    <dgm:cxn modelId="{A5FA1959-0919-4C91-B049-E9D3089DCC4B}" type="presParOf" srcId="{41F2EC32-8A96-4D61-9A3D-10A8AA3FF915}" destId="{754FB664-DFC2-4E18-821F-E35F1458BE24}" srcOrd="0" destOrd="0" presId="urn:microsoft.com/office/officeart/2005/8/layout/list1#2"/>
    <dgm:cxn modelId="{C32E79DA-BB11-4000-9835-8C5A594943D9}" type="presParOf" srcId="{41F2EC32-8A96-4D61-9A3D-10A8AA3FF915}" destId="{D091FACB-5C36-4531-9B8D-DEB5DC58D327}" srcOrd="1" destOrd="0" presId="urn:microsoft.com/office/officeart/2005/8/layout/list1#2"/>
    <dgm:cxn modelId="{6832174A-4BD1-4668-B776-EE7752F9FCCF}" type="presParOf" srcId="{1634BAD9-59C9-4FBA-B53C-99467661C77F}" destId="{48FEBA53-B378-43D6-8319-908B4846FBAF}" srcOrd="5" destOrd="0" presId="urn:microsoft.com/office/officeart/2005/8/layout/list1#2"/>
    <dgm:cxn modelId="{915932E1-1117-4DBA-8E65-256A09A07D10}" type="presParOf" srcId="{1634BAD9-59C9-4FBA-B53C-99467661C77F}" destId="{E7222B2A-D1C7-4444-A70E-FC32F9D101C9}" srcOrd="6" destOrd="0" presId="urn:microsoft.com/office/officeart/2005/8/layout/list1#2"/>
    <dgm:cxn modelId="{97018FA2-3E45-4729-83F1-ABEB133C879E}" type="presParOf" srcId="{1634BAD9-59C9-4FBA-B53C-99467661C77F}" destId="{A06971FC-C837-4BDC-8831-5D21D58506A8}" srcOrd="7" destOrd="0" presId="urn:microsoft.com/office/officeart/2005/8/layout/list1#2"/>
    <dgm:cxn modelId="{4CBF8F6A-248A-42AA-A3D1-84B49539A468}" type="presParOf" srcId="{1634BAD9-59C9-4FBA-B53C-99467661C77F}" destId="{B062A3D9-44E1-4BCF-8CEA-811F9382B62F}" srcOrd="8" destOrd="0" presId="urn:microsoft.com/office/officeart/2005/8/layout/list1#2"/>
    <dgm:cxn modelId="{FD22D516-9144-4306-99A0-83C80AC8B545}" type="presParOf" srcId="{B062A3D9-44E1-4BCF-8CEA-811F9382B62F}" destId="{C0B9B4DA-0649-4016-9771-3B648C4D0F6B}" srcOrd="0" destOrd="0" presId="urn:microsoft.com/office/officeart/2005/8/layout/list1#2"/>
    <dgm:cxn modelId="{85C05BC0-72D3-4A8A-A43A-FD3B9EA1268A}" type="presParOf" srcId="{B062A3D9-44E1-4BCF-8CEA-811F9382B62F}" destId="{2D64538E-E103-4652-860E-88D74D3FC489}" srcOrd="1" destOrd="0" presId="urn:microsoft.com/office/officeart/2005/8/layout/list1#2"/>
    <dgm:cxn modelId="{42C4B96C-7C02-4E5F-BB88-8ED833B57B33}" type="presParOf" srcId="{1634BAD9-59C9-4FBA-B53C-99467661C77F}" destId="{3E64A0D4-0658-4EB3-ACF4-CAB91E582755}" srcOrd="9" destOrd="0" presId="urn:microsoft.com/office/officeart/2005/8/layout/list1#2"/>
    <dgm:cxn modelId="{49B87FFF-29C8-4691-B881-C365AD351BB5}" type="presParOf" srcId="{1634BAD9-59C9-4FBA-B53C-99467661C77F}" destId="{7330A0A2-7F79-44B7-80D2-D4300F3215F1}" srcOrd="10" destOrd="0" presId="urn:microsoft.com/office/officeart/2005/8/layout/list1#2"/>
    <dgm:cxn modelId="{D4D9A0E8-51BA-4465-B2EF-B2F7A92DFF4B}" type="presParOf" srcId="{1634BAD9-59C9-4FBA-B53C-99467661C77F}" destId="{6AC61BB4-4045-4631-8842-53019126158D}" srcOrd="11" destOrd="0" presId="urn:microsoft.com/office/officeart/2005/8/layout/list1#2"/>
    <dgm:cxn modelId="{C6CC86EF-8BD3-466C-A1A5-1163D85029F6}" type="presParOf" srcId="{1634BAD9-59C9-4FBA-B53C-99467661C77F}" destId="{BAABAD75-62FC-4B11-9A6B-DF0B919D70DA}" srcOrd="12" destOrd="0" presId="urn:microsoft.com/office/officeart/2005/8/layout/list1#2"/>
    <dgm:cxn modelId="{88ADB2E4-62DA-460E-A0EE-B99FC4D76F7A}" type="presParOf" srcId="{BAABAD75-62FC-4B11-9A6B-DF0B919D70DA}" destId="{60310A30-E2DB-4DE6-91E2-52E7BA3043FD}" srcOrd="0" destOrd="0" presId="urn:microsoft.com/office/officeart/2005/8/layout/list1#2"/>
    <dgm:cxn modelId="{4092050E-9863-4BF3-860B-710128540442}" type="presParOf" srcId="{BAABAD75-62FC-4B11-9A6B-DF0B919D70DA}" destId="{0E8152A4-E267-4D46-A432-7705A3B69A78}" srcOrd="1" destOrd="0" presId="urn:microsoft.com/office/officeart/2005/8/layout/list1#2"/>
    <dgm:cxn modelId="{AB72C552-C67B-4BF6-8EAE-AEB77FD30C9F}" type="presParOf" srcId="{1634BAD9-59C9-4FBA-B53C-99467661C77F}" destId="{B219B962-11EA-4FB8-95D6-4FA2602BBBD2}" srcOrd="13" destOrd="0" presId="urn:microsoft.com/office/officeart/2005/8/layout/list1#2"/>
    <dgm:cxn modelId="{4D06640F-CF18-46AD-A2ED-A12CE39C28AC}" type="presParOf" srcId="{1634BAD9-59C9-4FBA-B53C-99467661C77F}" destId="{D1D25A39-CB56-43DA-809D-BD8640751686}" srcOrd="14" destOrd="0" presId="urn:microsoft.com/office/officeart/2005/8/layout/list1#2"/>
    <dgm:cxn modelId="{4F808EE1-ED03-494D-85C1-763EC18ABF77}" type="presParOf" srcId="{1634BAD9-59C9-4FBA-B53C-99467661C77F}" destId="{D7C07622-387E-49E6-A504-EE247A05A157}" srcOrd="15" destOrd="0" presId="urn:microsoft.com/office/officeart/2005/8/layout/list1#2"/>
    <dgm:cxn modelId="{083D75B4-7A03-414E-BAEE-92E4D428D30A}" type="presParOf" srcId="{1634BAD9-59C9-4FBA-B53C-99467661C77F}" destId="{C43A388C-475F-442F-88BA-B51ACDE85DF5}" srcOrd="16" destOrd="0" presId="urn:microsoft.com/office/officeart/2005/8/layout/list1#2"/>
    <dgm:cxn modelId="{6582F108-B74C-4A12-9CE7-A79751F2E643}" type="presParOf" srcId="{C43A388C-475F-442F-88BA-B51ACDE85DF5}" destId="{8168C559-CD6A-4317-A334-CB8828AB2675}" srcOrd="0" destOrd="0" presId="urn:microsoft.com/office/officeart/2005/8/layout/list1#2"/>
    <dgm:cxn modelId="{4A531BBA-485C-4158-BEA3-4512E5063ED2}" type="presParOf" srcId="{C43A388C-475F-442F-88BA-B51ACDE85DF5}" destId="{9E10280C-C858-4F09-8E31-4358E0B14BCD}" srcOrd="1" destOrd="0" presId="urn:microsoft.com/office/officeart/2005/8/layout/list1#2"/>
    <dgm:cxn modelId="{C1FA2906-63ED-4168-BDAD-30B6120A8B42}" type="presParOf" srcId="{1634BAD9-59C9-4FBA-B53C-99467661C77F}" destId="{79BB32BD-E1BC-4B38-AC3F-69857E882C2F}" srcOrd="17" destOrd="0" presId="urn:microsoft.com/office/officeart/2005/8/layout/list1#2"/>
    <dgm:cxn modelId="{F98CCC70-19F1-48CF-B424-AFF44972DC2E}" type="presParOf" srcId="{1634BAD9-59C9-4FBA-B53C-99467661C77F}" destId="{21CE05C2-7759-45BA-8F61-573B50765654}" srcOrd="18" destOrd="0" presId="urn:microsoft.com/office/officeart/2005/8/layout/list1#2"/>
    <dgm:cxn modelId="{3D7F01F1-69E4-4668-964D-26389F6F3687}" type="presParOf" srcId="{1634BAD9-59C9-4FBA-B53C-99467661C77F}" destId="{D7591764-2122-4A63-AF54-16E391384336}" srcOrd="19" destOrd="0" presId="urn:microsoft.com/office/officeart/2005/8/layout/list1#2"/>
    <dgm:cxn modelId="{17AAC3BB-7476-4249-8843-77A941EA2EBA}" type="presParOf" srcId="{1634BAD9-59C9-4FBA-B53C-99467661C77F}" destId="{1D24344C-96E5-4935-92C3-D35CBA5DF7B0}" srcOrd="20" destOrd="0" presId="urn:microsoft.com/office/officeart/2005/8/layout/list1#2"/>
    <dgm:cxn modelId="{12E34399-BF3E-4CFF-91B7-AF15414FEEB5}" type="presParOf" srcId="{1D24344C-96E5-4935-92C3-D35CBA5DF7B0}" destId="{24E28862-AC6F-440C-92DF-178F156A5331}" srcOrd="0" destOrd="0" presId="urn:microsoft.com/office/officeart/2005/8/layout/list1#2"/>
    <dgm:cxn modelId="{9C5CE066-C01C-41C4-92CE-5A1A52534F7E}" type="presParOf" srcId="{1D24344C-96E5-4935-92C3-D35CBA5DF7B0}" destId="{08956975-185D-491B-9E71-5D8BE4A0E5B4}" srcOrd="1" destOrd="0" presId="urn:microsoft.com/office/officeart/2005/8/layout/list1#2"/>
    <dgm:cxn modelId="{342B38AA-2029-4B10-87B6-8AA035257C46}" type="presParOf" srcId="{1634BAD9-59C9-4FBA-B53C-99467661C77F}" destId="{426DE5EF-8572-4CAD-8E06-370A510B2AEA}" srcOrd="21" destOrd="0" presId="urn:microsoft.com/office/officeart/2005/8/layout/list1#2"/>
    <dgm:cxn modelId="{4281BC28-24B9-4142-8C23-7C47994AE6BB}" type="presParOf" srcId="{1634BAD9-59C9-4FBA-B53C-99467661C77F}" destId="{AEB932F8-F540-45D2-B483-5457BCEBE5CF}" srcOrd="22" destOrd="0" presId="urn:microsoft.com/office/officeart/2005/8/layout/list1#2"/>
    <dgm:cxn modelId="{E8942D9D-4595-4A42-B6D2-7802D15B7D49}" type="presParOf" srcId="{1634BAD9-59C9-4FBA-B53C-99467661C77F}" destId="{2FCC027E-421B-4DF6-B841-6A6BA8BB2895}" srcOrd="23" destOrd="0" presId="urn:microsoft.com/office/officeart/2005/8/layout/list1#2"/>
    <dgm:cxn modelId="{354BF84D-1B83-40D8-A418-B08C40C40ED9}" type="presParOf" srcId="{1634BAD9-59C9-4FBA-B53C-99467661C77F}" destId="{59A949C6-45EC-48F7-A8EE-39F4E8962846}" srcOrd="24" destOrd="0" presId="urn:microsoft.com/office/officeart/2005/8/layout/list1#2"/>
    <dgm:cxn modelId="{0B06C8C4-999F-4080-93A4-22C11F0FDACB}" type="presParOf" srcId="{59A949C6-45EC-48F7-A8EE-39F4E8962846}" destId="{1A682C5F-86B1-45C0-B20D-611D1461320C}" srcOrd="0" destOrd="0" presId="urn:microsoft.com/office/officeart/2005/8/layout/list1#2"/>
    <dgm:cxn modelId="{B761B4FA-EC69-4FA7-B3A0-F6F768DB3E50}" type="presParOf" srcId="{59A949C6-45EC-48F7-A8EE-39F4E8962846}" destId="{D6E16AD5-0CCE-4976-B35E-035977522EA7}" srcOrd="1" destOrd="0" presId="urn:microsoft.com/office/officeart/2005/8/layout/list1#2"/>
    <dgm:cxn modelId="{CD7B9136-D461-41AB-91B0-836553F4076F}" type="presParOf" srcId="{1634BAD9-59C9-4FBA-B53C-99467661C77F}" destId="{DAE90CA2-8B50-4DA7-B198-74A2B9CFDE47}" srcOrd="25" destOrd="0" presId="urn:microsoft.com/office/officeart/2005/8/layout/list1#2"/>
    <dgm:cxn modelId="{92CC5CF0-36B5-49DD-9F42-4719DF5434D8}" type="presParOf" srcId="{1634BAD9-59C9-4FBA-B53C-99467661C77F}" destId="{7DFBA6AA-144C-4397-B3BC-F29F826DFBDE}" srcOrd="26" destOrd="0" presId="urn:microsoft.com/office/officeart/2005/8/layout/list1#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D4D74B-C3D1-44F4-87B4-1A384C8DAED0}" type="doc">
      <dgm:prSet loTypeId="urn:microsoft.com/office/officeart/2005/8/layout/list1#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vi-VN"/>
        </a:p>
      </dgm:t>
    </dgm:pt>
    <dgm:pt modelId="{18647D64-9FA9-409D-8A06-C11BBD7F623E}">
      <dgm:prSet phldrT="[Text]"/>
      <dgm:spPr/>
      <dgm:t>
        <a:bodyPr/>
        <a:lstStyle/>
        <a:p>
          <a:r>
            <a:rPr lang="vi-VN" dirty="0"/>
            <a:t>1. </a:t>
          </a:r>
          <a:r>
            <a:rPr lang="en-US" dirty="0"/>
            <a:t>Information and data literacy</a:t>
          </a:r>
          <a:endParaRPr lang="vi-VN" dirty="0"/>
        </a:p>
      </dgm:t>
    </dgm:pt>
    <dgm:pt modelId="{9F7D246D-E722-4383-9ADE-CBB579B74500}" type="parTrans" cxnId="{E3E9859E-5D27-49EF-ABC3-E2472D336244}">
      <dgm:prSet/>
      <dgm:spPr/>
      <dgm:t>
        <a:bodyPr/>
        <a:lstStyle/>
        <a:p>
          <a:endParaRPr lang="vi-VN"/>
        </a:p>
      </dgm:t>
    </dgm:pt>
    <dgm:pt modelId="{0FEABCA7-4BA9-45BF-A26D-7AB7C2548411}" type="sibTrans" cxnId="{E3E9859E-5D27-49EF-ABC3-E2472D336244}">
      <dgm:prSet/>
      <dgm:spPr/>
      <dgm:t>
        <a:bodyPr/>
        <a:lstStyle/>
        <a:p>
          <a:endParaRPr lang="vi-VN"/>
        </a:p>
      </dgm:t>
    </dgm:pt>
    <dgm:pt modelId="{9CFBDEFD-E7B4-465D-AF65-1C80419C57A2}">
      <dgm:prSet phldrT="[Text]"/>
      <dgm:spPr/>
      <dgm:t>
        <a:bodyPr/>
        <a:lstStyle/>
        <a:p>
          <a:r>
            <a:rPr lang="vi-VN" dirty="0"/>
            <a:t>2</a:t>
          </a:r>
          <a:r>
            <a:rPr lang="en-US" dirty="0"/>
            <a:t>.</a:t>
          </a:r>
          <a:r>
            <a:rPr lang="vi-VN" dirty="0"/>
            <a:t> </a:t>
          </a:r>
          <a:r>
            <a:rPr lang="en-US" dirty="0"/>
            <a:t>Communication and collaboration</a:t>
          </a:r>
          <a:endParaRPr lang="vi-VN" dirty="0"/>
        </a:p>
      </dgm:t>
    </dgm:pt>
    <dgm:pt modelId="{400178CF-42BE-453B-99E8-0D13FB4A0293}" type="parTrans" cxnId="{DFE0D540-4E18-4FA0-93F8-E859EF19DD50}">
      <dgm:prSet/>
      <dgm:spPr/>
      <dgm:t>
        <a:bodyPr/>
        <a:lstStyle/>
        <a:p>
          <a:endParaRPr lang="vi-VN"/>
        </a:p>
      </dgm:t>
    </dgm:pt>
    <dgm:pt modelId="{FC22473E-5F01-4F67-8A7F-06F8E5A7F517}" type="sibTrans" cxnId="{DFE0D540-4E18-4FA0-93F8-E859EF19DD50}">
      <dgm:prSet/>
      <dgm:spPr/>
      <dgm:t>
        <a:bodyPr/>
        <a:lstStyle/>
        <a:p>
          <a:endParaRPr lang="vi-VN"/>
        </a:p>
      </dgm:t>
    </dgm:pt>
    <dgm:pt modelId="{719213A4-932F-40D7-80E2-CFA5593C7222}">
      <dgm:prSet phldrT="[Text]"/>
      <dgm:spPr/>
      <dgm:t>
        <a:bodyPr/>
        <a:lstStyle/>
        <a:p>
          <a:r>
            <a:rPr lang="vi-VN" dirty="0"/>
            <a:t>3. </a:t>
          </a:r>
          <a:r>
            <a:rPr lang="en-US" dirty="0"/>
            <a:t>Digital content creation</a:t>
          </a:r>
          <a:endParaRPr lang="vi-VN" dirty="0"/>
        </a:p>
      </dgm:t>
    </dgm:pt>
    <dgm:pt modelId="{EB3B418A-D27F-412C-95D2-5B99722436B7}" type="parTrans" cxnId="{8A72DD7C-940B-49D1-8BAA-D32B3ECAC1AA}">
      <dgm:prSet/>
      <dgm:spPr/>
      <dgm:t>
        <a:bodyPr/>
        <a:lstStyle/>
        <a:p>
          <a:endParaRPr lang="vi-VN"/>
        </a:p>
      </dgm:t>
    </dgm:pt>
    <dgm:pt modelId="{B4C5EDB0-824C-4F3D-BA60-E7652288815B}" type="sibTrans" cxnId="{8A72DD7C-940B-49D1-8BAA-D32B3ECAC1AA}">
      <dgm:prSet/>
      <dgm:spPr/>
      <dgm:t>
        <a:bodyPr/>
        <a:lstStyle/>
        <a:p>
          <a:endParaRPr lang="vi-VN"/>
        </a:p>
      </dgm:t>
    </dgm:pt>
    <dgm:pt modelId="{F3721C76-09CF-4091-98CF-2695841E5E86}">
      <dgm:prSet phldrT="[Text]"/>
      <dgm:spPr/>
      <dgm:t>
        <a:bodyPr/>
        <a:lstStyle/>
        <a:p>
          <a:r>
            <a:rPr lang="vi-VN" dirty="0"/>
            <a:t>4. </a:t>
          </a:r>
          <a:r>
            <a:rPr lang="en-US" dirty="0"/>
            <a:t>Safety</a:t>
          </a:r>
          <a:endParaRPr lang="vi-VN" dirty="0"/>
        </a:p>
      </dgm:t>
    </dgm:pt>
    <dgm:pt modelId="{3E7B1B11-BD75-4160-8897-32757A46EB9C}" type="parTrans" cxnId="{E377A0E1-7F22-4F58-976F-30C62016C44B}">
      <dgm:prSet/>
      <dgm:spPr/>
      <dgm:t>
        <a:bodyPr/>
        <a:lstStyle/>
        <a:p>
          <a:endParaRPr lang="vi-VN"/>
        </a:p>
      </dgm:t>
    </dgm:pt>
    <dgm:pt modelId="{7A5A1156-AB2D-4658-9F08-2B9B18E8AD7C}" type="sibTrans" cxnId="{E377A0E1-7F22-4F58-976F-30C62016C44B}">
      <dgm:prSet/>
      <dgm:spPr/>
      <dgm:t>
        <a:bodyPr/>
        <a:lstStyle/>
        <a:p>
          <a:endParaRPr lang="vi-VN"/>
        </a:p>
      </dgm:t>
    </dgm:pt>
    <dgm:pt modelId="{496AC165-A5E0-4330-BE05-C9E20B049240}">
      <dgm:prSet phldrT="[Text]"/>
      <dgm:spPr/>
      <dgm:t>
        <a:bodyPr/>
        <a:lstStyle/>
        <a:p>
          <a:r>
            <a:rPr lang="vi-VN" dirty="0"/>
            <a:t>5. </a:t>
          </a:r>
          <a:r>
            <a:rPr lang="en-US" dirty="0"/>
            <a:t>Problem solving</a:t>
          </a:r>
          <a:endParaRPr lang="vi-VN" dirty="0"/>
        </a:p>
      </dgm:t>
    </dgm:pt>
    <dgm:pt modelId="{632ABB19-FD37-45F3-8A15-6B7A264027E2}" type="parTrans" cxnId="{67DBA7B7-3F3C-4FD2-BC0D-5C7F1E5954A8}">
      <dgm:prSet/>
      <dgm:spPr/>
      <dgm:t>
        <a:bodyPr/>
        <a:lstStyle/>
        <a:p>
          <a:endParaRPr lang="vi-VN"/>
        </a:p>
      </dgm:t>
    </dgm:pt>
    <dgm:pt modelId="{1A8A2D6C-D42D-40F9-8F8C-396A046EB98D}" type="sibTrans" cxnId="{67DBA7B7-3F3C-4FD2-BC0D-5C7F1E5954A8}">
      <dgm:prSet/>
      <dgm:spPr/>
      <dgm:t>
        <a:bodyPr/>
        <a:lstStyle/>
        <a:p>
          <a:endParaRPr lang="vi-VN"/>
        </a:p>
      </dgm:t>
    </dgm:pt>
    <dgm:pt modelId="{4922960F-E13A-426B-8FEC-1E65B9F2E506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vi-VN" dirty="0"/>
            <a:t>0. </a:t>
          </a:r>
          <a:r>
            <a:rPr lang="en-US" dirty="0"/>
            <a:t>Devices and software operations</a:t>
          </a:r>
          <a:endParaRPr lang="vi-VN" dirty="0"/>
        </a:p>
      </dgm:t>
    </dgm:pt>
    <dgm:pt modelId="{6EA06F2F-A53C-4D82-A534-2972B4982F01}" type="parTrans" cxnId="{28220698-3F33-4CD2-9F9C-9D940B858FD6}">
      <dgm:prSet/>
      <dgm:spPr/>
      <dgm:t>
        <a:bodyPr/>
        <a:lstStyle/>
        <a:p>
          <a:endParaRPr lang="vi-VN"/>
        </a:p>
      </dgm:t>
    </dgm:pt>
    <dgm:pt modelId="{3183E29B-25A5-425A-AC04-B340AB65ADDE}" type="sibTrans" cxnId="{28220698-3F33-4CD2-9F9C-9D940B858FD6}">
      <dgm:prSet/>
      <dgm:spPr/>
      <dgm:t>
        <a:bodyPr/>
        <a:lstStyle/>
        <a:p>
          <a:endParaRPr lang="vi-VN"/>
        </a:p>
      </dgm:t>
    </dgm:pt>
    <dgm:pt modelId="{ABEA3572-036F-43F9-B07C-A0AC04277DAA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vi-VN" dirty="0"/>
            <a:t>6. </a:t>
          </a:r>
          <a:r>
            <a:rPr lang="en-US" dirty="0"/>
            <a:t>Career-related competences</a:t>
          </a:r>
          <a:endParaRPr lang="vi-VN" dirty="0"/>
        </a:p>
      </dgm:t>
    </dgm:pt>
    <dgm:pt modelId="{6842EDB0-8A15-41A5-92DB-5AB6B674037C}" type="parTrans" cxnId="{BEE59B1F-911B-43C5-A7B9-251DA1ED127A}">
      <dgm:prSet/>
      <dgm:spPr/>
      <dgm:t>
        <a:bodyPr/>
        <a:lstStyle/>
        <a:p>
          <a:endParaRPr lang="vi-VN"/>
        </a:p>
      </dgm:t>
    </dgm:pt>
    <dgm:pt modelId="{422CCE0E-4C80-46C7-9120-1389118FBB14}" type="sibTrans" cxnId="{BEE59B1F-911B-43C5-A7B9-251DA1ED127A}">
      <dgm:prSet/>
      <dgm:spPr/>
      <dgm:t>
        <a:bodyPr/>
        <a:lstStyle/>
        <a:p>
          <a:endParaRPr lang="vi-VN"/>
        </a:p>
      </dgm:t>
    </dgm:pt>
    <dgm:pt modelId="{1634BAD9-59C9-4FBA-B53C-99467661C77F}" type="pres">
      <dgm:prSet presAssocID="{96D4D74B-C3D1-44F4-87B4-1A384C8DAED0}" presName="linear" presStyleCnt="0">
        <dgm:presLayoutVars>
          <dgm:dir/>
          <dgm:animLvl val="lvl"/>
          <dgm:resizeHandles val="exact"/>
        </dgm:presLayoutVars>
      </dgm:prSet>
      <dgm:spPr/>
    </dgm:pt>
    <dgm:pt modelId="{DF037EBD-E39F-4FC7-8287-4B467F0AF7A6}" type="pres">
      <dgm:prSet presAssocID="{4922960F-E13A-426B-8FEC-1E65B9F2E506}" presName="parentLin" presStyleCnt="0"/>
      <dgm:spPr/>
    </dgm:pt>
    <dgm:pt modelId="{CAF9F76D-6DB5-4303-AA9D-9FB28559A2A2}" type="pres">
      <dgm:prSet presAssocID="{4922960F-E13A-426B-8FEC-1E65B9F2E506}" presName="parentLeftMargin" presStyleLbl="node1" presStyleIdx="0" presStyleCnt="7"/>
      <dgm:spPr/>
    </dgm:pt>
    <dgm:pt modelId="{40AE8920-E54E-4E12-B9D4-3602CDAB412A}" type="pres">
      <dgm:prSet presAssocID="{4922960F-E13A-426B-8FEC-1E65B9F2E506}" presName="parentText" presStyleLbl="node1" presStyleIdx="0" presStyleCnt="7" custScaleX="129812">
        <dgm:presLayoutVars>
          <dgm:chMax val="0"/>
          <dgm:bulletEnabled val="1"/>
        </dgm:presLayoutVars>
      </dgm:prSet>
      <dgm:spPr/>
    </dgm:pt>
    <dgm:pt modelId="{FC9F6692-C949-44ED-8F14-D5FC72827C83}" type="pres">
      <dgm:prSet presAssocID="{4922960F-E13A-426B-8FEC-1E65B9F2E506}" presName="negativeSpace" presStyleCnt="0"/>
      <dgm:spPr/>
    </dgm:pt>
    <dgm:pt modelId="{5FBE1A3A-FCE5-4FE8-BA4B-FAA16F7AFC87}" type="pres">
      <dgm:prSet presAssocID="{4922960F-E13A-426B-8FEC-1E65B9F2E506}" presName="childText" presStyleLbl="conFgAcc1" presStyleIdx="0" presStyleCnt="7">
        <dgm:presLayoutVars>
          <dgm:bulletEnabled val="1"/>
        </dgm:presLayoutVars>
      </dgm:prSet>
      <dgm:spPr/>
    </dgm:pt>
    <dgm:pt modelId="{B88114FA-77AF-4C52-B564-93EE76DFDA2A}" type="pres">
      <dgm:prSet presAssocID="{3183E29B-25A5-425A-AC04-B340AB65ADDE}" presName="spaceBetweenRectangles" presStyleCnt="0"/>
      <dgm:spPr/>
    </dgm:pt>
    <dgm:pt modelId="{41F2EC32-8A96-4D61-9A3D-10A8AA3FF915}" type="pres">
      <dgm:prSet presAssocID="{18647D64-9FA9-409D-8A06-C11BBD7F623E}" presName="parentLin" presStyleCnt="0"/>
      <dgm:spPr/>
    </dgm:pt>
    <dgm:pt modelId="{754FB664-DFC2-4E18-821F-E35F1458BE24}" type="pres">
      <dgm:prSet presAssocID="{18647D64-9FA9-409D-8A06-C11BBD7F623E}" presName="parentLeftMargin" presStyleLbl="node1" presStyleIdx="0" presStyleCnt="7"/>
      <dgm:spPr/>
    </dgm:pt>
    <dgm:pt modelId="{D091FACB-5C36-4531-9B8D-DEB5DC58D327}" type="pres">
      <dgm:prSet presAssocID="{18647D64-9FA9-409D-8A06-C11BBD7F623E}" presName="parentText" presStyleLbl="node1" presStyleIdx="1" presStyleCnt="7" custScaleX="129812">
        <dgm:presLayoutVars>
          <dgm:chMax val="0"/>
          <dgm:bulletEnabled val="1"/>
        </dgm:presLayoutVars>
      </dgm:prSet>
      <dgm:spPr/>
    </dgm:pt>
    <dgm:pt modelId="{48FEBA53-B378-43D6-8319-908B4846FBAF}" type="pres">
      <dgm:prSet presAssocID="{18647D64-9FA9-409D-8A06-C11BBD7F623E}" presName="negativeSpace" presStyleCnt="0"/>
      <dgm:spPr/>
    </dgm:pt>
    <dgm:pt modelId="{E7222B2A-D1C7-4444-A70E-FC32F9D101C9}" type="pres">
      <dgm:prSet presAssocID="{18647D64-9FA9-409D-8A06-C11BBD7F623E}" presName="childText" presStyleLbl="conFgAcc1" presStyleIdx="1" presStyleCnt="7">
        <dgm:presLayoutVars>
          <dgm:bulletEnabled val="1"/>
        </dgm:presLayoutVars>
      </dgm:prSet>
      <dgm:spPr/>
    </dgm:pt>
    <dgm:pt modelId="{A06971FC-C837-4BDC-8831-5D21D58506A8}" type="pres">
      <dgm:prSet presAssocID="{0FEABCA7-4BA9-45BF-A26D-7AB7C2548411}" presName="spaceBetweenRectangles" presStyleCnt="0"/>
      <dgm:spPr/>
    </dgm:pt>
    <dgm:pt modelId="{B062A3D9-44E1-4BCF-8CEA-811F9382B62F}" type="pres">
      <dgm:prSet presAssocID="{9CFBDEFD-E7B4-465D-AF65-1C80419C57A2}" presName="parentLin" presStyleCnt="0"/>
      <dgm:spPr/>
    </dgm:pt>
    <dgm:pt modelId="{C0B9B4DA-0649-4016-9771-3B648C4D0F6B}" type="pres">
      <dgm:prSet presAssocID="{9CFBDEFD-E7B4-465D-AF65-1C80419C57A2}" presName="parentLeftMargin" presStyleLbl="node1" presStyleIdx="1" presStyleCnt="7"/>
      <dgm:spPr/>
    </dgm:pt>
    <dgm:pt modelId="{2D64538E-E103-4652-860E-88D74D3FC489}" type="pres">
      <dgm:prSet presAssocID="{9CFBDEFD-E7B4-465D-AF65-1C80419C57A2}" presName="parentText" presStyleLbl="node1" presStyleIdx="2" presStyleCnt="7" custScaleX="129812">
        <dgm:presLayoutVars>
          <dgm:chMax val="0"/>
          <dgm:bulletEnabled val="1"/>
        </dgm:presLayoutVars>
      </dgm:prSet>
      <dgm:spPr/>
    </dgm:pt>
    <dgm:pt modelId="{3E64A0D4-0658-4EB3-ACF4-CAB91E582755}" type="pres">
      <dgm:prSet presAssocID="{9CFBDEFD-E7B4-465D-AF65-1C80419C57A2}" presName="negativeSpace" presStyleCnt="0"/>
      <dgm:spPr/>
    </dgm:pt>
    <dgm:pt modelId="{7330A0A2-7F79-44B7-80D2-D4300F3215F1}" type="pres">
      <dgm:prSet presAssocID="{9CFBDEFD-E7B4-465D-AF65-1C80419C57A2}" presName="childText" presStyleLbl="conFgAcc1" presStyleIdx="2" presStyleCnt="7">
        <dgm:presLayoutVars>
          <dgm:bulletEnabled val="1"/>
        </dgm:presLayoutVars>
      </dgm:prSet>
      <dgm:spPr/>
    </dgm:pt>
    <dgm:pt modelId="{6AC61BB4-4045-4631-8842-53019126158D}" type="pres">
      <dgm:prSet presAssocID="{FC22473E-5F01-4F67-8A7F-06F8E5A7F517}" presName="spaceBetweenRectangles" presStyleCnt="0"/>
      <dgm:spPr/>
    </dgm:pt>
    <dgm:pt modelId="{BAABAD75-62FC-4B11-9A6B-DF0B919D70DA}" type="pres">
      <dgm:prSet presAssocID="{719213A4-932F-40D7-80E2-CFA5593C7222}" presName="parentLin" presStyleCnt="0"/>
      <dgm:spPr/>
    </dgm:pt>
    <dgm:pt modelId="{60310A30-E2DB-4DE6-91E2-52E7BA3043FD}" type="pres">
      <dgm:prSet presAssocID="{719213A4-932F-40D7-80E2-CFA5593C7222}" presName="parentLeftMargin" presStyleLbl="node1" presStyleIdx="2" presStyleCnt="7"/>
      <dgm:spPr/>
    </dgm:pt>
    <dgm:pt modelId="{0E8152A4-E267-4D46-A432-7705A3B69A78}" type="pres">
      <dgm:prSet presAssocID="{719213A4-932F-40D7-80E2-CFA5593C7222}" presName="parentText" presStyleLbl="node1" presStyleIdx="3" presStyleCnt="7" custScaleX="129812">
        <dgm:presLayoutVars>
          <dgm:chMax val="0"/>
          <dgm:bulletEnabled val="1"/>
        </dgm:presLayoutVars>
      </dgm:prSet>
      <dgm:spPr/>
    </dgm:pt>
    <dgm:pt modelId="{B219B962-11EA-4FB8-95D6-4FA2602BBBD2}" type="pres">
      <dgm:prSet presAssocID="{719213A4-932F-40D7-80E2-CFA5593C7222}" presName="negativeSpace" presStyleCnt="0"/>
      <dgm:spPr/>
    </dgm:pt>
    <dgm:pt modelId="{D1D25A39-CB56-43DA-809D-BD8640751686}" type="pres">
      <dgm:prSet presAssocID="{719213A4-932F-40D7-80E2-CFA5593C7222}" presName="childText" presStyleLbl="conFgAcc1" presStyleIdx="3" presStyleCnt="7">
        <dgm:presLayoutVars>
          <dgm:bulletEnabled val="1"/>
        </dgm:presLayoutVars>
      </dgm:prSet>
      <dgm:spPr/>
    </dgm:pt>
    <dgm:pt modelId="{D7C07622-387E-49E6-A504-EE247A05A157}" type="pres">
      <dgm:prSet presAssocID="{B4C5EDB0-824C-4F3D-BA60-E7652288815B}" presName="spaceBetweenRectangles" presStyleCnt="0"/>
      <dgm:spPr/>
    </dgm:pt>
    <dgm:pt modelId="{C43A388C-475F-442F-88BA-B51ACDE85DF5}" type="pres">
      <dgm:prSet presAssocID="{F3721C76-09CF-4091-98CF-2695841E5E86}" presName="parentLin" presStyleCnt="0"/>
      <dgm:spPr/>
    </dgm:pt>
    <dgm:pt modelId="{8168C559-CD6A-4317-A334-CB8828AB2675}" type="pres">
      <dgm:prSet presAssocID="{F3721C76-09CF-4091-98CF-2695841E5E86}" presName="parentLeftMargin" presStyleLbl="node1" presStyleIdx="3" presStyleCnt="7"/>
      <dgm:spPr/>
    </dgm:pt>
    <dgm:pt modelId="{9E10280C-C858-4F09-8E31-4358E0B14BCD}" type="pres">
      <dgm:prSet presAssocID="{F3721C76-09CF-4091-98CF-2695841E5E86}" presName="parentText" presStyleLbl="node1" presStyleIdx="4" presStyleCnt="7" custScaleX="129812">
        <dgm:presLayoutVars>
          <dgm:chMax val="0"/>
          <dgm:bulletEnabled val="1"/>
        </dgm:presLayoutVars>
      </dgm:prSet>
      <dgm:spPr/>
    </dgm:pt>
    <dgm:pt modelId="{79BB32BD-E1BC-4B38-AC3F-69857E882C2F}" type="pres">
      <dgm:prSet presAssocID="{F3721C76-09CF-4091-98CF-2695841E5E86}" presName="negativeSpace" presStyleCnt="0"/>
      <dgm:spPr/>
    </dgm:pt>
    <dgm:pt modelId="{21CE05C2-7759-45BA-8F61-573B50765654}" type="pres">
      <dgm:prSet presAssocID="{F3721C76-09CF-4091-98CF-2695841E5E86}" presName="childText" presStyleLbl="conFgAcc1" presStyleIdx="4" presStyleCnt="7">
        <dgm:presLayoutVars>
          <dgm:bulletEnabled val="1"/>
        </dgm:presLayoutVars>
      </dgm:prSet>
      <dgm:spPr/>
    </dgm:pt>
    <dgm:pt modelId="{D7591764-2122-4A63-AF54-16E391384336}" type="pres">
      <dgm:prSet presAssocID="{7A5A1156-AB2D-4658-9F08-2B9B18E8AD7C}" presName="spaceBetweenRectangles" presStyleCnt="0"/>
      <dgm:spPr/>
    </dgm:pt>
    <dgm:pt modelId="{1D24344C-96E5-4935-92C3-D35CBA5DF7B0}" type="pres">
      <dgm:prSet presAssocID="{496AC165-A5E0-4330-BE05-C9E20B049240}" presName="parentLin" presStyleCnt="0"/>
      <dgm:spPr/>
    </dgm:pt>
    <dgm:pt modelId="{24E28862-AC6F-440C-92DF-178F156A5331}" type="pres">
      <dgm:prSet presAssocID="{496AC165-A5E0-4330-BE05-C9E20B049240}" presName="parentLeftMargin" presStyleLbl="node1" presStyleIdx="4" presStyleCnt="7"/>
      <dgm:spPr/>
    </dgm:pt>
    <dgm:pt modelId="{08956975-185D-491B-9E71-5D8BE4A0E5B4}" type="pres">
      <dgm:prSet presAssocID="{496AC165-A5E0-4330-BE05-C9E20B049240}" presName="parentText" presStyleLbl="node1" presStyleIdx="5" presStyleCnt="7" custScaleX="129812">
        <dgm:presLayoutVars>
          <dgm:chMax val="0"/>
          <dgm:bulletEnabled val="1"/>
        </dgm:presLayoutVars>
      </dgm:prSet>
      <dgm:spPr/>
    </dgm:pt>
    <dgm:pt modelId="{426DE5EF-8572-4CAD-8E06-370A510B2AEA}" type="pres">
      <dgm:prSet presAssocID="{496AC165-A5E0-4330-BE05-C9E20B049240}" presName="negativeSpace" presStyleCnt="0"/>
      <dgm:spPr/>
    </dgm:pt>
    <dgm:pt modelId="{AEB932F8-F540-45D2-B483-5457BCEBE5CF}" type="pres">
      <dgm:prSet presAssocID="{496AC165-A5E0-4330-BE05-C9E20B049240}" presName="childText" presStyleLbl="conFgAcc1" presStyleIdx="5" presStyleCnt="7">
        <dgm:presLayoutVars>
          <dgm:bulletEnabled val="1"/>
        </dgm:presLayoutVars>
      </dgm:prSet>
      <dgm:spPr/>
    </dgm:pt>
    <dgm:pt modelId="{2FCC027E-421B-4DF6-B841-6A6BA8BB2895}" type="pres">
      <dgm:prSet presAssocID="{1A8A2D6C-D42D-40F9-8F8C-396A046EB98D}" presName="spaceBetweenRectangles" presStyleCnt="0"/>
      <dgm:spPr/>
    </dgm:pt>
    <dgm:pt modelId="{59A949C6-45EC-48F7-A8EE-39F4E8962846}" type="pres">
      <dgm:prSet presAssocID="{ABEA3572-036F-43F9-B07C-A0AC04277DAA}" presName="parentLin" presStyleCnt="0"/>
      <dgm:spPr/>
    </dgm:pt>
    <dgm:pt modelId="{1A682C5F-86B1-45C0-B20D-611D1461320C}" type="pres">
      <dgm:prSet presAssocID="{ABEA3572-036F-43F9-B07C-A0AC04277DAA}" presName="parentLeftMargin" presStyleLbl="node1" presStyleIdx="5" presStyleCnt="7"/>
      <dgm:spPr/>
    </dgm:pt>
    <dgm:pt modelId="{D6E16AD5-0CCE-4976-B35E-035977522EA7}" type="pres">
      <dgm:prSet presAssocID="{ABEA3572-036F-43F9-B07C-A0AC04277DAA}" presName="parentText" presStyleLbl="node1" presStyleIdx="6" presStyleCnt="7" custScaleX="129812">
        <dgm:presLayoutVars>
          <dgm:chMax val="0"/>
          <dgm:bulletEnabled val="1"/>
        </dgm:presLayoutVars>
      </dgm:prSet>
      <dgm:spPr/>
    </dgm:pt>
    <dgm:pt modelId="{DAE90CA2-8B50-4DA7-B198-74A2B9CFDE47}" type="pres">
      <dgm:prSet presAssocID="{ABEA3572-036F-43F9-B07C-A0AC04277DAA}" presName="negativeSpace" presStyleCnt="0"/>
      <dgm:spPr/>
    </dgm:pt>
    <dgm:pt modelId="{7DFBA6AA-144C-4397-B3BC-F29F826DFBDE}" type="pres">
      <dgm:prSet presAssocID="{ABEA3572-036F-43F9-B07C-A0AC04277DAA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05AA6817-6F9D-4D4F-9E5C-78F4C0CE44C5}" type="presOf" srcId="{496AC165-A5E0-4330-BE05-C9E20B049240}" destId="{24E28862-AC6F-440C-92DF-178F156A5331}" srcOrd="0" destOrd="0" presId="urn:microsoft.com/office/officeart/2005/8/layout/list1#2"/>
    <dgm:cxn modelId="{E66C0019-246C-4485-9003-F4CCE64246CD}" type="presOf" srcId="{18647D64-9FA9-409D-8A06-C11BBD7F623E}" destId="{D091FACB-5C36-4531-9B8D-DEB5DC58D327}" srcOrd="1" destOrd="0" presId="urn:microsoft.com/office/officeart/2005/8/layout/list1#2"/>
    <dgm:cxn modelId="{4A401519-E38B-4EA7-BD20-020C5FAD8D99}" type="presOf" srcId="{ABEA3572-036F-43F9-B07C-A0AC04277DAA}" destId="{D6E16AD5-0CCE-4976-B35E-035977522EA7}" srcOrd="1" destOrd="0" presId="urn:microsoft.com/office/officeart/2005/8/layout/list1#2"/>
    <dgm:cxn modelId="{BEE59B1F-911B-43C5-A7B9-251DA1ED127A}" srcId="{96D4D74B-C3D1-44F4-87B4-1A384C8DAED0}" destId="{ABEA3572-036F-43F9-B07C-A0AC04277DAA}" srcOrd="6" destOrd="0" parTransId="{6842EDB0-8A15-41A5-92DB-5AB6B674037C}" sibTransId="{422CCE0E-4C80-46C7-9120-1389118FBB14}"/>
    <dgm:cxn modelId="{668B5A23-566C-458E-AE4F-342343E08B06}" type="presOf" srcId="{F3721C76-09CF-4091-98CF-2695841E5E86}" destId="{9E10280C-C858-4F09-8E31-4358E0B14BCD}" srcOrd="1" destOrd="0" presId="urn:microsoft.com/office/officeart/2005/8/layout/list1#2"/>
    <dgm:cxn modelId="{5A317C2C-76D3-4AE5-951F-DF08818A76DF}" type="presOf" srcId="{4922960F-E13A-426B-8FEC-1E65B9F2E506}" destId="{CAF9F76D-6DB5-4303-AA9D-9FB28559A2A2}" srcOrd="0" destOrd="0" presId="urn:microsoft.com/office/officeart/2005/8/layout/list1#2"/>
    <dgm:cxn modelId="{DFE0D540-4E18-4FA0-93F8-E859EF19DD50}" srcId="{96D4D74B-C3D1-44F4-87B4-1A384C8DAED0}" destId="{9CFBDEFD-E7B4-465D-AF65-1C80419C57A2}" srcOrd="2" destOrd="0" parTransId="{400178CF-42BE-453B-99E8-0D13FB4A0293}" sibTransId="{FC22473E-5F01-4F67-8A7F-06F8E5A7F517}"/>
    <dgm:cxn modelId="{35746B6A-1A26-48E0-B9AB-E8B26CF8DB10}" type="presOf" srcId="{F3721C76-09CF-4091-98CF-2695841E5E86}" destId="{8168C559-CD6A-4317-A334-CB8828AB2675}" srcOrd="0" destOrd="0" presId="urn:microsoft.com/office/officeart/2005/8/layout/list1#2"/>
    <dgm:cxn modelId="{34D7DF55-6F0B-4551-9F51-BC5D5314BF10}" type="presOf" srcId="{496AC165-A5E0-4330-BE05-C9E20B049240}" destId="{08956975-185D-491B-9E71-5D8BE4A0E5B4}" srcOrd="1" destOrd="0" presId="urn:microsoft.com/office/officeart/2005/8/layout/list1#2"/>
    <dgm:cxn modelId="{FD3FE878-CB8B-42D5-8884-44105DE3FA1C}" type="presOf" srcId="{9CFBDEFD-E7B4-465D-AF65-1C80419C57A2}" destId="{C0B9B4DA-0649-4016-9771-3B648C4D0F6B}" srcOrd="0" destOrd="0" presId="urn:microsoft.com/office/officeart/2005/8/layout/list1#2"/>
    <dgm:cxn modelId="{8A72DD7C-940B-49D1-8BAA-D32B3ECAC1AA}" srcId="{96D4D74B-C3D1-44F4-87B4-1A384C8DAED0}" destId="{719213A4-932F-40D7-80E2-CFA5593C7222}" srcOrd="3" destOrd="0" parTransId="{EB3B418A-D27F-412C-95D2-5B99722436B7}" sibTransId="{B4C5EDB0-824C-4F3D-BA60-E7652288815B}"/>
    <dgm:cxn modelId="{AC24A884-14D1-4B72-B6DE-F57A5EC8F90C}" type="presOf" srcId="{719213A4-932F-40D7-80E2-CFA5593C7222}" destId="{60310A30-E2DB-4DE6-91E2-52E7BA3043FD}" srcOrd="0" destOrd="0" presId="urn:microsoft.com/office/officeart/2005/8/layout/list1#2"/>
    <dgm:cxn modelId="{D53FAE97-E69C-407F-9B4D-1A38DA4840B0}" type="presOf" srcId="{ABEA3572-036F-43F9-B07C-A0AC04277DAA}" destId="{1A682C5F-86B1-45C0-B20D-611D1461320C}" srcOrd="0" destOrd="0" presId="urn:microsoft.com/office/officeart/2005/8/layout/list1#2"/>
    <dgm:cxn modelId="{28220698-3F33-4CD2-9F9C-9D940B858FD6}" srcId="{96D4D74B-C3D1-44F4-87B4-1A384C8DAED0}" destId="{4922960F-E13A-426B-8FEC-1E65B9F2E506}" srcOrd="0" destOrd="0" parTransId="{6EA06F2F-A53C-4D82-A534-2972B4982F01}" sibTransId="{3183E29B-25A5-425A-AC04-B340AB65ADDE}"/>
    <dgm:cxn modelId="{E3E9859E-5D27-49EF-ABC3-E2472D336244}" srcId="{96D4D74B-C3D1-44F4-87B4-1A384C8DAED0}" destId="{18647D64-9FA9-409D-8A06-C11BBD7F623E}" srcOrd="1" destOrd="0" parTransId="{9F7D246D-E722-4383-9ADE-CBB579B74500}" sibTransId="{0FEABCA7-4BA9-45BF-A26D-7AB7C2548411}"/>
    <dgm:cxn modelId="{9D5E4AA5-2780-4E43-9D31-B375B6CCCE4D}" type="presOf" srcId="{96D4D74B-C3D1-44F4-87B4-1A384C8DAED0}" destId="{1634BAD9-59C9-4FBA-B53C-99467661C77F}" srcOrd="0" destOrd="0" presId="urn:microsoft.com/office/officeart/2005/8/layout/list1#2"/>
    <dgm:cxn modelId="{67DBA7B7-3F3C-4FD2-BC0D-5C7F1E5954A8}" srcId="{96D4D74B-C3D1-44F4-87B4-1A384C8DAED0}" destId="{496AC165-A5E0-4330-BE05-C9E20B049240}" srcOrd="5" destOrd="0" parTransId="{632ABB19-FD37-45F3-8A15-6B7A264027E2}" sibTransId="{1A8A2D6C-D42D-40F9-8F8C-396A046EB98D}"/>
    <dgm:cxn modelId="{C3C44ADB-D96C-42F2-A537-FEBA982F1667}" type="presOf" srcId="{719213A4-932F-40D7-80E2-CFA5593C7222}" destId="{0E8152A4-E267-4D46-A432-7705A3B69A78}" srcOrd="1" destOrd="0" presId="urn:microsoft.com/office/officeart/2005/8/layout/list1#2"/>
    <dgm:cxn modelId="{31124BE1-5FFB-47BB-B749-1AA97FF23234}" type="presOf" srcId="{9CFBDEFD-E7B4-465D-AF65-1C80419C57A2}" destId="{2D64538E-E103-4652-860E-88D74D3FC489}" srcOrd="1" destOrd="0" presId="urn:microsoft.com/office/officeart/2005/8/layout/list1#2"/>
    <dgm:cxn modelId="{E377A0E1-7F22-4F58-976F-30C62016C44B}" srcId="{96D4D74B-C3D1-44F4-87B4-1A384C8DAED0}" destId="{F3721C76-09CF-4091-98CF-2695841E5E86}" srcOrd="4" destOrd="0" parTransId="{3E7B1B11-BD75-4160-8897-32757A46EB9C}" sibTransId="{7A5A1156-AB2D-4658-9F08-2B9B18E8AD7C}"/>
    <dgm:cxn modelId="{951183EB-7F72-4890-A5CC-A1516D0DFAC1}" type="presOf" srcId="{4922960F-E13A-426B-8FEC-1E65B9F2E506}" destId="{40AE8920-E54E-4E12-B9D4-3602CDAB412A}" srcOrd="1" destOrd="0" presId="urn:microsoft.com/office/officeart/2005/8/layout/list1#2"/>
    <dgm:cxn modelId="{A813B2EE-053D-4B49-B300-9005ACF3E92B}" type="presOf" srcId="{18647D64-9FA9-409D-8A06-C11BBD7F623E}" destId="{754FB664-DFC2-4E18-821F-E35F1458BE24}" srcOrd="0" destOrd="0" presId="urn:microsoft.com/office/officeart/2005/8/layout/list1#2"/>
    <dgm:cxn modelId="{6BFF30EA-E873-43AE-8AE1-E5E4F01348AA}" type="presParOf" srcId="{1634BAD9-59C9-4FBA-B53C-99467661C77F}" destId="{DF037EBD-E39F-4FC7-8287-4B467F0AF7A6}" srcOrd="0" destOrd="0" presId="urn:microsoft.com/office/officeart/2005/8/layout/list1#2"/>
    <dgm:cxn modelId="{1B2F4F20-FE4C-4E48-9092-CE63C98C59B3}" type="presParOf" srcId="{DF037EBD-E39F-4FC7-8287-4B467F0AF7A6}" destId="{CAF9F76D-6DB5-4303-AA9D-9FB28559A2A2}" srcOrd="0" destOrd="0" presId="urn:microsoft.com/office/officeart/2005/8/layout/list1#2"/>
    <dgm:cxn modelId="{0F95F651-061F-4B21-9807-8DE66749A384}" type="presParOf" srcId="{DF037EBD-E39F-4FC7-8287-4B467F0AF7A6}" destId="{40AE8920-E54E-4E12-B9D4-3602CDAB412A}" srcOrd="1" destOrd="0" presId="urn:microsoft.com/office/officeart/2005/8/layout/list1#2"/>
    <dgm:cxn modelId="{C226EB24-79E0-42CF-BE5C-7FDD0CBC13D3}" type="presParOf" srcId="{1634BAD9-59C9-4FBA-B53C-99467661C77F}" destId="{FC9F6692-C949-44ED-8F14-D5FC72827C83}" srcOrd="1" destOrd="0" presId="urn:microsoft.com/office/officeart/2005/8/layout/list1#2"/>
    <dgm:cxn modelId="{48D914F7-B538-4345-B9C9-BEBF0F70D14B}" type="presParOf" srcId="{1634BAD9-59C9-4FBA-B53C-99467661C77F}" destId="{5FBE1A3A-FCE5-4FE8-BA4B-FAA16F7AFC87}" srcOrd="2" destOrd="0" presId="urn:microsoft.com/office/officeart/2005/8/layout/list1#2"/>
    <dgm:cxn modelId="{8742361C-1F03-400D-AD2C-E91625F77CF3}" type="presParOf" srcId="{1634BAD9-59C9-4FBA-B53C-99467661C77F}" destId="{B88114FA-77AF-4C52-B564-93EE76DFDA2A}" srcOrd="3" destOrd="0" presId="urn:microsoft.com/office/officeart/2005/8/layout/list1#2"/>
    <dgm:cxn modelId="{5269272B-B8B6-48D4-8F4D-E04BA7FB9DE0}" type="presParOf" srcId="{1634BAD9-59C9-4FBA-B53C-99467661C77F}" destId="{41F2EC32-8A96-4D61-9A3D-10A8AA3FF915}" srcOrd="4" destOrd="0" presId="urn:microsoft.com/office/officeart/2005/8/layout/list1#2"/>
    <dgm:cxn modelId="{A5FA1959-0919-4C91-B049-E9D3089DCC4B}" type="presParOf" srcId="{41F2EC32-8A96-4D61-9A3D-10A8AA3FF915}" destId="{754FB664-DFC2-4E18-821F-E35F1458BE24}" srcOrd="0" destOrd="0" presId="urn:microsoft.com/office/officeart/2005/8/layout/list1#2"/>
    <dgm:cxn modelId="{C32E79DA-BB11-4000-9835-8C5A594943D9}" type="presParOf" srcId="{41F2EC32-8A96-4D61-9A3D-10A8AA3FF915}" destId="{D091FACB-5C36-4531-9B8D-DEB5DC58D327}" srcOrd="1" destOrd="0" presId="urn:microsoft.com/office/officeart/2005/8/layout/list1#2"/>
    <dgm:cxn modelId="{6832174A-4BD1-4668-B776-EE7752F9FCCF}" type="presParOf" srcId="{1634BAD9-59C9-4FBA-B53C-99467661C77F}" destId="{48FEBA53-B378-43D6-8319-908B4846FBAF}" srcOrd="5" destOrd="0" presId="urn:microsoft.com/office/officeart/2005/8/layout/list1#2"/>
    <dgm:cxn modelId="{915932E1-1117-4DBA-8E65-256A09A07D10}" type="presParOf" srcId="{1634BAD9-59C9-4FBA-B53C-99467661C77F}" destId="{E7222B2A-D1C7-4444-A70E-FC32F9D101C9}" srcOrd="6" destOrd="0" presId="urn:microsoft.com/office/officeart/2005/8/layout/list1#2"/>
    <dgm:cxn modelId="{97018FA2-3E45-4729-83F1-ABEB133C879E}" type="presParOf" srcId="{1634BAD9-59C9-4FBA-B53C-99467661C77F}" destId="{A06971FC-C837-4BDC-8831-5D21D58506A8}" srcOrd="7" destOrd="0" presId="urn:microsoft.com/office/officeart/2005/8/layout/list1#2"/>
    <dgm:cxn modelId="{4CBF8F6A-248A-42AA-A3D1-84B49539A468}" type="presParOf" srcId="{1634BAD9-59C9-4FBA-B53C-99467661C77F}" destId="{B062A3D9-44E1-4BCF-8CEA-811F9382B62F}" srcOrd="8" destOrd="0" presId="urn:microsoft.com/office/officeart/2005/8/layout/list1#2"/>
    <dgm:cxn modelId="{FD22D516-9144-4306-99A0-83C80AC8B545}" type="presParOf" srcId="{B062A3D9-44E1-4BCF-8CEA-811F9382B62F}" destId="{C0B9B4DA-0649-4016-9771-3B648C4D0F6B}" srcOrd="0" destOrd="0" presId="urn:microsoft.com/office/officeart/2005/8/layout/list1#2"/>
    <dgm:cxn modelId="{85C05BC0-72D3-4A8A-A43A-FD3B9EA1268A}" type="presParOf" srcId="{B062A3D9-44E1-4BCF-8CEA-811F9382B62F}" destId="{2D64538E-E103-4652-860E-88D74D3FC489}" srcOrd="1" destOrd="0" presId="urn:microsoft.com/office/officeart/2005/8/layout/list1#2"/>
    <dgm:cxn modelId="{42C4B96C-7C02-4E5F-BB88-8ED833B57B33}" type="presParOf" srcId="{1634BAD9-59C9-4FBA-B53C-99467661C77F}" destId="{3E64A0D4-0658-4EB3-ACF4-CAB91E582755}" srcOrd="9" destOrd="0" presId="urn:microsoft.com/office/officeart/2005/8/layout/list1#2"/>
    <dgm:cxn modelId="{49B87FFF-29C8-4691-B881-C365AD351BB5}" type="presParOf" srcId="{1634BAD9-59C9-4FBA-B53C-99467661C77F}" destId="{7330A0A2-7F79-44B7-80D2-D4300F3215F1}" srcOrd="10" destOrd="0" presId="urn:microsoft.com/office/officeart/2005/8/layout/list1#2"/>
    <dgm:cxn modelId="{D4D9A0E8-51BA-4465-B2EF-B2F7A92DFF4B}" type="presParOf" srcId="{1634BAD9-59C9-4FBA-B53C-99467661C77F}" destId="{6AC61BB4-4045-4631-8842-53019126158D}" srcOrd="11" destOrd="0" presId="urn:microsoft.com/office/officeart/2005/8/layout/list1#2"/>
    <dgm:cxn modelId="{C6CC86EF-8BD3-466C-A1A5-1163D85029F6}" type="presParOf" srcId="{1634BAD9-59C9-4FBA-B53C-99467661C77F}" destId="{BAABAD75-62FC-4B11-9A6B-DF0B919D70DA}" srcOrd="12" destOrd="0" presId="urn:microsoft.com/office/officeart/2005/8/layout/list1#2"/>
    <dgm:cxn modelId="{88ADB2E4-62DA-460E-A0EE-B99FC4D76F7A}" type="presParOf" srcId="{BAABAD75-62FC-4B11-9A6B-DF0B919D70DA}" destId="{60310A30-E2DB-4DE6-91E2-52E7BA3043FD}" srcOrd="0" destOrd="0" presId="urn:microsoft.com/office/officeart/2005/8/layout/list1#2"/>
    <dgm:cxn modelId="{4092050E-9863-4BF3-860B-710128540442}" type="presParOf" srcId="{BAABAD75-62FC-4B11-9A6B-DF0B919D70DA}" destId="{0E8152A4-E267-4D46-A432-7705A3B69A78}" srcOrd="1" destOrd="0" presId="urn:microsoft.com/office/officeart/2005/8/layout/list1#2"/>
    <dgm:cxn modelId="{AB72C552-C67B-4BF6-8EAE-AEB77FD30C9F}" type="presParOf" srcId="{1634BAD9-59C9-4FBA-B53C-99467661C77F}" destId="{B219B962-11EA-4FB8-95D6-4FA2602BBBD2}" srcOrd="13" destOrd="0" presId="urn:microsoft.com/office/officeart/2005/8/layout/list1#2"/>
    <dgm:cxn modelId="{4D06640F-CF18-46AD-A2ED-A12CE39C28AC}" type="presParOf" srcId="{1634BAD9-59C9-4FBA-B53C-99467661C77F}" destId="{D1D25A39-CB56-43DA-809D-BD8640751686}" srcOrd="14" destOrd="0" presId="urn:microsoft.com/office/officeart/2005/8/layout/list1#2"/>
    <dgm:cxn modelId="{4F808EE1-ED03-494D-85C1-763EC18ABF77}" type="presParOf" srcId="{1634BAD9-59C9-4FBA-B53C-99467661C77F}" destId="{D7C07622-387E-49E6-A504-EE247A05A157}" srcOrd="15" destOrd="0" presId="urn:microsoft.com/office/officeart/2005/8/layout/list1#2"/>
    <dgm:cxn modelId="{083D75B4-7A03-414E-BAEE-92E4D428D30A}" type="presParOf" srcId="{1634BAD9-59C9-4FBA-B53C-99467661C77F}" destId="{C43A388C-475F-442F-88BA-B51ACDE85DF5}" srcOrd="16" destOrd="0" presId="urn:microsoft.com/office/officeart/2005/8/layout/list1#2"/>
    <dgm:cxn modelId="{6582F108-B74C-4A12-9CE7-A79751F2E643}" type="presParOf" srcId="{C43A388C-475F-442F-88BA-B51ACDE85DF5}" destId="{8168C559-CD6A-4317-A334-CB8828AB2675}" srcOrd="0" destOrd="0" presId="urn:microsoft.com/office/officeart/2005/8/layout/list1#2"/>
    <dgm:cxn modelId="{4A531BBA-485C-4158-BEA3-4512E5063ED2}" type="presParOf" srcId="{C43A388C-475F-442F-88BA-B51ACDE85DF5}" destId="{9E10280C-C858-4F09-8E31-4358E0B14BCD}" srcOrd="1" destOrd="0" presId="urn:microsoft.com/office/officeart/2005/8/layout/list1#2"/>
    <dgm:cxn modelId="{C1FA2906-63ED-4168-BDAD-30B6120A8B42}" type="presParOf" srcId="{1634BAD9-59C9-4FBA-B53C-99467661C77F}" destId="{79BB32BD-E1BC-4B38-AC3F-69857E882C2F}" srcOrd="17" destOrd="0" presId="urn:microsoft.com/office/officeart/2005/8/layout/list1#2"/>
    <dgm:cxn modelId="{F98CCC70-19F1-48CF-B424-AFF44972DC2E}" type="presParOf" srcId="{1634BAD9-59C9-4FBA-B53C-99467661C77F}" destId="{21CE05C2-7759-45BA-8F61-573B50765654}" srcOrd="18" destOrd="0" presId="urn:microsoft.com/office/officeart/2005/8/layout/list1#2"/>
    <dgm:cxn modelId="{3D7F01F1-69E4-4668-964D-26389F6F3687}" type="presParOf" srcId="{1634BAD9-59C9-4FBA-B53C-99467661C77F}" destId="{D7591764-2122-4A63-AF54-16E391384336}" srcOrd="19" destOrd="0" presId="urn:microsoft.com/office/officeart/2005/8/layout/list1#2"/>
    <dgm:cxn modelId="{17AAC3BB-7476-4249-8843-77A941EA2EBA}" type="presParOf" srcId="{1634BAD9-59C9-4FBA-B53C-99467661C77F}" destId="{1D24344C-96E5-4935-92C3-D35CBA5DF7B0}" srcOrd="20" destOrd="0" presId="urn:microsoft.com/office/officeart/2005/8/layout/list1#2"/>
    <dgm:cxn modelId="{12E34399-BF3E-4CFF-91B7-AF15414FEEB5}" type="presParOf" srcId="{1D24344C-96E5-4935-92C3-D35CBA5DF7B0}" destId="{24E28862-AC6F-440C-92DF-178F156A5331}" srcOrd="0" destOrd="0" presId="urn:microsoft.com/office/officeart/2005/8/layout/list1#2"/>
    <dgm:cxn modelId="{9C5CE066-C01C-41C4-92CE-5A1A52534F7E}" type="presParOf" srcId="{1D24344C-96E5-4935-92C3-D35CBA5DF7B0}" destId="{08956975-185D-491B-9E71-5D8BE4A0E5B4}" srcOrd="1" destOrd="0" presId="urn:microsoft.com/office/officeart/2005/8/layout/list1#2"/>
    <dgm:cxn modelId="{342B38AA-2029-4B10-87B6-8AA035257C46}" type="presParOf" srcId="{1634BAD9-59C9-4FBA-B53C-99467661C77F}" destId="{426DE5EF-8572-4CAD-8E06-370A510B2AEA}" srcOrd="21" destOrd="0" presId="urn:microsoft.com/office/officeart/2005/8/layout/list1#2"/>
    <dgm:cxn modelId="{4281BC28-24B9-4142-8C23-7C47994AE6BB}" type="presParOf" srcId="{1634BAD9-59C9-4FBA-B53C-99467661C77F}" destId="{AEB932F8-F540-45D2-B483-5457BCEBE5CF}" srcOrd="22" destOrd="0" presId="urn:microsoft.com/office/officeart/2005/8/layout/list1#2"/>
    <dgm:cxn modelId="{E8942D9D-4595-4A42-B6D2-7802D15B7D49}" type="presParOf" srcId="{1634BAD9-59C9-4FBA-B53C-99467661C77F}" destId="{2FCC027E-421B-4DF6-B841-6A6BA8BB2895}" srcOrd="23" destOrd="0" presId="urn:microsoft.com/office/officeart/2005/8/layout/list1#2"/>
    <dgm:cxn modelId="{354BF84D-1B83-40D8-A418-B08C40C40ED9}" type="presParOf" srcId="{1634BAD9-59C9-4FBA-B53C-99467661C77F}" destId="{59A949C6-45EC-48F7-A8EE-39F4E8962846}" srcOrd="24" destOrd="0" presId="urn:microsoft.com/office/officeart/2005/8/layout/list1#2"/>
    <dgm:cxn modelId="{0B06C8C4-999F-4080-93A4-22C11F0FDACB}" type="presParOf" srcId="{59A949C6-45EC-48F7-A8EE-39F4E8962846}" destId="{1A682C5F-86B1-45C0-B20D-611D1461320C}" srcOrd="0" destOrd="0" presId="urn:microsoft.com/office/officeart/2005/8/layout/list1#2"/>
    <dgm:cxn modelId="{B761B4FA-EC69-4FA7-B3A0-F6F768DB3E50}" type="presParOf" srcId="{59A949C6-45EC-48F7-A8EE-39F4E8962846}" destId="{D6E16AD5-0CCE-4976-B35E-035977522EA7}" srcOrd="1" destOrd="0" presId="urn:microsoft.com/office/officeart/2005/8/layout/list1#2"/>
    <dgm:cxn modelId="{CD7B9136-D461-41AB-91B0-836553F4076F}" type="presParOf" srcId="{1634BAD9-59C9-4FBA-B53C-99467661C77F}" destId="{DAE90CA2-8B50-4DA7-B198-74A2B9CFDE47}" srcOrd="25" destOrd="0" presId="urn:microsoft.com/office/officeart/2005/8/layout/list1#2"/>
    <dgm:cxn modelId="{92CC5CF0-36B5-49DD-9F42-4719DF5434D8}" type="presParOf" srcId="{1634BAD9-59C9-4FBA-B53C-99467661C77F}" destId="{7DFBA6AA-144C-4397-B3BC-F29F826DFBDE}" srcOrd="26" destOrd="0" presId="urn:microsoft.com/office/officeart/2005/8/layout/list1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D4D74B-C3D1-44F4-87B4-1A384C8DAED0}" type="doc">
      <dgm:prSet loTypeId="urn:microsoft.com/office/officeart/2005/8/layout/list1#3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vi-VN"/>
        </a:p>
      </dgm:t>
    </dgm:pt>
    <dgm:pt modelId="{18647D64-9FA9-409D-8A06-C11BBD7F623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vi-VN" sz="2000" dirty="0"/>
            <a:t>1. </a:t>
          </a:r>
          <a:r>
            <a:rPr lang="en-US" sz="2000" dirty="0"/>
            <a:t>Basic IT knowledge</a:t>
          </a:r>
          <a:endParaRPr lang="vi-VN" sz="2000" dirty="0"/>
        </a:p>
      </dgm:t>
    </dgm:pt>
    <dgm:pt modelId="{9F7D246D-E722-4383-9ADE-CBB579B74500}" type="parTrans" cxnId="{E3E9859E-5D27-49EF-ABC3-E2472D336244}">
      <dgm:prSet/>
      <dgm:spPr/>
      <dgm:t>
        <a:bodyPr/>
        <a:lstStyle/>
        <a:p>
          <a:endParaRPr lang="vi-VN"/>
        </a:p>
      </dgm:t>
    </dgm:pt>
    <dgm:pt modelId="{0FEABCA7-4BA9-45BF-A26D-7AB7C2548411}" type="sibTrans" cxnId="{E3E9859E-5D27-49EF-ABC3-E2472D336244}">
      <dgm:prSet/>
      <dgm:spPr/>
      <dgm:t>
        <a:bodyPr/>
        <a:lstStyle/>
        <a:p>
          <a:endParaRPr lang="vi-VN"/>
        </a:p>
      </dgm:t>
    </dgm:pt>
    <dgm:pt modelId="{9CFBDEFD-E7B4-465D-AF65-1C80419C57A2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vi-VN" sz="2000" dirty="0"/>
            <a:t>2</a:t>
          </a:r>
          <a:r>
            <a:rPr lang="en-US" sz="2000" dirty="0"/>
            <a:t>.</a:t>
          </a:r>
          <a:r>
            <a:rPr lang="vi-VN" sz="2000" dirty="0"/>
            <a:t> </a:t>
          </a:r>
          <a:r>
            <a:rPr lang="en-US" sz="2000" dirty="0"/>
            <a:t>Basic computer usage</a:t>
          </a:r>
          <a:endParaRPr lang="vi-VN" sz="2000" dirty="0"/>
        </a:p>
      </dgm:t>
    </dgm:pt>
    <dgm:pt modelId="{400178CF-42BE-453B-99E8-0D13FB4A0293}" type="parTrans" cxnId="{DFE0D540-4E18-4FA0-93F8-E859EF19DD50}">
      <dgm:prSet/>
      <dgm:spPr/>
      <dgm:t>
        <a:bodyPr/>
        <a:lstStyle/>
        <a:p>
          <a:endParaRPr lang="vi-VN"/>
        </a:p>
      </dgm:t>
    </dgm:pt>
    <dgm:pt modelId="{FC22473E-5F01-4F67-8A7F-06F8E5A7F517}" type="sibTrans" cxnId="{DFE0D540-4E18-4FA0-93F8-E859EF19DD50}">
      <dgm:prSet/>
      <dgm:spPr/>
      <dgm:t>
        <a:bodyPr/>
        <a:lstStyle/>
        <a:p>
          <a:endParaRPr lang="vi-VN"/>
        </a:p>
      </dgm:t>
    </dgm:pt>
    <dgm:pt modelId="{719213A4-932F-40D7-80E2-CFA5593C7222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vi-VN" sz="2000" dirty="0"/>
            <a:t>3. </a:t>
          </a:r>
          <a:r>
            <a:rPr lang="en-US" sz="2000" dirty="0"/>
            <a:t>Basic document processing</a:t>
          </a:r>
          <a:endParaRPr lang="vi-VN" sz="2000" dirty="0"/>
        </a:p>
      </dgm:t>
    </dgm:pt>
    <dgm:pt modelId="{EB3B418A-D27F-412C-95D2-5B99722436B7}" type="parTrans" cxnId="{8A72DD7C-940B-49D1-8BAA-D32B3ECAC1AA}">
      <dgm:prSet/>
      <dgm:spPr/>
      <dgm:t>
        <a:bodyPr/>
        <a:lstStyle/>
        <a:p>
          <a:endParaRPr lang="vi-VN"/>
        </a:p>
      </dgm:t>
    </dgm:pt>
    <dgm:pt modelId="{B4C5EDB0-824C-4F3D-BA60-E7652288815B}" type="sibTrans" cxnId="{8A72DD7C-940B-49D1-8BAA-D32B3ECAC1AA}">
      <dgm:prSet/>
      <dgm:spPr/>
      <dgm:t>
        <a:bodyPr/>
        <a:lstStyle/>
        <a:p>
          <a:endParaRPr lang="vi-VN"/>
        </a:p>
      </dgm:t>
    </dgm:pt>
    <dgm:pt modelId="{F3721C76-09CF-4091-98CF-2695841E5E86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vi-VN" sz="2000" dirty="0"/>
            <a:t>4. </a:t>
          </a:r>
          <a:r>
            <a:rPr lang="en-US" sz="2000" dirty="0"/>
            <a:t>Basic spreadsheet usage</a:t>
          </a:r>
          <a:endParaRPr lang="vi-VN" sz="2000" dirty="0"/>
        </a:p>
      </dgm:t>
    </dgm:pt>
    <dgm:pt modelId="{3E7B1B11-BD75-4160-8897-32757A46EB9C}" type="parTrans" cxnId="{E377A0E1-7F22-4F58-976F-30C62016C44B}">
      <dgm:prSet/>
      <dgm:spPr/>
      <dgm:t>
        <a:bodyPr/>
        <a:lstStyle/>
        <a:p>
          <a:endParaRPr lang="vi-VN"/>
        </a:p>
      </dgm:t>
    </dgm:pt>
    <dgm:pt modelId="{7A5A1156-AB2D-4658-9F08-2B9B18E8AD7C}" type="sibTrans" cxnId="{E377A0E1-7F22-4F58-976F-30C62016C44B}">
      <dgm:prSet/>
      <dgm:spPr/>
      <dgm:t>
        <a:bodyPr/>
        <a:lstStyle/>
        <a:p>
          <a:endParaRPr lang="vi-VN"/>
        </a:p>
      </dgm:t>
    </dgm:pt>
    <dgm:pt modelId="{496AC165-A5E0-4330-BE05-C9E20B04924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vi-VN" sz="2000" dirty="0"/>
            <a:t>5. </a:t>
          </a:r>
          <a:r>
            <a:rPr lang="en-US" sz="2000" dirty="0"/>
            <a:t>Basic presentation usage</a:t>
          </a:r>
          <a:endParaRPr lang="vi-VN" sz="2000" dirty="0"/>
        </a:p>
      </dgm:t>
    </dgm:pt>
    <dgm:pt modelId="{632ABB19-FD37-45F3-8A15-6B7A264027E2}" type="parTrans" cxnId="{67DBA7B7-3F3C-4FD2-BC0D-5C7F1E5954A8}">
      <dgm:prSet/>
      <dgm:spPr/>
      <dgm:t>
        <a:bodyPr/>
        <a:lstStyle/>
        <a:p>
          <a:endParaRPr lang="vi-VN"/>
        </a:p>
      </dgm:t>
    </dgm:pt>
    <dgm:pt modelId="{1A8A2D6C-D42D-40F9-8F8C-396A046EB98D}" type="sibTrans" cxnId="{67DBA7B7-3F3C-4FD2-BC0D-5C7F1E5954A8}">
      <dgm:prSet/>
      <dgm:spPr/>
      <dgm:t>
        <a:bodyPr/>
        <a:lstStyle/>
        <a:p>
          <a:endParaRPr lang="vi-VN"/>
        </a:p>
      </dgm:t>
    </dgm:pt>
    <dgm:pt modelId="{BAF74D31-453D-469F-8244-BA3EA7C0658D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2000" dirty="0"/>
            <a:t>6. Basic Internet usage</a:t>
          </a:r>
          <a:endParaRPr lang="vi-VN" sz="2000" dirty="0"/>
        </a:p>
      </dgm:t>
    </dgm:pt>
    <dgm:pt modelId="{62FB4D23-15D2-4162-9396-06F58ED9A883}" type="parTrans" cxnId="{A8745E40-A9E9-4ADC-BA9B-254FE002AB94}">
      <dgm:prSet/>
      <dgm:spPr/>
      <dgm:t>
        <a:bodyPr/>
        <a:lstStyle/>
        <a:p>
          <a:endParaRPr lang="vi-VN"/>
        </a:p>
      </dgm:t>
    </dgm:pt>
    <dgm:pt modelId="{739EB884-DA84-4652-B882-4FF2BB763DB4}" type="sibTrans" cxnId="{A8745E40-A9E9-4ADC-BA9B-254FE002AB94}">
      <dgm:prSet/>
      <dgm:spPr/>
      <dgm:t>
        <a:bodyPr/>
        <a:lstStyle/>
        <a:p>
          <a:endParaRPr lang="vi-VN"/>
        </a:p>
      </dgm:t>
    </dgm:pt>
    <dgm:pt modelId="{1634BAD9-59C9-4FBA-B53C-99467661C77F}" type="pres">
      <dgm:prSet presAssocID="{96D4D74B-C3D1-44F4-87B4-1A384C8DAED0}" presName="linear" presStyleCnt="0">
        <dgm:presLayoutVars>
          <dgm:dir/>
          <dgm:animLvl val="lvl"/>
          <dgm:resizeHandles val="exact"/>
        </dgm:presLayoutVars>
      </dgm:prSet>
      <dgm:spPr/>
    </dgm:pt>
    <dgm:pt modelId="{41F2EC32-8A96-4D61-9A3D-10A8AA3FF915}" type="pres">
      <dgm:prSet presAssocID="{18647D64-9FA9-409D-8A06-C11BBD7F623E}" presName="parentLin" presStyleCnt="0"/>
      <dgm:spPr/>
    </dgm:pt>
    <dgm:pt modelId="{754FB664-DFC2-4E18-821F-E35F1458BE24}" type="pres">
      <dgm:prSet presAssocID="{18647D64-9FA9-409D-8A06-C11BBD7F623E}" presName="parentLeftMargin" presStyleLbl="node1" presStyleIdx="0" presStyleCnt="6"/>
      <dgm:spPr/>
    </dgm:pt>
    <dgm:pt modelId="{D091FACB-5C36-4531-9B8D-DEB5DC58D327}" type="pres">
      <dgm:prSet presAssocID="{18647D64-9FA9-409D-8A06-C11BBD7F623E}" presName="parentText" presStyleLbl="node1" presStyleIdx="0" presStyleCnt="6" custScaleX="129399">
        <dgm:presLayoutVars>
          <dgm:chMax val="0"/>
          <dgm:bulletEnabled val="1"/>
        </dgm:presLayoutVars>
      </dgm:prSet>
      <dgm:spPr/>
    </dgm:pt>
    <dgm:pt modelId="{48FEBA53-B378-43D6-8319-908B4846FBAF}" type="pres">
      <dgm:prSet presAssocID="{18647D64-9FA9-409D-8A06-C11BBD7F623E}" presName="negativeSpace" presStyleCnt="0"/>
      <dgm:spPr/>
    </dgm:pt>
    <dgm:pt modelId="{E7222B2A-D1C7-4444-A70E-FC32F9D101C9}" type="pres">
      <dgm:prSet presAssocID="{18647D64-9FA9-409D-8A06-C11BBD7F623E}" presName="childText" presStyleLbl="conFgAcc1" presStyleIdx="0" presStyleCnt="6">
        <dgm:presLayoutVars>
          <dgm:bulletEnabled val="1"/>
        </dgm:presLayoutVars>
      </dgm:prSet>
      <dgm:spPr/>
    </dgm:pt>
    <dgm:pt modelId="{A06971FC-C837-4BDC-8831-5D21D58506A8}" type="pres">
      <dgm:prSet presAssocID="{0FEABCA7-4BA9-45BF-A26D-7AB7C2548411}" presName="spaceBetweenRectangles" presStyleCnt="0"/>
      <dgm:spPr/>
    </dgm:pt>
    <dgm:pt modelId="{B062A3D9-44E1-4BCF-8CEA-811F9382B62F}" type="pres">
      <dgm:prSet presAssocID="{9CFBDEFD-E7B4-465D-AF65-1C80419C57A2}" presName="parentLin" presStyleCnt="0"/>
      <dgm:spPr/>
    </dgm:pt>
    <dgm:pt modelId="{C0B9B4DA-0649-4016-9771-3B648C4D0F6B}" type="pres">
      <dgm:prSet presAssocID="{9CFBDEFD-E7B4-465D-AF65-1C80419C57A2}" presName="parentLeftMargin" presStyleLbl="node1" presStyleIdx="0" presStyleCnt="6"/>
      <dgm:spPr/>
    </dgm:pt>
    <dgm:pt modelId="{2D64538E-E103-4652-860E-88D74D3FC489}" type="pres">
      <dgm:prSet presAssocID="{9CFBDEFD-E7B4-465D-AF65-1C80419C57A2}" presName="parentText" presStyleLbl="node1" presStyleIdx="1" presStyleCnt="6" custScaleX="129399">
        <dgm:presLayoutVars>
          <dgm:chMax val="0"/>
          <dgm:bulletEnabled val="1"/>
        </dgm:presLayoutVars>
      </dgm:prSet>
      <dgm:spPr/>
    </dgm:pt>
    <dgm:pt modelId="{3E64A0D4-0658-4EB3-ACF4-CAB91E582755}" type="pres">
      <dgm:prSet presAssocID="{9CFBDEFD-E7B4-465D-AF65-1C80419C57A2}" presName="negativeSpace" presStyleCnt="0"/>
      <dgm:spPr/>
    </dgm:pt>
    <dgm:pt modelId="{7330A0A2-7F79-44B7-80D2-D4300F3215F1}" type="pres">
      <dgm:prSet presAssocID="{9CFBDEFD-E7B4-465D-AF65-1C80419C57A2}" presName="childText" presStyleLbl="conFgAcc1" presStyleIdx="1" presStyleCnt="6">
        <dgm:presLayoutVars>
          <dgm:bulletEnabled val="1"/>
        </dgm:presLayoutVars>
      </dgm:prSet>
      <dgm:spPr/>
    </dgm:pt>
    <dgm:pt modelId="{6AC61BB4-4045-4631-8842-53019126158D}" type="pres">
      <dgm:prSet presAssocID="{FC22473E-5F01-4F67-8A7F-06F8E5A7F517}" presName="spaceBetweenRectangles" presStyleCnt="0"/>
      <dgm:spPr/>
    </dgm:pt>
    <dgm:pt modelId="{BAABAD75-62FC-4B11-9A6B-DF0B919D70DA}" type="pres">
      <dgm:prSet presAssocID="{719213A4-932F-40D7-80E2-CFA5593C7222}" presName="parentLin" presStyleCnt="0"/>
      <dgm:spPr/>
    </dgm:pt>
    <dgm:pt modelId="{60310A30-E2DB-4DE6-91E2-52E7BA3043FD}" type="pres">
      <dgm:prSet presAssocID="{719213A4-932F-40D7-80E2-CFA5593C7222}" presName="parentLeftMargin" presStyleLbl="node1" presStyleIdx="1" presStyleCnt="6"/>
      <dgm:spPr/>
    </dgm:pt>
    <dgm:pt modelId="{0E8152A4-E267-4D46-A432-7705A3B69A78}" type="pres">
      <dgm:prSet presAssocID="{719213A4-932F-40D7-80E2-CFA5593C7222}" presName="parentText" presStyleLbl="node1" presStyleIdx="2" presStyleCnt="6" custScaleX="129399">
        <dgm:presLayoutVars>
          <dgm:chMax val="0"/>
          <dgm:bulletEnabled val="1"/>
        </dgm:presLayoutVars>
      </dgm:prSet>
      <dgm:spPr/>
    </dgm:pt>
    <dgm:pt modelId="{B219B962-11EA-4FB8-95D6-4FA2602BBBD2}" type="pres">
      <dgm:prSet presAssocID="{719213A4-932F-40D7-80E2-CFA5593C7222}" presName="negativeSpace" presStyleCnt="0"/>
      <dgm:spPr/>
    </dgm:pt>
    <dgm:pt modelId="{D1D25A39-CB56-43DA-809D-BD8640751686}" type="pres">
      <dgm:prSet presAssocID="{719213A4-932F-40D7-80E2-CFA5593C7222}" presName="childText" presStyleLbl="conFgAcc1" presStyleIdx="2" presStyleCnt="6">
        <dgm:presLayoutVars>
          <dgm:bulletEnabled val="1"/>
        </dgm:presLayoutVars>
      </dgm:prSet>
      <dgm:spPr/>
    </dgm:pt>
    <dgm:pt modelId="{D7C07622-387E-49E6-A504-EE247A05A157}" type="pres">
      <dgm:prSet presAssocID="{B4C5EDB0-824C-4F3D-BA60-E7652288815B}" presName="spaceBetweenRectangles" presStyleCnt="0"/>
      <dgm:spPr/>
    </dgm:pt>
    <dgm:pt modelId="{C43A388C-475F-442F-88BA-B51ACDE85DF5}" type="pres">
      <dgm:prSet presAssocID="{F3721C76-09CF-4091-98CF-2695841E5E86}" presName="parentLin" presStyleCnt="0"/>
      <dgm:spPr/>
    </dgm:pt>
    <dgm:pt modelId="{8168C559-CD6A-4317-A334-CB8828AB2675}" type="pres">
      <dgm:prSet presAssocID="{F3721C76-09CF-4091-98CF-2695841E5E86}" presName="parentLeftMargin" presStyleLbl="node1" presStyleIdx="2" presStyleCnt="6"/>
      <dgm:spPr/>
    </dgm:pt>
    <dgm:pt modelId="{9E10280C-C858-4F09-8E31-4358E0B14BCD}" type="pres">
      <dgm:prSet presAssocID="{F3721C76-09CF-4091-98CF-2695841E5E86}" presName="parentText" presStyleLbl="node1" presStyleIdx="3" presStyleCnt="6" custScaleX="129399">
        <dgm:presLayoutVars>
          <dgm:chMax val="0"/>
          <dgm:bulletEnabled val="1"/>
        </dgm:presLayoutVars>
      </dgm:prSet>
      <dgm:spPr/>
    </dgm:pt>
    <dgm:pt modelId="{79BB32BD-E1BC-4B38-AC3F-69857E882C2F}" type="pres">
      <dgm:prSet presAssocID="{F3721C76-09CF-4091-98CF-2695841E5E86}" presName="negativeSpace" presStyleCnt="0"/>
      <dgm:spPr/>
    </dgm:pt>
    <dgm:pt modelId="{21CE05C2-7759-45BA-8F61-573B50765654}" type="pres">
      <dgm:prSet presAssocID="{F3721C76-09CF-4091-98CF-2695841E5E86}" presName="childText" presStyleLbl="conFgAcc1" presStyleIdx="3" presStyleCnt="6">
        <dgm:presLayoutVars>
          <dgm:bulletEnabled val="1"/>
        </dgm:presLayoutVars>
      </dgm:prSet>
      <dgm:spPr/>
    </dgm:pt>
    <dgm:pt modelId="{D7591764-2122-4A63-AF54-16E391384336}" type="pres">
      <dgm:prSet presAssocID="{7A5A1156-AB2D-4658-9F08-2B9B18E8AD7C}" presName="spaceBetweenRectangles" presStyleCnt="0"/>
      <dgm:spPr/>
    </dgm:pt>
    <dgm:pt modelId="{1D24344C-96E5-4935-92C3-D35CBA5DF7B0}" type="pres">
      <dgm:prSet presAssocID="{496AC165-A5E0-4330-BE05-C9E20B049240}" presName="parentLin" presStyleCnt="0"/>
      <dgm:spPr/>
    </dgm:pt>
    <dgm:pt modelId="{24E28862-AC6F-440C-92DF-178F156A5331}" type="pres">
      <dgm:prSet presAssocID="{496AC165-A5E0-4330-BE05-C9E20B049240}" presName="parentLeftMargin" presStyleLbl="node1" presStyleIdx="3" presStyleCnt="6"/>
      <dgm:spPr/>
    </dgm:pt>
    <dgm:pt modelId="{08956975-185D-491B-9E71-5D8BE4A0E5B4}" type="pres">
      <dgm:prSet presAssocID="{496AC165-A5E0-4330-BE05-C9E20B049240}" presName="parentText" presStyleLbl="node1" presStyleIdx="4" presStyleCnt="6" custScaleX="129399">
        <dgm:presLayoutVars>
          <dgm:chMax val="0"/>
          <dgm:bulletEnabled val="1"/>
        </dgm:presLayoutVars>
      </dgm:prSet>
      <dgm:spPr/>
    </dgm:pt>
    <dgm:pt modelId="{426DE5EF-8572-4CAD-8E06-370A510B2AEA}" type="pres">
      <dgm:prSet presAssocID="{496AC165-A5E0-4330-BE05-C9E20B049240}" presName="negativeSpace" presStyleCnt="0"/>
      <dgm:spPr/>
    </dgm:pt>
    <dgm:pt modelId="{AEB932F8-F540-45D2-B483-5457BCEBE5CF}" type="pres">
      <dgm:prSet presAssocID="{496AC165-A5E0-4330-BE05-C9E20B049240}" presName="childText" presStyleLbl="conFgAcc1" presStyleIdx="4" presStyleCnt="6">
        <dgm:presLayoutVars>
          <dgm:bulletEnabled val="1"/>
        </dgm:presLayoutVars>
      </dgm:prSet>
      <dgm:spPr/>
    </dgm:pt>
    <dgm:pt modelId="{34DC3F87-BC74-454E-9A86-BDA65204B14A}" type="pres">
      <dgm:prSet presAssocID="{1A8A2D6C-D42D-40F9-8F8C-396A046EB98D}" presName="spaceBetweenRectangles" presStyleCnt="0"/>
      <dgm:spPr/>
    </dgm:pt>
    <dgm:pt modelId="{CDCA7009-6998-4A7B-B6F1-CA009661B826}" type="pres">
      <dgm:prSet presAssocID="{BAF74D31-453D-469F-8244-BA3EA7C0658D}" presName="parentLin" presStyleCnt="0"/>
      <dgm:spPr/>
    </dgm:pt>
    <dgm:pt modelId="{76C53BEC-1B54-43BE-9B6A-FC278633598F}" type="pres">
      <dgm:prSet presAssocID="{BAF74D31-453D-469F-8244-BA3EA7C0658D}" presName="parentLeftMargin" presStyleLbl="node1" presStyleIdx="4" presStyleCnt="6"/>
      <dgm:spPr/>
    </dgm:pt>
    <dgm:pt modelId="{65AAAF86-8018-4DE1-A68D-D3409F93145E}" type="pres">
      <dgm:prSet presAssocID="{BAF74D31-453D-469F-8244-BA3EA7C0658D}" presName="parentText" presStyleLbl="node1" presStyleIdx="5" presStyleCnt="6" custScaleX="130431">
        <dgm:presLayoutVars>
          <dgm:chMax val="0"/>
          <dgm:bulletEnabled val="1"/>
        </dgm:presLayoutVars>
      </dgm:prSet>
      <dgm:spPr/>
    </dgm:pt>
    <dgm:pt modelId="{32879C16-6F19-4FBD-B1D5-AA59DB46D7CF}" type="pres">
      <dgm:prSet presAssocID="{BAF74D31-453D-469F-8244-BA3EA7C0658D}" presName="negativeSpace" presStyleCnt="0"/>
      <dgm:spPr/>
    </dgm:pt>
    <dgm:pt modelId="{5E9CB6F4-EF94-401E-92A2-3E29168FEDDC}" type="pres">
      <dgm:prSet presAssocID="{BAF74D31-453D-469F-8244-BA3EA7C0658D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05AA6817-6F9D-4D4F-9E5C-78F4C0CE44C5}" type="presOf" srcId="{496AC165-A5E0-4330-BE05-C9E20B049240}" destId="{24E28862-AC6F-440C-92DF-178F156A5331}" srcOrd="0" destOrd="0" presId="urn:microsoft.com/office/officeart/2005/8/layout/list1#3"/>
    <dgm:cxn modelId="{D1766E17-0673-426D-B267-3D21CAF44D2F}" type="presOf" srcId="{BAF74D31-453D-469F-8244-BA3EA7C0658D}" destId="{65AAAF86-8018-4DE1-A68D-D3409F93145E}" srcOrd="1" destOrd="0" presId="urn:microsoft.com/office/officeart/2005/8/layout/list1#3"/>
    <dgm:cxn modelId="{E66C0019-246C-4485-9003-F4CCE64246CD}" type="presOf" srcId="{18647D64-9FA9-409D-8A06-C11BBD7F623E}" destId="{D091FACB-5C36-4531-9B8D-DEB5DC58D327}" srcOrd="1" destOrd="0" presId="urn:microsoft.com/office/officeart/2005/8/layout/list1#3"/>
    <dgm:cxn modelId="{668B5A23-566C-458E-AE4F-342343E08B06}" type="presOf" srcId="{F3721C76-09CF-4091-98CF-2695841E5E86}" destId="{9E10280C-C858-4F09-8E31-4358E0B14BCD}" srcOrd="1" destOrd="0" presId="urn:microsoft.com/office/officeart/2005/8/layout/list1#3"/>
    <dgm:cxn modelId="{A8745E40-A9E9-4ADC-BA9B-254FE002AB94}" srcId="{96D4D74B-C3D1-44F4-87B4-1A384C8DAED0}" destId="{BAF74D31-453D-469F-8244-BA3EA7C0658D}" srcOrd="5" destOrd="0" parTransId="{62FB4D23-15D2-4162-9396-06F58ED9A883}" sibTransId="{739EB884-DA84-4652-B882-4FF2BB763DB4}"/>
    <dgm:cxn modelId="{DFE0D540-4E18-4FA0-93F8-E859EF19DD50}" srcId="{96D4D74B-C3D1-44F4-87B4-1A384C8DAED0}" destId="{9CFBDEFD-E7B4-465D-AF65-1C80419C57A2}" srcOrd="1" destOrd="0" parTransId="{400178CF-42BE-453B-99E8-0D13FB4A0293}" sibTransId="{FC22473E-5F01-4F67-8A7F-06F8E5A7F517}"/>
    <dgm:cxn modelId="{A40E0867-FADE-4436-87D7-A36207815A88}" type="presOf" srcId="{BAF74D31-453D-469F-8244-BA3EA7C0658D}" destId="{76C53BEC-1B54-43BE-9B6A-FC278633598F}" srcOrd="0" destOrd="0" presId="urn:microsoft.com/office/officeart/2005/8/layout/list1#3"/>
    <dgm:cxn modelId="{35746B6A-1A26-48E0-B9AB-E8B26CF8DB10}" type="presOf" srcId="{F3721C76-09CF-4091-98CF-2695841E5E86}" destId="{8168C559-CD6A-4317-A334-CB8828AB2675}" srcOrd="0" destOrd="0" presId="urn:microsoft.com/office/officeart/2005/8/layout/list1#3"/>
    <dgm:cxn modelId="{34D7DF55-6F0B-4551-9F51-BC5D5314BF10}" type="presOf" srcId="{496AC165-A5E0-4330-BE05-C9E20B049240}" destId="{08956975-185D-491B-9E71-5D8BE4A0E5B4}" srcOrd="1" destOrd="0" presId="urn:microsoft.com/office/officeart/2005/8/layout/list1#3"/>
    <dgm:cxn modelId="{FD3FE878-CB8B-42D5-8884-44105DE3FA1C}" type="presOf" srcId="{9CFBDEFD-E7B4-465D-AF65-1C80419C57A2}" destId="{C0B9B4DA-0649-4016-9771-3B648C4D0F6B}" srcOrd="0" destOrd="0" presId="urn:microsoft.com/office/officeart/2005/8/layout/list1#3"/>
    <dgm:cxn modelId="{8A72DD7C-940B-49D1-8BAA-D32B3ECAC1AA}" srcId="{96D4D74B-C3D1-44F4-87B4-1A384C8DAED0}" destId="{719213A4-932F-40D7-80E2-CFA5593C7222}" srcOrd="2" destOrd="0" parTransId="{EB3B418A-D27F-412C-95D2-5B99722436B7}" sibTransId="{B4C5EDB0-824C-4F3D-BA60-E7652288815B}"/>
    <dgm:cxn modelId="{AC24A884-14D1-4B72-B6DE-F57A5EC8F90C}" type="presOf" srcId="{719213A4-932F-40D7-80E2-CFA5593C7222}" destId="{60310A30-E2DB-4DE6-91E2-52E7BA3043FD}" srcOrd="0" destOrd="0" presId="urn:microsoft.com/office/officeart/2005/8/layout/list1#3"/>
    <dgm:cxn modelId="{E3E9859E-5D27-49EF-ABC3-E2472D336244}" srcId="{96D4D74B-C3D1-44F4-87B4-1A384C8DAED0}" destId="{18647D64-9FA9-409D-8A06-C11BBD7F623E}" srcOrd="0" destOrd="0" parTransId="{9F7D246D-E722-4383-9ADE-CBB579B74500}" sibTransId="{0FEABCA7-4BA9-45BF-A26D-7AB7C2548411}"/>
    <dgm:cxn modelId="{9D5E4AA5-2780-4E43-9D31-B375B6CCCE4D}" type="presOf" srcId="{96D4D74B-C3D1-44F4-87B4-1A384C8DAED0}" destId="{1634BAD9-59C9-4FBA-B53C-99467661C77F}" srcOrd="0" destOrd="0" presId="urn:microsoft.com/office/officeart/2005/8/layout/list1#3"/>
    <dgm:cxn modelId="{67DBA7B7-3F3C-4FD2-BC0D-5C7F1E5954A8}" srcId="{96D4D74B-C3D1-44F4-87B4-1A384C8DAED0}" destId="{496AC165-A5E0-4330-BE05-C9E20B049240}" srcOrd="4" destOrd="0" parTransId="{632ABB19-FD37-45F3-8A15-6B7A264027E2}" sibTransId="{1A8A2D6C-D42D-40F9-8F8C-396A046EB98D}"/>
    <dgm:cxn modelId="{C3C44ADB-D96C-42F2-A537-FEBA982F1667}" type="presOf" srcId="{719213A4-932F-40D7-80E2-CFA5593C7222}" destId="{0E8152A4-E267-4D46-A432-7705A3B69A78}" srcOrd="1" destOrd="0" presId="urn:microsoft.com/office/officeart/2005/8/layout/list1#3"/>
    <dgm:cxn modelId="{31124BE1-5FFB-47BB-B749-1AA97FF23234}" type="presOf" srcId="{9CFBDEFD-E7B4-465D-AF65-1C80419C57A2}" destId="{2D64538E-E103-4652-860E-88D74D3FC489}" srcOrd="1" destOrd="0" presId="urn:microsoft.com/office/officeart/2005/8/layout/list1#3"/>
    <dgm:cxn modelId="{E377A0E1-7F22-4F58-976F-30C62016C44B}" srcId="{96D4D74B-C3D1-44F4-87B4-1A384C8DAED0}" destId="{F3721C76-09CF-4091-98CF-2695841E5E86}" srcOrd="3" destOrd="0" parTransId="{3E7B1B11-BD75-4160-8897-32757A46EB9C}" sibTransId="{7A5A1156-AB2D-4658-9F08-2B9B18E8AD7C}"/>
    <dgm:cxn modelId="{A813B2EE-053D-4B49-B300-9005ACF3E92B}" type="presOf" srcId="{18647D64-9FA9-409D-8A06-C11BBD7F623E}" destId="{754FB664-DFC2-4E18-821F-E35F1458BE24}" srcOrd="0" destOrd="0" presId="urn:microsoft.com/office/officeart/2005/8/layout/list1#3"/>
    <dgm:cxn modelId="{5269272B-B8B6-48D4-8F4D-E04BA7FB9DE0}" type="presParOf" srcId="{1634BAD9-59C9-4FBA-B53C-99467661C77F}" destId="{41F2EC32-8A96-4D61-9A3D-10A8AA3FF915}" srcOrd="0" destOrd="0" presId="urn:microsoft.com/office/officeart/2005/8/layout/list1#3"/>
    <dgm:cxn modelId="{A5FA1959-0919-4C91-B049-E9D3089DCC4B}" type="presParOf" srcId="{41F2EC32-8A96-4D61-9A3D-10A8AA3FF915}" destId="{754FB664-DFC2-4E18-821F-E35F1458BE24}" srcOrd="0" destOrd="0" presId="urn:microsoft.com/office/officeart/2005/8/layout/list1#3"/>
    <dgm:cxn modelId="{C32E79DA-BB11-4000-9835-8C5A594943D9}" type="presParOf" srcId="{41F2EC32-8A96-4D61-9A3D-10A8AA3FF915}" destId="{D091FACB-5C36-4531-9B8D-DEB5DC58D327}" srcOrd="1" destOrd="0" presId="urn:microsoft.com/office/officeart/2005/8/layout/list1#3"/>
    <dgm:cxn modelId="{6832174A-4BD1-4668-B776-EE7752F9FCCF}" type="presParOf" srcId="{1634BAD9-59C9-4FBA-B53C-99467661C77F}" destId="{48FEBA53-B378-43D6-8319-908B4846FBAF}" srcOrd="1" destOrd="0" presId="urn:microsoft.com/office/officeart/2005/8/layout/list1#3"/>
    <dgm:cxn modelId="{915932E1-1117-4DBA-8E65-256A09A07D10}" type="presParOf" srcId="{1634BAD9-59C9-4FBA-B53C-99467661C77F}" destId="{E7222B2A-D1C7-4444-A70E-FC32F9D101C9}" srcOrd="2" destOrd="0" presId="urn:microsoft.com/office/officeart/2005/8/layout/list1#3"/>
    <dgm:cxn modelId="{97018FA2-3E45-4729-83F1-ABEB133C879E}" type="presParOf" srcId="{1634BAD9-59C9-4FBA-B53C-99467661C77F}" destId="{A06971FC-C837-4BDC-8831-5D21D58506A8}" srcOrd="3" destOrd="0" presId="urn:microsoft.com/office/officeart/2005/8/layout/list1#3"/>
    <dgm:cxn modelId="{4CBF8F6A-248A-42AA-A3D1-84B49539A468}" type="presParOf" srcId="{1634BAD9-59C9-4FBA-B53C-99467661C77F}" destId="{B062A3D9-44E1-4BCF-8CEA-811F9382B62F}" srcOrd="4" destOrd="0" presId="urn:microsoft.com/office/officeart/2005/8/layout/list1#3"/>
    <dgm:cxn modelId="{FD22D516-9144-4306-99A0-83C80AC8B545}" type="presParOf" srcId="{B062A3D9-44E1-4BCF-8CEA-811F9382B62F}" destId="{C0B9B4DA-0649-4016-9771-3B648C4D0F6B}" srcOrd="0" destOrd="0" presId="urn:microsoft.com/office/officeart/2005/8/layout/list1#3"/>
    <dgm:cxn modelId="{85C05BC0-72D3-4A8A-A43A-FD3B9EA1268A}" type="presParOf" srcId="{B062A3D9-44E1-4BCF-8CEA-811F9382B62F}" destId="{2D64538E-E103-4652-860E-88D74D3FC489}" srcOrd="1" destOrd="0" presId="urn:microsoft.com/office/officeart/2005/8/layout/list1#3"/>
    <dgm:cxn modelId="{42C4B96C-7C02-4E5F-BB88-8ED833B57B33}" type="presParOf" srcId="{1634BAD9-59C9-4FBA-B53C-99467661C77F}" destId="{3E64A0D4-0658-4EB3-ACF4-CAB91E582755}" srcOrd="5" destOrd="0" presId="urn:microsoft.com/office/officeart/2005/8/layout/list1#3"/>
    <dgm:cxn modelId="{49B87FFF-29C8-4691-B881-C365AD351BB5}" type="presParOf" srcId="{1634BAD9-59C9-4FBA-B53C-99467661C77F}" destId="{7330A0A2-7F79-44B7-80D2-D4300F3215F1}" srcOrd="6" destOrd="0" presId="urn:microsoft.com/office/officeart/2005/8/layout/list1#3"/>
    <dgm:cxn modelId="{D4D9A0E8-51BA-4465-B2EF-B2F7A92DFF4B}" type="presParOf" srcId="{1634BAD9-59C9-4FBA-B53C-99467661C77F}" destId="{6AC61BB4-4045-4631-8842-53019126158D}" srcOrd="7" destOrd="0" presId="urn:microsoft.com/office/officeart/2005/8/layout/list1#3"/>
    <dgm:cxn modelId="{C6CC86EF-8BD3-466C-A1A5-1163D85029F6}" type="presParOf" srcId="{1634BAD9-59C9-4FBA-B53C-99467661C77F}" destId="{BAABAD75-62FC-4B11-9A6B-DF0B919D70DA}" srcOrd="8" destOrd="0" presId="urn:microsoft.com/office/officeart/2005/8/layout/list1#3"/>
    <dgm:cxn modelId="{88ADB2E4-62DA-460E-A0EE-B99FC4D76F7A}" type="presParOf" srcId="{BAABAD75-62FC-4B11-9A6B-DF0B919D70DA}" destId="{60310A30-E2DB-4DE6-91E2-52E7BA3043FD}" srcOrd="0" destOrd="0" presId="urn:microsoft.com/office/officeart/2005/8/layout/list1#3"/>
    <dgm:cxn modelId="{4092050E-9863-4BF3-860B-710128540442}" type="presParOf" srcId="{BAABAD75-62FC-4B11-9A6B-DF0B919D70DA}" destId="{0E8152A4-E267-4D46-A432-7705A3B69A78}" srcOrd="1" destOrd="0" presId="urn:microsoft.com/office/officeart/2005/8/layout/list1#3"/>
    <dgm:cxn modelId="{AB72C552-C67B-4BF6-8EAE-AEB77FD30C9F}" type="presParOf" srcId="{1634BAD9-59C9-4FBA-B53C-99467661C77F}" destId="{B219B962-11EA-4FB8-95D6-4FA2602BBBD2}" srcOrd="9" destOrd="0" presId="urn:microsoft.com/office/officeart/2005/8/layout/list1#3"/>
    <dgm:cxn modelId="{4D06640F-CF18-46AD-A2ED-A12CE39C28AC}" type="presParOf" srcId="{1634BAD9-59C9-4FBA-B53C-99467661C77F}" destId="{D1D25A39-CB56-43DA-809D-BD8640751686}" srcOrd="10" destOrd="0" presId="urn:microsoft.com/office/officeart/2005/8/layout/list1#3"/>
    <dgm:cxn modelId="{4F808EE1-ED03-494D-85C1-763EC18ABF77}" type="presParOf" srcId="{1634BAD9-59C9-4FBA-B53C-99467661C77F}" destId="{D7C07622-387E-49E6-A504-EE247A05A157}" srcOrd="11" destOrd="0" presId="urn:microsoft.com/office/officeart/2005/8/layout/list1#3"/>
    <dgm:cxn modelId="{083D75B4-7A03-414E-BAEE-92E4D428D30A}" type="presParOf" srcId="{1634BAD9-59C9-4FBA-B53C-99467661C77F}" destId="{C43A388C-475F-442F-88BA-B51ACDE85DF5}" srcOrd="12" destOrd="0" presId="urn:microsoft.com/office/officeart/2005/8/layout/list1#3"/>
    <dgm:cxn modelId="{6582F108-B74C-4A12-9CE7-A79751F2E643}" type="presParOf" srcId="{C43A388C-475F-442F-88BA-B51ACDE85DF5}" destId="{8168C559-CD6A-4317-A334-CB8828AB2675}" srcOrd="0" destOrd="0" presId="urn:microsoft.com/office/officeart/2005/8/layout/list1#3"/>
    <dgm:cxn modelId="{4A531BBA-485C-4158-BEA3-4512E5063ED2}" type="presParOf" srcId="{C43A388C-475F-442F-88BA-B51ACDE85DF5}" destId="{9E10280C-C858-4F09-8E31-4358E0B14BCD}" srcOrd="1" destOrd="0" presId="urn:microsoft.com/office/officeart/2005/8/layout/list1#3"/>
    <dgm:cxn modelId="{C1FA2906-63ED-4168-BDAD-30B6120A8B42}" type="presParOf" srcId="{1634BAD9-59C9-4FBA-B53C-99467661C77F}" destId="{79BB32BD-E1BC-4B38-AC3F-69857E882C2F}" srcOrd="13" destOrd="0" presId="urn:microsoft.com/office/officeart/2005/8/layout/list1#3"/>
    <dgm:cxn modelId="{F98CCC70-19F1-48CF-B424-AFF44972DC2E}" type="presParOf" srcId="{1634BAD9-59C9-4FBA-B53C-99467661C77F}" destId="{21CE05C2-7759-45BA-8F61-573B50765654}" srcOrd="14" destOrd="0" presId="urn:microsoft.com/office/officeart/2005/8/layout/list1#3"/>
    <dgm:cxn modelId="{3D7F01F1-69E4-4668-964D-26389F6F3687}" type="presParOf" srcId="{1634BAD9-59C9-4FBA-B53C-99467661C77F}" destId="{D7591764-2122-4A63-AF54-16E391384336}" srcOrd="15" destOrd="0" presId="urn:microsoft.com/office/officeart/2005/8/layout/list1#3"/>
    <dgm:cxn modelId="{17AAC3BB-7476-4249-8843-77A941EA2EBA}" type="presParOf" srcId="{1634BAD9-59C9-4FBA-B53C-99467661C77F}" destId="{1D24344C-96E5-4935-92C3-D35CBA5DF7B0}" srcOrd="16" destOrd="0" presId="urn:microsoft.com/office/officeart/2005/8/layout/list1#3"/>
    <dgm:cxn modelId="{12E34399-BF3E-4CFF-91B7-AF15414FEEB5}" type="presParOf" srcId="{1D24344C-96E5-4935-92C3-D35CBA5DF7B0}" destId="{24E28862-AC6F-440C-92DF-178F156A5331}" srcOrd="0" destOrd="0" presId="urn:microsoft.com/office/officeart/2005/8/layout/list1#3"/>
    <dgm:cxn modelId="{9C5CE066-C01C-41C4-92CE-5A1A52534F7E}" type="presParOf" srcId="{1D24344C-96E5-4935-92C3-D35CBA5DF7B0}" destId="{08956975-185D-491B-9E71-5D8BE4A0E5B4}" srcOrd="1" destOrd="0" presId="urn:microsoft.com/office/officeart/2005/8/layout/list1#3"/>
    <dgm:cxn modelId="{342B38AA-2029-4B10-87B6-8AA035257C46}" type="presParOf" srcId="{1634BAD9-59C9-4FBA-B53C-99467661C77F}" destId="{426DE5EF-8572-4CAD-8E06-370A510B2AEA}" srcOrd="17" destOrd="0" presId="urn:microsoft.com/office/officeart/2005/8/layout/list1#3"/>
    <dgm:cxn modelId="{4281BC28-24B9-4142-8C23-7C47994AE6BB}" type="presParOf" srcId="{1634BAD9-59C9-4FBA-B53C-99467661C77F}" destId="{AEB932F8-F540-45D2-B483-5457BCEBE5CF}" srcOrd="18" destOrd="0" presId="urn:microsoft.com/office/officeart/2005/8/layout/list1#3"/>
    <dgm:cxn modelId="{716C303B-F927-4806-9B83-7974C76DCA0E}" type="presParOf" srcId="{1634BAD9-59C9-4FBA-B53C-99467661C77F}" destId="{34DC3F87-BC74-454E-9A86-BDA65204B14A}" srcOrd="19" destOrd="0" presId="urn:microsoft.com/office/officeart/2005/8/layout/list1#3"/>
    <dgm:cxn modelId="{9B55CA84-4081-48CE-B00E-8B0A23691DE6}" type="presParOf" srcId="{1634BAD9-59C9-4FBA-B53C-99467661C77F}" destId="{CDCA7009-6998-4A7B-B6F1-CA009661B826}" srcOrd="20" destOrd="0" presId="urn:microsoft.com/office/officeart/2005/8/layout/list1#3"/>
    <dgm:cxn modelId="{F60B18D8-D280-4311-B76A-843D77E014A7}" type="presParOf" srcId="{CDCA7009-6998-4A7B-B6F1-CA009661B826}" destId="{76C53BEC-1B54-43BE-9B6A-FC278633598F}" srcOrd="0" destOrd="0" presId="urn:microsoft.com/office/officeart/2005/8/layout/list1#3"/>
    <dgm:cxn modelId="{FEF1ECD6-AFA5-4C70-8678-AE502C80F9FC}" type="presParOf" srcId="{CDCA7009-6998-4A7B-B6F1-CA009661B826}" destId="{65AAAF86-8018-4DE1-A68D-D3409F93145E}" srcOrd="1" destOrd="0" presId="urn:microsoft.com/office/officeart/2005/8/layout/list1#3"/>
    <dgm:cxn modelId="{B8BB5919-DBC3-46E2-953E-4C3527B34E19}" type="presParOf" srcId="{1634BAD9-59C9-4FBA-B53C-99467661C77F}" destId="{32879C16-6F19-4FBD-B1D5-AA59DB46D7CF}" srcOrd="21" destOrd="0" presId="urn:microsoft.com/office/officeart/2005/8/layout/list1#3"/>
    <dgm:cxn modelId="{279592CC-B0FC-4FDC-BF4F-1E90FB198E1D}" type="presParOf" srcId="{1634BAD9-59C9-4FBA-B53C-99467661C77F}" destId="{5E9CB6F4-EF94-401E-92A2-3E29168FEDDC}" srcOrd="22" destOrd="0" presId="urn:microsoft.com/office/officeart/2005/8/layout/list1#3"/>
  </dgm:cxnLst>
  <dgm:bg>
    <a:solidFill>
      <a:schemeClr val="accent4"/>
    </a:solidFill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6D4D74B-C3D1-44F4-87B4-1A384C8DAED0}" type="doc">
      <dgm:prSet loTypeId="urn:microsoft.com/office/officeart/2005/8/layout/list1#3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vi-VN"/>
        </a:p>
      </dgm:t>
    </dgm:pt>
    <dgm:pt modelId="{18647D64-9FA9-409D-8A06-C11BBD7F623E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vi-VN" sz="1600" dirty="0"/>
            <a:t>1. </a:t>
          </a:r>
          <a:r>
            <a:rPr lang="en-US" sz="1600" dirty="0"/>
            <a:t>Basic IT knowledge</a:t>
          </a:r>
          <a:endParaRPr lang="vi-VN" sz="1600" dirty="0"/>
        </a:p>
      </dgm:t>
    </dgm:pt>
    <dgm:pt modelId="{9F7D246D-E722-4383-9ADE-CBB579B74500}" type="parTrans" cxnId="{E3E9859E-5D27-49EF-ABC3-E2472D336244}">
      <dgm:prSet/>
      <dgm:spPr/>
      <dgm:t>
        <a:bodyPr/>
        <a:lstStyle/>
        <a:p>
          <a:endParaRPr lang="vi-VN"/>
        </a:p>
      </dgm:t>
    </dgm:pt>
    <dgm:pt modelId="{0FEABCA7-4BA9-45BF-A26D-7AB7C2548411}" type="sibTrans" cxnId="{E3E9859E-5D27-49EF-ABC3-E2472D336244}">
      <dgm:prSet/>
      <dgm:spPr/>
      <dgm:t>
        <a:bodyPr/>
        <a:lstStyle/>
        <a:p>
          <a:endParaRPr lang="vi-VN"/>
        </a:p>
      </dgm:t>
    </dgm:pt>
    <dgm:pt modelId="{9CFBDEFD-E7B4-465D-AF65-1C80419C57A2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vi-VN" sz="1600" dirty="0"/>
            <a:t>2</a:t>
          </a:r>
          <a:r>
            <a:rPr lang="en-US" sz="1600" dirty="0"/>
            <a:t>.</a:t>
          </a:r>
          <a:r>
            <a:rPr lang="vi-VN" sz="1600" dirty="0"/>
            <a:t> </a:t>
          </a:r>
          <a:r>
            <a:rPr lang="en-US" sz="1600" dirty="0"/>
            <a:t>Basic computer usage</a:t>
          </a:r>
          <a:endParaRPr lang="vi-VN" sz="1600" dirty="0"/>
        </a:p>
      </dgm:t>
    </dgm:pt>
    <dgm:pt modelId="{400178CF-42BE-453B-99E8-0D13FB4A0293}" type="parTrans" cxnId="{DFE0D540-4E18-4FA0-93F8-E859EF19DD50}">
      <dgm:prSet/>
      <dgm:spPr/>
      <dgm:t>
        <a:bodyPr/>
        <a:lstStyle/>
        <a:p>
          <a:endParaRPr lang="vi-VN"/>
        </a:p>
      </dgm:t>
    </dgm:pt>
    <dgm:pt modelId="{FC22473E-5F01-4F67-8A7F-06F8E5A7F517}" type="sibTrans" cxnId="{DFE0D540-4E18-4FA0-93F8-E859EF19DD50}">
      <dgm:prSet/>
      <dgm:spPr/>
      <dgm:t>
        <a:bodyPr/>
        <a:lstStyle/>
        <a:p>
          <a:endParaRPr lang="vi-VN"/>
        </a:p>
      </dgm:t>
    </dgm:pt>
    <dgm:pt modelId="{719213A4-932F-40D7-80E2-CFA5593C7222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vi-VN" sz="1600" dirty="0"/>
            <a:t>3. </a:t>
          </a:r>
          <a:r>
            <a:rPr lang="en-US" sz="1600" dirty="0"/>
            <a:t>Basic document processing</a:t>
          </a:r>
          <a:endParaRPr lang="vi-VN" sz="1600" dirty="0"/>
        </a:p>
      </dgm:t>
    </dgm:pt>
    <dgm:pt modelId="{EB3B418A-D27F-412C-95D2-5B99722436B7}" type="parTrans" cxnId="{8A72DD7C-940B-49D1-8BAA-D32B3ECAC1AA}">
      <dgm:prSet/>
      <dgm:spPr/>
      <dgm:t>
        <a:bodyPr/>
        <a:lstStyle/>
        <a:p>
          <a:endParaRPr lang="vi-VN"/>
        </a:p>
      </dgm:t>
    </dgm:pt>
    <dgm:pt modelId="{B4C5EDB0-824C-4F3D-BA60-E7652288815B}" type="sibTrans" cxnId="{8A72DD7C-940B-49D1-8BAA-D32B3ECAC1AA}">
      <dgm:prSet/>
      <dgm:spPr/>
      <dgm:t>
        <a:bodyPr/>
        <a:lstStyle/>
        <a:p>
          <a:endParaRPr lang="vi-VN"/>
        </a:p>
      </dgm:t>
    </dgm:pt>
    <dgm:pt modelId="{F3721C76-09CF-4091-98CF-2695841E5E86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vi-VN" sz="1600" dirty="0"/>
            <a:t>4. </a:t>
          </a:r>
          <a:r>
            <a:rPr lang="en-US" sz="1600" dirty="0"/>
            <a:t>Basic spreadsheet usage</a:t>
          </a:r>
          <a:endParaRPr lang="vi-VN" sz="1600" dirty="0"/>
        </a:p>
      </dgm:t>
    </dgm:pt>
    <dgm:pt modelId="{3E7B1B11-BD75-4160-8897-32757A46EB9C}" type="parTrans" cxnId="{E377A0E1-7F22-4F58-976F-30C62016C44B}">
      <dgm:prSet/>
      <dgm:spPr/>
      <dgm:t>
        <a:bodyPr/>
        <a:lstStyle/>
        <a:p>
          <a:endParaRPr lang="vi-VN"/>
        </a:p>
      </dgm:t>
    </dgm:pt>
    <dgm:pt modelId="{7A5A1156-AB2D-4658-9F08-2B9B18E8AD7C}" type="sibTrans" cxnId="{E377A0E1-7F22-4F58-976F-30C62016C44B}">
      <dgm:prSet/>
      <dgm:spPr/>
      <dgm:t>
        <a:bodyPr/>
        <a:lstStyle/>
        <a:p>
          <a:endParaRPr lang="vi-VN"/>
        </a:p>
      </dgm:t>
    </dgm:pt>
    <dgm:pt modelId="{496AC165-A5E0-4330-BE05-C9E20B049240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vi-VN" sz="1600" dirty="0"/>
            <a:t>5. </a:t>
          </a:r>
          <a:r>
            <a:rPr lang="en-US" sz="1600" dirty="0"/>
            <a:t>Basic presentation usage</a:t>
          </a:r>
          <a:endParaRPr lang="vi-VN" sz="1600" dirty="0"/>
        </a:p>
      </dgm:t>
    </dgm:pt>
    <dgm:pt modelId="{632ABB19-FD37-45F3-8A15-6B7A264027E2}" type="parTrans" cxnId="{67DBA7B7-3F3C-4FD2-BC0D-5C7F1E5954A8}">
      <dgm:prSet/>
      <dgm:spPr/>
      <dgm:t>
        <a:bodyPr/>
        <a:lstStyle/>
        <a:p>
          <a:endParaRPr lang="vi-VN"/>
        </a:p>
      </dgm:t>
    </dgm:pt>
    <dgm:pt modelId="{1A8A2D6C-D42D-40F9-8F8C-396A046EB98D}" type="sibTrans" cxnId="{67DBA7B7-3F3C-4FD2-BC0D-5C7F1E5954A8}">
      <dgm:prSet/>
      <dgm:spPr/>
      <dgm:t>
        <a:bodyPr/>
        <a:lstStyle/>
        <a:p>
          <a:endParaRPr lang="vi-VN"/>
        </a:p>
      </dgm:t>
    </dgm:pt>
    <dgm:pt modelId="{BAF74D31-453D-469F-8244-BA3EA7C0658D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600" dirty="0"/>
            <a:t>6. Basic Internet usage</a:t>
          </a:r>
          <a:endParaRPr lang="vi-VN" sz="1600" dirty="0"/>
        </a:p>
      </dgm:t>
    </dgm:pt>
    <dgm:pt modelId="{62FB4D23-15D2-4162-9396-06F58ED9A883}" type="parTrans" cxnId="{A8745E40-A9E9-4ADC-BA9B-254FE002AB94}">
      <dgm:prSet/>
      <dgm:spPr/>
      <dgm:t>
        <a:bodyPr/>
        <a:lstStyle/>
        <a:p>
          <a:endParaRPr lang="vi-VN"/>
        </a:p>
      </dgm:t>
    </dgm:pt>
    <dgm:pt modelId="{739EB884-DA84-4652-B882-4FF2BB763DB4}" type="sibTrans" cxnId="{A8745E40-A9E9-4ADC-BA9B-254FE002AB94}">
      <dgm:prSet/>
      <dgm:spPr/>
      <dgm:t>
        <a:bodyPr/>
        <a:lstStyle/>
        <a:p>
          <a:endParaRPr lang="vi-VN"/>
        </a:p>
      </dgm:t>
    </dgm:pt>
    <dgm:pt modelId="{1634BAD9-59C9-4FBA-B53C-99467661C77F}" type="pres">
      <dgm:prSet presAssocID="{96D4D74B-C3D1-44F4-87B4-1A384C8DAED0}" presName="linear" presStyleCnt="0">
        <dgm:presLayoutVars>
          <dgm:dir/>
          <dgm:animLvl val="lvl"/>
          <dgm:resizeHandles val="exact"/>
        </dgm:presLayoutVars>
      </dgm:prSet>
      <dgm:spPr/>
    </dgm:pt>
    <dgm:pt modelId="{41F2EC32-8A96-4D61-9A3D-10A8AA3FF915}" type="pres">
      <dgm:prSet presAssocID="{18647D64-9FA9-409D-8A06-C11BBD7F623E}" presName="parentLin" presStyleCnt="0"/>
      <dgm:spPr/>
    </dgm:pt>
    <dgm:pt modelId="{754FB664-DFC2-4E18-821F-E35F1458BE24}" type="pres">
      <dgm:prSet presAssocID="{18647D64-9FA9-409D-8A06-C11BBD7F623E}" presName="parentLeftMargin" presStyleLbl="node1" presStyleIdx="0" presStyleCnt="6"/>
      <dgm:spPr/>
    </dgm:pt>
    <dgm:pt modelId="{D091FACB-5C36-4531-9B8D-DEB5DC58D327}" type="pres">
      <dgm:prSet presAssocID="{18647D64-9FA9-409D-8A06-C11BBD7F623E}" presName="parentText" presStyleLbl="node1" presStyleIdx="0" presStyleCnt="6" custScaleX="129399">
        <dgm:presLayoutVars>
          <dgm:chMax val="0"/>
          <dgm:bulletEnabled val="1"/>
        </dgm:presLayoutVars>
      </dgm:prSet>
      <dgm:spPr/>
    </dgm:pt>
    <dgm:pt modelId="{48FEBA53-B378-43D6-8319-908B4846FBAF}" type="pres">
      <dgm:prSet presAssocID="{18647D64-9FA9-409D-8A06-C11BBD7F623E}" presName="negativeSpace" presStyleCnt="0"/>
      <dgm:spPr/>
    </dgm:pt>
    <dgm:pt modelId="{E7222B2A-D1C7-4444-A70E-FC32F9D101C9}" type="pres">
      <dgm:prSet presAssocID="{18647D64-9FA9-409D-8A06-C11BBD7F623E}" presName="childText" presStyleLbl="conFgAcc1" presStyleIdx="0" presStyleCnt="6">
        <dgm:presLayoutVars>
          <dgm:bulletEnabled val="1"/>
        </dgm:presLayoutVars>
      </dgm:prSet>
      <dgm:spPr/>
    </dgm:pt>
    <dgm:pt modelId="{A06971FC-C837-4BDC-8831-5D21D58506A8}" type="pres">
      <dgm:prSet presAssocID="{0FEABCA7-4BA9-45BF-A26D-7AB7C2548411}" presName="spaceBetweenRectangles" presStyleCnt="0"/>
      <dgm:spPr/>
    </dgm:pt>
    <dgm:pt modelId="{B062A3D9-44E1-4BCF-8CEA-811F9382B62F}" type="pres">
      <dgm:prSet presAssocID="{9CFBDEFD-E7B4-465D-AF65-1C80419C57A2}" presName="parentLin" presStyleCnt="0"/>
      <dgm:spPr/>
    </dgm:pt>
    <dgm:pt modelId="{C0B9B4DA-0649-4016-9771-3B648C4D0F6B}" type="pres">
      <dgm:prSet presAssocID="{9CFBDEFD-E7B4-465D-AF65-1C80419C57A2}" presName="parentLeftMargin" presStyleLbl="node1" presStyleIdx="0" presStyleCnt="6"/>
      <dgm:spPr/>
    </dgm:pt>
    <dgm:pt modelId="{2D64538E-E103-4652-860E-88D74D3FC489}" type="pres">
      <dgm:prSet presAssocID="{9CFBDEFD-E7B4-465D-AF65-1C80419C57A2}" presName="parentText" presStyleLbl="node1" presStyleIdx="1" presStyleCnt="6" custScaleX="129399">
        <dgm:presLayoutVars>
          <dgm:chMax val="0"/>
          <dgm:bulletEnabled val="1"/>
        </dgm:presLayoutVars>
      </dgm:prSet>
      <dgm:spPr/>
    </dgm:pt>
    <dgm:pt modelId="{3E64A0D4-0658-4EB3-ACF4-CAB91E582755}" type="pres">
      <dgm:prSet presAssocID="{9CFBDEFD-E7B4-465D-AF65-1C80419C57A2}" presName="negativeSpace" presStyleCnt="0"/>
      <dgm:spPr/>
    </dgm:pt>
    <dgm:pt modelId="{7330A0A2-7F79-44B7-80D2-D4300F3215F1}" type="pres">
      <dgm:prSet presAssocID="{9CFBDEFD-E7B4-465D-AF65-1C80419C57A2}" presName="childText" presStyleLbl="conFgAcc1" presStyleIdx="1" presStyleCnt="6">
        <dgm:presLayoutVars>
          <dgm:bulletEnabled val="1"/>
        </dgm:presLayoutVars>
      </dgm:prSet>
      <dgm:spPr/>
    </dgm:pt>
    <dgm:pt modelId="{6AC61BB4-4045-4631-8842-53019126158D}" type="pres">
      <dgm:prSet presAssocID="{FC22473E-5F01-4F67-8A7F-06F8E5A7F517}" presName="spaceBetweenRectangles" presStyleCnt="0"/>
      <dgm:spPr/>
    </dgm:pt>
    <dgm:pt modelId="{BAABAD75-62FC-4B11-9A6B-DF0B919D70DA}" type="pres">
      <dgm:prSet presAssocID="{719213A4-932F-40D7-80E2-CFA5593C7222}" presName="parentLin" presStyleCnt="0"/>
      <dgm:spPr/>
    </dgm:pt>
    <dgm:pt modelId="{60310A30-E2DB-4DE6-91E2-52E7BA3043FD}" type="pres">
      <dgm:prSet presAssocID="{719213A4-932F-40D7-80E2-CFA5593C7222}" presName="parentLeftMargin" presStyleLbl="node1" presStyleIdx="1" presStyleCnt="6"/>
      <dgm:spPr/>
    </dgm:pt>
    <dgm:pt modelId="{0E8152A4-E267-4D46-A432-7705A3B69A78}" type="pres">
      <dgm:prSet presAssocID="{719213A4-932F-40D7-80E2-CFA5593C7222}" presName="parentText" presStyleLbl="node1" presStyleIdx="2" presStyleCnt="6" custScaleX="129399">
        <dgm:presLayoutVars>
          <dgm:chMax val="0"/>
          <dgm:bulletEnabled val="1"/>
        </dgm:presLayoutVars>
      </dgm:prSet>
      <dgm:spPr/>
    </dgm:pt>
    <dgm:pt modelId="{B219B962-11EA-4FB8-95D6-4FA2602BBBD2}" type="pres">
      <dgm:prSet presAssocID="{719213A4-932F-40D7-80E2-CFA5593C7222}" presName="negativeSpace" presStyleCnt="0"/>
      <dgm:spPr/>
    </dgm:pt>
    <dgm:pt modelId="{D1D25A39-CB56-43DA-809D-BD8640751686}" type="pres">
      <dgm:prSet presAssocID="{719213A4-932F-40D7-80E2-CFA5593C7222}" presName="childText" presStyleLbl="conFgAcc1" presStyleIdx="2" presStyleCnt="6">
        <dgm:presLayoutVars>
          <dgm:bulletEnabled val="1"/>
        </dgm:presLayoutVars>
      </dgm:prSet>
      <dgm:spPr/>
    </dgm:pt>
    <dgm:pt modelId="{D7C07622-387E-49E6-A504-EE247A05A157}" type="pres">
      <dgm:prSet presAssocID="{B4C5EDB0-824C-4F3D-BA60-E7652288815B}" presName="spaceBetweenRectangles" presStyleCnt="0"/>
      <dgm:spPr/>
    </dgm:pt>
    <dgm:pt modelId="{C43A388C-475F-442F-88BA-B51ACDE85DF5}" type="pres">
      <dgm:prSet presAssocID="{F3721C76-09CF-4091-98CF-2695841E5E86}" presName="parentLin" presStyleCnt="0"/>
      <dgm:spPr/>
    </dgm:pt>
    <dgm:pt modelId="{8168C559-CD6A-4317-A334-CB8828AB2675}" type="pres">
      <dgm:prSet presAssocID="{F3721C76-09CF-4091-98CF-2695841E5E86}" presName="parentLeftMargin" presStyleLbl="node1" presStyleIdx="2" presStyleCnt="6"/>
      <dgm:spPr/>
    </dgm:pt>
    <dgm:pt modelId="{9E10280C-C858-4F09-8E31-4358E0B14BCD}" type="pres">
      <dgm:prSet presAssocID="{F3721C76-09CF-4091-98CF-2695841E5E86}" presName="parentText" presStyleLbl="node1" presStyleIdx="3" presStyleCnt="6" custScaleX="129399">
        <dgm:presLayoutVars>
          <dgm:chMax val="0"/>
          <dgm:bulletEnabled val="1"/>
        </dgm:presLayoutVars>
      </dgm:prSet>
      <dgm:spPr/>
    </dgm:pt>
    <dgm:pt modelId="{79BB32BD-E1BC-4B38-AC3F-69857E882C2F}" type="pres">
      <dgm:prSet presAssocID="{F3721C76-09CF-4091-98CF-2695841E5E86}" presName="negativeSpace" presStyleCnt="0"/>
      <dgm:spPr/>
    </dgm:pt>
    <dgm:pt modelId="{21CE05C2-7759-45BA-8F61-573B50765654}" type="pres">
      <dgm:prSet presAssocID="{F3721C76-09CF-4091-98CF-2695841E5E86}" presName="childText" presStyleLbl="conFgAcc1" presStyleIdx="3" presStyleCnt="6">
        <dgm:presLayoutVars>
          <dgm:bulletEnabled val="1"/>
        </dgm:presLayoutVars>
      </dgm:prSet>
      <dgm:spPr/>
    </dgm:pt>
    <dgm:pt modelId="{D7591764-2122-4A63-AF54-16E391384336}" type="pres">
      <dgm:prSet presAssocID="{7A5A1156-AB2D-4658-9F08-2B9B18E8AD7C}" presName="spaceBetweenRectangles" presStyleCnt="0"/>
      <dgm:spPr/>
    </dgm:pt>
    <dgm:pt modelId="{1D24344C-96E5-4935-92C3-D35CBA5DF7B0}" type="pres">
      <dgm:prSet presAssocID="{496AC165-A5E0-4330-BE05-C9E20B049240}" presName="parentLin" presStyleCnt="0"/>
      <dgm:spPr/>
    </dgm:pt>
    <dgm:pt modelId="{24E28862-AC6F-440C-92DF-178F156A5331}" type="pres">
      <dgm:prSet presAssocID="{496AC165-A5E0-4330-BE05-C9E20B049240}" presName="parentLeftMargin" presStyleLbl="node1" presStyleIdx="3" presStyleCnt="6"/>
      <dgm:spPr/>
    </dgm:pt>
    <dgm:pt modelId="{08956975-185D-491B-9E71-5D8BE4A0E5B4}" type="pres">
      <dgm:prSet presAssocID="{496AC165-A5E0-4330-BE05-C9E20B049240}" presName="parentText" presStyleLbl="node1" presStyleIdx="4" presStyleCnt="6" custScaleX="129399">
        <dgm:presLayoutVars>
          <dgm:chMax val="0"/>
          <dgm:bulletEnabled val="1"/>
        </dgm:presLayoutVars>
      </dgm:prSet>
      <dgm:spPr/>
    </dgm:pt>
    <dgm:pt modelId="{426DE5EF-8572-4CAD-8E06-370A510B2AEA}" type="pres">
      <dgm:prSet presAssocID="{496AC165-A5E0-4330-BE05-C9E20B049240}" presName="negativeSpace" presStyleCnt="0"/>
      <dgm:spPr/>
    </dgm:pt>
    <dgm:pt modelId="{AEB932F8-F540-45D2-B483-5457BCEBE5CF}" type="pres">
      <dgm:prSet presAssocID="{496AC165-A5E0-4330-BE05-C9E20B049240}" presName="childText" presStyleLbl="conFgAcc1" presStyleIdx="4" presStyleCnt="6">
        <dgm:presLayoutVars>
          <dgm:bulletEnabled val="1"/>
        </dgm:presLayoutVars>
      </dgm:prSet>
      <dgm:spPr/>
    </dgm:pt>
    <dgm:pt modelId="{34DC3F87-BC74-454E-9A86-BDA65204B14A}" type="pres">
      <dgm:prSet presAssocID="{1A8A2D6C-D42D-40F9-8F8C-396A046EB98D}" presName="spaceBetweenRectangles" presStyleCnt="0"/>
      <dgm:spPr/>
    </dgm:pt>
    <dgm:pt modelId="{CDCA7009-6998-4A7B-B6F1-CA009661B826}" type="pres">
      <dgm:prSet presAssocID="{BAF74D31-453D-469F-8244-BA3EA7C0658D}" presName="parentLin" presStyleCnt="0"/>
      <dgm:spPr/>
    </dgm:pt>
    <dgm:pt modelId="{76C53BEC-1B54-43BE-9B6A-FC278633598F}" type="pres">
      <dgm:prSet presAssocID="{BAF74D31-453D-469F-8244-BA3EA7C0658D}" presName="parentLeftMargin" presStyleLbl="node1" presStyleIdx="4" presStyleCnt="6"/>
      <dgm:spPr/>
    </dgm:pt>
    <dgm:pt modelId="{65AAAF86-8018-4DE1-A68D-D3409F93145E}" type="pres">
      <dgm:prSet presAssocID="{BAF74D31-453D-469F-8244-BA3EA7C0658D}" presName="parentText" presStyleLbl="node1" presStyleIdx="5" presStyleCnt="6" custScaleX="130431">
        <dgm:presLayoutVars>
          <dgm:chMax val="0"/>
          <dgm:bulletEnabled val="1"/>
        </dgm:presLayoutVars>
      </dgm:prSet>
      <dgm:spPr/>
    </dgm:pt>
    <dgm:pt modelId="{32879C16-6F19-4FBD-B1D5-AA59DB46D7CF}" type="pres">
      <dgm:prSet presAssocID="{BAF74D31-453D-469F-8244-BA3EA7C0658D}" presName="negativeSpace" presStyleCnt="0"/>
      <dgm:spPr/>
    </dgm:pt>
    <dgm:pt modelId="{5E9CB6F4-EF94-401E-92A2-3E29168FEDDC}" type="pres">
      <dgm:prSet presAssocID="{BAF74D31-453D-469F-8244-BA3EA7C0658D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05AA6817-6F9D-4D4F-9E5C-78F4C0CE44C5}" type="presOf" srcId="{496AC165-A5E0-4330-BE05-C9E20B049240}" destId="{24E28862-AC6F-440C-92DF-178F156A5331}" srcOrd="0" destOrd="0" presId="urn:microsoft.com/office/officeart/2005/8/layout/list1#3"/>
    <dgm:cxn modelId="{D1766E17-0673-426D-B267-3D21CAF44D2F}" type="presOf" srcId="{BAF74D31-453D-469F-8244-BA3EA7C0658D}" destId="{65AAAF86-8018-4DE1-A68D-D3409F93145E}" srcOrd="1" destOrd="0" presId="urn:microsoft.com/office/officeart/2005/8/layout/list1#3"/>
    <dgm:cxn modelId="{E66C0019-246C-4485-9003-F4CCE64246CD}" type="presOf" srcId="{18647D64-9FA9-409D-8A06-C11BBD7F623E}" destId="{D091FACB-5C36-4531-9B8D-DEB5DC58D327}" srcOrd="1" destOrd="0" presId="urn:microsoft.com/office/officeart/2005/8/layout/list1#3"/>
    <dgm:cxn modelId="{668B5A23-566C-458E-AE4F-342343E08B06}" type="presOf" srcId="{F3721C76-09CF-4091-98CF-2695841E5E86}" destId="{9E10280C-C858-4F09-8E31-4358E0B14BCD}" srcOrd="1" destOrd="0" presId="urn:microsoft.com/office/officeart/2005/8/layout/list1#3"/>
    <dgm:cxn modelId="{A8745E40-A9E9-4ADC-BA9B-254FE002AB94}" srcId="{96D4D74B-C3D1-44F4-87B4-1A384C8DAED0}" destId="{BAF74D31-453D-469F-8244-BA3EA7C0658D}" srcOrd="5" destOrd="0" parTransId="{62FB4D23-15D2-4162-9396-06F58ED9A883}" sibTransId="{739EB884-DA84-4652-B882-4FF2BB763DB4}"/>
    <dgm:cxn modelId="{DFE0D540-4E18-4FA0-93F8-E859EF19DD50}" srcId="{96D4D74B-C3D1-44F4-87B4-1A384C8DAED0}" destId="{9CFBDEFD-E7B4-465D-AF65-1C80419C57A2}" srcOrd="1" destOrd="0" parTransId="{400178CF-42BE-453B-99E8-0D13FB4A0293}" sibTransId="{FC22473E-5F01-4F67-8A7F-06F8E5A7F517}"/>
    <dgm:cxn modelId="{A40E0867-FADE-4436-87D7-A36207815A88}" type="presOf" srcId="{BAF74D31-453D-469F-8244-BA3EA7C0658D}" destId="{76C53BEC-1B54-43BE-9B6A-FC278633598F}" srcOrd="0" destOrd="0" presId="urn:microsoft.com/office/officeart/2005/8/layout/list1#3"/>
    <dgm:cxn modelId="{35746B6A-1A26-48E0-B9AB-E8B26CF8DB10}" type="presOf" srcId="{F3721C76-09CF-4091-98CF-2695841E5E86}" destId="{8168C559-CD6A-4317-A334-CB8828AB2675}" srcOrd="0" destOrd="0" presId="urn:microsoft.com/office/officeart/2005/8/layout/list1#3"/>
    <dgm:cxn modelId="{34D7DF55-6F0B-4551-9F51-BC5D5314BF10}" type="presOf" srcId="{496AC165-A5E0-4330-BE05-C9E20B049240}" destId="{08956975-185D-491B-9E71-5D8BE4A0E5B4}" srcOrd="1" destOrd="0" presId="urn:microsoft.com/office/officeart/2005/8/layout/list1#3"/>
    <dgm:cxn modelId="{FD3FE878-CB8B-42D5-8884-44105DE3FA1C}" type="presOf" srcId="{9CFBDEFD-E7B4-465D-AF65-1C80419C57A2}" destId="{C0B9B4DA-0649-4016-9771-3B648C4D0F6B}" srcOrd="0" destOrd="0" presId="urn:microsoft.com/office/officeart/2005/8/layout/list1#3"/>
    <dgm:cxn modelId="{8A72DD7C-940B-49D1-8BAA-D32B3ECAC1AA}" srcId="{96D4D74B-C3D1-44F4-87B4-1A384C8DAED0}" destId="{719213A4-932F-40D7-80E2-CFA5593C7222}" srcOrd="2" destOrd="0" parTransId="{EB3B418A-D27F-412C-95D2-5B99722436B7}" sibTransId="{B4C5EDB0-824C-4F3D-BA60-E7652288815B}"/>
    <dgm:cxn modelId="{AC24A884-14D1-4B72-B6DE-F57A5EC8F90C}" type="presOf" srcId="{719213A4-932F-40D7-80E2-CFA5593C7222}" destId="{60310A30-E2DB-4DE6-91E2-52E7BA3043FD}" srcOrd="0" destOrd="0" presId="urn:microsoft.com/office/officeart/2005/8/layout/list1#3"/>
    <dgm:cxn modelId="{E3E9859E-5D27-49EF-ABC3-E2472D336244}" srcId="{96D4D74B-C3D1-44F4-87B4-1A384C8DAED0}" destId="{18647D64-9FA9-409D-8A06-C11BBD7F623E}" srcOrd="0" destOrd="0" parTransId="{9F7D246D-E722-4383-9ADE-CBB579B74500}" sibTransId="{0FEABCA7-4BA9-45BF-A26D-7AB7C2548411}"/>
    <dgm:cxn modelId="{9D5E4AA5-2780-4E43-9D31-B375B6CCCE4D}" type="presOf" srcId="{96D4D74B-C3D1-44F4-87B4-1A384C8DAED0}" destId="{1634BAD9-59C9-4FBA-B53C-99467661C77F}" srcOrd="0" destOrd="0" presId="urn:microsoft.com/office/officeart/2005/8/layout/list1#3"/>
    <dgm:cxn modelId="{67DBA7B7-3F3C-4FD2-BC0D-5C7F1E5954A8}" srcId="{96D4D74B-C3D1-44F4-87B4-1A384C8DAED0}" destId="{496AC165-A5E0-4330-BE05-C9E20B049240}" srcOrd="4" destOrd="0" parTransId="{632ABB19-FD37-45F3-8A15-6B7A264027E2}" sibTransId="{1A8A2D6C-D42D-40F9-8F8C-396A046EB98D}"/>
    <dgm:cxn modelId="{C3C44ADB-D96C-42F2-A537-FEBA982F1667}" type="presOf" srcId="{719213A4-932F-40D7-80E2-CFA5593C7222}" destId="{0E8152A4-E267-4D46-A432-7705A3B69A78}" srcOrd="1" destOrd="0" presId="urn:microsoft.com/office/officeart/2005/8/layout/list1#3"/>
    <dgm:cxn modelId="{31124BE1-5FFB-47BB-B749-1AA97FF23234}" type="presOf" srcId="{9CFBDEFD-E7B4-465D-AF65-1C80419C57A2}" destId="{2D64538E-E103-4652-860E-88D74D3FC489}" srcOrd="1" destOrd="0" presId="urn:microsoft.com/office/officeart/2005/8/layout/list1#3"/>
    <dgm:cxn modelId="{E377A0E1-7F22-4F58-976F-30C62016C44B}" srcId="{96D4D74B-C3D1-44F4-87B4-1A384C8DAED0}" destId="{F3721C76-09CF-4091-98CF-2695841E5E86}" srcOrd="3" destOrd="0" parTransId="{3E7B1B11-BD75-4160-8897-32757A46EB9C}" sibTransId="{7A5A1156-AB2D-4658-9F08-2B9B18E8AD7C}"/>
    <dgm:cxn modelId="{A813B2EE-053D-4B49-B300-9005ACF3E92B}" type="presOf" srcId="{18647D64-9FA9-409D-8A06-C11BBD7F623E}" destId="{754FB664-DFC2-4E18-821F-E35F1458BE24}" srcOrd="0" destOrd="0" presId="urn:microsoft.com/office/officeart/2005/8/layout/list1#3"/>
    <dgm:cxn modelId="{5269272B-B8B6-48D4-8F4D-E04BA7FB9DE0}" type="presParOf" srcId="{1634BAD9-59C9-4FBA-B53C-99467661C77F}" destId="{41F2EC32-8A96-4D61-9A3D-10A8AA3FF915}" srcOrd="0" destOrd="0" presId="urn:microsoft.com/office/officeart/2005/8/layout/list1#3"/>
    <dgm:cxn modelId="{A5FA1959-0919-4C91-B049-E9D3089DCC4B}" type="presParOf" srcId="{41F2EC32-8A96-4D61-9A3D-10A8AA3FF915}" destId="{754FB664-DFC2-4E18-821F-E35F1458BE24}" srcOrd="0" destOrd="0" presId="urn:microsoft.com/office/officeart/2005/8/layout/list1#3"/>
    <dgm:cxn modelId="{C32E79DA-BB11-4000-9835-8C5A594943D9}" type="presParOf" srcId="{41F2EC32-8A96-4D61-9A3D-10A8AA3FF915}" destId="{D091FACB-5C36-4531-9B8D-DEB5DC58D327}" srcOrd="1" destOrd="0" presId="urn:microsoft.com/office/officeart/2005/8/layout/list1#3"/>
    <dgm:cxn modelId="{6832174A-4BD1-4668-B776-EE7752F9FCCF}" type="presParOf" srcId="{1634BAD9-59C9-4FBA-B53C-99467661C77F}" destId="{48FEBA53-B378-43D6-8319-908B4846FBAF}" srcOrd="1" destOrd="0" presId="urn:microsoft.com/office/officeart/2005/8/layout/list1#3"/>
    <dgm:cxn modelId="{915932E1-1117-4DBA-8E65-256A09A07D10}" type="presParOf" srcId="{1634BAD9-59C9-4FBA-B53C-99467661C77F}" destId="{E7222B2A-D1C7-4444-A70E-FC32F9D101C9}" srcOrd="2" destOrd="0" presId="urn:microsoft.com/office/officeart/2005/8/layout/list1#3"/>
    <dgm:cxn modelId="{97018FA2-3E45-4729-83F1-ABEB133C879E}" type="presParOf" srcId="{1634BAD9-59C9-4FBA-B53C-99467661C77F}" destId="{A06971FC-C837-4BDC-8831-5D21D58506A8}" srcOrd="3" destOrd="0" presId="urn:microsoft.com/office/officeart/2005/8/layout/list1#3"/>
    <dgm:cxn modelId="{4CBF8F6A-248A-42AA-A3D1-84B49539A468}" type="presParOf" srcId="{1634BAD9-59C9-4FBA-B53C-99467661C77F}" destId="{B062A3D9-44E1-4BCF-8CEA-811F9382B62F}" srcOrd="4" destOrd="0" presId="urn:microsoft.com/office/officeart/2005/8/layout/list1#3"/>
    <dgm:cxn modelId="{FD22D516-9144-4306-99A0-83C80AC8B545}" type="presParOf" srcId="{B062A3D9-44E1-4BCF-8CEA-811F9382B62F}" destId="{C0B9B4DA-0649-4016-9771-3B648C4D0F6B}" srcOrd="0" destOrd="0" presId="urn:microsoft.com/office/officeart/2005/8/layout/list1#3"/>
    <dgm:cxn modelId="{85C05BC0-72D3-4A8A-A43A-FD3B9EA1268A}" type="presParOf" srcId="{B062A3D9-44E1-4BCF-8CEA-811F9382B62F}" destId="{2D64538E-E103-4652-860E-88D74D3FC489}" srcOrd="1" destOrd="0" presId="urn:microsoft.com/office/officeart/2005/8/layout/list1#3"/>
    <dgm:cxn modelId="{42C4B96C-7C02-4E5F-BB88-8ED833B57B33}" type="presParOf" srcId="{1634BAD9-59C9-4FBA-B53C-99467661C77F}" destId="{3E64A0D4-0658-4EB3-ACF4-CAB91E582755}" srcOrd="5" destOrd="0" presId="urn:microsoft.com/office/officeart/2005/8/layout/list1#3"/>
    <dgm:cxn modelId="{49B87FFF-29C8-4691-B881-C365AD351BB5}" type="presParOf" srcId="{1634BAD9-59C9-4FBA-B53C-99467661C77F}" destId="{7330A0A2-7F79-44B7-80D2-D4300F3215F1}" srcOrd="6" destOrd="0" presId="urn:microsoft.com/office/officeart/2005/8/layout/list1#3"/>
    <dgm:cxn modelId="{D4D9A0E8-51BA-4465-B2EF-B2F7A92DFF4B}" type="presParOf" srcId="{1634BAD9-59C9-4FBA-B53C-99467661C77F}" destId="{6AC61BB4-4045-4631-8842-53019126158D}" srcOrd="7" destOrd="0" presId="urn:microsoft.com/office/officeart/2005/8/layout/list1#3"/>
    <dgm:cxn modelId="{C6CC86EF-8BD3-466C-A1A5-1163D85029F6}" type="presParOf" srcId="{1634BAD9-59C9-4FBA-B53C-99467661C77F}" destId="{BAABAD75-62FC-4B11-9A6B-DF0B919D70DA}" srcOrd="8" destOrd="0" presId="urn:microsoft.com/office/officeart/2005/8/layout/list1#3"/>
    <dgm:cxn modelId="{88ADB2E4-62DA-460E-A0EE-B99FC4D76F7A}" type="presParOf" srcId="{BAABAD75-62FC-4B11-9A6B-DF0B919D70DA}" destId="{60310A30-E2DB-4DE6-91E2-52E7BA3043FD}" srcOrd="0" destOrd="0" presId="urn:microsoft.com/office/officeart/2005/8/layout/list1#3"/>
    <dgm:cxn modelId="{4092050E-9863-4BF3-860B-710128540442}" type="presParOf" srcId="{BAABAD75-62FC-4B11-9A6B-DF0B919D70DA}" destId="{0E8152A4-E267-4D46-A432-7705A3B69A78}" srcOrd="1" destOrd="0" presId="urn:microsoft.com/office/officeart/2005/8/layout/list1#3"/>
    <dgm:cxn modelId="{AB72C552-C67B-4BF6-8EAE-AEB77FD30C9F}" type="presParOf" srcId="{1634BAD9-59C9-4FBA-B53C-99467661C77F}" destId="{B219B962-11EA-4FB8-95D6-4FA2602BBBD2}" srcOrd="9" destOrd="0" presId="urn:microsoft.com/office/officeart/2005/8/layout/list1#3"/>
    <dgm:cxn modelId="{4D06640F-CF18-46AD-A2ED-A12CE39C28AC}" type="presParOf" srcId="{1634BAD9-59C9-4FBA-B53C-99467661C77F}" destId="{D1D25A39-CB56-43DA-809D-BD8640751686}" srcOrd="10" destOrd="0" presId="urn:microsoft.com/office/officeart/2005/8/layout/list1#3"/>
    <dgm:cxn modelId="{4F808EE1-ED03-494D-85C1-763EC18ABF77}" type="presParOf" srcId="{1634BAD9-59C9-4FBA-B53C-99467661C77F}" destId="{D7C07622-387E-49E6-A504-EE247A05A157}" srcOrd="11" destOrd="0" presId="urn:microsoft.com/office/officeart/2005/8/layout/list1#3"/>
    <dgm:cxn modelId="{083D75B4-7A03-414E-BAEE-92E4D428D30A}" type="presParOf" srcId="{1634BAD9-59C9-4FBA-B53C-99467661C77F}" destId="{C43A388C-475F-442F-88BA-B51ACDE85DF5}" srcOrd="12" destOrd="0" presId="urn:microsoft.com/office/officeart/2005/8/layout/list1#3"/>
    <dgm:cxn modelId="{6582F108-B74C-4A12-9CE7-A79751F2E643}" type="presParOf" srcId="{C43A388C-475F-442F-88BA-B51ACDE85DF5}" destId="{8168C559-CD6A-4317-A334-CB8828AB2675}" srcOrd="0" destOrd="0" presId="urn:microsoft.com/office/officeart/2005/8/layout/list1#3"/>
    <dgm:cxn modelId="{4A531BBA-485C-4158-BEA3-4512E5063ED2}" type="presParOf" srcId="{C43A388C-475F-442F-88BA-B51ACDE85DF5}" destId="{9E10280C-C858-4F09-8E31-4358E0B14BCD}" srcOrd="1" destOrd="0" presId="urn:microsoft.com/office/officeart/2005/8/layout/list1#3"/>
    <dgm:cxn modelId="{C1FA2906-63ED-4168-BDAD-30B6120A8B42}" type="presParOf" srcId="{1634BAD9-59C9-4FBA-B53C-99467661C77F}" destId="{79BB32BD-E1BC-4B38-AC3F-69857E882C2F}" srcOrd="13" destOrd="0" presId="urn:microsoft.com/office/officeart/2005/8/layout/list1#3"/>
    <dgm:cxn modelId="{F98CCC70-19F1-48CF-B424-AFF44972DC2E}" type="presParOf" srcId="{1634BAD9-59C9-4FBA-B53C-99467661C77F}" destId="{21CE05C2-7759-45BA-8F61-573B50765654}" srcOrd="14" destOrd="0" presId="urn:microsoft.com/office/officeart/2005/8/layout/list1#3"/>
    <dgm:cxn modelId="{3D7F01F1-69E4-4668-964D-26389F6F3687}" type="presParOf" srcId="{1634BAD9-59C9-4FBA-B53C-99467661C77F}" destId="{D7591764-2122-4A63-AF54-16E391384336}" srcOrd="15" destOrd="0" presId="urn:microsoft.com/office/officeart/2005/8/layout/list1#3"/>
    <dgm:cxn modelId="{17AAC3BB-7476-4249-8843-77A941EA2EBA}" type="presParOf" srcId="{1634BAD9-59C9-4FBA-B53C-99467661C77F}" destId="{1D24344C-96E5-4935-92C3-D35CBA5DF7B0}" srcOrd="16" destOrd="0" presId="urn:microsoft.com/office/officeart/2005/8/layout/list1#3"/>
    <dgm:cxn modelId="{12E34399-BF3E-4CFF-91B7-AF15414FEEB5}" type="presParOf" srcId="{1D24344C-96E5-4935-92C3-D35CBA5DF7B0}" destId="{24E28862-AC6F-440C-92DF-178F156A5331}" srcOrd="0" destOrd="0" presId="urn:microsoft.com/office/officeart/2005/8/layout/list1#3"/>
    <dgm:cxn modelId="{9C5CE066-C01C-41C4-92CE-5A1A52534F7E}" type="presParOf" srcId="{1D24344C-96E5-4935-92C3-D35CBA5DF7B0}" destId="{08956975-185D-491B-9E71-5D8BE4A0E5B4}" srcOrd="1" destOrd="0" presId="urn:microsoft.com/office/officeart/2005/8/layout/list1#3"/>
    <dgm:cxn modelId="{342B38AA-2029-4B10-87B6-8AA035257C46}" type="presParOf" srcId="{1634BAD9-59C9-4FBA-B53C-99467661C77F}" destId="{426DE5EF-8572-4CAD-8E06-370A510B2AEA}" srcOrd="17" destOrd="0" presId="urn:microsoft.com/office/officeart/2005/8/layout/list1#3"/>
    <dgm:cxn modelId="{4281BC28-24B9-4142-8C23-7C47994AE6BB}" type="presParOf" srcId="{1634BAD9-59C9-4FBA-B53C-99467661C77F}" destId="{AEB932F8-F540-45D2-B483-5457BCEBE5CF}" srcOrd="18" destOrd="0" presId="urn:microsoft.com/office/officeart/2005/8/layout/list1#3"/>
    <dgm:cxn modelId="{716C303B-F927-4806-9B83-7974C76DCA0E}" type="presParOf" srcId="{1634BAD9-59C9-4FBA-B53C-99467661C77F}" destId="{34DC3F87-BC74-454E-9A86-BDA65204B14A}" srcOrd="19" destOrd="0" presId="urn:microsoft.com/office/officeart/2005/8/layout/list1#3"/>
    <dgm:cxn modelId="{9B55CA84-4081-48CE-B00E-8B0A23691DE6}" type="presParOf" srcId="{1634BAD9-59C9-4FBA-B53C-99467661C77F}" destId="{CDCA7009-6998-4A7B-B6F1-CA009661B826}" srcOrd="20" destOrd="0" presId="urn:microsoft.com/office/officeart/2005/8/layout/list1#3"/>
    <dgm:cxn modelId="{F60B18D8-D280-4311-B76A-843D77E014A7}" type="presParOf" srcId="{CDCA7009-6998-4A7B-B6F1-CA009661B826}" destId="{76C53BEC-1B54-43BE-9B6A-FC278633598F}" srcOrd="0" destOrd="0" presId="urn:microsoft.com/office/officeart/2005/8/layout/list1#3"/>
    <dgm:cxn modelId="{FEF1ECD6-AFA5-4C70-8678-AE502C80F9FC}" type="presParOf" srcId="{CDCA7009-6998-4A7B-B6F1-CA009661B826}" destId="{65AAAF86-8018-4DE1-A68D-D3409F93145E}" srcOrd="1" destOrd="0" presId="urn:microsoft.com/office/officeart/2005/8/layout/list1#3"/>
    <dgm:cxn modelId="{B8BB5919-DBC3-46E2-953E-4C3527B34E19}" type="presParOf" srcId="{1634BAD9-59C9-4FBA-B53C-99467661C77F}" destId="{32879C16-6F19-4FBD-B1D5-AA59DB46D7CF}" srcOrd="21" destOrd="0" presId="urn:microsoft.com/office/officeart/2005/8/layout/list1#3"/>
    <dgm:cxn modelId="{279592CC-B0FC-4FDC-BF4F-1E90FB198E1D}" type="presParOf" srcId="{1634BAD9-59C9-4FBA-B53C-99467661C77F}" destId="{5E9CB6F4-EF94-401E-92A2-3E29168FEDDC}" srcOrd="22" destOrd="0" presId="urn:microsoft.com/office/officeart/2005/8/layout/list1#3"/>
  </dgm:cxnLst>
  <dgm:bg>
    <a:solidFill>
      <a:schemeClr val="accent4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6D4D74B-C3D1-44F4-87B4-1A384C8DAED0}" type="doc">
      <dgm:prSet loTypeId="urn:microsoft.com/office/officeart/2005/8/layout/list1#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vi-VN"/>
        </a:p>
      </dgm:t>
    </dgm:pt>
    <dgm:pt modelId="{18647D64-9FA9-409D-8A06-C11BBD7F623E}">
      <dgm:prSet phldrT="[Text]" custT="1"/>
      <dgm:spPr/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1. 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Information and data literacy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F7D246D-E722-4383-9ADE-CBB579B74500}" type="parTrans" cxnId="{E3E9859E-5D27-49EF-ABC3-E2472D336244}">
      <dgm:prSet/>
      <dgm:spPr/>
      <dgm:t>
        <a:bodyPr/>
        <a:lstStyle/>
        <a:p>
          <a:endParaRPr lang="vi-VN"/>
        </a:p>
      </dgm:t>
    </dgm:pt>
    <dgm:pt modelId="{0FEABCA7-4BA9-45BF-A26D-7AB7C2548411}" type="sibTrans" cxnId="{E3E9859E-5D27-49EF-ABC3-E2472D336244}">
      <dgm:prSet/>
      <dgm:spPr/>
      <dgm:t>
        <a:bodyPr/>
        <a:lstStyle/>
        <a:p>
          <a:endParaRPr lang="vi-VN"/>
        </a:p>
      </dgm:t>
    </dgm:pt>
    <dgm:pt modelId="{9CFBDEFD-E7B4-465D-AF65-1C80419C57A2}">
      <dgm:prSet phldrT="[Text]" custT="1"/>
      <dgm:spPr/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2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Communication and collaboration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00178CF-42BE-453B-99E8-0D13FB4A0293}" type="parTrans" cxnId="{DFE0D540-4E18-4FA0-93F8-E859EF19DD50}">
      <dgm:prSet/>
      <dgm:spPr/>
      <dgm:t>
        <a:bodyPr/>
        <a:lstStyle/>
        <a:p>
          <a:endParaRPr lang="vi-VN"/>
        </a:p>
      </dgm:t>
    </dgm:pt>
    <dgm:pt modelId="{FC22473E-5F01-4F67-8A7F-06F8E5A7F517}" type="sibTrans" cxnId="{DFE0D540-4E18-4FA0-93F8-E859EF19DD50}">
      <dgm:prSet/>
      <dgm:spPr/>
      <dgm:t>
        <a:bodyPr/>
        <a:lstStyle/>
        <a:p>
          <a:endParaRPr lang="vi-VN"/>
        </a:p>
      </dgm:t>
    </dgm:pt>
    <dgm:pt modelId="{719213A4-932F-40D7-80E2-CFA5593C7222}">
      <dgm:prSet phldrT="[Text]" custT="1"/>
      <dgm:spPr/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3. 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Digital content creation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B3B418A-D27F-412C-95D2-5B99722436B7}" type="parTrans" cxnId="{8A72DD7C-940B-49D1-8BAA-D32B3ECAC1AA}">
      <dgm:prSet/>
      <dgm:spPr/>
      <dgm:t>
        <a:bodyPr/>
        <a:lstStyle/>
        <a:p>
          <a:endParaRPr lang="vi-VN"/>
        </a:p>
      </dgm:t>
    </dgm:pt>
    <dgm:pt modelId="{B4C5EDB0-824C-4F3D-BA60-E7652288815B}" type="sibTrans" cxnId="{8A72DD7C-940B-49D1-8BAA-D32B3ECAC1AA}">
      <dgm:prSet/>
      <dgm:spPr/>
      <dgm:t>
        <a:bodyPr/>
        <a:lstStyle/>
        <a:p>
          <a:endParaRPr lang="vi-VN"/>
        </a:p>
      </dgm:t>
    </dgm:pt>
    <dgm:pt modelId="{F3721C76-09CF-4091-98CF-2695841E5E86}">
      <dgm:prSet phldrT="[Text]" custT="1"/>
      <dgm:spPr/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4. S</a:t>
          </a:r>
          <a:r>
            <a:rPr lang="en-US" sz="1800" dirty="0" err="1">
              <a:latin typeface="Calibri" panose="020F0502020204030204" pitchFamily="34" charset="0"/>
              <a:cs typeface="Calibri" panose="020F0502020204030204" pitchFamily="34" charset="0"/>
            </a:rPr>
            <a:t>afety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E7B1B11-BD75-4160-8897-32757A46EB9C}" type="parTrans" cxnId="{E377A0E1-7F22-4F58-976F-30C62016C44B}">
      <dgm:prSet/>
      <dgm:spPr/>
      <dgm:t>
        <a:bodyPr/>
        <a:lstStyle/>
        <a:p>
          <a:endParaRPr lang="vi-VN"/>
        </a:p>
      </dgm:t>
    </dgm:pt>
    <dgm:pt modelId="{7A5A1156-AB2D-4658-9F08-2B9B18E8AD7C}" type="sibTrans" cxnId="{E377A0E1-7F22-4F58-976F-30C62016C44B}">
      <dgm:prSet/>
      <dgm:spPr/>
      <dgm:t>
        <a:bodyPr/>
        <a:lstStyle/>
        <a:p>
          <a:endParaRPr lang="vi-VN"/>
        </a:p>
      </dgm:t>
    </dgm:pt>
    <dgm:pt modelId="{496AC165-A5E0-4330-BE05-C9E20B049240}">
      <dgm:prSet phldrT="[Text]" custT="1"/>
      <dgm:spPr/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5. 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Problem-solving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2ABB19-FD37-45F3-8A15-6B7A264027E2}" type="parTrans" cxnId="{67DBA7B7-3F3C-4FD2-BC0D-5C7F1E5954A8}">
      <dgm:prSet/>
      <dgm:spPr/>
      <dgm:t>
        <a:bodyPr/>
        <a:lstStyle/>
        <a:p>
          <a:endParaRPr lang="vi-VN"/>
        </a:p>
      </dgm:t>
    </dgm:pt>
    <dgm:pt modelId="{1A8A2D6C-D42D-40F9-8F8C-396A046EB98D}" type="sibTrans" cxnId="{67DBA7B7-3F3C-4FD2-BC0D-5C7F1E5954A8}">
      <dgm:prSet/>
      <dgm:spPr/>
      <dgm:t>
        <a:bodyPr/>
        <a:lstStyle/>
        <a:p>
          <a:endParaRPr lang="vi-VN"/>
        </a:p>
      </dgm:t>
    </dgm:pt>
    <dgm:pt modelId="{4922960F-E13A-426B-8FEC-1E65B9F2E506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0. 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Devices and software operations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EA06F2F-A53C-4D82-A534-2972B4982F01}" type="parTrans" cxnId="{28220698-3F33-4CD2-9F9C-9D940B858FD6}">
      <dgm:prSet/>
      <dgm:spPr/>
      <dgm:t>
        <a:bodyPr/>
        <a:lstStyle/>
        <a:p>
          <a:endParaRPr lang="vi-VN"/>
        </a:p>
      </dgm:t>
    </dgm:pt>
    <dgm:pt modelId="{3183E29B-25A5-425A-AC04-B340AB65ADDE}" type="sibTrans" cxnId="{28220698-3F33-4CD2-9F9C-9D940B858FD6}">
      <dgm:prSet/>
      <dgm:spPr/>
      <dgm:t>
        <a:bodyPr/>
        <a:lstStyle/>
        <a:p>
          <a:endParaRPr lang="vi-VN"/>
        </a:p>
      </dgm:t>
    </dgm:pt>
    <dgm:pt modelId="{ABEA3572-036F-43F9-B07C-A0AC04277DAA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6. 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Career-related competences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842EDB0-8A15-41A5-92DB-5AB6B674037C}" type="parTrans" cxnId="{BEE59B1F-911B-43C5-A7B9-251DA1ED127A}">
      <dgm:prSet/>
      <dgm:spPr/>
      <dgm:t>
        <a:bodyPr/>
        <a:lstStyle/>
        <a:p>
          <a:endParaRPr lang="vi-VN"/>
        </a:p>
      </dgm:t>
    </dgm:pt>
    <dgm:pt modelId="{422CCE0E-4C80-46C7-9120-1389118FBB14}" type="sibTrans" cxnId="{BEE59B1F-911B-43C5-A7B9-251DA1ED127A}">
      <dgm:prSet/>
      <dgm:spPr/>
      <dgm:t>
        <a:bodyPr/>
        <a:lstStyle/>
        <a:p>
          <a:endParaRPr lang="vi-VN"/>
        </a:p>
      </dgm:t>
    </dgm:pt>
    <dgm:pt modelId="{1634BAD9-59C9-4FBA-B53C-99467661C77F}" type="pres">
      <dgm:prSet presAssocID="{96D4D74B-C3D1-44F4-87B4-1A384C8DAED0}" presName="linear" presStyleCnt="0">
        <dgm:presLayoutVars>
          <dgm:dir/>
          <dgm:animLvl val="lvl"/>
          <dgm:resizeHandles val="exact"/>
        </dgm:presLayoutVars>
      </dgm:prSet>
      <dgm:spPr/>
    </dgm:pt>
    <dgm:pt modelId="{DF037EBD-E39F-4FC7-8287-4B467F0AF7A6}" type="pres">
      <dgm:prSet presAssocID="{4922960F-E13A-426B-8FEC-1E65B9F2E506}" presName="parentLin" presStyleCnt="0"/>
      <dgm:spPr/>
    </dgm:pt>
    <dgm:pt modelId="{CAF9F76D-6DB5-4303-AA9D-9FB28559A2A2}" type="pres">
      <dgm:prSet presAssocID="{4922960F-E13A-426B-8FEC-1E65B9F2E506}" presName="parentLeftMargin" presStyleLbl="node1" presStyleIdx="0" presStyleCnt="7"/>
      <dgm:spPr/>
    </dgm:pt>
    <dgm:pt modelId="{40AE8920-E54E-4E12-B9D4-3602CDAB412A}" type="pres">
      <dgm:prSet presAssocID="{4922960F-E13A-426B-8FEC-1E65B9F2E506}" presName="parentText" presStyleLbl="node1" presStyleIdx="0" presStyleCnt="7" custScaleX="132269" custLinFactNeighborX="4777">
        <dgm:presLayoutVars>
          <dgm:chMax val="0"/>
          <dgm:bulletEnabled val="1"/>
        </dgm:presLayoutVars>
      </dgm:prSet>
      <dgm:spPr/>
    </dgm:pt>
    <dgm:pt modelId="{FC9F6692-C949-44ED-8F14-D5FC72827C83}" type="pres">
      <dgm:prSet presAssocID="{4922960F-E13A-426B-8FEC-1E65B9F2E506}" presName="negativeSpace" presStyleCnt="0"/>
      <dgm:spPr/>
    </dgm:pt>
    <dgm:pt modelId="{5FBE1A3A-FCE5-4FE8-BA4B-FAA16F7AFC87}" type="pres">
      <dgm:prSet presAssocID="{4922960F-E13A-426B-8FEC-1E65B9F2E506}" presName="childText" presStyleLbl="conFgAcc1" presStyleIdx="0" presStyleCnt="7">
        <dgm:presLayoutVars>
          <dgm:bulletEnabled val="1"/>
        </dgm:presLayoutVars>
      </dgm:prSet>
      <dgm:spPr/>
    </dgm:pt>
    <dgm:pt modelId="{B88114FA-77AF-4C52-B564-93EE76DFDA2A}" type="pres">
      <dgm:prSet presAssocID="{3183E29B-25A5-425A-AC04-B340AB65ADDE}" presName="spaceBetweenRectangles" presStyleCnt="0"/>
      <dgm:spPr/>
    </dgm:pt>
    <dgm:pt modelId="{41F2EC32-8A96-4D61-9A3D-10A8AA3FF915}" type="pres">
      <dgm:prSet presAssocID="{18647D64-9FA9-409D-8A06-C11BBD7F623E}" presName="parentLin" presStyleCnt="0"/>
      <dgm:spPr/>
    </dgm:pt>
    <dgm:pt modelId="{754FB664-DFC2-4E18-821F-E35F1458BE24}" type="pres">
      <dgm:prSet presAssocID="{18647D64-9FA9-409D-8A06-C11BBD7F623E}" presName="parentLeftMargin" presStyleLbl="node1" presStyleIdx="0" presStyleCnt="7"/>
      <dgm:spPr/>
    </dgm:pt>
    <dgm:pt modelId="{D091FACB-5C36-4531-9B8D-DEB5DC58D327}" type="pres">
      <dgm:prSet presAssocID="{18647D64-9FA9-409D-8A06-C11BBD7F623E}" presName="parentText" presStyleLbl="node1" presStyleIdx="1" presStyleCnt="7" custScaleX="132269" custLinFactNeighborX="4777">
        <dgm:presLayoutVars>
          <dgm:chMax val="0"/>
          <dgm:bulletEnabled val="1"/>
        </dgm:presLayoutVars>
      </dgm:prSet>
      <dgm:spPr/>
    </dgm:pt>
    <dgm:pt modelId="{48FEBA53-B378-43D6-8319-908B4846FBAF}" type="pres">
      <dgm:prSet presAssocID="{18647D64-9FA9-409D-8A06-C11BBD7F623E}" presName="negativeSpace" presStyleCnt="0"/>
      <dgm:spPr/>
    </dgm:pt>
    <dgm:pt modelId="{E7222B2A-D1C7-4444-A70E-FC32F9D101C9}" type="pres">
      <dgm:prSet presAssocID="{18647D64-9FA9-409D-8A06-C11BBD7F623E}" presName="childText" presStyleLbl="conFgAcc1" presStyleIdx="1" presStyleCnt="7">
        <dgm:presLayoutVars>
          <dgm:bulletEnabled val="1"/>
        </dgm:presLayoutVars>
      </dgm:prSet>
      <dgm:spPr/>
    </dgm:pt>
    <dgm:pt modelId="{A06971FC-C837-4BDC-8831-5D21D58506A8}" type="pres">
      <dgm:prSet presAssocID="{0FEABCA7-4BA9-45BF-A26D-7AB7C2548411}" presName="spaceBetweenRectangles" presStyleCnt="0"/>
      <dgm:spPr/>
    </dgm:pt>
    <dgm:pt modelId="{B062A3D9-44E1-4BCF-8CEA-811F9382B62F}" type="pres">
      <dgm:prSet presAssocID="{9CFBDEFD-E7B4-465D-AF65-1C80419C57A2}" presName="parentLin" presStyleCnt="0"/>
      <dgm:spPr/>
    </dgm:pt>
    <dgm:pt modelId="{C0B9B4DA-0649-4016-9771-3B648C4D0F6B}" type="pres">
      <dgm:prSet presAssocID="{9CFBDEFD-E7B4-465D-AF65-1C80419C57A2}" presName="parentLeftMargin" presStyleLbl="node1" presStyleIdx="1" presStyleCnt="7"/>
      <dgm:spPr/>
    </dgm:pt>
    <dgm:pt modelId="{2D64538E-E103-4652-860E-88D74D3FC489}" type="pres">
      <dgm:prSet presAssocID="{9CFBDEFD-E7B4-465D-AF65-1C80419C57A2}" presName="parentText" presStyleLbl="node1" presStyleIdx="2" presStyleCnt="7" custScaleX="132269" custLinFactNeighborX="4777">
        <dgm:presLayoutVars>
          <dgm:chMax val="0"/>
          <dgm:bulletEnabled val="1"/>
        </dgm:presLayoutVars>
      </dgm:prSet>
      <dgm:spPr/>
    </dgm:pt>
    <dgm:pt modelId="{3E64A0D4-0658-4EB3-ACF4-CAB91E582755}" type="pres">
      <dgm:prSet presAssocID="{9CFBDEFD-E7B4-465D-AF65-1C80419C57A2}" presName="negativeSpace" presStyleCnt="0"/>
      <dgm:spPr/>
    </dgm:pt>
    <dgm:pt modelId="{7330A0A2-7F79-44B7-80D2-D4300F3215F1}" type="pres">
      <dgm:prSet presAssocID="{9CFBDEFD-E7B4-465D-AF65-1C80419C57A2}" presName="childText" presStyleLbl="conFgAcc1" presStyleIdx="2" presStyleCnt="7">
        <dgm:presLayoutVars>
          <dgm:bulletEnabled val="1"/>
        </dgm:presLayoutVars>
      </dgm:prSet>
      <dgm:spPr/>
    </dgm:pt>
    <dgm:pt modelId="{6AC61BB4-4045-4631-8842-53019126158D}" type="pres">
      <dgm:prSet presAssocID="{FC22473E-5F01-4F67-8A7F-06F8E5A7F517}" presName="spaceBetweenRectangles" presStyleCnt="0"/>
      <dgm:spPr/>
    </dgm:pt>
    <dgm:pt modelId="{BAABAD75-62FC-4B11-9A6B-DF0B919D70DA}" type="pres">
      <dgm:prSet presAssocID="{719213A4-932F-40D7-80E2-CFA5593C7222}" presName="parentLin" presStyleCnt="0"/>
      <dgm:spPr/>
    </dgm:pt>
    <dgm:pt modelId="{60310A30-E2DB-4DE6-91E2-52E7BA3043FD}" type="pres">
      <dgm:prSet presAssocID="{719213A4-932F-40D7-80E2-CFA5593C7222}" presName="parentLeftMargin" presStyleLbl="node1" presStyleIdx="2" presStyleCnt="7"/>
      <dgm:spPr/>
    </dgm:pt>
    <dgm:pt modelId="{0E8152A4-E267-4D46-A432-7705A3B69A78}" type="pres">
      <dgm:prSet presAssocID="{719213A4-932F-40D7-80E2-CFA5593C7222}" presName="parentText" presStyleLbl="node1" presStyleIdx="3" presStyleCnt="7" custScaleX="132269" custLinFactNeighborX="4777">
        <dgm:presLayoutVars>
          <dgm:chMax val="0"/>
          <dgm:bulletEnabled val="1"/>
        </dgm:presLayoutVars>
      </dgm:prSet>
      <dgm:spPr/>
    </dgm:pt>
    <dgm:pt modelId="{B219B962-11EA-4FB8-95D6-4FA2602BBBD2}" type="pres">
      <dgm:prSet presAssocID="{719213A4-932F-40D7-80E2-CFA5593C7222}" presName="negativeSpace" presStyleCnt="0"/>
      <dgm:spPr/>
    </dgm:pt>
    <dgm:pt modelId="{D1D25A39-CB56-43DA-809D-BD8640751686}" type="pres">
      <dgm:prSet presAssocID="{719213A4-932F-40D7-80E2-CFA5593C7222}" presName="childText" presStyleLbl="conFgAcc1" presStyleIdx="3" presStyleCnt="7">
        <dgm:presLayoutVars>
          <dgm:bulletEnabled val="1"/>
        </dgm:presLayoutVars>
      </dgm:prSet>
      <dgm:spPr/>
    </dgm:pt>
    <dgm:pt modelId="{D7C07622-387E-49E6-A504-EE247A05A157}" type="pres">
      <dgm:prSet presAssocID="{B4C5EDB0-824C-4F3D-BA60-E7652288815B}" presName="spaceBetweenRectangles" presStyleCnt="0"/>
      <dgm:spPr/>
    </dgm:pt>
    <dgm:pt modelId="{C43A388C-475F-442F-88BA-B51ACDE85DF5}" type="pres">
      <dgm:prSet presAssocID="{F3721C76-09CF-4091-98CF-2695841E5E86}" presName="parentLin" presStyleCnt="0"/>
      <dgm:spPr/>
    </dgm:pt>
    <dgm:pt modelId="{8168C559-CD6A-4317-A334-CB8828AB2675}" type="pres">
      <dgm:prSet presAssocID="{F3721C76-09CF-4091-98CF-2695841E5E86}" presName="parentLeftMargin" presStyleLbl="node1" presStyleIdx="3" presStyleCnt="7"/>
      <dgm:spPr/>
    </dgm:pt>
    <dgm:pt modelId="{9E10280C-C858-4F09-8E31-4358E0B14BCD}" type="pres">
      <dgm:prSet presAssocID="{F3721C76-09CF-4091-98CF-2695841E5E86}" presName="parentText" presStyleLbl="node1" presStyleIdx="4" presStyleCnt="7" custScaleX="132269" custLinFactNeighborX="4777">
        <dgm:presLayoutVars>
          <dgm:chMax val="0"/>
          <dgm:bulletEnabled val="1"/>
        </dgm:presLayoutVars>
      </dgm:prSet>
      <dgm:spPr/>
    </dgm:pt>
    <dgm:pt modelId="{79BB32BD-E1BC-4B38-AC3F-69857E882C2F}" type="pres">
      <dgm:prSet presAssocID="{F3721C76-09CF-4091-98CF-2695841E5E86}" presName="negativeSpace" presStyleCnt="0"/>
      <dgm:spPr/>
    </dgm:pt>
    <dgm:pt modelId="{21CE05C2-7759-45BA-8F61-573B50765654}" type="pres">
      <dgm:prSet presAssocID="{F3721C76-09CF-4091-98CF-2695841E5E86}" presName="childText" presStyleLbl="conFgAcc1" presStyleIdx="4" presStyleCnt="7">
        <dgm:presLayoutVars>
          <dgm:bulletEnabled val="1"/>
        </dgm:presLayoutVars>
      </dgm:prSet>
      <dgm:spPr/>
    </dgm:pt>
    <dgm:pt modelId="{D7591764-2122-4A63-AF54-16E391384336}" type="pres">
      <dgm:prSet presAssocID="{7A5A1156-AB2D-4658-9F08-2B9B18E8AD7C}" presName="spaceBetweenRectangles" presStyleCnt="0"/>
      <dgm:spPr/>
    </dgm:pt>
    <dgm:pt modelId="{1D24344C-96E5-4935-92C3-D35CBA5DF7B0}" type="pres">
      <dgm:prSet presAssocID="{496AC165-A5E0-4330-BE05-C9E20B049240}" presName="parentLin" presStyleCnt="0"/>
      <dgm:spPr/>
    </dgm:pt>
    <dgm:pt modelId="{24E28862-AC6F-440C-92DF-178F156A5331}" type="pres">
      <dgm:prSet presAssocID="{496AC165-A5E0-4330-BE05-C9E20B049240}" presName="parentLeftMargin" presStyleLbl="node1" presStyleIdx="4" presStyleCnt="7"/>
      <dgm:spPr/>
    </dgm:pt>
    <dgm:pt modelId="{08956975-185D-491B-9E71-5D8BE4A0E5B4}" type="pres">
      <dgm:prSet presAssocID="{496AC165-A5E0-4330-BE05-C9E20B049240}" presName="parentText" presStyleLbl="node1" presStyleIdx="5" presStyleCnt="7" custScaleX="132269" custLinFactNeighborX="4777">
        <dgm:presLayoutVars>
          <dgm:chMax val="0"/>
          <dgm:bulletEnabled val="1"/>
        </dgm:presLayoutVars>
      </dgm:prSet>
      <dgm:spPr/>
    </dgm:pt>
    <dgm:pt modelId="{426DE5EF-8572-4CAD-8E06-370A510B2AEA}" type="pres">
      <dgm:prSet presAssocID="{496AC165-A5E0-4330-BE05-C9E20B049240}" presName="negativeSpace" presStyleCnt="0"/>
      <dgm:spPr/>
    </dgm:pt>
    <dgm:pt modelId="{AEB932F8-F540-45D2-B483-5457BCEBE5CF}" type="pres">
      <dgm:prSet presAssocID="{496AC165-A5E0-4330-BE05-C9E20B049240}" presName="childText" presStyleLbl="conFgAcc1" presStyleIdx="5" presStyleCnt="7">
        <dgm:presLayoutVars>
          <dgm:bulletEnabled val="1"/>
        </dgm:presLayoutVars>
      </dgm:prSet>
      <dgm:spPr/>
    </dgm:pt>
    <dgm:pt modelId="{2FCC027E-421B-4DF6-B841-6A6BA8BB2895}" type="pres">
      <dgm:prSet presAssocID="{1A8A2D6C-D42D-40F9-8F8C-396A046EB98D}" presName="spaceBetweenRectangles" presStyleCnt="0"/>
      <dgm:spPr/>
    </dgm:pt>
    <dgm:pt modelId="{59A949C6-45EC-48F7-A8EE-39F4E8962846}" type="pres">
      <dgm:prSet presAssocID="{ABEA3572-036F-43F9-B07C-A0AC04277DAA}" presName="parentLin" presStyleCnt="0"/>
      <dgm:spPr/>
    </dgm:pt>
    <dgm:pt modelId="{1A682C5F-86B1-45C0-B20D-611D1461320C}" type="pres">
      <dgm:prSet presAssocID="{ABEA3572-036F-43F9-B07C-A0AC04277DAA}" presName="parentLeftMargin" presStyleLbl="node1" presStyleIdx="5" presStyleCnt="7"/>
      <dgm:spPr/>
    </dgm:pt>
    <dgm:pt modelId="{D6E16AD5-0CCE-4976-B35E-035977522EA7}" type="pres">
      <dgm:prSet presAssocID="{ABEA3572-036F-43F9-B07C-A0AC04277DAA}" presName="parentText" presStyleLbl="node1" presStyleIdx="6" presStyleCnt="7" custScaleX="132269" custLinFactNeighborX="4777">
        <dgm:presLayoutVars>
          <dgm:chMax val="0"/>
          <dgm:bulletEnabled val="1"/>
        </dgm:presLayoutVars>
      </dgm:prSet>
      <dgm:spPr/>
    </dgm:pt>
    <dgm:pt modelId="{DAE90CA2-8B50-4DA7-B198-74A2B9CFDE47}" type="pres">
      <dgm:prSet presAssocID="{ABEA3572-036F-43F9-B07C-A0AC04277DAA}" presName="negativeSpace" presStyleCnt="0"/>
      <dgm:spPr/>
    </dgm:pt>
    <dgm:pt modelId="{7DFBA6AA-144C-4397-B3BC-F29F826DFBDE}" type="pres">
      <dgm:prSet presAssocID="{ABEA3572-036F-43F9-B07C-A0AC04277DAA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05AA6817-6F9D-4D4F-9E5C-78F4C0CE44C5}" type="presOf" srcId="{496AC165-A5E0-4330-BE05-C9E20B049240}" destId="{24E28862-AC6F-440C-92DF-178F156A5331}" srcOrd="0" destOrd="0" presId="urn:microsoft.com/office/officeart/2005/8/layout/list1#2"/>
    <dgm:cxn modelId="{E66C0019-246C-4485-9003-F4CCE64246CD}" type="presOf" srcId="{18647D64-9FA9-409D-8A06-C11BBD7F623E}" destId="{D091FACB-5C36-4531-9B8D-DEB5DC58D327}" srcOrd="1" destOrd="0" presId="urn:microsoft.com/office/officeart/2005/8/layout/list1#2"/>
    <dgm:cxn modelId="{4A401519-E38B-4EA7-BD20-020C5FAD8D99}" type="presOf" srcId="{ABEA3572-036F-43F9-B07C-A0AC04277DAA}" destId="{D6E16AD5-0CCE-4976-B35E-035977522EA7}" srcOrd="1" destOrd="0" presId="urn:microsoft.com/office/officeart/2005/8/layout/list1#2"/>
    <dgm:cxn modelId="{BEE59B1F-911B-43C5-A7B9-251DA1ED127A}" srcId="{96D4D74B-C3D1-44F4-87B4-1A384C8DAED0}" destId="{ABEA3572-036F-43F9-B07C-A0AC04277DAA}" srcOrd="6" destOrd="0" parTransId="{6842EDB0-8A15-41A5-92DB-5AB6B674037C}" sibTransId="{422CCE0E-4C80-46C7-9120-1389118FBB14}"/>
    <dgm:cxn modelId="{668B5A23-566C-458E-AE4F-342343E08B06}" type="presOf" srcId="{F3721C76-09CF-4091-98CF-2695841E5E86}" destId="{9E10280C-C858-4F09-8E31-4358E0B14BCD}" srcOrd="1" destOrd="0" presId="urn:microsoft.com/office/officeart/2005/8/layout/list1#2"/>
    <dgm:cxn modelId="{5A317C2C-76D3-4AE5-951F-DF08818A76DF}" type="presOf" srcId="{4922960F-E13A-426B-8FEC-1E65B9F2E506}" destId="{CAF9F76D-6DB5-4303-AA9D-9FB28559A2A2}" srcOrd="0" destOrd="0" presId="urn:microsoft.com/office/officeart/2005/8/layout/list1#2"/>
    <dgm:cxn modelId="{DFE0D540-4E18-4FA0-93F8-E859EF19DD50}" srcId="{96D4D74B-C3D1-44F4-87B4-1A384C8DAED0}" destId="{9CFBDEFD-E7B4-465D-AF65-1C80419C57A2}" srcOrd="2" destOrd="0" parTransId="{400178CF-42BE-453B-99E8-0D13FB4A0293}" sibTransId="{FC22473E-5F01-4F67-8A7F-06F8E5A7F517}"/>
    <dgm:cxn modelId="{35746B6A-1A26-48E0-B9AB-E8B26CF8DB10}" type="presOf" srcId="{F3721C76-09CF-4091-98CF-2695841E5E86}" destId="{8168C559-CD6A-4317-A334-CB8828AB2675}" srcOrd="0" destOrd="0" presId="urn:microsoft.com/office/officeart/2005/8/layout/list1#2"/>
    <dgm:cxn modelId="{34D7DF55-6F0B-4551-9F51-BC5D5314BF10}" type="presOf" srcId="{496AC165-A5E0-4330-BE05-C9E20B049240}" destId="{08956975-185D-491B-9E71-5D8BE4A0E5B4}" srcOrd="1" destOrd="0" presId="urn:microsoft.com/office/officeart/2005/8/layout/list1#2"/>
    <dgm:cxn modelId="{FD3FE878-CB8B-42D5-8884-44105DE3FA1C}" type="presOf" srcId="{9CFBDEFD-E7B4-465D-AF65-1C80419C57A2}" destId="{C0B9B4DA-0649-4016-9771-3B648C4D0F6B}" srcOrd="0" destOrd="0" presId="urn:microsoft.com/office/officeart/2005/8/layout/list1#2"/>
    <dgm:cxn modelId="{8A72DD7C-940B-49D1-8BAA-D32B3ECAC1AA}" srcId="{96D4D74B-C3D1-44F4-87B4-1A384C8DAED0}" destId="{719213A4-932F-40D7-80E2-CFA5593C7222}" srcOrd="3" destOrd="0" parTransId="{EB3B418A-D27F-412C-95D2-5B99722436B7}" sibTransId="{B4C5EDB0-824C-4F3D-BA60-E7652288815B}"/>
    <dgm:cxn modelId="{AC24A884-14D1-4B72-B6DE-F57A5EC8F90C}" type="presOf" srcId="{719213A4-932F-40D7-80E2-CFA5593C7222}" destId="{60310A30-E2DB-4DE6-91E2-52E7BA3043FD}" srcOrd="0" destOrd="0" presId="urn:microsoft.com/office/officeart/2005/8/layout/list1#2"/>
    <dgm:cxn modelId="{D53FAE97-E69C-407F-9B4D-1A38DA4840B0}" type="presOf" srcId="{ABEA3572-036F-43F9-B07C-A0AC04277DAA}" destId="{1A682C5F-86B1-45C0-B20D-611D1461320C}" srcOrd="0" destOrd="0" presId="urn:microsoft.com/office/officeart/2005/8/layout/list1#2"/>
    <dgm:cxn modelId="{28220698-3F33-4CD2-9F9C-9D940B858FD6}" srcId="{96D4D74B-C3D1-44F4-87B4-1A384C8DAED0}" destId="{4922960F-E13A-426B-8FEC-1E65B9F2E506}" srcOrd="0" destOrd="0" parTransId="{6EA06F2F-A53C-4D82-A534-2972B4982F01}" sibTransId="{3183E29B-25A5-425A-AC04-B340AB65ADDE}"/>
    <dgm:cxn modelId="{E3E9859E-5D27-49EF-ABC3-E2472D336244}" srcId="{96D4D74B-C3D1-44F4-87B4-1A384C8DAED0}" destId="{18647D64-9FA9-409D-8A06-C11BBD7F623E}" srcOrd="1" destOrd="0" parTransId="{9F7D246D-E722-4383-9ADE-CBB579B74500}" sibTransId="{0FEABCA7-4BA9-45BF-A26D-7AB7C2548411}"/>
    <dgm:cxn modelId="{9D5E4AA5-2780-4E43-9D31-B375B6CCCE4D}" type="presOf" srcId="{96D4D74B-C3D1-44F4-87B4-1A384C8DAED0}" destId="{1634BAD9-59C9-4FBA-B53C-99467661C77F}" srcOrd="0" destOrd="0" presId="urn:microsoft.com/office/officeart/2005/8/layout/list1#2"/>
    <dgm:cxn modelId="{67DBA7B7-3F3C-4FD2-BC0D-5C7F1E5954A8}" srcId="{96D4D74B-C3D1-44F4-87B4-1A384C8DAED0}" destId="{496AC165-A5E0-4330-BE05-C9E20B049240}" srcOrd="5" destOrd="0" parTransId="{632ABB19-FD37-45F3-8A15-6B7A264027E2}" sibTransId="{1A8A2D6C-D42D-40F9-8F8C-396A046EB98D}"/>
    <dgm:cxn modelId="{C3C44ADB-D96C-42F2-A537-FEBA982F1667}" type="presOf" srcId="{719213A4-932F-40D7-80E2-CFA5593C7222}" destId="{0E8152A4-E267-4D46-A432-7705A3B69A78}" srcOrd="1" destOrd="0" presId="urn:microsoft.com/office/officeart/2005/8/layout/list1#2"/>
    <dgm:cxn modelId="{31124BE1-5FFB-47BB-B749-1AA97FF23234}" type="presOf" srcId="{9CFBDEFD-E7B4-465D-AF65-1C80419C57A2}" destId="{2D64538E-E103-4652-860E-88D74D3FC489}" srcOrd="1" destOrd="0" presId="urn:microsoft.com/office/officeart/2005/8/layout/list1#2"/>
    <dgm:cxn modelId="{E377A0E1-7F22-4F58-976F-30C62016C44B}" srcId="{96D4D74B-C3D1-44F4-87B4-1A384C8DAED0}" destId="{F3721C76-09CF-4091-98CF-2695841E5E86}" srcOrd="4" destOrd="0" parTransId="{3E7B1B11-BD75-4160-8897-32757A46EB9C}" sibTransId="{7A5A1156-AB2D-4658-9F08-2B9B18E8AD7C}"/>
    <dgm:cxn modelId="{951183EB-7F72-4890-A5CC-A1516D0DFAC1}" type="presOf" srcId="{4922960F-E13A-426B-8FEC-1E65B9F2E506}" destId="{40AE8920-E54E-4E12-B9D4-3602CDAB412A}" srcOrd="1" destOrd="0" presId="urn:microsoft.com/office/officeart/2005/8/layout/list1#2"/>
    <dgm:cxn modelId="{A813B2EE-053D-4B49-B300-9005ACF3E92B}" type="presOf" srcId="{18647D64-9FA9-409D-8A06-C11BBD7F623E}" destId="{754FB664-DFC2-4E18-821F-E35F1458BE24}" srcOrd="0" destOrd="0" presId="urn:microsoft.com/office/officeart/2005/8/layout/list1#2"/>
    <dgm:cxn modelId="{6BFF30EA-E873-43AE-8AE1-E5E4F01348AA}" type="presParOf" srcId="{1634BAD9-59C9-4FBA-B53C-99467661C77F}" destId="{DF037EBD-E39F-4FC7-8287-4B467F0AF7A6}" srcOrd="0" destOrd="0" presId="urn:microsoft.com/office/officeart/2005/8/layout/list1#2"/>
    <dgm:cxn modelId="{1B2F4F20-FE4C-4E48-9092-CE63C98C59B3}" type="presParOf" srcId="{DF037EBD-E39F-4FC7-8287-4B467F0AF7A6}" destId="{CAF9F76D-6DB5-4303-AA9D-9FB28559A2A2}" srcOrd="0" destOrd="0" presId="urn:microsoft.com/office/officeart/2005/8/layout/list1#2"/>
    <dgm:cxn modelId="{0F95F651-061F-4B21-9807-8DE66749A384}" type="presParOf" srcId="{DF037EBD-E39F-4FC7-8287-4B467F0AF7A6}" destId="{40AE8920-E54E-4E12-B9D4-3602CDAB412A}" srcOrd="1" destOrd="0" presId="urn:microsoft.com/office/officeart/2005/8/layout/list1#2"/>
    <dgm:cxn modelId="{C226EB24-79E0-42CF-BE5C-7FDD0CBC13D3}" type="presParOf" srcId="{1634BAD9-59C9-4FBA-B53C-99467661C77F}" destId="{FC9F6692-C949-44ED-8F14-D5FC72827C83}" srcOrd="1" destOrd="0" presId="urn:microsoft.com/office/officeart/2005/8/layout/list1#2"/>
    <dgm:cxn modelId="{48D914F7-B538-4345-B9C9-BEBF0F70D14B}" type="presParOf" srcId="{1634BAD9-59C9-4FBA-B53C-99467661C77F}" destId="{5FBE1A3A-FCE5-4FE8-BA4B-FAA16F7AFC87}" srcOrd="2" destOrd="0" presId="urn:microsoft.com/office/officeart/2005/8/layout/list1#2"/>
    <dgm:cxn modelId="{8742361C-1F03-400D-AD2C-E91625F77CF3}" type="presParOf" srcId="{1634BAD9-59C9-4FBA-B53C-99467661C77F}" destId="{B88114FA-77AF-4C52-B564-93EE76DFDA2A}" srcOrd="3" destOrd="0" presId="urn:microsoft.com/office/officeart/2005/8/layout/list1#2"/>
    <dgm:cxn modelId="{5269272B-B8B6-48D4-8F4D-E04BA7FB9DE0}" type="presParOf" srcId="{1634BAD9-59C9-4FBA-B53C-99467661C77F}" destId="{41F2EC32-8A96-4D61-9A3D-10A8AA3FF915}" srcOrd="4" destOrd="0" presId="urn:microsoft.com/office/officeart/2005/8/layout/list1#2"/>
    <dgm:cxn modelId="{A5FA1959-0919-4C91-B049-E9D3089DCC4B}" type="presParOf" srcId="{41F2EC32-8A96-4D61-9A3D-10A8AA3FF915}" destId="{754FB664-DFC2-4E18-821F-E35F1458BE24}" srcOrd="0" destOrd="0" presId="urn:microsoft.com/office/officeart/2005/8/layout/list1#2"/>
    <dgm:cxn modelId="{C32E79DA-BB11-4000-9835-8C5A594943D9}" type="presParOf" srcId="{41F2EC32-8A96-4D61-9A3D-10A8AA3FF915}" destId="{D091FACB-5C36-4531-9B8D-DEB5DC58D327}" srcOrd="1" destOrd="0" presId="urn:microsoft.com/office/officeart/2005/8/layout/list1#2"/>
    <dgm:cxn modelId="{6832174A-4BD1-4668-B776-EE7752F9FCCF}" type="presParOf" srcId="{1634BAD9-59C9-4FBA-B53C-99467661C77F}" destId="{48FEBA53-B378-43D6-8319-908B4846FBAF}" srcOrd="5" destOrd="0" presId="urn:microsoft.com/office/officeart/2005/8/layout/list1#2"/>
    <dgm:cxn modelId="{915932E1-1117-4DBA-8E65-256A09A07D10}" type="presParOf" srcId="{1634BAD9-59C9-4FBA-B53C-99467661C77F}" destId="{E7222B2A-D1C7-4444-A70E-FC32F9D101C9}" srcOrd="6" destOrd="0" presId="urn:microsoft.com/office/officeart/2005/8/layout/list1#2"/>
    <dgm:cxn modelId="{97018FA2-3E45-4729-83F1-ABEB133C879E}" type="presParOf" srcId="{1634BAD9-59C9-4FBA-B53C-99467661C77F}" destId="{A06971FC-C837-4BDC-8831-5D21D58506A8}" srcOrd="7" destOrd="0" presId="urn:microsoft.com/office/officeart/2005/8/layout/list1#2"/>
    <dgm:cxn modelId="{4CBF8F6A-248A-42AA-A3D1-84B49539A468}" type="presParOf" srcId="{1634BAD9-59C9-4FBA-B53C-99467661C77F}" destId="{B062A3D9-44E1-4BCF-8CEA-811F9382B62F}" srcOrd="8" destOrd="0" presId="urn:microsoft.com/office/officeart/2005/8/layout/list1#2"/>
    <dgm:cxn modelId="{FD22D516-9144-4306-99A0-83C80AC8B545}" type="presParOf" srcId="{B062A3D9-44E1-4BCF-8CEA-811F9382B62F}" destId="{C0B9B4DA-0649-4016-9771-3B648C4D0F6B}" srcOrd="0" destOrd="0" presId="urn:microsoft.com/office/officeart/2005/8/layout/list1#2"/>
    <dgm:cxn modelId="{85C05BC0-72D3-4A8A-A43A-FD3B9EA1268A}" type="presParOf" srcId="{B062A3D9-44E1-4BCF-8CEA-811F9382B62F}" destId="{2D64538E-E103-4652-860E-88D74D3FC489}" srcOrd="1" destOrd="0" presId="urn:microsoft.com/office/officeart/2005/8/layout/list1#2"/>
    <dgm:cxn modelId="{42C4B96C-7C02-4E5F-BB88-8ED833B57B33}" type="presParOf" srcId="{1634BAD9-59C9-4FBA-B53C-99467661C77F}" destId="{3E64A0D4-0658-4EB3-ACF4-CAB91E582755}" srcOrd="9" destOrd="0" presId="urn:microsoft.com/office/officeart/2005/8/layout/list1#2"/>
    <dgm:cxn modelId="{49B87FFF-29C8-4691-B881-C365AD351BB5}" type="presParOf" srcId="{1634BAD9-59C9-4FBA-B53C-99467661C77F}" destId="{7330A0A2-7F79-44B7-80D2-D4300F3215F1}" srcOrd="10" destOrd="0" presId="urn:microsoft.com/office/officeart/2005/8/layout/list1#2"/>
    <dgm:cxn modelId="{D4D9A0E8-51BA-4465-B2EF-B2F7A92DFF4B}" type="presParOf" srcId="{1634BAD9-59C9-4FBA-B53C-99467661C77F}" destId="{6AC61BB4-4045-4631-8842-53019126158D}" srcOrd="11" destOrd="0" presId="urn:microsoft.com/office/officeart/2005/8/layout/list1#2"/>
    <dgm:cxn modelId="{C6CC86EF-8BD3-466C-A1A5-1163D85029F6}" type="presParOf" srcId="{1634BAD9-59C9-4FBA-B53C-99467661C77F}" destId="{BAABAD75-62FC-4B11-9A6B-DF0B919D70DA}" srcOrd="12" destOrd="0" presId="urn:microsoft.com/office/officeart/2005/8/layout/list1#2"/>
    <dgm:cxn modelId="{88ADB2E4-62DA-460E-A0EE-B99FC4D76F7A}" type="presParOf" srcId="{BAABAD75-62FC-4B11-9A6B-DF0B919D70DA}" destId="{60310A30-E2DB-4DE6-91E2-52E7BA3043FD}" srcOrd="0" destOrd="0" presId="urn:microsoft.com/office/officeart/2005/8/layout/list1#2"/>
    <dgm:cxn modelId="{4092050E-9863-4BF3-860B-710128540442}" type="presParOf" srcId="{BAABAD75-62FC-4B11-9A6B-DF0B919D70DA}" destId="{0E8152A4-E267-4D46-A432-7705A3B69A78}" srcOrd="1" destOrd="0" presId="urn:microsoft.com/office/officeart/2005/8/layout/list1#2"/>
    <dgm:cxn modelId="{AB72C552-C67B-4BF6-8EAE-AEB77FD30C9F}" type="presParOf" srcId="{1634BAD9-59C9-4FBA-B53C-99467661C77F}" destId="{B219B962-11EA-4FB8-95D6-4FA2602BBBD2}" srcOrd="13" destOrd="0" presId="urn:microsoft.com/office/officeart/2005/8/layout/list1#2"/>
    <dgm:cxn modelId="{4D06640F-CF18-46AD-A2ED-A12CE39C28AC}" type="presParOf" srcId="{1634BAD9-59C9-4FBA-B53C-99467661C77F}" destId="{D1D25A39-CB56-43DA-809D-BD8640751686}" srcOrd="14" destOrd="0" presId="urn:microsoft.com/office/officeart/2005/8/layout/list1#2"/>
    <dgm:cxn modelId="{4F808EE1-ED03-494D-85C1-763EC18ABF77}" type="presParOf" srcId="{1634BAD9-59C9-4FBA-B53C-99467661C77F}" destId="{D7C07622-387E-49E6-A504-EE247A05A157}" srcOrd="15" destOrd="0" presId="urn:microsoft.com/office/officeart/2005/8/layout/list1#2"/>
    <dgm:cxn modelId="{083D75B4-7A03-414E-BAEE-92E4D428D30A}" type="presParOf" srcId="{1634BAD9-59C9-4FBA-B53C-99467661C77F}" destId="{C43A388C-475F-442F-88BA-B51ACDE85DF5}" srcOrd="16" destOrd="0" presId="urn:microsoft.com/office/officeart/2005/8/layout/list1#2"/>
    <dgm:cxn modelId="{6582F108-B74C-4A12-9CE7-A79751F2E643}" type="presParOf" srcId="{C43A388C-475F-442F-88BA-B51ACDE85DF5}" destId="{8168C559-CD6A-4317-A334-CB8828AB2675}" srcOrd="0" destOrd="0" presId="urn:microsoft.com/office/officeart/2005/8/layout/list1#2"/>
    <dgm:cxn modelId="{4A531BBA-485C-4158-BEA3-4512E5063ED2}" type="presParOf" srcId="{C43A388C-475F-442F-88BA-B51ACDE85DF5}" destId="{9E10280C-C858-4F09-8E31-4358E0B14BCD}" srcOrd="1" destOrd="0" presId="urn:microsoft.com/office/officeart/2005/8/layout/list1#2"/>
    <dgm:cxn modelId="{C1FA2906-63ED-4168-BDAD-30B6120A8B42}" type="presParOf" srcId="{1634BAD9-59C9-4FBA-B53C-99467661C77F}" destId="{79BB32BD-E1BC-4B38-AC3F-69857E882C2F}" srcOrd="17" destOrd="0" presId="urn:microsoft.com/office/officeart/2005/8/layout/list1#2"/>
    <dgm:cxn modelId="{F98CCC70-19F1-48CF-B424-AFF44972DC2E}" type="presParOf" srcId="{1634BAD9-59C9-4FBA-B53C-99467661C77F}" destId="{21CE05C2-7759-45BA-8F61-573B50765654}" srcOrd="18" destOrd="0" presId="urn:microsoft.com/office/officeart/2005/8/layout/list1#2"/>
    <dgm:cxn modelId="{3D7F01F1-69E4-4668-964D-26389F6F3687}" type="presParOf" srcId="{1634BAD9-59C9-4FBA-B53C-99467661C77F}" destId="{D7591764-2122-4A63-AF54-16E391384336}" srcOrd="19" destOrd="0" presId="urn:microsoft.com/office/officeart/2005/8/layout/list1#2"/>
    <dgm:cxn modelId="{17AAC3BB-7476-4249-8843-77A941EA2EBA}" type="presParOf" srcId="{1634BAD9-59C9-4FBA-B53C-99467661C77F}" destId="{1D24344C-96E5-4935-92C3-D35CBA5DF7B0}" srcOrd="20" destOrd="0" presId="urn:microsoft.com/office/officeart/2005/8/layout/list1#2"/>
    <dgm:cxn modelId="{12E34399-BF3E-4CFF-91B7-AF15414FEEB5}" type="presParOf" srcId="{1D24344C-96E5-4935-92C3-D35CBA5DF7B0}" destId="{24E28862-AC6F-440C-92DF-178F156A5331}" srcOrd="0" destOrd="0" presId="urn:microsoft.com/office/officeart/2005/8/layout/list1#2"/>
    <dgm:cxn modelId="{9C5CE066-C01C-41C4-92CE-5A1A52534F7E}" type="presParOf" srcId="{1D24344C-96E5-4935-92C3-D35CBA5DF7B0}" destId="{08956975-185D-491B-9E71-5D8BE4A0E5B4}" srcOrd="1" destOrd="0" presId="urn:microsoft.com/office/officeart/2005/8/layout/list1#2"/>
    <dgm:cxn modelId="{342B38AA-2029-4B10-87B6-8AA035257C46}" type="presParOf" srcId="{1634BAD9-59C9-4FBA-B53C-99467661C77F}" destId="{426DE5EF-8572-4CAD-8E06-370A510B2AEA}" srcOrd="21" destOrd="0" presId="urn:microsoft.com/office/officeart/2005/8/layout/list1#2"/>
    <dgm:cxn modelId="{4281BC28-24B9-4142-8C23-7C47994AE6BB}" type="presParOf" srcId="{1634BAD9-59C9-4FBA-B53C-99467661C77F}" destId="{AEB932F8-F540-45D2-B483-5457BCEBE5CF}" srcOrd="22" destOrd="0" presId="urn:microsoft.com/office/officeart/2005/8/layout/list1#2"/>
    <dgm:cxn modelId="{E8942D9D-4595-4A42-B6D2-7802D15B7D49}" type="presParOf" srcId="{1634BAD9-59C9-4FBA-B53C-99467661C77F}" destId="{2FCC027E-421B-4DF6-B841-6A6BA8BB2895}" srcOrd="23" destOrd="0" presId="urn:microsoft.com/office/officeart/2005/8/layout/list1#2"/>
    <dgm:cxn modelId="{354BF84D-1B83-40D8-A418-B08C40C40ED9}" type="presParOf" srcId="{1634BAD9-59C9-4FBA-B53C-99467661C77F}" destId="{59A949C6-45EC-48F7-A8EE-39F4E8962846}" srcOrd="24" destOrd="0" presId="urn:microsoft.com/office/officeart/2005/8/layout/list1#2"/>
    <dgm:cxn modelId="{0B06C8C4-999F-4080-93A4-22C11F0FDACB}" type="presParOf" srcId="{59A949C6-45EC-48F7-A8EE-39F4E8962846}" destId="{1A682C5F-86B1-45C0-B20D-611D1461320C}" srcOrd="0" destOrd="0" presId="urn:microsoft.com/office/officeart/2005/8/layout/list1#2"/>
    <dgm:cxn modelId="{B761B4FA-EC69-4FA7-B3A0-F6F768DB3E50}" type="presParOf" srcId="{59A949C6-45EC-48F7-A8EE-39F4E8962846}" destId="{D6E16AD5-0CCE-4976-B35E-035977522EA7}" srcOrd="1" destOrd="0" presId="urn:microsoft.com/office/officeart/2005/8/layout/list1#2"/>
    <dgm:cxn modelId="{CD7B9136-D461-41AB-91B0-836553F4076F}" type="presParOf" srcId="{1634BAD9-59C9-4FBA-B53C-99467661C77F}" destId="{DAE90CA2-8B50-4DA7-B198-74A2B9CFDE47}" srcOrd="25" destOrd="0" presId="urn:microsoft.com/office/officeart/2005/8/layout/list1#2"/>
    <dgm:cxn modelId="{92CC5CF0-36B5-49DD-9F42-4719DF5434D8}" type="presParOf" srcId="{1634BAD9-59C9-4FBA-B53C-99467661C77F}" destId="{7DFBA6AA-144C-4397-B3BC-F29F826DFBDE}" srcOrd="26" destOrd="0" presId="urn:microsoft.com/office/officeart/2005/8/layout/list1#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6D4D74B-C3D1-44F4-87B4-1A384C8DAED0}" type="doc">
      <dgm:prSet loTypeId="urn:microsoft.com/office/officeart/2005/8/layout/list1#3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vi-VN"/>
        </a:p>
      </dgm:t>
    </dgm:pt>
    <dgm:pt modelId="{18647D64-9FA9-409D-8A06-C11BBD7F623E}">
      <dgm:prSet phldrT="[Text]" custT="1"/>
      <dgm:spPr>
        <a:solidFill>
          <a:schemeClr val="accent2"/>
        </a:solidFill>
      </dgm:spPr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1. 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Understanding digital competence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F7D246D-E722-4383-9ADE-CBB579B74500}" type="parTrans" cxnId="{E3E9859E-5D27-49EF-ABC3-E2472D336244}">
      <dgm:prSet/>
      <dgm:spPr/>
      <dgm:t>
        <a:bodyPr/>
        <a:lstStyle/>
        <a:p>
          <a:endParaRPr lang="vi-VN"/>
        </a:p>
      </dgm:t>
    </dgm:pt>
    <dgm:pt modelId="{0FEABCA7-4BA9-45BF-A26D-7AB7C2548411}" type="sibTrans" cxnId="{E3E9859E-5D27-49EF-ABC3-E2472D336244}">
      <dgm:prSet/>
      <dgm:spPr/>
      <dgm:t>
        <a:bodyPr/>
        <a:lstStyle/>
        <a:p>
          <a:endParaRPr lang="vi-VN"/>
        </a:p>
      </dgm:t>
    </dgm:pt>
    <dgm:pt modelId="{9CFBDEFD-E7B4-465D-AF65-1C80419C57A2}">
      <dgm:prSet phldrT="[Text]" custT="1"/>
      <dgm:spPr>
        <a:solidFill>
          <a:srgbClr val="7030A0"/>
        </a:solidFill>
      </dgm:spPr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2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Operating digital devices and software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00178CF-42BE-453B-99E8-0D13FB4A0293}" type="parTrans" cxnId="{DFE0D540-4E18-4FA0-93F8-E859EF19DD50}">
      <dgm:prSet/>
      <dgm:spPr/>
      <dgm:t>
        <a:bodyPr/>
        <a:lstStyle/>
        <a:p>
          <a:endParaRPr lang="vi-VN"/>
        </a:p>
      </dgm:t>
    </dgm:pt>
    <dgm:pt modelId="{FC22473E-5F01-4F67-8A7F-06F8E5A7F517}" type="sibTrans" cxnId="{DFE0D540-4E18-4FA0-93F8-E859EF19DD50}">
      <dgm:prSet/>
      <dgm:spPr/>
      <dgm:t>
        <a:bodyPr/>
        <a:lstStyle/>
        <a:p>
          <a:endParaRPr lang="vi-VN"/>
        </a:p>
      </dgm:t>
    </dgm:pt>
    <dgm:pt modelId="{719213A4-932F-40D7-80E2-CFA5593C7222}">
      <dgm:prSet phldrT="[Text]" custT="1"/>
      <dgm:spPr>
        <a:solidFill>
          <a:srgbClr val="7030A0"/>
        </a:solidFill>
      </dgm:spPr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3. 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Working in digital environments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B3B418A-D27F-412C-95D2-5B99722436B7}" type="parTrans" cxnId="{8A72DD7C-940B-49D1-8BAA-D32B3ECAC1AA}">
      <dgm:prSet/>
      <dgm:spPr/>
      <dgm:t>
        <a:bodyPr/>
        <a:lstStyle/>
        <a:p>
          <a:endParaRPr lang="vi-VN"/>
        </a:p>
      </dgm:t>
    </dgm:pt>
    <dgm:pt modelId="{B4C5EDB0-824C-4F3D-BA60-E7652288815B}" type="sibTrans" cxnId="{8A72DD7C-940B-49D1-8BAA-D32B3ECAC1AA}">
      <dgm:prSet/>
      <dgm:spPr/>
      <dgm:t>
        <a:bodyPr/>
        <a:lstStyle/>
        <a:p>
          <a:endParaRPr lang="vi-VN"/>
        </a:p>
      </dgm:t>
    </dgm:pt>
    <dgm:pt modelId="{F3721C76-09CF-4091-98CF-2695841E5E86}">
      <dgm:prSet phldrT="[Text]" custT="1"/>
      <dgm:spPr>
        <a:solidFill>
          <a:srgbClr val="7030A0"/>
        </a:solidFill>
      </dgm:spPr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4. 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Creating digital content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E7B1B11-BD75-4160-8897-32757A46EB9C}" type="parTrans" cxnId="{E377A0E1-7F22-4F58-976F-30C62016C44B}">
      <dgm:prSet/>
      <dgm:spPr/>
      <dgm:t>
        <a:bodyPr/>
        <a:lstStyle/>
        <a:p>
          <a:endParaRPr lang="vi-VN"/>
        </a:p>
      </dgm:t>
    </dgm:pt>
    <dgm:pt modelId="{7A5A1156-AB2D-4658-9F08-2B9B18E8AD7C}" type="sibTrans" cxnId="{E377A0E1-7F22-4F58-976F-30C62016C44B}">
      <dgm:prSet/>
      <dgm:spPr/>
      <dgm:t>
        <a:bodyPr/>
        <a:lstStyle/>
        <a:p>
          <a:endParaRPr lang="vi-VN"/>
        </a:p>
      </dgm:t>
    </dgm:pt>
    <dgm:pt modelId="{496AC165-A5E0-4330-BE05-C9E20B049240}">
      <dgm:prSet phldrT="[Text]" custT="1"/>
      <dgm:spPr>
        <a:solidFill>
          <a:srgbClr val="7030A0"/>
        </a:solidFill>
      </dgm:spPr>
      <dgm:t>
        <a:bodyPr/>
        <a:lstStyle/>
        <a:p>
          <a:r>
            <a:rPr lang="vi-VN" sz="1800" dirty="0">
              <a:latin typeface="Calibri" panose="020F0502020204030204" pitchFamily="34" charset="0"/>
              <a:cs typeface="Calibri" panose="020F0502020204030204" pitchFamily="34" charset="0"/>
            </a:rPr>
            <a:t>5. </a:t>
          </a: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Applying digital competence in vocational work</a:t>
          </a:r>
          <a:endParaRPr lang="vi-VN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2ABB19-FD37-45F3-8A15-6B7A264027E2}" type="parTrans" cxnId="{67DBA7B7-3F3C-4FD2-BC0D-5C7F1E5954A8}">
      <dgm:prSet/>
      <dgm:spPr/>
      <dgm:t>
        <a:bodyPr/>
        <a:lstStyle/>
        <a:p>
          <a:endParaRPr lang="vi-VN"/>
        </a:p>
      </dgm:t>
    </dgm:pt>
    <dgm:pt modelId="{1A8A2D6C-D42D-40F9-8F8C-396A046EB98D}" type="sibTrans" cxnId="{67DBA7B7-3F3C-4FD2-BC0D-5C7F1E5954A8}">
      <dgm:prSet/>
      <dgm:spPr/>
      <dgm:t>
        <a:bodyPr/>
        <a:lstStyle/>
        <a:p>
          <a:endParaRPr lang="vi-VN"/>
        </a:p>
      </dgm:t>
    </dgm:pt>
    <dgm:pt modelId="{1634BAD9-59C9-4FBA-B53C-99467661C77F}" type="pres">
      <dgm:prSet presAssocID="{96D4D74B-C3D1-44F4-87B4-1A384C8DAED0}" presName="linear" presStyleCnt="0">
        <dgm:presLayoutVars>
          <dgm:dir/>
          <dgm:animLvl val="lvl"/>
          <dgm:resizeHandles val="exact"/>
        </dgm:presLayoutVars>
      </dgm:prSet>
      <dgm:spPr/>
    </dgm:pt>
    <dgm:pt modelId="{41F2EC32-8A96-4D61-9A3D-10A8AA3FF915}" type="pres">
      <dgm:prSet presAssocID="{18647D64-9FA9-409D-8A06-C11BBD7F623E}" presName="parentLin" presStyleCnt="0"/>
      <dgm:spPr/>
    </dgm:pt>
    <dgm:pt modelId="{754FB664-DFC2-4E18-821F-E35F1458BE24}" type="pres">
      <dgm:prSet presAssocID="{18647D64-9FA9-409D-8A06-C11BBD7F623E}" presName="parentLeftMargin" presStyleLbl="node1" presStyleIdx="0" presStyleCnt="5"/>
      <dgm:spPr/>
    </dgm:pt>
    <dgm:pt modelId="{D091FACB-5C36-4531-9B8D-DEB5DC58D327}" type="pres">
      <dgm:prSet presAssocID="{18647D64-9FA9-409D-8A06-C11BBD7F623E}" presName="parentText" presStyleLbl="node1" presStyleIdx="0" presStyleCnt="5" custScaleX="133995">
        <dgm:presLayoutVars>
          <dgm:chMax val="0"/>
          <dgm:bulletEnabled val="1"/>
        </dgm:presLayoutVars>
      </dgm:prSet>
      <dgm:spPr/>
    </dgm:pt>
    <dgm:pt modelId="{48FEBA53-B378-43D6-8319-908B4846FBAF}" type="pres">
      <dgm:prSet presAssocID="{18647D64-9FA9-409D-8A06-C11BBD7F623E}" presName="negativeSpace" presStyleCnt="0"/>
      <dgm:spPr/>
    </dgm:pt>
    <dgm:pt modelId="{E7222B2A-D1C7-4444-A70E-FC32F9D101C9}" type="pres">
      <dgm:prSet presAssocID="{18647D64-9FA9-409D-8A06-C11BBD7F623E}" presName="childText" presStyleLbl="conFgAcc1" presStyleIdx="0" presStyleCnt="5">
        <dgm:presLayoutVars>
          <dgm:bulletEnabled val="1"/>
        </dgm:presLayoutVars>
      </dgm:prSet>
      <dgm:spPr/>
    </dgm:pt>
    <dgm:pt modelId="{A06971FC-C837-4BDC-8831-5D21D58506A8}" type="pres">
      <dgm:prSet presAssocID="{0FEABCA7-4BA9-45BF-A26D-7AB7C2548411}" presName="spaceBetweenRectangles" presStyleCnt="0"/>
      <dgm:spPr/>
    </dgm:pt>
    <dgm:pt modelId="{B062A3D9-44E1-4BCF-8CEA-811F9382B62F}" type="pres">
      <dgm:prSet presAssocID="{9CFBDEFD-E7B4-465D-AF65-1C80419C57A2}" presName="parentLin" presStyleCnt="0"/>
      <dgm:spPr/>
    </dgm:pt>
    <dgm:pt modelId="{C0B9B4DA-0649-4016-9771-3B648C4D0F6B}" type="pres">
      <dgm:prSet presAssocID="{9CFBDEFD-E7B4-465D-AF65-1C80419C57A2}" presName="parentLeftMargin" presStyleLbl="node1" presStyleIdx="0" presStyleCnt="5"/>
      <dgm:spPr/>
    </dgm:pt>
    <dgm:pt modelId="{2D64538E-E103-4652-860E-88D74D3FC489}" type="pres">
      <dgm:prSet presAssocID="{9CFBDEFD-E7B4-465D-AF65-1C80419C57A2}" presName="parentText" presStyleLbl="node1" presStyleIdx="1" presStyleCnt="5" custScaleX="133995">
        <dgm:presLayoutVars>
          <dgm:chMax val="0"/>
          <dgm:bulletEnabled val="1"/>
        </dgm:presLayoutVars>
      </dgm:prSet>
      <dgm:spPr/>
    </dgm:pt>
    <dgm:pt modelId="{3E64A0D4-0658-4EB3-ACF4-CAB91E582755}" type="pres">
      <dgm:prSet presAssocID="{9CFBDEFD-E7B4-465D-AF65-1C80419C57A2}" presName="negativeSpace" presStyleCnt="0"/>
      <dgm:spPr/>
    </dgm:pt>
    <dgm:pt modelId="{7330A0A2-7F79-44B7-80D2-D4300F3215F1}" type="pres">
      <dgm:prSet presAssocID="{9CFBDEFD-E7B4-465D-AF65-1C80419C57A2}" presName="childText" presStyleLbl="conFgAcc1" presStyleIdx="1" presStyleCnt="5">
        <dgm:presLayoutVars>
          <dgm:bulletEnabled val="1"/>
        </dgm:presLayoutVars>
      </dgm:prSet>
      <dgm:spPr/>
    </dgm:pt>
    <dgm:pt modelId="{6AC61BB4-4045-4631-8842-53019126158D}" type="pres">
      <dgm:prSet presAssocID="{FC22473E-5F01-4F67-8A7F-06F8E5A7F517}" presName="spaceBetweenRectangles" presStyleCnt="0"/>
      <dgm:spPr/>
    </dgm:pt>
    <dgm:pt modelId="{BAABAD75-62FC-4B11-9A6B-DF0B919D70DA}" type="pres">
      <dgm:prSet presAssocID="{719213A4-932F-40D7-80E2-CFA5593C7222}" presName="parentLin" presStyleCnt="0"/>
      <dgm:spPr/>
    </dgm:pt>
    <dgm:pt modelId="{60310A30-E2DB-4DE6-91E2-52E7BA3043FD}" type="pres">
      <dgm:prSet presAssocID="{719213A4-932F-40D7-80E2-CFA5593C7222}" presName="parentLeftMargin" presStyleLbl="node1" presStyleIdx="1" presStyleCnt="5"/>
      <dgm:spPr/>
    </dgm:pt>
    <dgm:pt modelId="{0E8152A4-E267-4D46-A432-7705A3B69A78}" type="pres">
      <dgm:prSet presAssocID="{719213A4-932F-40D7-80E2-CFA5593C7222}" presName="parentText" presStyleLbl="node1" presStyleIdx="2" presStyleCnt="5" custScaleX="133995">
        <dgm:presLayoutVars>
          <dgm:chMax val="0"/>
          <dgm:bulletEnabled val="1"/>
        </dgm:presLayoutVars>
      </dgm:prSet>
      <dgm:spPr/>
    </dgm:pt>
    <dgm:pt modelId="{B219B962-11EA-4FB8-95D6-4FA2602BBBD2}" type="pres">
      <dgm:prSet presAssocID="{719213A4-932F-40D7-80E2-CFA5593C7222}" presName="negativeSpace" presStyleCnt="0"/>
      <dgm:spPr/>
    </dgm:pt>
    <dgm:pt modelId="{D1D25A39-CB56-43DA-809D-BD8640751686}" type="pres">
      <dgm:prSet presAssocID="{719213A4-932F-40D7-80E2-CFA5593C7222}" presName="childText" presStyleLbl="conFgAcc1" presStyleIdx="2" presStyleCnt="5">
        <dgm:presLayoutVars>
          <dgm:bulletEnabled val="1"/>
        </dgm:presLayoutVars>
      </dgm:prSet>
      <dgm:spPr/>
    </dgm:pt>
    <dgm:pt modelId="{D7C07622-387E-49E6-A504-EE247A05A157}" type="pres">
      <dgm:prSet presAssocID="{B4C5EDB0-824C-4F3D-BA60-E7652288815B}" presName="spaceBetweenRectangles" presStyleCnt="0"/>
      <dgm:spPr/>
    </dgm:pt>
    <dgm:pt modelId="{C43A388C-475F-442F-88BA-B51ACDE85DF5}" type="pres">
      <dgm:prSet presAssocID="{F3721C76-09CF-4091-98CF-2695841E5E86}" presName="parentLin" presStyleCnt="0"/>
      <dgm:spPr/>
    </dgm:pt>
    <dgm:pt modelId="{8168C559-CD6A-4317-A334-CB8828AB2675}" type="pres">
      <dgm:prSet presAssocID="{F3721C76-09CF-4091-98CF-2695841E5E86}" presName="parentLeftMargin" presStyleLbl="node1" presStyleIdx="2" presStyleCnt="5"/>
      <dgm:spPr/>
    </dgm:pt>
    <dgm:pt modelId="{9E10280C-C858-4F09-8E31-4358E0B14BCD}" type="pres">
      <dgm:prSet presAssocID="{F3721C76-09CF-4091-98CF-2695841E5E86}" presName="parentText" presStyleLbl="node1" presStyleIdx="3" presStyleCnt="5" custScaleX="133995">
        <dgm:presLayoutVars>
          <dgm:chMax val="0"/>
          <dgm:bulletEnabled val="1"/>
        </dgm:presLayoutVars>
      </dgm:prSet>
      <dgm:spPr/>
    </dgm:pt>
    <dgm:pt modelId="{79BB32BD-E1BC-4B38-AC3F-69857E882C2F}" type="pres">
      <dgm:prSet presAssocID="{F3721C76-09CF-4091-98CF-2695841E5E86}" presName="negativeSpace" presStyleCnt="0"/>
      <dgm:spPr/>
    </dgm:pt>
    <dgm:pt modelId="{21CE05C2-7759-45BA-8F61-573B50765654}" type="pres">
      <dgm:prSet presAssocID="{F3721C76-09CF-4091-98CF-2695841E5E86}" presName="childText" presStyleLbl="conFgAcc1" presStyleIdx="3" presStyleCnt="5">
        <dgm:presLayoutVars>
          <dgm:bulletEnabled val="1"/>
        </dgm:presLayoutVars>
      </dgm:prSet>
      <dgm:spPr/>
    </dgm:pt>
    <dgm:pt modelId="{D7591764-2122-4A63-AF54-16E391384336}" type="pres">
      <dgm:prSet presAssocID="{7A5A1156-AB2D-4658-9F08-2B9B18E8AD7C}" presName="spaceBetweenRectangles" presStyleCnt="0"/>
      <dgm:spPr/>
    </dgm:pt>
    <dgm:pt modelId="{1D24344C-96E5-4935-92C3-D35CBA5DF7B0}" type="pres">
      <dgm:prSet presAssocID="{496AC165-A5E0-4330-BE05-C9E20B049240}" presName="parentLin" presStyleCnt="0"/>
      <dgm:spPr/>
    </dgm:pt>
    <dgm:pt modelId="{24E28862-AC6F-440C-92DF-178F156A5331}" type="pres">
      <dgm:prSet presAssocID="{496AC165-A5E0-4330-BE05-C9E20B049240}" presName="parentLeftMargin" presStyleLbl="node1" presStyleIdx="3" presStyleCnt="5"/>
      <dgm:spPr/>
    </dgm:pt>
    <dgm:pt modelId="{08956975-185D-491B-9E71-5D8BE4A0E5B4}" type="pres">
      <dgm:prSet presAssocID="{496AC165-A5E0-4330-BE05-C9E20B049240}" presName="parentText" presStyleLbl="node1" presStyleIdx="4" presStyleCnt="5" custScaleX="133995">
        <dgm:presLayoutVars>
          <dgm:chMax val="0"/>
          <dgm:bulletEnabled val="1"/>
        </dgm:presLayoutVars>
      </dgm:prSet>
      <dgm:spPr/>
    </dgm:pt>
    <dgm:pt modelId="{426DE5EF-8572-4CAD-8E06-370A510B2AEA}" type="pres">
      <dgm:prSet presAssocID="{496AC165-A5E0-4330-BE05-C9E20B049240}" presName="negativeSpace" presStyleCnt="0"/>
      <dgm:spPr/>
    </dgm:pt>
    <dgm:pt modelId="{AEB932F8-F540-45D2-B483-5457BCEBE5CF}" type="pres">
      <dgm:prSet presAssocID="{496AC165-A5E0-4330-BE05-C9E20B04924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5AA6817-6F9D-4D4F-9E5C-78F4C0CE44C5}" type="presOf" srcId="{496AC165-A5E0-4330-BE05-C9E20B049240}" destId="{24E28862-AC6F-440C-92DF-178F156A5331}" srcOrd="0" destOrd="0" presId="urn:microsoft.com/office/officeart/2005/8/layout/list1#3"/>
    <dgm:cxn modelId="{E66C0019-246C-4485-9003-F4CCE64246CD}" type="presOf" srcId="{18647D64-9FA9-409D-8A06-C11BBD7F623E}" destId="{D091FACB-5C36-4531-9B8D-DEB5DC58D327}" srcOrd="1" destOrd="0" presId="urn:microsoft.com/office/officeart/2005/8/layout/list1#3"/>
    <dgm:cxn modelId="{668B5A23-566C-458E-AE4F-342343E08B06}" type="presOf" srcId="{F3721C76-09CF-4091-98CF-2695841E5E86}" destId="{9E10280C-C858-4F09-8E31-4358E0B14BCD}" srcOrd="1" destOrd="0" presId="urn:microsoft.com/office/officeart/2005/8/layout/list1#3"/>
    <dgm:cxn modelId="{DFE0D540-4E18-4FA0-93F8-E859EF19DD50}" srcId="{96D4D74B-C3D1-44F4-87B4-1A384C8DAED0}" destId="{9CFBDEFD-E7B4-465D-AF65-1C80419C57A2}" srcOrd="1" destOrd="0" parTransId="{400178CF-42BE-453B-99E8-0D13FB4A0293}" sibTransId="{FC22473E-5F01-4F67-8A7F-06F8E5A7F517}"/>
    <dgm:cxn modelId="{35746B6A-1A26-48E0-B9AB-E8B26CF8DB10}" type="presOf" srcId="{F3721C76-09CF-4091-98CF-2695841E5E86}" destId="{8168C559-CD6A-4317-A334-CB8828AB2675}" srcOrd="0" destOrd="0" presId="urn:microsoft.com/office/officeart/2005/8/layout/list1#3"/>
    <dgm:cxn modelId="{34D7DF55-6F0B-4551-9F51-BC5D5314BF10}" type="presOf" srcId="{496AC165-A5E0-4330-BE05-C9E20B049240}" destId="{08956975-185D-491B-9E71-5D8BE4A0E5B4}" srcOrd="1" destOrd="0" presId="urn:microsoft.com/office/officeart/2005/8/layout/list1#3"/>
    <dgm:cxn modelId="{FD3FE878-CB8B-42D5-8884-44105DE3FA1C}" type="presOf" srcId="{9CFBDEFD-E7B4-465D-AF65-1C80419C57A2}" destId="{C0B9B4DA-0649-4016-9771-3B648C4D0F6B}" srcOrd="0" destOrd="0" presId="urn:microsoft.com/office/officeart/2005/8/layout/list1#3"/>
    <dgm:cxn modelId="{8A72DD7C-940B-49D1-8BAA-D32B3ECAC1AA}" srcId="{96D4D74B-C3D1-44F4-87B4-1A384C8DAED0}" destId="{719213A4-932F-40D7-80E2-CFA5593C7222}" srcOrd="2" destOrd="0" parTransId="{EB3B418A-D27F-412C-95D2-5B99722436B7}" sibTransId="{B4C5EDB0-824C-4F3D-BA60-E7652288815B}"/>
    <dgm:cxn modelId="{AC24A884-14D1-4B72-B6DE-F57A5EC8F90C}" type="presOf" srcId="{719213A4-932F-40D7-80E2-CFA5593C7222}" destId="{60310A30-E2DB-4DE6-91E2-52E7BA3043FD}" srcOrd="0" destOrd="0" presId="urn:microsoft.com/office/officeart/2005/8/layout/list1#3"/>
    <dgm:cxn modelId="{E3E9859E-5D27-49EF-ABC3-E2472D336244}" srcId="{96D4D74B-C3D1-44F4-87B4-1A384C8DAED0}" destId="{18647D64-9FA9-409D-8A06-C11BBD7F623E}" srcOrd="0" destOrd="0" parTransId="{9F7D246D-E722-4383-9ADE-CBB579B74500}" sibTransId="{0FEABCA7-4BA9-45BF-A26D-7AB7C2548411}"/>
    <dgm:cxn modelId="{9D5E4AA5-2780-4E43-9D31-B375B6CCCE4D}" type="presOf" srcId="{96D4D74B-C3D1-44F4-87B4-1A384C8DAED0}" destId="{1634BAD9-59C9-4FBA-B53C-99467661C77F}" srcOrd="0" destOrd="0" presId="urn:microsoft.com/office/officeart/2005/8/layout/list1#3"/>
    <dgm:cxn modelId="{67DBA7B7-3F3C-4FD2-BC0D-5C7F1E5954A8}" srcId="{96D4D74B-C3D1-44F4-87B4-1A384C8DAED0}" destId="{496AC165-A5E0-4330-BE05-C9E20B049240}" srcOrd="4" destOrd="0" parTransId="{632ABB19-FD37-45F3-8A15-6B7A264027E2}" sibTransId="{1A8A2D6C-D42D-40F9-8F8C-396A046EB98D}"/>
    <dgm:cxn modelId="{C3C44ADB-D96C-42F2-A537-FEBA982F1667}" type="presOf" srcId="{719213A4-932F-40D7-80E2-CFA5593C7222}" destId="{0E8152A4-E267-4D46-A432-7705A3B69A78}" srcOrd="1" destOrd="0" presId="urn:microsoft.com/office/officeart/2005/8/layout/list1#3"/>
    <dgm:cxn modelId="{31124BE1-5FFB-47BB-B749-1AA97FF23234}" type="presOf" srcId="{9CFBDEFD-E7B4-465D-AF65-1C80419C57A2}" destId="{2D64538E-E103-4652-860E-88D74D3FC489}" srcOrd="1" destOrd="0" presId="urn:microsoft.com/office/officeart/2005/8/layout/list1#3"/>
    <dgm:cxn modelId="{E377A0E1-7F22-4F58-976F-30C62016C44B}" srcId="{96D4D74B-C3D1-44F4-87B4-1A384C8DAED0}" destId="{F3721C76-09CF-4091-98CF-2695841E5E86}" srcOrd="3" destOrd="0" parTransId="{3E7B1B11-BD75-4160-8897-32757A46EB9C}" sibTransId="{7A5A1156-AB2D-4658-9F08-2B9B18E8AD7C}"/>
    <dgm:cxn modelId="{A813B2EE-053D-4B49-B300-9005ACF3E92B}" type="presOf" srcId="{18647D64-9FA9-409D-8A06-C11BBD7F623E}" destId="{754FB664-DFC2-4E18-821F-E35F1458BE24}" srcOrd="0" destOrd="0" presId="urn:microsoft.com/office/officeart/2005/8/layout/list1#3"/>
    <dgm:cxn modelId="{5269272B-B8B6-48D4-8F4D-E04BA7FB9DE0}" type="presParOf" srcId="{1634BAD9-59C9-4FBA-B53C-99467661C77F}" destId="{41F2EC32-8A96-4D61-9A3D-10A8AA3FF915}" srcOrd="0" destOrd="0" presId="urn:microsoft.com/office/officeart/2005/8/layout/list1#3"/>
    <dgm:cxn modelId="{A5FA1959-0919-4C91-B049-E9D3089DCC4B}" type="presParOf" srcId="{41F2EC32-8A96-4D61-9A3D-10A8AA3FF915}" destId="{754FB664-DFC2-4E18-821F-E35F1458BE24}" srcOrd="0" destOrd="0" presId="urn:microsoft.com/office/officeart/2005/8/layout/list1#3"/>
    <dgm:cxn modelId="{C32E79DA-BB11-4000-9835-8C5A594943D9}" type="presParOf" srcId="{41F2EC32-8A96-4D61-9A3D-10A8AA3FF915}" destId="{D091FACB-5C36-4531-9B8D-DEB5DC58D327}" srcOrd="1" destOrd="0" presId="urn:microsoft.com/office/officeart/2005/8/layout/list1#3"/>
    <dgm:cxn modelId="{6832174A-4BD1-4668-B776-EE7752F9FCCF}" type="presParOf" srcId="{1634BAD9-59C9-4FBA-B53C-99467661C77F}" destId="{48FEBA53-B378-43D6-8319-908B4846FBAF}" srcOrd="1" destOrd="0" presId="urn:microsoft.com/office/officeart/2005/8/layout/list1#3"/>
    <dgm:cxn modelId="{915932E1-1117-4DBA-8E65-256A09A07D10}" type="presParOf" srcId="{1634BAD9-59C9-4FBA-B53C-99467661C77F}" destId="{E7222B2A-D1C7-4444-A70E-FC32F9D101C9}" srcOrd="2" destOrd="0" presId="urn:microsoft.com/office/officeart/2005/8/layout/list1#3"/>
    <dgm:cxn modelId="{97018FA2-3E45-4729-83F1-ABEB133C879E}" type="presParOf" srcId="{1634BAD9-59C9-4FBA-B53C-99467661C77F}" destId="{A06971FC-C837-4BDC-8831-5D21D58506A8}" srcOrd="3" destOrd="0" presId="urn:microsoft.com/office/officeart/2005/8/layout/list1#3"/>
    <dgm:cxn modelId="{4CBF8F6A-248A-42AA-A3D1-84B49539A468}" type="presParOf" srcId="{1634BAD9-59C9-4FBA-B53C-99467661C77F}" destId="{B062A3D9-44E1-4BCF-8CEA-811F9382B62F}" srcOrd="4" destOrd="0" presId="urn:microsoft.com/office/officeart/2005/8/layout/list1#3"/>
    <dgm:cxn modelId="{FD22D516-9144-4306-99A0-83C80AC8B545}" type="presParOf" srcId="{B062A3D9-44E1-4BCF-8CEA-811F9382B62F}" destId="{C0B9B4DA-0649-4016-9771-3B648C4D0F6B}" srcOrd="0" destOrd="0" presId="urn:microsoft.com/office/officeart/2005/8/layout/list1#3"/>
    <dgm:cxn modelId="{85C05BC0-72D3-4A8A-A43A-FD3B9EA1268A}" type="presParOf" srcId="{B062A3D9-44E1-4BCF-8CEA-811F9382B62F}" destId="{2D64538E-E103-4652-860E-88D74D3FC489}" srcOrd="1" destOrd="0" presId="urn:microsoft.com/office/officeart/2005/8/layout/list1#3"/>
    <dgm:cxn modelId="{42C4B96C-7C02-4E5F-BB88-8ED833B57B33}" type="presParOf" srcId="{1634BAD9-59C9-4FBA-B53C-99467661C77F}" destId="{3E64A0D4-0658-4EB3-ACF4-CAB91E582755}" srcOrd="5" destOrd="0" presId="urn:microsoft.com/office/officeart/2005/8/layout/list1#3"/>
    <dgm:cxn modelId="{49B87FFF-29C8-4691-B881-C365AD351BB5}" type="presParOf" srcId="{1634BAD9-59C9-4FBA-B53C-99467661C77F}" destId="{7330A0A2-7F79-44B7-80D2-D4300F3215F1}" srcOrd="6" destOrd="0" presId="urn:microsoft.com/office/officeart/2005/8/layout/list1#3"/>
    <dgm:cxn modelId="{D4D9A0E8-51BA-4465-B2EF-B2F7A92DFF4B}" type="presParOf" srcId="{1634BAD9-59C9-4FBA-B53C-99467661C77F}" destId="{6AC61BB4-4045-4631-8842-53019126158D}" srcOrd="7" destOrd="0" presId="urn:microsoft.com/office/officeart/2005/8/layout/list1#3"/>
    <dgm:cxn modelId="{C6CC86EF-8BD3-466C-A1A5-1163D85029F6}" type="presParOf" srcId="{1634BAD9-59C9-4FBA-B53C-99467661C77F}" destId="{BAABAD75-62FC-4B11-9A6B-DF0B919D70DA}" srcOrd="8" destOrd="0" presId="urn:microsoft.com/office/officeart/2005/8/layout/list1#3"/>
    <dgm:cxn modelId="{88ADB2E4-62DA-460E-A0EE-B99FC4D76F7A}" type="presParOf" srcId="{BAABAD75-62FC-4B11-9A6B-DF0B919D70DA}" destId="{60310A30-E2DB-4DE6-91E2-52E7BA3043FD}" srcOrd="0" destOrd="0" presId="urn:microsoft.com/office/officeart/2005/8/layout/list1#3"/>
    <dgm:cxn modelId="{4092050E-9863-4BF3-860B-710128540442}" type="presParOf" srcId="{BAABAD75-62FC-4B11-9A6B-DF0B919D70DA}" destId="{0E8152A4-E267-4D46-A432-7705A3B69A78}" srcOrd="1" destOrd="0" presId="urn:microsoft.com/office/officeart/2005/8/layout/list1#3"/>
    <dgm:cxn modelId="{AB72C552-C67B-4BF6-8EAE-AEB77FD30C9F}" type="presParOf" srcId="{1634BAD9-59C9-4FBA-B53C-99467661C77F}" destId="{B219B962-11EA-4FB8-95D6-4FA2602BBBD2}" srcOrd="9" destOrd="0" presId="urn:microsoft.com/office/officeart/2005/8/layout/list1#3"/>
    <dgm:cxn modelId="{4D06640F-CF18-46AD-A2ED-A12CE39C28AC}" type="presParOf" srcId="{1634BAD9-59C9-4FBA-B53C-99467661C77F}" destId="{D1D25A39-CB56-43DA-809D-BD8640751686}" srcOrd="10" destOrd="0" presId="urn:microsoft.com/office/officeart/2005/8/layout/list1#3"/>
    <dgm:cxn modelId="{4F808EE1-ED03-494D-85C1-763EC18ABF77}" type="presParOf" srcId="{1634BAD9-59C9-4FBA-B53C-99467661C77F}" destId="{D7C07622-387E-49E6-A504-EE247A05A157}" srcOrd="11" destOrd="0" presId="urn:microsoft.com/office/officeart/2005/8/layout/list1#3"/>
    <dgm:cxn modelId="{083D75B4-7A03-414E-BAEE-92E4D428D30A}" type="presParOf" srcId="{1634BAD9-59C9-4FBA-B53C-99467661C77F}" destId="{C43A388C-475F-442F-88BA-B51ACDE85DF5}" srcOrd="12" destOrd="0" presId="urn:microsoft.com/office/officeart/2005/8/layout/list1#3"/>
    <dgm:cxn modelId="{6582F108-B74C-4A12-9CE7-A79751F2E643}" type="presParOf" srcId="{C43A388C-475F-442F-88BA-B51ACDE85DF5}" destId="{8168C559-CD6A-4317-A334-CB8828AB2675}" srcOrd="0" destOrd="0" presId="urn:microsoft.com/office/officeart/2005/8/layout/list1#3"/>
    <dgm:cxn modelId="{4A531BBA-485C-4158-BEA3-4512E5063ED2}" type="presParOf" srcId="{C43A388C-475F-442F-88BA-B51ACDE85DF5}" destId="{9E10280C-C858-4F09-8E31-4358E0B14BCD}" srcOrd="1" destOrd="0" presId="urn:microsoft.com/office/officeart/2005/8/layout/list1#3"/>
    <dgm:cxn modelId="{C1FA2906-63ED-4168-BDAD-30B6120A8B42}" type="presParOf" srcId="{1634BAD9-59C9-4FBA-B53C-99467661C77F}" destId="{79BB32BD-E1BC-4B38-AC3F-69857E882C2F}" srcOrd="13" destOrd="0" presId="urn:microsoft.com/office/officeart/2005/8/layout/list1#3"/>
    <dgm:cxn modelId="{F98CCC70-19F1-48CF-B424-AFF44972DC2E}" type="presParOf" srcId="{1634BAD9-59C9-4FBA-B53C-99467661C77F}" destId="{21CE05C2-7759-45BA-8F61-573B50765654}" srcOrd="14" destOrd="0" presId="urn:microsoft.com/office/officeart/2005/8/layout/list1#3"/>
    <dgm:cxn modelId="{3D7F01F1-69E4-4668-964D-26389F6F3687}" type="presParOf" srcId="{1634BAD9-59C9-4FBA-B53C-99467661C77F}" destId="{D7591764-2122-4A63-AF54-16E391384336}" srcOrd="15" destOrd="0" presId="urn:microsoft.com/office/officeart/2005/8/layout/list1#3"/>
    <dgm:cxn modelId="{17AAC3BB-7476-4249-8843-77A941EA2EBA}" type="presParOf" srcId="{1634BAD9-59C9-4FBA-B53C-99467661C77F}" destId="{1D24344C-96E5-4935-92C3-D35CBA5DF7B0}" srcOrd="16" destOrd="0" presId="urn:microsoft.com/office/officeart/2005/8/layout/list1#3"/>
    <dgm:cxn modelId="{12E34399-BF3E-4CFF-91B7-AF15414FEEB5}" type="presParOf" srcId="{1D24344C-96E5-4935-92C3-D35CBA5DF7B0}" destId="{24E28862-AC6F-440C-92DF-178F156A5331}" srcOrd="0" destOrd="0" presId="urn:microsoft.com/office/officeart/2005/8/layout/list1#3"/>
    <dgm:cxn modelId="{9C5CE066-C01C-41C4-92CE-5A1A52534F7E}" type="presParOf" srcId="{1D24344C-96E5-4935-92C3-D35CBA5DF7B0}" destId="{08956975-185D-491B-9E71-5D8BE4A0E5B4}" srcOrd="1" destOrd="0" presId="urn:microsoft.com/office/officeart/2005/8/layout/list1#3"/>
    <dgm:cxn modelId="{342B38AA-2029-4B10-87B6-8AA035257C46}" type="presParOf" srcId="{1634BAD9-59C9-4FBA-B53C-99467661C77F}" destId="{426DE5EF-8572-4CAD-8E06-370A510B2AEA}" srcOrd="17" destOrd="0" presId="urn:microsoft.com/office/officeart/2005/8/layout/list1#3"/>
    <dgm:cxn modelId="{4281BC28-24B9-4142-8C23-7C47994AE6BB}" type="presParOf" srcId="{1634BAD9-59C9-4FBA-B53C-99467661C77F}" destId="{AEB932F8-F540-45D2-B483-5457BCEBE5CF}" srcOrd="18" destOrd="0" presId="urn:microsoft.com/office/officeart/2005/8/layout/list1#3"/>
  </dgm:cxnLst>
  <dgm:bg>
    <a:solidFill>
      <a:schemeClr val="accent5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98A86DD-96ED-4BAE-82C3-286B1D2AC94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vi-VN"/>
        </a:p>
      </dgm:t>
    </dgm:pt>
    <dgm:pt modelId="{86C1639E-1060-4D03-AF44-EB7900BA5766}">
      <dgm:prSet phldrT="[Text]" custT="1"/>
      <dgm:spPr/>
      <dgm:t>
        <a:bodyPr/>
        <a:lstStyle/>
        <a:p>
          <a:r>
            <a:rPr lang="en-US" sz="2400" dirty="0">
              <a:latin typeface="Calibri" panose="020F0502020204030204" pitchFamily="34" charset="0"/>
              <a:cs typeface="Calibri" panose="020F0502020204030204" pitchFamily="34" charset="0"/>
            </a:rPr>
            <a:t>Blended training</a:t>
          </a:r>
          <a:endParaRPr lang="vi-VN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B5900ED-462F-4DA8-9EE8-1202F66FB857}" type="parTrans" cxnId="{99144937-AA21-4C25-9C3D-D0BB67A0F6F1}">
      <dgm:prSet/>
      <dgm:spPr/>
      <dgm:t>
        <a:bodyPr/>
        <a:lstStyle/>
        <a:p>
          <a:endParaRPr lang="vi-VN"/>
        </a:p>
      </dgm:t>
    </dgm:pt>
    <dgm:pt modelId="{0936F6C8-0898-4C01-84B5-37F3A21D03B3}" type="sibTrans" cxnId="{99144937-AA21-4C25-9C3D-D0BB67A0F6F1}">
      <dgm:prSet/>
      <dgm:spPr/>
      <dgm:t>
        <a:bodyPr/>
        <a:lstStyle/>
        <a:p>
          <a:endParaRPr lang="vi-VN"/>
        </a:p>
      </dgm:t>
    </dgm:pt>
    <dgm:pt modelId="{11BD8398-AF5D-4902-A4F0-C4A960EEEC48}">
      <dgm:prSet phldrT="[Text]" custT="1"/>
      <dgm:spPr/>
      <dgm:t>
        <a:bodyPr/>
        <a:lstStyle/>
        <a:p>
          <a:r>
            <a:rPr lang="en-US" sz="2400" dirty="0">
              <a:latin typeface="Calibri" panose="020F0502020204030204" pitchFamily="34" charset="0"/>
              <a:cs typeface="Calibri" panose="020F0502020204030204" pitchFamily="34" charset="0"/>
            </a:rPr>
            <a:t>Online</a:t>
          </a:r>
          <a:endParaRPr lang="vi-VN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71C8070-A0E9-4C4E-8A2F-1A03D150BCF8}" type="parTrans" cxnId="{EC6C6517-AFCA-41EB-8C58-FCC7C63E8AFE}">
      <dgm:prSet/>
      <dgm:spPr/>
      <dgm:t>
        <a:bodyPr/>
        <a:lstStyle/>
        <a:p>
          <a:endParaRPr lang="vi-VN"/>
        </a:p>
      </dgm:t>
    </dgm:pt>
    <dgm:pt modelId="{FEC5B971-29E9-4BAB-A803-D29E8D7704BD}" type="sibTrans" cxnId="{EC6C6517-AFCA-41EB-8C58-FCC7C63E8AFE}">
      <dgm:prSet/>
      <dgm:spPr/>
      <dgm:t>
        <a:bodyPr/>
        <a:lstStyle/>
        <a:p>
          <a:endParaRPr lang="vi-VN"/>
        </a:p>
      </dgm:t>
    </dgm:pt>
    <dgm:pt modelId="{E651FD64-2A69-49BB-9FEE-0D55253D41C7}">
      <dgm:prSet phldrT="[Text]" custT="1"/>
      <dgm:spPr/>
      <dgm:t>
        <a:bodyPr/>
        <a:lstStyle/>
        <a:p>
          <a:r>
            <a:rPr lang="en-US" sz="2400" dirty="0">
              <a:latin typeface="Calibri" panose="020F0502020204030204" pitchFamily="34" charset="0"/>
              <a:cs typeface="Calibri" panose="020F0502020204030204" pitchFamily="34" charset="0"/>
            </a:rPr>
            <a:t>Online training system of college</a:t>
          </a:r>
          <a:endParaRPr lang="vi-VN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6E60A44-B100-4CFD-8FCF-842D6C1174EC}" type="parTrans" cxnId="{A2B1BD29-016C-4EAB-8206-478450D6BA4C}">
      <dgm:prSet/>
      <dgm:spPr/>
      <dgm:t>
        <a:bodyPr/>
        <a:lstStyle/>
        <a:p>
          <a:endParaRPr lang="vi-VN"/>
        </a:p>
      </dgm:t>
    </dgm:pt>
    <dgm:pt modelId="{8C0295D6-3446-4A0C-97B3-F9BFE9F81629}" type="sibTrans" cxnId="{A2B1BD29-016C-4EAB-8206-478450D6BA4C}">
      <dgm:prSet/>
      <dgm:spPr/>
      <dgm:t>
        <a:bodyPr/>
        <a:lstStyle/>
        <a:p>
          <a:endParaRPr lang="vi-VN"/>
        </a:p>
      </dgm:t>
    </dgm:pt>
    <dgm:pt modelId="{CF2DF01C-DE8E-4456-81C2-6CBB72B539BD}">
      <dgm:prSet phldrT="[Text]" custT="1"/>
      <dgm:spPr/>
      <dgm:t>
        <a:bodyPr/>
        <a:lstStyle/>
        <a:p>
          <a:r>
            <a:rPr lang="en-US" sz="2400" dirty="0">
              <a:latin typeface="Calibri" panose="020F0502020204030204" pitchFamily="34" charset="0"/>
              <a:cs typeface="Calibri" panose="020F0502020204030204" pitchFamily="34" charset="0"/>
            </a:rPr>
            <a:t>OVETR of DVET</a:t>
          </a:r>
          <a:endParaRPr lang="vi-VN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F65B42-7E18-429B-87DC-0CEBA2DFD879}" type="parTrans" cxnId="{C396D171-D147-4165-AEC4-878E637CF7CD}">
      <dgm:prSet/>
      <dgm:spPr/>
      <dgm:t>
        <a:bodyPr/>
        <a:lstStyle/>
        <a:p>
          <a:endParaRPr lang="vi-VN"/>
        </a:p>
      </dgm:t>
    </dgm:pt>
    <dgm:pt modelId="{033E2EF0-AD4C-4C1B-B11E-D54BB48272A2}" type="sibTrans" cxnId="{C396D171-D147-4165-AEC4-878E637CF7CD}">
      <dgm:prSet/>
      <dgm:spPr/>
      <dgm:t>
        <a:bodyPr/>
        <a:lstStyle/>
        <a:p>
          <a:endParaRPr lang="vi-VN"/>
        </a:p>
      </dgm:t>
    </dgm:pt>
    <dgm:pt modelId="{5F1C3EAC-F554-493B-985A-FB69242D2DF0}">
      <dgm:prSet phldrT="[Text]" custT="1"/>
      <dgm:spPr/>
      <dgm:t>
        <a:bodyPr/>
        <a:lstStyle/>
        <a:p>
          <a:r>
            <a:rPr lang="en-US" sz="2400" dirty="0">
              <a:latin typeface="Calibri" panose="020F0502020204030204" pitchFamily="34" charset="0"/>
              <a:cs typeface="Calibri" panose="020F0502020204030204" pitchFamily="34" charset="0"/>
            </a:rPr>
            <a:t>Offline</a:t>
          </a:r>
          <a:endParaRPr lang="vi-VN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CBD4A26-A878-475C-B79D-3AA166C02CE2}" type="parTrans" cxnId="{C2CEF8FA-2D04-4073-A057-C4F34899103C}">
      <dgm:prSet/>
      <dgm:spPr/>
      <dgm:t>
        <a:bodyPr/>
        <a:lstStyle/>
        <a:p>
          <a:endParaRPr lang="vi-VN"/>
        </a:p>
      </dgm:t>
    </dgm:pt>
    <dgm:pt modelId="{E76D0F0C-E57F-457C-8FCE-494FE83540BC}" type="sibTrans" cxnId="{C2CEF8FA-2D04-4073-A057-C4F34899103C}">
      <dgm:prSet/>
      <dgm:spPr/>
      <dgm:t>
        <a:bodyPr/>
        <a:lstStyle/>
        <a:p>
          <a:endParaRPr lang="vi-VN"/>
        </a:p>
      </dgm:t>
    </dgm:pt>
    <dgm:pt modelId="{0D10A23A-F653-4138-93D7-4D266DB82799}">
      <dgm:prSet phldrT="[Text]" custT="1"/>
      <dgm:spPr/>
      <dgm:t>
        <a:bodyPr/>
        <a:lstStyle/>
        <a:p>
          <a:r>
            <a:rPr lang="en-US" sz="2400" dirty="0">
              <a:latin typeface="Calibri" panose="020F0502020204030204" pitchFamily="34" charset="0"/>
              <a:cs typeface="Calibri" panose="020F0502020204030204" pitchFamily="34" charset="0"/>
            </a:rPr>
            <a:t>Classes</a:t>
          </a:r>
          <a:endParaRPr lang="vi-VN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33D2980-50A1-45C8-8C70-2E6221517299}" type="parTrans" cxnId="{753EE07D-CC82-422B-B781-0428A1DC052B}">
      <dgm:prSet/>
      <dgm:spPr/>
      <dgm:t>
        <a:bodyPr/>
        <a:lstStyle/>
        <a:p>
          <a:endParaRPr lang="vi-VN"/>
        </a:p>
      </dgm:t>
    </dgm:pt>
    <dgm:pt modelId="{0BFB0FC1-CF82-4FDC-A2EA-B438FB6CE367}" type="sibTrans" cxnId="{753EE07D-CC82-422B-B781-0428A1DC052B}">
      <dgm:prSet/>
      <dgm:spPr/>
      <dgm:t>
        <a:bodyPr/>
        <a:lstStyle/>
        <a:p>
          <a:endParaRPr lang="vi-VN"/>
        </a:p>
      </dgm:t>
    </dgm:pt>
    <dgm:pt modelId="{F3EB643F-F111-4C2B-B833-B81E6E5E6DD5}">
      <dgm:prSet phldrT="[Text]" custT="1"/>
      <dgm:spPr/>
      <dgm:t>
        <a:bodyPr/>
        <a:lstStyle/>
        <a:p>
          <a:r>
            <a:rPr lang="en-US" sz="2400" dirty="0">
              <a:latin typeface="Calibri" panose="020F0502020204030204" pitchFamily="34" charset="0"/>
              <a:cs typeface="Calibri" panose="020F0502020204030204" pitchFamily="34" charset="0"/>
            </a:rPr>
            <a:t>Workshops</a:t>
          </a:r>
          <a:endParaRPr lang="vi-VN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139069D-6328-4A55-A8ED-6D40A13DA3D7}" type="parTrans" cxnId="{2098A72F-B822-44EF-9CB4-0F6750599E00}">
      <dgm:prSet/>
      <dgm:spPr/>
      <dgm:t>
        <a:bodyPr/>
        <a:lstStyle/>
        <a:p>
          <a:endParaRPr lang="vi-VN"/>
        </a:p>
      </dgm:t>
    </dgm:pt>
    <dgm:pt modelId="{73939858-E80C-4802-B113-474C8DDF0957}" type="sibTrans" cxnId="{2098A72F-B822-44EF-9CB4-0F6750599E00}">
      <dgm:prSet/>
      <dgm:spPr/>
      <dgm:t>
        <a:bodyPr/>
        <a:lstStyle/>
        <a:p>
          <a:endParaRPr lang="vi-VN"/>
        </a:p>
      </dgm:t>
    </dgm:pt>
    <dgm:pt modelId="{3FC96464-D8D1-438E-B8AE-8FE0DE047332}" type="pres">
      <dgm:prSet presAssocID="{C98A86DD-96ED-4BAE-82C3-286B1D2AC94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37FACF5-C2D0-43B4-A60B-A0DD447C48EC}" type="pres">
      <dgm:prSet presAssocID="{86C1639E-1060-4D03-AF44-EB7900BA5766}" presName="root1" presStyleCnt="0"/>
      <dgm:spPr/>
    </dgm:pt>
    <dgm:pt modelId="{A1227E6D-06E8-4EDE-86C5-27DDFDEBC2A9}" type="pres">
      <dgm:prSet presAssocID="{86C1639E-1060-4D03-AF44-EB7900BA5766}" presName="LevelOneTextNode" presStyleLbl="node0" presStyleIdx="0" presStyleCnt="1" custScaleX="115854" custScaleY="72155">
        <dgm:presLayoutVars>
          <dgm:chPref val="3"/>
        </dgm:presLayoutVars>
      </dgm:prSet>
      <dgm:spPr/>
    </dgm:pt>
    <dgm:pt modelId="{97667AF7-2214-4542-96FD-CADAA28752F0}" type="pres">
      <dgm:prSet presAssocID="{86C1639E-1060-4D03-AF44-EB7900BA5766}" presName="level2hierChild" presStyleCnt="0"/>
      <dgm:spPr/>
    </dgm:pt>
    <dgm:pt modelId="{DAAD1EB4-65A0-48C4-B75A-1AE0678462E1}" type="pres">
      <dgm:prSet presAssocID="{271C8070-A0E9-4C4E-8A2F-1A03D150BCF8}" presName="conn2-1" presStyleLbl="parChTrans1D2" presStyleIdx="0" presStyleCnt="2"/>
      <dgm:spPr/>
    </dgm:pt>
    <dgm:pt modelId="{0AE32551-3E9E-4A66-B95C-1F9464FAC248}" type="pres">
      <dgm:prSet presAssocID="{271C8070-A0E9-4C4E-8A2F-1A03D150BCF8}" presName="connTx" presStyleLbl="parChTrans1D2" presStyleIdx="0" presStyleCnt="2"/>
      <dgm:spPr/>
    </dgm:pt>
    <dgm:pt modelId="{7B043F04-B773-4A55-876A-6CBCBF496E9E}" type="pres">
      <dgm:prSet presAssocID="{11BD8398-AF5D-4902-A4F0-C4A960EEEC48}" presName="root2" presStyleCnt="0"/>
      <dgm:spPr/>
    </dgm:pt>
    <dgm:pt modelId="{176C63FF-4395-4E1A-9ECA-FDBF4ECC2B51}" type="pres">
      <dgm:prSet presAssocID="{11BD8398-AF5D-4902-A4F0-C4A960EEEC48}" presName="LevelTwoTextNode" presStyleLbl="node2" presStyleIdx="0" presStyleCnt="2" custScaleY="72155">
        <dgm:presLayoutVars>
          <dgm:chPref val="3"/>
        </dgm:presLayoutVars>
      </dgm:prSet>
      <dgm:spPr/>
    </dgm:pt>
    <dgm:pt modelId="{B4344861-41AD-4E74-A804-21EB769CBC59}" type="pres">
      <dgm:prSet presAssocID="{11BD8398-AF5D-4902-A4F0-C4A960EEEC48}" presName="level3hierChild" presStyleCnt="0"/>
      <dgm:spPr/>
    </dgm:pt>
    <dgm:pt modelId="{9CC9FE5A-ACE5-422C-8ED8-A68CA6427D29}" type="pres">
      <dgm:prSet presAssocID="{D6E60A44-B100-4CFD-8FCF-842D6C1174EC}" presName="conn2-1" presStyleLbl="parChTrans1D3" presStyleIdx="0" presStyleCnt="4"/>
      <dgm:spPr/>
    </dgm:pt>
    <dgm:pt modelId="{A403A4F4-5B7D-4524-B59E-EDB4441B5C3F}" type="pres">
      <dgm:prSet presAssocID="{D6E60A44-B100-4CFD-8FCF-842D6C1174EC}" presName="connTx" presStyleLbl="parChTrans1D3" presStyleIdx="0" presStyleCnt="4"/>
      <dgm:spPr/>
    </dgm:pt>
    <dgm:pt modelId="{6B00A9FC-4FAE-4E82-9217-5A0F15ED1599}" type="pres">
      <dgm:prSet presAssocID="{E651FD64-2A69-49BB-9FEE-0D55253D41C7}" presName="root2" presStyleCnt="0"/>
      <dgm:spPr/>
    </dgm:pt>
    <dgm:pt modelId="{E7CBDCDC-C24A-46E3-A1D1-C4001DDE5A33}" type="pres">
      <dgm:prSet presAssocID="{E651FD64-2A69-49BB-9FEE-0D55253D41C7}" presName="LevelTwoTextNode" presStyleLbl="node3" presStyleIdx="0" presStyleCnt="4" custScaleY="72155">
        <dgm:presLayoutVars>
          <dgm:chPref val="3"/>
        </dgm:presLayoutVars>
      </dgm:prSet>
      <dgm:spPr/>
    </dgm:pt>
    <dgm:pt modelId="{0B1EC0F1-5C6D-491B-A2BD-9D256927B04C}" type="pres">
      <dgm:prSet presAssocID="{E651FD64-2A69-49BB-9FEE-0D55253D41C7}" presName="level3hierChild" presStyleCnt="0"/>
      <dgm:spPr/>
    </dgm:pt>
    <dgm:pt modelId="{A8DAE48B-4442-4498-AA0D-565D21EE53DB}" type="pres">
      <dgm:prSet presAssocID="{E3F65B42-7E18-429B-87DC-0CEBA2DFD879}" presName="conn2-1" presStyleLbl="parChTrans1D3" presStyleIdx="1" presStyleCnt="4"/>
      <dgm:spPr/>
    </dgm:pt>
    <dgm:pt modelId="{E7DA4944-C87A-4E58-BA57-4DD79C6BBCAF}" type="pres">
      <dgm:prSet presAssocID="{E3F65B42-7E18-429B-87DC-0CEBA2DFD879}" presName="connTx" presStyleLbl="parChTrans1D3" presStyleIdx="1" presStyleCnt="4"/>
      <dgm:spPr/>
    </dgm:pt>
    <dgm:pt modelId="{59A3CF63-18F6-487B-A6E7-6A9364C2BC10}" type="pres">
      <dgm:prSet presAssocID="{CF2DF01C-DE8E-4456-81C2-6CBB72B539BD}" presName="root2" presStyleCnt="0"/>
      <dgm:spPr/>
    </dgm:pt>
    <dgm:pt modelId="{312A5760-5C22-43CB-BD95-75620ED607DA}" type="pres">
      <dgm:prSet presAssocID="{CF2DF01C-DE8E-4456-81C2-6CBB72B539BD}" presName="LevelTwoTextNode" presStyleLbl="node3" presStyleIdx="1" presStyleCnt="4" custScaleY="72155">
        <dgm:presLayoutVars>
          <dgm:chPref val="3"/>
        </dgm:presLayoutVars>
      </dgm:prSet>
      <dgm:spPr/>
    </dgm:pt>
    <dgm:pt modelId="{C2614469-5D74-4869-9A87-C8AA261F6E9D}" type="pres">
      <dgm:prSet presAssocID="{CF2DF01C-DE8E-4456-81C2-6CBB72B539BD}" presName="level3hierChild" presStyleCnt="0"/>
      <dgm:spPr/>
    </dgm:pt>
    <dgm:pt modelId="{E80C9E26-2DB5-4B3C-BE55-E0C8E6E81FAC}" type="pres">
      <dgm:prSet presAssocID="{4CBD4A26-A878-475C-B79D-3AA166C02CE2}" presName="conn2-1" presStyleLbl="parChTrans1D2" presStyleIdx="1" presStyleCnt="2"/>
      <dgm:spPr/>
    </dgm:pt>
    <dgm:pt modelId="{428D3015-F712-4E9A-A50B-D9B87EA9E638}" type="pres">
      <dgm:prSet presAssocID="{4CBD4A26-A878-475C-B79D-3AA166C02CE2}" presName="connTx" presStyleLbl="parChTrans1D2" presStyleIdx="1" presStyleCnt="2"/>
      <dgm:spPr/>
    </dgm:pt>
    <dgm:pt modelId="{895DBC8C-4052-4C10-9994-190C886346BF}" type="pres">
      <dgm:prSet presAssocID="{5F1C3EAC-F554-493B-985A-FB69242D2DF0}" presName="root2" presStyleCnt="0"/>
      <dgm:spPr/>
    </dgm:pt>
    <dgm:pt modelId="{519DE9DB-71DB-4DB1-A198-00372C9310FF}" type="pres">
      <dgm:prSet presAssocID="{5F1C3EAC-F554-493B-985A-FB69242D2DF0}" presName="LevelTwoTextNode" presStyleLbl="node2" presStyleIdx="1" presStyleCnt="2" custScaleY="72155">
        <dgm:presLayoutVars>
          <dgm:chPref val="3"/>
        </dgm:presLayoutVars>
      </dgm:prSet>
      <dgm:spPr/>
    </dgm:pt>
    <dgm:pt modelId="{B46E584E-68E4-4994-ABEC-82F3F6EB6226}" type="pres">
      <dgm:prSet presAssocID="{5F1C3EAC-F554-493B-985A-FB69242D2DF0}" presName="level3hierChild" presStyleCnt="0"/>
      <dgm:spPr/>
    </dgm:pt>
    <dgm:pt modelId="{A9D8498A-B6F5-44B0-97D2-C64CB3977E27}" type="pres">
      <dgm:prSet presAssocID="{033D2980-50A1-45C8-8C70-2E6221517299}" presName="conn2-1" presStyleLbl="parChTrans1D3" presStyleIdx="2" presStyleCnt="4"/>
      <dgm:spPr/>
    </dgm:pt>
    <dgm:pt modelId="{69F72CE6-4F7B-4390-8CFB-FE1F187091BC}" type="pres">
      <dgm:prSet presAssocID="{033D2980-50A1-45C8-8C70-2E6221517299}" presName="connTx" presStyleLbl="parChTrans1D3" presStyleIdx="2" presStyleCnt="4"/>
      <dgm:spPr/>
    </dgm:pt>
    <dgm:pt modelId="{B513775C-6AFD-4CE2-A869-EF173B3636CD}" type="pres">
      <dgm:prSet presAssocID="{0D10A23A-F653-4138-93D7-4D266DB82799}" presName="root2" presStyleCnt="0"/>
      <dgm:spPr/>
    </dgm:pt>
    <dgm:pt modelId="{368A548F-D607-4A01-B125-44A6C5E9D769}" type="pres">
      <dgm:prSet presAssocID="{0D10A23A-F653-4138-93D7-4D266DB82799}" presName="LevelTwoTextNode" presStyleLbl="node3" presStyleIdx="2" presStyleCnt="4" custScaleY="72155">
        <dgm:presLayoutVars>
          <dgm:chPref val="3"/>
        </dgm:presLayoutVars>
      </dgm:prSet>
      <dgm:spPr/>
    </dgm:pt>
    <dgm:pt modelId="{2FC864BA-E52D-45C7-969D-53FE063E46D9}" type="pres">
      <dgm:prSet presAssocID="{0D10A23A-F653-4138-93D7-4D266DB82799}" presName="level3hierChild" presStyleCnt="0"/>
      <dgm:spPr/>
    </dgm:pt>
    <dgm:pt modelId="{5BEBAC72-2553-4192-9A9A-F6DF5ABC4203}" type="pres">
      <dgm:prSet presAssocID="{3139069D-6328-4A55-A8ED-6D40A13DA3D7}" presName="conn2-1" presStyleLbl="parChTrans1D3" presStyleIdx="3" presStyleCnt="4"/>
      <dgm:spPr/>
    </dgm:pt>
    <dgm:pt modelId="{3B7989CF-7DAF-44D7-93B0-9B9FB144E287}" type="pres">
      <dgm:prSet presAssocID="{3139069D-6328-4A55-A8ED-6D40A13DA3D7}" presName="connTx" presStyleLbl="parChTrans1D3" presStyleIdx="3" presStyleCnt="4"/>
      <dgm:spPr/>
    </dgm:pt>
    <dgm:pt modelId="{09173C0B-BE2A-4CDC-A56E-274406B22263}" type="pres">
      <dgm:prSet presAssocID="{F3EB643F-F111-4C2B-B833-B81E6E5E6DD5}" presName="root2" presStyleCnt="0"/>
      <dgm:spPr/>
    </dgm:pt>
    <dgm:pt modelId="{8B918977-DBB8-4D08-8A64-251BD6D2B680}" type="pres">
      <dgm:prSet presAssocID="{F3EB643F-F111-4C2B-B833-B81E6E5E6DD5}" presName="LevelTwoTextNode" presStyleLbl="node3" presStyleIdx="3" presStyleCnt="4" custScaleY="72155">
        <dgm:presLayoutVars>
          <dgm:chPref val="3"/>
        </dgm:presLayoutVars>
      </dgm:prSet>
      <dgm:spPr/>
    </dgm:pt>
    <dgm:pt modelId="{5246FFAC-DD39-462B-A356-7B3CFD6D752B}" type="pres">
      <dgm:prSet presAssocID="{F3EB643F-F111-4C2B-B833-B81E6E5E6DD5}" presName="level3hierChild" presStyleCnt="0"/>
      <dgm:spPr/>
    </dgm:pt>
  </dgm:ptLst>
  <dgm:cxnLst>
    <dgm:cxn modelId="{04BFAE02-87DF-465D-9C1A-8D134576BE96}" type="presOf" srcId="{D6E60A44-B100-4CFD-8FCF-842D6C1174EC}" destId="{A403A4F4-5B7D-4524-B59E-EDB4441B5C3F}" srcOrd="1" destOrd="0" presId="urn:microsoft.com/office/officeart/2005/8/layout/hierarchy2"/>
    <dgm:cxn modelId="{18B37613-F74E-4DDD-B37F-9F945B042115}" type="presOf" srcId="{11BD8398-AF5D-4902-A4F0-C4A960EEEC48}" destId="{176C63FF-4395-4E1A-9ECA-FDBF4ECC2B51}" srcOrd="0" destOrd="0" presId="urn:microsoft.com/office/officeart/2005/8/layout/hierarchy2"/>
    <dgm:cxn modelId="{EC6C6517-AFCA-41EB-8C58-FCC7C63E8AFE}" srcId="{86C1639E-1060-4D03-AF44-EB7900BA5766}" destId="{11BD8398-AF5D-4902-A4F0-C4A960EEEC48}" srcOrd="0" destOrd="0" parTransId="{271C8070-A0E9-4C4E-8A2F-1A03D150BCF8}" sibTransId="{FEC5B971-29E9-4BAB-A803-D29E8D7704BD}"/>
    <dgm:cxn modelId="{A2B1BD29-016C-4EAB-8206-478450D6BA4C}" srcId="{11BD8398-AF5D-4902-A4F0-C4A960EEEC48}" destId="{E651FD64-2A69-49BB-9FEE-0D55253D41C7}" srcOrd="0" destOrd="0" parTransId="{D6E60A44-B100-4CFD-8FCF-842D6C1174EC}" sibTransId="{8C0295D6-3446-4A0C-97B3-F9BFE9F81629}"/>
    <dgm:cxn modelId="{7831DD2D-4C38-4759-8F1F-71C65693F5EB}" type="presOf" srcId="{CF2DF01C-DE8E-4456-81C2-6CBB72B539BD}" destId="{312A5760-5C22-43CB-BD95-75620ED607DA}" srcOrd="0" destOrd="0" presId="urn:microsoft.com/office/officeart/2005/8/layout/hierarchy2"/>
    <dgm:cxn modelId="{2098A72F-B822-44EF-9CB4-0F6750599E00}" srcId="{5F1C3EAC-F554-493B-985A-FB69242D2DF0}" destId="{F3EB643F-F111-4C2B-B833-B81E6E5E6DD5}" srcOrd="1" destOrd="0" parTransId="{3139069D-6328-4A55-A8ED-6D40A13DA3D7}" sibTransId="{73939858-E80C-4802-B113-474C8DDF0957}"/>
    <dgm:cxn modelId="{52A1A733-D283-4ABC-B8DF-C2DA8E95D30F}" type="presOf" srcId="{F3EB643F-F111-4C2B-B833-B81E6E5E6DD5}" destId="{8B918977-DBB8-4D08-8A64-251BD6D2B680}" srcOrd="0" destOrd="0" presId="urn:microsoft.com/office/officeart/2005/8/layout/hierarchy2"/>
    <dgm:cxn modelId="{99144937-AA21-4C25-9C3D-D0BB67A0F6F1}" srcId="{C98A86DD-96ED-4BAE-82C3-286B1D2AC941}" destId="{86C1639E-1060-4D03-AF44-EB7900BA5766}" srcOrd="0" destOrd="0" parTransId="{AB5900ED-462F-4DA8-9EE8-1202F66FB857}" sibTransId="{0936F6C8-0898-4C01-84B5-37F3A21D03B3}"/>
    <dgm:cxn modelId="{B1896748-EE81-4943-9065-B730896237C1}" type="presOf" srcId="{C98A86DD-96ED-4BAE-82C3-286B1D2AC941}" destId="{3FC96464-D8D1-438E-B8AE-8FE0DE047332}" srcOrd="0" destOrd="0" presId="urn:microsoft.com/office/officeart/2005/8/layout/hierarchy2"/>
    <dgm:cxn modelId="{8C580A4D-B24A-4185-948D-ADB65FBEE5E1}" type="presOf" srcId="{E3F65B42-7E18-429B-87DC-0CEBA2DFD879}" destId="{E7DA4944-C87A-4E58-BA57-4DD79C6BBCAF}" srcOrd="1" destOrd="0" presId="urn:microsoft.com/office/officeart/2005/8/layout/hierarchy2"/>
    <dgm:cxn modelId="{C396D171-D147-4165-AEC4-878E637CF7CD}" srcId="{11BD8398-AF5D-4902-A4F0-C4A960EEEC48}" destId="{CF2DF01C-DE8E-4456-81C2-6CBB72B539BD}" srcOrd="1" destOrd="0" parTransId="{E3F65B42-7E18-429B-87DC-0CEBA2DFD879}" sibTransId="{033E2EF0-AD4C-4C1B-B11E-D54BB48272A2}"/>
    <dgm:cxn modelId="{F12BAC74-7C15-4823-9AF6-45A34B05E75B}" type="presOf" srcId="{E651FD64-2A69-49BB-9FEE-0D55253D41C7}" destId="{E7CBDCDC-C24A-46E3-A1D1-C4001DDE5A33}" srcOrd="0" destOrd="0" presId="urn:microsoft.com/office/officeart/2005/8/layout/hierarchy2"/>
    <dgm:cxn modelId="{56B8DF74-F964-4D43-9613-46B4B099C323}" type="presOf" srcId="{3139069D-6328-4A55-A8ED-6D40A13DA3D7}" destId="{3B7989CF-7DAF-44D7-93B0-9B9FB144E287}" srcOrd="1" destOrd="0" presId="urn:microsoft.com/office/officeart/2005/8/layout/hierarchy2"/>
    <dgm:cxn modelId="{753EE07D-CC82-422B-B781-0428A1DC052B}" srcId="{5F1C3EAC-F554-493B-985A-FB69242D2DF0}" destId="{0D10A23A-F653-4138-93D7-4D266DB82799}" srcOrd="0" destOrd="0" parTransId="{033D2980-50A1-45C8-8C70-2E6221517299}" sibTransId="{0BFB0FC1-CF82-4FDC-A2EA-B438FB6CE367}"/>
    <dgm:cxn modelId="{01D1AA81-97C2-44A0-95C9-D24DE797A30B}" type="presOf" srcId="{E3F65B42-7E18-429B-87DC-0CEBA2DFD879}" destId="{A8DAE48B-4442-4498-AA0D-565D21EE53DB}" srcOrd="0" destOrd="0" presId="urn:microsoft.com/office/officeart/2005/8/layout/hierarchy2"/>
    <dgm:cxn modelId="{08224D82-887A-4E38-A0A8-97F10F54CD56}" type="presOf" srcId="{5F1C3EAC-F554-493B-985A-FB69242D2DF0}" destId="{519DE9DB-71DB-4DB1-A198-00372C9310FF}" srcOrd="0" destOrd="0" presId="urn:microsoft.com/office/officeart/2005/8/layout/hierarchy2"/>
    <dgm:cxn modelId="{C57A9988-C147-42D0-B545-2CDBA68B5DDC}" type="presOf" srcId="{0D10A23A-F653-4138-93D7-4D266DB82799}" destId="{368A548F-D607-4A01-B125-44A6C5E9D769}" srcOrd="0" destOrd="0" presId="urn:microsoft.com/office/officeart/2005/8/layout/hierarchy2"/>
    <dgm:cxn modelId="{CDF5E990-A79A-4727-B323-07C2DF360FCA}" type="presOf" srcId="{3139069D-6328-4A55-A8ED-6D40A13DA3D7}" destId="{5BEBAC72-2553-4192-9A9A-F6DF5ABC4203}" srcOrd="0" destOrd="0" presId="urn:microsoft.com/office/officeart/2005/8/layout/hierarchy2"/>
    <dgm:cxn modelId="{EC2EB495-13BC-457F-BEAA-53A113BC6AE0}" type="presOf" srcId="{4CBD4A26-A878-475C-B79D-3AA166C02CE2}" destId="{428D3015-F712-4E9A-A50B-D9B87EA9E638}" srcOrd="1" destOrd="0" presId="urn:microsoft.com/office/officeart/2005/8/layout/hierarchy2"/>
    <dgm:cxn modelId="{18F21E9E-79CB-4FC4-9E27-089A19569A13}" type="presOf" srcId="{271C8070-A0E9-4C4E-8A2F-1A03D150BCF8}" destId="{DAAD1EB4-65A0-48C4-B75A-1AE0678462E1}" srcOrd="0" destOrd="0" presId="urn:microsoft.com/office/officeart/2005/8/layout/hierarchy2"/>
    <dgm:cxn modelId="{924757A6-3ADA-4CBB-964A-97B452145C40}" type="presOf" srcId="{4CBD4A26-A878-475C-B79D-3AA166C02CE2}" destId="{E80C9E26-2DB5-4B3C-BE55-E0C8E6E81FAC}" srcOrd="0" destOrd="0" presId="urn:microsoft.com/office/officeart/2005/8/layout/hierarchy2"/>
    <dgm:cxn modelId="{92A4FDB9-2531-4650-9191-B583516FBDCD}" type="presOf" srcId="{86C1639E-1060-4D03-AF44-EB7900BA5766}" destId="{A1227E6D-06E8-4EDE-86C5-27DDFDEBC2A9}" srcOrd="0" destOrd="0" presId="urn:microsoft.com/office/officeart/2005/8/layout/hierarchy2"/>
    <dgm:cxn modelId="{D71F63BA-044B-4842-9FCA-A3B787B2F65C}" type="presOf" srcId="{033D2980-50A1-45C8-8C70-2E6221517299}" destId="{A9D8498A-B6F5-44B0-97D2-C64CB3977E27}" srcOrd="0" destOrd="0" presId="urn:microsoft.com/office/officeart/2005/8/layout/hierarchy2"/>
    <dgm:cxn modelId="{3C0C08C8-004C-405B-9081-97024C31F2E5}" type="presOf" srcId="{271C8070-A0E9-4C4E-8A2F-1A03D150BCF8}" destId="{0AE32551-3E9E-4A66-B95C-1F9464FAC248}" srcOrd="1" destOrd="0" presId="urn:microsoft.com/office/officeart/2005/8/layout/hierarchy2"/>
    <dgm:cxn modelId="{C2CEF8FA-2D04-4073-A057-C4F34899103C}" srcId="{86C1639E-1060-4D03-AF44-EB7900BA5766}" destId="{5F1C3EAC-F554-493B-985A-FB69242D2DF0}" srcOrd="1" destOrd="0" parTransId="{4CBD4A26-A878-475C-B79D-3AA166C02CE2}" sibTransId="{E76D0F0C-E57F-457C-8FCE-494FE83540BC}"/>
    <dgm:cxn modelId="{78BD38FC-F1E3-4EA6-B52F-8091BB0BFAD4}" type="presOf" srcId="{033D2980-50A1-45C8-8C70-2E6221517299}" destId="{69F72CE6-4F7B-4390-8CFB-FE1F187091BC}" srcOrd="1" destOrd="0" presId="urn:microsoft.com/office/officeart/2005/8/layout/hierarchy2"/>
    <dgm:cxn modelId="{821AEAFD-C8DF-476F-8FA9-560370CFEC42}" type="presOf" srcId="{D6E60A44-B100-4CFD-8FCF-842D6C1174EC}" destId="{9CC9FE5A-ACE5-422C-8ED8-A68CA6427D29}" srcOrd="0" destOrd="0" presId="urn:microsoft.com/office/officeart/2005/8/layout/hierarchy2"/>
    <dgm:cxn modelId="{2D10385D-B8FC-43B3-816C-D09F7F1A6932}" type="presParOf" srcId="{3FC96464-D8D1-438E-B8AE-8FE0DE047332}" destId="{437FACF5-C2D0-43B4-A60B-A0DD447C48EC}" srcOrd="0" destOrd="0" presId="urn:microsoft.com/office/officeart/2005/8/layout/hierarchy2"/>
    <dgm:cxn modelId="{3C027FB9-3BC4-4CA0-BE93-86E0A6968FC7}" type="presParOf" srcId="{437FACF5-C2D0-43B4-A60B-A0DD447C48EC}" destId="{A1227E6D-06E8-4EDE-86C5-27DDFDEBC2A9}" srcOrd="0" destOrd="0" presId="urn:microsoft.com/office/officeart/2005/8/layout/hierarchy2"/>
    <dgm:cxn modelId="{19FE8C4E-9A12-44BA-9257-4C6BF0130E6A}" type="presParOf" srcId="{437FACF5-C2D0-43B4-A60B-A0DD447C48EC}" destId="{97667AF7-2214-4542-96FD-CADAA28752F0}" srcOrd="1" destOrd="0" presId="urn:microsoft.com/office/officeart/2005/8/layout/hierarchy2"/>
    <dgm:cxn modelId="{AEBA9A07-EC97-4AB2-8B5A-FF9B8DDE7B75}" type="presParOf" srcId="{97667AF7-2214-4542-96FD-CADAA28752F0}" destId="{DAAD1EB4-65A0-48C4-B75A-1AE0678462E1}" srcOrd="0" destOrd="0" presId="urn:microsoft.com/office/officeart/2005/8/layout/hierarchy2"/>
    <dgm:cxn modelId="{0D64D5E0-BDA2-471B-BE3A-2675EE0B6D4A}" type="presParOf" srcId="{DAAD1EB4-65A0-48C4-B75A-1AE0678462E1}" destId="{0AE32551-3E9E-4A66-B95C-1F9464FAC248}" srcOrd="0" destOrd="0" presId="urn:microsoft.com/office/officeart/2005/8/layout/hierarchy2"/>
    <dgm:cxn modelId="{36AC3CD7-5A6A-428A-9F0B-BA9FC69B15C7}" type="presParOf" srcId="{97667AF7-2214-4542-96FD-CADAA28752F0}" destId="{7B043F04-B773-4A55-876A-6CBCBF496E9E}" srcOrd="1" destOrd="0" presId="urn:microsoft.com/office/officeart/2005/8/layout/hierarchy2"/>
    <dgm:cxn modelId="{8E1ADB64-D351-4143-9767-4BF2AF382BB3}" type="presParOf" srcId="{7B043F04-B773-4A55-876A-6CBCBF496E9E}" destId="{176C63FF-4395-4E1A-9ECA-FDBF4ECC2B51}" srcOrd="0" destOrd="0" presId="urn:microsoft.com/office/officeart/2005/8/layout/hierarchy2"/>
    <dgm:cxn modelId="{82D15920-640C-4A42-B0E1-AEE2DAA38866}" type="presParOf" srcId="{7B043F04-B773-4A55-876A-6CBCBF496E9E}" destId="{B4344861-41AD-4E74-A804-21EB769CBC59}" srcOrd="1" destOrd="0" presId="urn:microsoft.com/office/officeart/2005/8/layout/hierarchy2"/>
    <dgm:cxn modelId="{A47CB196-3AAB-4369-9014-835D6BC84563}" type="presParOf" srcId="{B4344861-41AD-4E74-A804-21EB769CBC59}" destId="{9CC9FE5A-ACE5-422C-8ED8-A68CA6427D29}" srcOrd="0" destOrd="0" presId="urn:microsoft.com/office/officeart/2005/8/layout/hierarchy2"/>
    <dgm:cxn modelId="{B29C7E25-1341-4752-A668-BC2C9561925E}" type="presParOf" srcId="{9CC9FE5A-ACE5-422C-8ED8-A68CA6427D29}" destId="{A403A4F4-5B7D-4524-B59E-EDB4441B5C3F}" srcOrd="0" destOrd="0" presId="urn:microsoft.com/office/officeart/2005/8/layout/hierarchy2"/>
    <dgm:cxn modelId="{5092B735-92BC-4BC2-AD4D-C2C459C39144}" type="presParOf" srcId="{B4344861-41AD-4E74-A804-21EB769CBC59}" destId="{6B00A9FC-4FAE-4E82-9217-5A0F15ED1599}" srcOrd="1" destOrd="0" presId="urn:microsoft.com/office/officeart/2005/8/layout/hierarchy2"/>
    <dgm:cxn modelId="{76377FA3-3E82-448F-AC81-5FE29F475620}" type="presParOf" srcId="{6B00A9FC-4FAE-4E82-9217-5A0F15ED1599}" destId="{E7CBDCDC-C24A-46E3-A1D1-C4001DDE5A33}" srcOrd="0" destOrd="0" presId="urn:microsoft.com/office/officeart/2005/8/layout/hierarchy2"/>
    <dgm:cxn modelId="{F76446E5-1F4F-4BD6-940F-C27567344563}" type="presParOf" srcId="{6B00A9FC-4FAE-4E82-9217-5A0F15ED1599}" destId="{0B1EC0F1-5C6D-491B-A2BD-9D256927B04C}" srcOrd="1" destOrd="0" presId="urn:microsoft.com/office/officeart/2005/8/layout/hierarchy2"/>
    <dgm:cxn modelId="{BD0BD4E7-A779-44CA-9A78-16ADDB1DCD50}" type="presParOf" srcId="{B4344861-41AD-4E74-A804-21EB769CBC59}" destId="{A8DAE48B-4442-4498-AA0D-565D21EE53DB}" srcOrd="2" destOrd="0" presId="urn:microsoft.com/office/officeart/2005/8/layout/hierarchy2"/>
    <dgm:cxn modelId="{280AE6AC-6C96-4B91-8C81-3CF276483B3B}" type="presParOf" srcId="{A8DAE48B-4442-4498-AA0D-565D21EE53DB}" destId="{E7DA4944-C87A-4E58-BA57-4DD79C6BBCAF}" srcOrd="0" destOrd="0" presId="urn:microsoft.com/office/officeart/2005/8/layout/hierarchy2"/>
    <dgm:cxn modelId="{64A06FD6-DF94-41BB-B781-77EC8F3B9718}" type="presParOf" srcId="{B4344861-41AD-4E74-A804-21EB769CBC59}" destId="{59A3CF63-18F6-487B-A6E7-6A9364C2BC10}" srcOrd="3" destOrd="0" presId="urn:microsoft.com/office/officeart/2005/8/layout/hierarchy2"/>
    <dgm:cxn modelId="{76F492D3-1409-472F-89A0-E5AA723A8EAF}" type="presParOf" srcId="{59A3CF63-18F6-487B-A6E7-6A9364C2BC10}" destId="{312A5760-5C22-43CB-BD95-75620ED607DA}" srcOrd="0" destOrd="0" presId="urn:microsoft.com/office/officeart/2005/8/layout/hierarchy2"/>
    <dgm:cxn modelId="{5EE4D3C4-CD1E-4F0E-88B4-D65C7B21A1D5}" type="presParOf" srcId="{59A3CF63-18F6-487B-A6E7-6A9364C2BC10}" destId="{C2614469-5D74-4869-9A87-C8AA261F6E9D}" srcOrd="1" destOrd="0" presId="urn:microsoft.com/office/officeart/2005/8/layout/hierarchy2"/>
    <dgm:cxn modelId="{03498FBE-76D4-4F57-AEC1-B235F4AD3856}" type="presParOf" srcId="{97667AF7-2214-4542-96FD-CADAA28752F0}" destId="{E80C9E26-2DB5-4B3C-BE55-E0C8E6E81FAC}" srcOrd="2" destOrd="0" presId="urn:microsoft.com/office/officeart/2005/8/layout/hierarchy2"/>
    <dgm:cxn modelId="{CBC9B8B5-B477-479C-8ABA-6F8E02D78B1D}" type="presParOf" srcId="{E80C9E26-2DB5-4B3C-BE55-E0C8E6E81FAC}" destId="{428D3015-F712-4E9A-A50B-D9B87EA9E638}" srcOrd="0" destOrd="0" presId="urn:microsoft.com/office/officeart/2005/8/layout/hierarchy2"/>
    <dgm:cxn modelId="{ECCECCC8-4740-4280-A27D-72DD7DA64455}" type="presParOf" srcId="{97667AF7-2214-4542-96FD-CADAA28752F0}" destId="{895DBC8C-4052-4C10-9994-190C886346BF}" srcOrd="3" destOrd="0" presId="urn:microsoft.com/office/officeart/2005/8/layout/hierarchy2"/>
    <dgm:cxn modelId="{1FA76AB2-17C3-405A-911E-7ACF03998130}" type="presParOf" srcId="{895DBC8C-4052-4C10-9994-190C886346BF}" destId="{519DE9DB-71DB-4DB1-A198-00372C9310FF}" srcOrd="0" destOrd="0" presId="urn:microsoft.com/office/officeart/2005/8/layout/hierarchy2"/>
    <dgm:cxn modelId="{E8DE4C3F-2D96-46A5-B96D-6FB747719B3F}" type="presParOf" srcId="{895DBC8C-4052-4C10-9994-190C886346BF}" destId="{B46E584E-68E4-4994-ABEC-82F3F6EB6226}" srcOrd="1" destOrd="0" presId="urn:microsoft.com/office/officeart/2005/8/layout/hierarchy2"/>
    <dgm:cxn modelId="{01AD9F20-50CB-432F-8296-0FE26C581A0B}" type="presParOf" srcId="{B46E584E-68E4-4994-ABEC-82F3F6EB6226}" destId="{A9D8498A-B6F5-44B0-97D2-C64CB3977E27}" srcOrd="0" destOrd="0" presId="urn:microsoft.com/office/officeart/2005/8/layout/hierarchy2"/>
    <dgm:cxn modelId="{13294625-5E19-4EBE-A342-5235BB7CC98C}" type="presParOf" srcId="{A9D8498A-B6F5-44B0-97D2-C64CB3977E27}" destId="{69F72CE6-4F7B-4390-8CFB-FE1F187091BC}" srcOrd="0" destOrd="0" presId="urn:microsoft.com/office/officeart/2005/8/layout/hierarchy2"/>
    <dgm:cxn modelId="{E693B8DD-2334-4B1A-A373-840EFC2393C5}" type="presParOf" srcId="{B46E584E-68E4-4994-ABEC-82F3F6EB6226}" destId="{B513775C-6AFD-4CE2-A869-EF173B3636CD}" srcOrd="1" destOrd="0" presId="urn:microsoft.com/office/officeart/2005/8/layout/hierarchy2"/>
    <dgm:cxn modelId="{761B5190-22BC-4689-B273-DD1FD4091667}" type="presParOf" srcId="{B513775C-6AFD-4CE2-A869-EF173B3636CD}" destId="{368A548F-D607-4A01-B125-44A6C5E9D769}" srcOrd="0" destOrd="0" presId="urn:microsoft.com/office/officeart/2005/8/layout/hierarchy2"/>
    <dgm:cxn modelId="{0277F09B-61A8-4968-BECC-F59396722D1C}" type="presParOf" srcId="{B513775C-6AFD-4CE2-A869-EF173B3636CD}" destId="{2FC864BA-E52D-45C7-969D-53FE063E46D9}" srcOrd="1" destOrd="0" presId="urn:microsoft.com/office/officeart/2005/8/layout/hierarchy2"/>
    <dgm:cxn modelId="{E1AF3349-4C3A-4CFB-9E34-9F91DEEE92F9}" type="presParOf" srcId="{B46E584E-68E4-4994-ABEC-82F3F6EB6226}" destId="{5BEBAC72-2553-4192-9A9A-F6DF5ABC4203}" srcOrd="2" destOrd="0" presId="urn:microsoft.com/office/officeart/2005/8/layout/hierarchy2"/>
    <dgm:cxn modelId="{A80861B2-000C-4510-AC1B-B3A6082E7A95}" type="presParOf" srcId="{5BEBAC72-2553-4192-9A9A-F6DF5ABC4203}" destId="{3B7989CF-7DAF-44D7-93B0-9B9FB144E287}" srcOrd="0" destOrd="0" presId="urn:microsoft.com/office/officeart/2005/8/layout/hierarchy2"/>
    <dgm:cxn modelId="{61701C4A-CF11-4EA4-A335-B21D7DE319DA}" type="presParOf" srcId="{B46E584E-68E4-4994-ABEC-82F3F6EB6226}" destId="{09173C0B-BE2A-4CDC-A56E-274406B22263}" srcOrd="3" destOrd="0" presId="urn:microsoft.com/office/officeart/2005/8/layout/hierarchy2"/>
    <dgm:cxn modelId="{344724CD-7393-42C0-BEB6-C12C09318D5C}" type="presParOf" srcId="{09173C0B-BE2A-4CDC-A56E-274406B22263}" destId="{8B918977-DBB8-4D08-8A64-251BD6D2B680}" srcOrd="0" destOrd="0" presId="urn:microsoft.com/office/officeart/2005/8/layout/hierarchy2"/>
    <dgm:cxn modelId="{B1EDCA12-1364-45AE-8781-097F0913A297}" type="presParOf" srcId="{09173C0B-BE2A-4CDC-A56E-274406B22263}" destId="{5246FFAC-DD39-462B-A356-7B3CFD6D752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22B2A-D1C7-4444-A70E-FC32F9D101C9}">
      <dsp:nvSpPr>
        <dsp:cNvPr id="0" name=""/>
        <dsp:cNvSpPr/>
      </dsp:nvSpPr>
      <dsp:spPr>
        <a:xfrm>
          <a:off x="0" y="350928"/>
          <a:ext cx="4825867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1FACB-5C36-4531-9B8D-DEB5DC58D327}">
      <dsp:nvSpPr>
        <dsp:cNvPr id="0" name=""/>
        <dsp:cNvSpPr/>
      </dsp:nvSpPr>
      <dsp:spPr>
        <a:xfrm>
          <a:off x="241293" y="85248"/>
          <a:ext cx="3992753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684" tIns="0" rIns="12768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1. </a:t>
          </a:r>
          <a:r>
            <a:rPr lang="en-US" sz="1800" kern="1200" dirty="0"/>
            <a:t>Information and data literacy</a:t>
          </a:r>
          <a:endParaRPr lang="vi-VN" sz="1800" kern="1200" dirty="0"/>
        </a:p>
      </dsp:txBody>
      <dsp:txXfrm>
        <a:off x="267232" y="111187"/>
        <a:ext cx="3940875" cy="479482"/>
      </dsp:txXfrm>
    </dsp:sp>
    <dsp:sp modelId="{7330A0A2-7F79-44B7-80D2-D4300F3215F1}">
      <dsp:nvSpPr>
        <dsp:cNvPr id="0" name=""/>
        <dsp:cNvSpPr/>
      </dsp:nvSpPr>
      <dsp:spPr>
        <a:xfrm>
          <a:off x="0" y="1167408"/>
          <a:ext cx="4825867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64538E-E103-4652-860E-88D74D3FC489}">
      <dsp:nvSpPr>
        <dsp:cNvPr id="0" name=""/>
        <dsp:cNvSpPr/>
      </dsp:nvSpPr>
      <dsp:spPr>
        <a:xfrm>
          <a:off x="241293" y="901728"/>
          <a:ext cx="3992753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684" tIns="0" rIns="12768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2</a:t>
          </a:r>
          <a:r>
            <a:rPr lang="en-US" sz="1800" kern="1200" dirty="0"/>
            <a:t>. Communication and collaboration</a:t>
          </a:r>
          <a:endParaRPr lang="vi-VN" sz="1800" kern="1200" dirty="0"/>
        </a:p>
      </dsp:txBody>
      <dsp:txXfrm>
        <a:off x="267232" y="927667"/>
        <a:ext cx="3940875" cy="479482"/>
      </dsp:txXfrm>
    </dsp:sp>
    <dsp:sp modelId="{D1D25A39-CB56-43DA-809D-BD8640751686}">
      <dsp:nvSpPr>
        <dsp:cNvPr id="0" name=""/>
        <dsp:cNvSpPr/>
      </dsp:nvSpPr>
      <dsp:spPr>
        <a:xfrm>
          <a:off x="0" y="1983888"/>
          <a:ext cx="4825867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8152A4-E267-4D46-A432-7705A3B69A78}">
      <dsp:nvSpPr>
        <dsp:cNvPr id="0" name=""/>
        <dsp:cNvSpPr/>
      </dsp:nvSpPr>
      <dsp:spPr>
        <a:xfrm>
          <a:off x="241293" y="1718208"/>
          <a:ext cx="3992753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684" tIns="0" rIns="12768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3. </a:t>
          </a:r>
          <a:r>
            <a:rPr lang="en-US" sz="1800" kern="1200" dirty="0"/>
            <a:t>Digital content creation</a:t>
          </a:r>
          <a:endParaRPr lang="vi-VN" sz="1800" kern="1200" dirty="0"/>
        </a:p>
      </dsp:txBody>
      <dsp:txXfrm>
        <a:off x="267232" y="1744147"/>
        <a:ext cx="3940875" cy="479482"/>
      </dsp:txXfrm>
    </dsp:sp>
    <dsp:sp modelId="{21CE05C2-7759-45BA-8F61-573B50765654}">
      <dsp:nvSpPr>
        <dsp:cNvPr id="0" name=""/>
        <dsp:cNvSpPr/>
      </dsp:nvSpPr>
      <dsp:spPr>
        <a:xfrm>
          <a:off x="0" y="2800368"/>
          <a:ext cx="4825867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0280C-C858-4F09-8E31-4358E0B14BCD}">
      <dsp:nvSpPr>
        <dsp:cNvPr id="0" name=""/>
        <dsp:cNvSpPr/>
      </dsp:nvSpPr>
      <dsp:spPr>
        <a:xfrm>
          <a:off x="241293" y="2534688"/>
          <a:ext cx="3992753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684" tIns="0" rIns="12768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4. </a:t>
          </a:r>
          <a:r>
            <a:rPr lang="en-US" sz="1800" kern="1200" dirty="0"/>
            <a:t>Safety</a:t>
          </a:r>
          <a:endParaRPr lang="vi-VN" sz="1800" kern="1200" dirty="0"/>
        </a:p>
      </dsp:txBody>
      <dsp:txXfrm>
        <a:off x="267232" y="2560627"/>
        <a:ext cx="3940875" cy="479482"/>
      </dsp:txXfrm>
    </dsp:sp>
    <dsp:sp modelId="{AEB932F8-F540-45D2-B483-5457BCEBE5CF}">
      <dsp:nvSpPr>
        <dsp:cNvPr id="0" name=""/>
        <dsp:cNvSpPr/>
      </dsp:nvSpPr>
      <dsp:spPr>
        <a:xfrm>
          <a:off x="0" y="3616848"/>
          <a:ext cx="4825867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56975-185D-491B-9E71-5D8BE4A0E5B4}">
      <dsp:nvSpPr>
        <dsp:cNvPr id="0" name=""/>
        <dsp:cNvSpPr/>
      </dsp:nvSpPr>
      <dsp:spPr>
        <a:xfrm>
          <a:off x="241293" y="3351168"/>
          <a:ext cx="3992753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684" tIns="0" rIns="12768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5. </a:t>
          </a:r>
          <a:r>
            <a:rPr lang="en-US" sz="1800" kern="1200" dirty="0"/>
            <a:t>Problem solving</a:t>
          </a:r>
          <a:endParaRPr lang="vi-VN" sz="1800" kern="1200" dirty="0"/>
        </a:p>
      </dsp:txBody>
      <dsp:txXfrm>
        <a:off x="267232" y="3377107"/>
        <a:ext cx="3940875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BE1A3A-FCE5-4FE8-BA4B-FAA16F7AFC87}">
      <dsp:nvSpPr>
        <dsp:cNvPr id="0" name=""/>
        <dsp:cNvSpPr/>
      </dsp:nvSpPr>
      <dsp:spPr>
        <a:xfrm>
          <a:off x="0" y="34502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AE8920-E54E-4E12-B9D4-3602CDAB412A}">
      <dsp:nvSpPr>
        <dsp:cNvPr id="0" name=""/>
        <dsp:cNvSpPr/>
      </dsp:nvSpPr>
      <dsp:spPr>
        <a:xfrm>
          <a:off x="283895" y="79347"/>
          <a:ext cx="5159428" cy="531360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0. </a:t>
          </a:r>
          <a:r>
            <a:rPr lang="en-US" sz="1800" kern="1200" dirty="0"/>
            <a:t>Devices and software operations</a:t>
          </a:r>
          <a:endParaRPr lang="vi-VN" sz="1800" kern="1200" dirty="0"/>
        </a:p>
      </dsp:txBody>
      <dsp:txXfrm>
        <a:off x="309834" y="105286"/>
        <a:ext cx="5107550" cy="479482"/>
      </dsp:txXfrm>
    </dsp:sp>
    <dsp:sp modelId="{E7222B2A-D1C7-4444-A70E-FC32F9D101C9}">
      <dsp:nvSpPr>
        <dsp:cNvPr id="0" name=""/>
        <dsp:cNvSpPr/>
      </dsp:nvSpPr>
      <dsp:spPr>
        <a:xfrm>
          <a:off x="0" y="116150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1FACB-5C36-4531-9B8D-DEB5DC58D327}">
      <dsp:nvSpPr>
        <dsp:cNvPr id="0" name=""/>
        <dsp:cNvSpPr/>
      </dsp:nvSpPr>
      <dsp:spPr>
        <a:xfrm>
          <a:off x="283895" y="895827"/>
          <a:ext cx="5159428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1. </a:t>
          </a:r>
          <a:r>
            <a:rPr lang="en-US" sz="1800" kern="1200" dirty="0"/>
            <a:t>Information and data literacy</a:t>
          </a:r>
          <a:endParaRPr lang="vi-VN" sz="1800" kern="1200" dirty="0"/>
        </a:p>
      </dsp:txBody>
      <dsp:txXfrm>
        <a:off x="309834" y="921766"/>
        <a:ext cx="5107550" cy="479482"/>
      </dsp:txXfrm>
    </dsp:sp>
    <dsp:sp modelId="{7330A0A2-7F79-44B7-80D2-D4300F3215F1}">
      <dsp:nvSpPr>
        <dsp:cNvPr id="0" name=""/>
        <dsp:cNvSpPr/>
      </dsp:nvSpPr>
      <dsp:spPr>
        <a:xfrm>
          <a:off x="0" y="197798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64538E-E103-4652-860E-88D74D3FC489}">
      <dsp:nvSpPr>
        <dsp:cNvPr id="0" name=""/>
        <dsp:cNvSpPr/>
      </dsp:nvSpPr>
      <dsp:spPr>
        <a:xfrm>
          <a:off x="283895" y="1712307"/>
          <a:ext cx="5159428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2</a:t>
          </a:r>
          <a:r>
            <a:rPr lang="en-US" sz="1800" kern="1200" dirty="0"/>
            <a:t>.</a:t>
          </a:r>
          <a:r>
            <a:rPr lang="vi-VN" sz="1800" kern="1200" dirty="0"/>
            <a:t> </a:t>
          </a:r>
          <a:r>
            <a:rPr lang="en-US" sz="1800" kern="1200" dirty="0"/>
            <a:t>Communication and collaboration</a:t>
          </a:r>
          <a:endParaRPr lang="vi-VN" sz="1800" kern="1200" dirty="0"/>
        </a:p>
      </dsp:txBody>
      <dsp:txXfrm>
        <a:off x="309834" y="1738246"/>
        <a:ext cx="5107550" cy="479482"/>
      </dsp:txXfrm>
    </dsp:sp>
    <dsp:sp modelId="{D1D25A39-CB56-43DA-809D-BD8640751686}">
      <dsp:nvSpPr>
        <dsp:cNvPr id="0" name=""/>
        <dsp:cNvSpPr/>
      </dsp:nvSpPr>
      <dsp:spPr>
        <a:xfrm>
          <a:off x="0" y="279446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8152A4-E267-4D46-A432-7705A3B69A78}">
      <dsp:nvSpPr>
        <dsp:cNvPr id="0" name=""/>
        <dsp:cNvSpPr/>
      </dsp:nvSpPr>
      <dsp:spPr>
        <a:xfrm>
          <a:off x="283895" y="2528787"/>
          <a:ext cx="5159428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3. </a:t>
          </a:r>
          <a:r>
            <a:rPr lang="en-US" sz="1800" kern="1200" dirty="0"/>
            <a:t>Digital content creation</a:t>
          </a:r>
          <a:endParaRPr lang="vi-VN" sz="1800" kern="1200" dirty="0"/>
        </a:p>
      </dsp:txBody>
      <dsp:txXfrm>
        <a:off x="309834" y="2554726"/>
        <a:ext cx="5107550" cy="479482"/>
      </dsp:txXfrm>
    </dsp:sp>
    <dsp:sp modelId="{21CE05C2-7759-45BA-8F61-573B50765654}">
      <dsp:nvSpPr>
        <dsp:cNvPr id="0" name=""/>
        <dsp:cNvSpPr/>
      </dsp:nvSpPr>
      <dsp:spPr>
        <a:xfrm>
          <a:off x="0" y="361094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0280C-C858-4F09-8E31-4358E0B14BCD}">
      <dsp:nvSpPr>
        <dsp:cNvPr id="0" name=""/>
        <dsp:cNvSpPr/>
      </dsp:nvSpPr>
      <dsp:spPr>
        <a:xfrm>
          <a:off x="283895" y="3345267"/>
          <a:ext cx="5159428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4. </a:t>
          </a:r>
          <a:r>
            <a:rPr lang="en-US" sz="1800" kern="1200" dirty="0"/>
            <a:t>Safety</a:t>
          </a:r>
          <a:endParaRPr lang="vi-VN" sz="1800" kern="1200" dirty="0"/>
        </a:p>
      </dsp:txBody>
      <dsp:txXfrm>
        <a:off x="309834" y="3371206"/>
        <a:ext cx="5107550" cy="479482"/>
      </dsp:txXfrm>
    </dsp:sp>
    <dsp:sp modelId="{AEB932F8-F540-45D2-B483-5457BCEBE5CF}">
      <dsp:nvSpPr>
        <dsp:cNvPr id="0" name=""/>
        <dsp:cNvSpPr/>
      </dsp:nvSpPr>
      <dsp:spPr>
        <a:xfrm>
          <a:off x="0" y="442742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56975-185D-491B-9E71-5D8BE4A0E5B4}">
      <dsp:nvSpPr>
        <dsp:cNvPr id="0" name=""/>
        <dsp:cNvSpPr/>
      </dsp:nvSpPr>
      <dsp:spPr>
        <a:xfrm>
          <a:off x="283895" y="4161747"/>
          <a:ext cx="5159428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5. </a:t>
          </a:r>
          <a:r>
            <a:rPr lang="en-US" sz="1800" kern="1200" dirty="0"/>
            <a:t>Problem solving</a:t>
          </a:r>
          <a:endParaRPr lang="vi-VN" sz="1800" kern="1200" dirty="0"/>
        </a:p>
      </dsp:txBody>
      <dsp:txXfrm>
        <a:off x="309834" y="4187686"/>
        <a:ext cx="5107550" cy="479482"/>
      </dsp:txXfrm>
    </dsp:sp>
    <dsp:sp modelId="{7DFBA6AA-144C-4397-B3BC-F29F826DFBDE}">
      <dsp:nvSpPr>
        <dsp:cNvPr id="0" name=""/>
        <dsp:cNvSpPr/>
      </dsp:nvSpPr>
      <dsp:spPr>
        <a:xfrm>
          <a:off x="0" y="524390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E16AD5-0CCE-4976-B35E-035977522EA7}">
      <dsp:nvSpPr>
        <dsp:cNvPr id="0" name=""/>
        <dsp:cNvSpPr/>
      </dsp:nvSpPr>
      <dsp:spPr>
        <a:xfrm>
          <a:off x="283895" y="4978227"/>
          <a:ext cx="5159428" cy="531360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6. </a:t>
          </a:r>
          <a:r>
            <a:rPr lang="en-US" sz="1800" kern="1200" dirty="0"/>
            <a:t>Career-related competences</a:t>
          </a:r>
          <a:endParaRPr lang="vi-VN" sz="1800" kern="1200" dirty="0"/>
        </a:p>
      </dsp:txBody>
      <dsp:txXfrm>
        <a:off x="309834" y="5004166"/>
        <a:ext cx="5107550" cy="479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BE1A3A-FCE5-4FE8-BA4B-FAA16F7AFC87}">
      <dsp:nvSpPr>
        <dsp:cNvPr id="0" name=""/>
        <dsp:cNvSpPr/>
      </dsp:nvSpPr>
      <dsp:spPr>
        <a:xfrm>
          <a:off x="0" y="34502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AE8920-E54E-4E12-B9D4-3602CDAB412A}">
      <dsp:nvSpPr>
        <dsp:cNvPr id="0" name=""/>
        <dsp:cNvSpPr/>
      </dsp:nvSpPr>
      <dsp:spPr>
        <a:xfrm>
          <a:off x="283895" y="79347"/>
          <a:ext cx="5159428" cy="531360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0. </a:t>
          </a:r>
          <a:r>
            <a:rPr lang="en-US" sz="1800" kern="1200" dirty="0"/>
            <a:t>Devices and software operations</a:t>
          </a:r>
          <a:endParaRPr lang="vi-VN" sz="1800" kern="1200" dirty="0"/>
        </a:p>
      </dsp:txBody>
      <dsp:txXfrm>
        <a:off x="309834" y="105286"/>
        <a:ext cx="5107550" cy="479482"/>
      </dsp:txXfrm>
    </dsp:sp>
    <dsp:sp modelId="{E7222B2A-D1C7-4444-A70E-FC32F9D101C9}">
      <dsp:nvSpPr>
        <dsp:cNvPr id="0" name=""/>
        <dsp:cNvSpPr/>
      </dsp:nvSpPr>
      <dsp:spPr>
        <a:xfrm>
          <a:off x="0" y="116150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1FACB-5C36-4531-9B8D-DEB5DC58D327}">
      <dsp:nvSpPr>
        <dsp:cNvPr id="0" name=""/>
        <dsp:cNvSpPr/>
      </dsp:nvSpPr>
      <dsp:spPr>
        <a:xfrm>
          <a:off x="283895" y="895827"/>
          <a:ext cx="5159428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1. </a:t>
          </a:r>
          <a:r>
            <a:rPr lang="en-US" sz="1800" kern="1200" dirty="0"/>
            <a:t>Information and data literacy</a:t>
          </a:r>
          <a:endParaRPr lang="vi-VN" sz="1800" kern="1200" dirty="0"/>
        </a:p>
      </dsp:txBody>
      <dsp:txXfrm>
        <a:off x="309834" y="921766"/>
        <a:ext cx="5107550" cy="479482"/>
      </dsp:txXfrm>
    </dsp:sp>
    <dsp:sp modelId="{7330A0A2-7F79-44B7-80D2-D4300F3215F1}">
      <dsp:nvSpPr>
        <dsp:cNvPr id="0" name=""/>
        <dsp:cNvSpPr/>
      </dsp:nvSpPr>
      <dsp:spPr>
        <a:xfrm>
          <a:off x="0" y="197798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64538E-E103-4652-860E-88D74D3FC489}">
      <dsp:nvSpPr>
        <dsp:cNvPr id="0" name=""/>
        <dsp:cNvSpPr/>
      </dsp:nvSpPr>
      <dsp:spPr>
        <a:xfrm>
          <a:off x="283895" y="1712307"/>
          <a:ext cx="5159428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2</a:t>
          </a:r>
          <a:r>
            <a:rPr lang="en-US" sz="1800" kern="1200" dirty="0"/>
            <a:t>.</a:t>
          </a:r>
          <a:r>
            <a:rPr lang="vi-VN" sz="1800" kern="1200" dirty="0"/>
            <a:t> </a:t>
          </a:r>
          <a:r>
            <a:rPr lang="en-US" sz="1800" kern="1200" dirty="0"/>
            <a:t>Communication and collaboration</a:t>
          </a:r>
          <a:endParaRPr lang="vi-VN" sz="1800" kern="1200" dirty="0"/>
        </a:p>
      </dsp:txBody>
      <dsp:txXfrm>
        <a:off x="309834" y="1738246"/>
        <a:ext cx="5107550" cy="479482"/>
      </dsp:txXfrm>
    </dsp:sp>
    <dsp:sp modelId="{D1D25A39-CB56-43DA-809D-BD8640751686}">
      <dsp:nvSpPr>
        <dsp:cNvPr id="0" name=""/>
        <dsp:cNvSpPr/>
      </dsp:nvSpPr>
      <dsp:spPr>
        <a:xfrm>
          <a:off x="0" y="279446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8152A4-E267-4D46-A432-7705A3B69A78}">
      <dsp:nvSpPr>
        <dsp:cNvPr id="0" name=""/>
        <dsp:cNvSpPr/>
      </dsp:nvSpPr>
      <dsp:spPr>
        <a:xfrm>
          <a:off x="283895" y="2528787"/>
          <a:ext cx="5159428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3. </a:t>
          </a:r>
          <a:r>
            <a:rPr lang="en-US" sz="1800" kern="1200" dirty="0"/>
            <a:t>Digital content creation</a:t>
          </a:r>
          <a:endParaRPr lang="vi-VN" sz="1800" kern="1200" dirty="0"/>
        </a:p>
      </dsp:txBody>
      <dsp:txXfrm>
        <a:off x="309834" y="2554726"/>
        <a:ext cx="5107550" cy="479482"/>
      </dsp:txXfrm>
    </dsp:sp>
    <dsp:sp modelId="{21CE05C2-7759-45BA-8F61-573B50765654}">
      <dsp:nvSpPr>
        <dsp:cNvPr id="0" name=""/>
        <dsp:cNvSpPr/>
      </dsp:nvSpPr>
      <dsp:spPr>
        <a:xfrm>
          <a:off x="0" y="361094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0280C-C858-4F09-8E31-4358E0B14BCD}">
      <dsp:nvSpPr>
        <dsp:cNvPr id="0" name=""/>
        <dsp:cNvSpPr/>
      </dsp:nvSpPr>
      <dsp:spPr>
        <a:xfrm>
          <a:off x="283895" y="3345267"/>
          <a:ext cx="5159428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4. </a:t>
          </a:r>
          <a:r>
            <a:rPr lang="en-US" sz="1800" kern="1200" dirty="0"/>
            <a:t>Safety</a:t>
          </a:r>
          <a:endParaRPr lang="vi-VN" sz="1800" kern="1200" dirty="0"/>
        </a:p>
      </dsp:txBody>
      <dsp:txXfrm>
        <a:off x="309834" y="3371206"/>
        <a:ext cx="5107550" cy="479482"/>
      </dsp:txXfrm>
    </dsp:sp>
    <dsp:sp modelId="{AEB932F8-F540-45D2-B483-5457BCEBE5CF}">
      <dsp:nvSpPr>
        <dsp:cNvPr id="0" name=""/>
        <dsp:cNvSpPr/>
      </dsp:nvSpPr>
      <dsp:spPr>
        <a:xfrm>
          <a:off x="0" y="442742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56975-185D-491B-9E71-5D8BE4A0E5B4}">
      <dsp:nvSpPr>
        <dsp:cNvPr id="0" name=""/>
        <dsp:cNvSpPr/>
      </dsp:nvSpPr>
      <dsp:spPr>
        <a:xfrm>
          <a:off x="283895" y="4161747"/>
          <a:ext cx="5159428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5. </a:t>
          </a:r>
          <a:r>
            <a:rPr lang="en-US" sz="1800" kern="1200" dirty="0"/>
            <a:t>Problem solving</a:t>
          </a:r>
          <a:endParaRPr lang="vi-VN" sz="1800" kern="1200" dirty="0"/>
        </a:p>
      </dsp:txBody>
      <dsp:txXfrm>
        <a:off x="309834" y="4187686"/>
        <a:ext cx="5107550" cy="479482"/>
      </dsp:txXfrm>
    </dsp:sp>
    <dsp:sp modelId="{7DFBA6AA-144C-4397-B3BC-F29F826DFBDE}">
      <dsp:nvSpPr>
        <dsp:cNvPr id="0" name=""/>
        <dsp:cNvSpPr/>
      </dsp:nvSpPr>
      <dsp:spPr>
        <a:xfrm>
          <a:off x="0" y="5243907"/>
          <a:ext cx="567791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E16AD5-0CCE-4976-B35E-035977522EA7}">
      <dsp:nvSpPr>
        <dsp:cNvPr id="0" name=""/>
        <dsp:cNvSpPr/>
      </dsp:nvSpPr>
      <dsp:spPr>
        <a:xfrm>
          <a:off x="283895" y="4978227"/>
          <a:ext cx="5159428" cy="531360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228" tIns="0" rIns="15022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/>
            <a:t>6. </a:t>
          </a:r>
          <a:r>
            <a:rPr lang="en-US" sz="1800" kern="1200" dirty="0"/>
            <a:t>Career-related competences</a:t>
          </a:r>
          <a:endParaRPr lang="vi-VN" sz="1800" kern="1200" dirty="0"/>
        </a:p>
      </dsp:txBody>
      <dsp:txXfrm>
        <a:off x="309834" y="5004166"/>
        <a:ext cx="5107550" cy="4794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22B2A-D1C7-4444-A70E-FC32F9D101C9}">
      <dsp:nvSpPr>
        <dsp:cNvPr id="0" name=""/>
        <dsp:cNvSpPr/>
      </dsp:nvSpPr>
      <dsp:spPr>
        <a:xfrm>
          <a:off x="0" y="305296"/>
          <a:ext cx="579329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1FACB-5C36-4531-9B8D-DEB5DC58D327}">
      <dsp:nvSpPr>
        <dsp:cNvPr id="0" name=""/>
        <dsp:cNvSpPr/>
      </dsp:nvSpPr>
      <dsp:spPr>
        <a:xfrm>
          <a:off x="289664" y="54376"/>
          <a:ext cx="5247526" cy="50184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281" tIns="0" rIns="1532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2000" kern="1200" dirty="0"/>
            <a:t>1. </a:t>
          </a:r>
          <a:r>
            <a:rPr lang="en-US" sz="2000" kern="1200" dirty="0"/>
            <a:t>Basic IT knowledge</a:t>
          </a:r>
          <a:endParaRPr lang="vi-VN" sz="2000" kern="1200" dirty="0"/>
        </a:p>
      </dsp:txBody>
      <dsp:txXfrm>
        <a:off x="314162" y="78874"/>
        <a:ext cx="5198530" cy="452844"/>
      </dsp:txXfrm>
    </dsp:sp>
    <dsp:sp modelId="{7330A0A2-7F79-44B7-80D2-D4300F3215F1}">
      <dsp:nvSpPr>
        <dsp:cNvPr id="0" name=""/>
        <dsp:cNvSpPr/>
      </dsp:nvSpPr>
      <dsp:spPr>
        <a:xfrm>
          <a:off x="0" y="1076416"/>
          <a:ext cx="579329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64538E-E103-4652-860E-88D74D3FC489}">
      <dsp:nvSpPr>
        <dsp:cNvPr id="0" name=""/>
        <dsp:cNvSpPr/>
      </dsp:nvSpPr>
      <dsp:spPr>
        <a:xfrm>
          <a:off x="289664" y="825496"/>
          <a:ext cx="5247526" cy="50184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281" tIns="0" rIns="1532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2000" kern="1200" dirty="0"/>
            <a:t>2</a:t>
          </a:r>
          <a:r>
            <a:rPr lang="en-US" sz="2000" kern="1200" dirty="0"/>
            <a:t>.</a:t>
          </a:r>
          <a:r>
            <a:rPr lang="vi-VN" sz="2000" kern="1200" dirty="0"/>
            <a:t> </a:t>
          </a:r>
          <a:r>
            <a:rPr lang="en-US" sz="2000" kern="1200" dirty="0"/>
            <a:t>Basic computer usage</a:t>
          </a:r>
          <a:endParaRPr lang="vi-VN" sz="2000" kern="1200" dirty="0"/>
        </a:p>
      </dsp:txBody>
      <dsp:txXfrm>
        <a:off x="314162" y="849994"/>
        <a:ext cx="5198530" cy="452844"/>
      </dsp:txXfrm>
    </dsp:sp>
    <dsp:sp modelId="{D1D25A39-CB56-43DA-809D-BD8640751686}">
      <dsp:nvSpPr>
        <dsp:cNvPr id="0" name=""/>
        <dsp:cNvSpPr/>
      </dsp:nvSpPr>
      <dsp:spPr>
        <a:xfrm>
          <a:off x="0" y="1847536"/>
          <a:ext cx="579329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8152A4-E267-4D46-A432-7705A3B69A78}">
      <dsp:nvSpPr>
        <dsp:cNvPr id="0" name=""/>
        <dsp:cNvSpPr/>
      </dsp:nvSpPr>
      <dsp:spPr>
        <a:xfrm>
          <a:off x="289664" y="1596616"/>
          <a:ext cx="5247526" cy="50184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281" tIns="0" rIns="1532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2000" kern="1200" dirty="0"/>
            <a:t>3. </a:t>
          </a:r>
          <a:r>
            <a:rPr lang="en-US" sz="2000" kern="1200" dirty="0"/>
            <a:t>Basic document processing</a:t>
          </a:r>
          <a:endParaRPr lang="vi-VN" sz="2000" kern="1200" dirty="0"/>
        </a:p>
      </dsp:txBody>
      <dsp:txXfrm>
        <a:off x="314162" y="1621114"/>
        <a:ext cx="5198530" cy="452844"/>
      </dsp:txXfrm>
    </dsp:sp>
    <dsp:sp modelId="{21CE05C2-7759-45BA-8F61-573B50765654}">
      <dsp:nvSpPr>
        <dsp:cNvPr id="0" name=""/>
        <dsp:cNvSpPr/>
      </dsp:nvSpPr>
      <dsp:spPr>
        <a:xfrm>
          <a:off x="0" y="2618656"/>
          <a:ext cx="579329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0280C-C858-4F09-8E31-4358E0B14BCD}">
      <dsp:nvSpPr>
        <dsp:cNvPr id="0" name=""/>
        <dsp:cNvSpPr/>
      </dsp:nvSpPr>
      <dsp:spPr>
        <a:xfrm>
          <a:off x="289664" y="2367736"/>
          <a:ext cx="5247526" cy="50184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281" tIns="0" rIns="1532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2000" kern="1200" dirty="0"/>
            <a:t>4. </a:t>
          </a:r>
          <a:r>
            <a:rPr lang="en-US" sz="2000" kern="1200" dirty="0"/>
            <a:t>Basic spreadsheet usage</a:t>
          </a:r>
          <a:endParaRPr lang="vi-VN" sz="2000" kern="1200" dirty="0"/>
        </a:p>
      </dsp:txBody>
      <dsp:txXfrm>
        <a:off x="314162" y="2392234"/>
        <a:ext cx="5198530" cy="452844"/>
      </dsp:txXfrm>
    </dsp:sp>
    <dsp:sp modelId="{AEB932F8-F540-45D2-B483-5457BCEBE5CF}">
      <dsp:nvSpPr>
        <dsp:cNvPr id="0" name=""/>
        <dsp:cNvSpPr/>
      </dsp:nvSpPr>
      <dsp:spPr>
        <a:xfrm>
          <a:off x="0" y="3389776"/>
          <a:ext cx="579329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56975-185D-491B-9E71-5D8BE4A0E5B4}">
      <dsp:nvSpPr>
        <dsp:cNvPr id="0" name=""/>
        <dsp:cNvSpPr/>
      </dsp:nvSpPr>
      <dsp:spPr>
        <a:xfrm>
          <a:off x="289664" y="3138856"/>
          <a:ext cx="5247526" cy="50184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281" tIns="0" rIns="1532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2000" kern="1200" dirty="0"/>
            <a:t>5. </a:t>
          </a:r>
          <a:r>
            <a:rPr lang="en-US" sz="2000" kern="1200" dirty="0"/>
            <a:t>Basic presentation usage</a:t>
          </a:r>
          <a:endParaRPr lang="vi-VN" sz="2000" kern="1200" dirty="0"/>
        </a:p>
      </dsp:txBody>
      <dsp:txXfrm>
        <a:off x="314162" y="3163354"/>
        <a:ext cx="5198530" cy="452844"/>
      </dsp:txXfrm>
    </dsp:sp>
    <dsp:sp modelId="{5E9CB6F4-EF94-401E-92A2-3E29168FEDDC}">
      <dsp:nvSpPr>
        <dsp:cNvPr id="0" name=""/>
        <dsp:cNvSpPr/>
      </dsp:nvSpPr>
      <dsp:spPr>
        <a:xfrm>
          <a:off x="0" y="4160896"/>
          <a:ext cx="5793296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AAF86-8018-4DE1-A68D-D3409F93145E}">
      <dsp:nvSpPr>
        <dsp:cNvPr id="0" name=""/>
        <dsp:cNvSpPr/>
      </dsp:nvSpPr>
      <dsp:spPr>
        <a:xfrm>
          <a:off x="289664" y="3909976"/>
          <a:ext cx="5289377" cy="50184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281" tIns="0" rIns="1532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6. Basic Internet usage</a:t>
          </a:r>
          <a:endParaRPr lang="vi-VN" sz="2000" kern="1200" dirty="0"/>
        </a:p>
      </dsp:txBody>
      <dsp:txXfrm>
        <a:off x="314162" y="3934474"/>
        <a:ext cx="5240381" cy="4528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22B2A-D1C7-4444-A70E-FC32F9D101C9}">
      <dsp:nvSpPr>
        <dsp:cNvPr id="0" name=""/>
        <dsp:cNvSpPr/>
      </dsp:nvSpPr>
      <dsp:spPr>
        <a:xfrm>
          <a:off x="0" y="350440"/>
          <a:ext cx="335845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1FACB-5C36-4531-9B8D-DEB5DC58D327}">
      <dsp:nvSpPr>
        <dsp:cNvPr id="0" name=""/>
        <dsp:cNvSpPr/>
      </dsp:nvSpPr>
      <dsp:spPr>
        <a:xfrm>
          <a:off x="167922" y="114280"/>
          <a:ext cx="3042067" cy="47232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9" tIns="0" rIns="8885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600" kern="1200" dirty="0"/>
            <a:t>1. </a:t>
          </a:r>
          <a:r>
            <a:rPr lang="en-US" sz="1600" kern="1200" dirty="0"/>
            <a:t>Basic IT knowledge</a:t>
          </a:r>
          <a:endParaRPr lang="vi-VN" sz="1600" kern="1200" dirty="0"/>
        </a:p>
      </dsp:txBody>
      <dsp:txXfrm>
        <a:off x="190979" y="137337"/>
        <a:ext cx="2995953" cy="426206"/>
      </dsp:txXfrm>
    </dsp:sp>
    <dsp:sp modelId="{7330A0A2-7F79-44B7-80D2-D4300F3215F1}">
      <dsp:nvSpPr>
        <dsp:cNvPr id="0" name=""/>
        <dsp:cNvSpPr/>
      </dsp:nvSpPr>
      <dsp:spPr>
        <a:xfrm>
          <a:off x="0" y="1076200"/>
          <a:ext cx="335845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64538E-E103-4652-860E-88D74D3FC489}">
      <dsp:nvSpPr>
        <dsp:cNvPr id="0" name=""/>
        <dsp:cNvSpPr/>
      </dsp:nvSpPr>
      <dsp:spPr>
        <a:xfrm>
          <a:off x="167922" y="840040"/>
          <a:ext cx="3042067" cy="47232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9" tIns="0" rIns="8885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600" kern="1200" dirty="0"/>
            <a:t>2</a:t>
          </a:r>
          <a:r>
            <a:rPr lang="en-US" sz="1600" kern="1200" dirty="0"/>
            <a:t>.</a:t>
          </a:r>
          <a:r>
            <a:rPr lang="vi-VN" sz="1600" kern="1200" dirty="0"/>
            <a:t> </a:t>
          </a:r>
          <a:r>
            <a:rPr lang="en-US" sz="1600" kern="1200" dirty="0"/>
            <a:t>Basic computer usage</a:t>
          </a:r>
          <a:endParaRPr lang="vi-VN" sz="1600" kern="1200" dirty="0"/>
        </a:p>
      </dsp:txBody>
      <dsp:txXfrm>
        <a:off x="190979" y="863097"/>
        <a:ext cx="2995953" cy="426206"/>
      </dsp:txXfrm>
    </dsp:sp>
    <dsp:sp modelId="{D1D25A39-CB56-43DA-809D-BD8640751686}">
      <dsp:nvSpPr>
        <dsp:cNvPr id="0" name=""/>
        <dsp:cNvSpPr/>
      </dsp:nvSpPr>
      <dsp:spPr>
        <a:xfrm>
          <a:off x="0" y="1801960"/>
          <a:ext cx="335845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8152A4-E267-4D46-A432-7705A3B69A78}">
      <dsp:nvSpPr>
        <dsp:cNvPr id="0" name=""/>
        <dsp:cNvSpPr/>
      </dsp:nvSpPr>
      <dsp:spPr>
        <a:xfrm>
          <a:off x="167922" y="1565800"/>
          <a:ext cx="3042067" cy="47232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9" tIns="0" rIns="8885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600" kern="1200" dirty="0"/>
            <a:t>3. </a:t>
          </a:r>
          <a:r>
            <a:rPr lang="en-US" sz="1600" kern="1200" dirty="0"/>
            <a:t>Basic document processing</a:t>
          </a:r>
          <a:endParaRPr lang="vi-VN" sz="1600" kern="1200" dirty="0"/>
        </a:p>
      </dsp:txBody>
      <dsp:txXfrm>
        <a:off x="190979" y="1588857"/>
        <a:ext cx="2995953" cy="426206"/>
      </dsp:txXfrm>
    </dsp:sp>
    <dsp:sp modelId="{21CE05C2-7759-45BA-8F61-573B50765654}">
      <dsp:nvSpPr>
        <dsp:cNvPr id="0" name=""/>
        <dsp:cNvSpPr/>
      </dsp:nvSpPr>
      <dsp:spPr>
        <a:xfrm>
          <a:off x="0" y="2527720"/>
          <a:ext cx="335845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0280C-C858-4F09-8E31-4358E0B14BCD}">
      <dsp:nvSpPr>
        <dsp:cNvPr id="0" name=""/>
        <dsp:cNvSpPr/>
      </dsp:nvSpPr>
      <dsp:spPr>
        <a:xfrm>
          <a:off x="167922" y="2291560"/>
          <a:ext cx="3042067" cy="47232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9" tIns="0" rIns="8885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600" kern="1200" dirty="0"/>
            <a:t>4. </a:t>
          </a:r>
          <a:r>
            <a:rPr lang="en-US" sz="1600" kern="1200" dirty="0"/>
            <a:t>Basic spreadsheet usage</a:t>
          </a:r>
          <a:endParaRPr lang="vi-VN" sz="1600" kern="1200" dirty="0"/>
        </a:p>
      </dsp:txBody>
      <dsp:txXfrm>
        <a:off x="190979" y="2314617"/>
        <a:ext cx="2995953" cy="426206"/>
      </dsp:txXfrm>
    </dsp:sp>
    <dsp:sp modelId="{AEB932F8-F540-45D2-B483-5457BCEBE5CF}">
      <dsp:nvSpPr>
        <dsp:cNvPr id="0" name=""/>
        <dsp:cNvSpPr/>
      </dsp:nvSpPr>
      <dsp:spPr>
        <a:xfrm>
          <a:off x="0" y="3253480"/>
          <a:ext cx="335845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56975-185D-491B-9E71-5D8BE4A0E5B4}">
      <dsp:nvSpPr>
        <dsp:cNvPr id="0" name=""/>
        <dsp:cNvSpPr/>
      </dsp:nvSpPr>
      <dsp:spPr>
        <a:xfrm>
          <a:off x="167922" y="3017320"/>
          <a:ext cx="3042067" cy="47232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9" tIns="0" rIns="8885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600" kern="1200" dirty="0"/>
            <a:t>5. </a:t>
          </a:r>
          <a:r>
            <a:rPr lang="en-US" sz="1600" kern="1200" dirty="0"/>
            <a:t>Basic presentation usage</a:t>
          </a:r>
          <a:endParaRPr lang="vi-VN" sz="1600" kern="1200" dirty="0"/>
        </a:p>
      </dsp:txBody>
      <dsp:txXfrm>
        <a:off x="190979" y="3040377"/>
        <a:ext cx="2995953" cy="426206"/>
      </dsp:txXfrm>
    </dsp:sp>
    <dsp:sp modelId="{5E9CB6F4-EF94-401E-92A2-3E29168FEDDC}">
      <dsp:nvSpPr>
        <dsp:cNvPr id="0" name=""/>
        <dsp:cNvSpPr/>
      </dsp:nvSpPr>
      <dsp:spPr>
        <a:xfrm>
          <a:off x="0" y="3979241"/>
          <a:ext cx="335845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AAF86-8018-4DE1-A68D-D3409F93145E}">
      <dsp:nvSpPr>
        <dsp:cNvPr id="0" name=""/>
        <dsp:cNvSpPr/>
      </dsp:nvSpPr>
      <dsp:spPr>
        <a:xfrm>
          <a:off x="167922" y="3743081"/>
          <a:ext cx="3066329" cy="472320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859" tIns="0" rIns="8885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6. Basic Internet usage</a:t>
          </a:r>
          <a:endParaRPr lang="vi-VN" sz="1600" kern="1200" dirty="0"/>
        </a:p>
      </dsp:txBody>
      <dsp:txXfrm>
        <a:off x="190979" y="3766138"/>
        <a:ext cx="3020215" cy="4262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BE1A3A-FCE5-4FE8-BA4B-FAA16F7AFC87}">
      <dsp:nvSpPr>
        <dsp:cNvPr id="0" name=""/>
        <dsp:cNvSpPr/>
      </dsp:nvSpPr>
      <dsp:spPr>
        <a:xfrm>
          <a:off x="0" y="406933"/>
          <a:ext cx="422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AE8920-E54E-4E12-B9D4-3602CDAB412A}">
      <dsp:nvSpPr>
        <dsp:cNvPr id="0" name=""/>
        <dsp:cNvSpPr/>
      </dsp:nvSpPr>
      <dsp:spPr>
        <a:xfrm>
          <a:off x="221443" y="156013"/>
          <a:ext cx="3913655" cy="501840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838" tIns="0" rIns="11183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0. 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Devices and software operations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45941" y="180511"/>
        <a:ext cx="3864659" cy="452844"/>
      </dsp:txXfrm>
    </dsp:sp>
    <dsp:sp modelId="{E7222B2A-D1C7-4444-A70E-FC32F9D101C9}">
      <dsp:nvSpPr>
        <dsp:cNvPr id="0" name=""/>
        <dsp:cNvSpPr/>
      </dsp:nvSpPr>
      <dsp:spPr>
        <a:xfrm>
          <a:off x="0" y="1178054"/>
          <a:ext cx="422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1FACB-5C36-4531-9B8D-DEB5DC58D327}">
      <dsp:nvSpPr>
        <dsp:cNvPr id="0" name=""/>
        <dsp:cNvSpPr/>
      </dsp:nvSpPr>
      <dsp:spPr>
        <a:xfrm>
          <a:off x="221443" y="927134"/>
          <a:ext cx="3913655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838" tIns="0" rIns="11183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1. 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Information and data literacy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45941" y="951632"/>
        <a:ext cx="3864659" cy="452844"/>
      </dsp:txXfrm>
    </dsp:sp>
    <dsp:sp modelId="{7330A0A2-7F79-44B7-80D2-D4300F3215F1}">
      <dsp:nvSpPr>
        <dsp:cNvPr id="0" name=""/>
        <dsp:cNvSpPr/>
      </dsp:nvSpPr>
      <dsp:spPr>
        <a:xfrm>
          <a:off x="0" y="1949174"/>
          <a:ext cx="422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64538E-E103-4652-860E-88D74D3FC489}">
      <dsp:nvSpPr>
        <dsp:cNvPr id="0" name=""/>
        <dsp:cNvSpPr/>
      </dsp:nvSpPr>
      <dsp:spPr>
        <a:xfrm>
          <a:off x="221443" y="1698254"/>
          <a:ext cx="3913655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838" tIns="0" rIns="11183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2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Communication and collaboration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45941" y="1722752"/>
        <a:ext cx="3864659" cy="452844"/>
      </dsp:txXfrm>
    </dsp:sp>
    <dsp:sp modelId="{D1D25A39-CB56-43DA-809D-BD8640751686}">
      <dsp:nvSpPr>
        <dsp:cNvPr id="0" name=""/>
        <dsp:cNvSpPr/>
      </dsp:nvSpPr>
      <dsp:spPr>
        <a:xfrm>
          <a:off x="0" y="2720294"/>
          <a:ext cx="422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8152A4-E267-4D46-A432-7705A3B69A78}">
      <dsp:nvSpPr>
        <dsp:cNvPr id="0" name=""/>
        <dsp:cNvSpPr/>
      </dsp:nvSpPr>
      <dsp:spPr>
        <a:xfrm>
          <a:off x="221443" y="2469374"/>
          <a:ext cx="3913655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838" tIns="0" rIns="11183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3. 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Digital content creation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45941" y="2493872"/>
        <a:ext cx="3864659" cy="452844"/>
      </dsp:txXfrm>
    </dsp:sp>
    <dsp:sp modelId="{21CE05C2-7759-45BA-8F61-573B50765654}">
      <dsp:nvSpPr>
        <dsp:cNvPr id="0" name=""/>
        <dsp:cNvSpPr/>
      </dsp:nvSpPr>
      <dsp:spPr>
        <a:xfrm>
          <a:off x="0" y="3491414"/>
          <a:ext cx="422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0280C-C858-4F09-8E31-4358E0B14BCD}">
      <dsp:nvSpPr>
        <dsp:cNvPr id="0" name=""/>
        <dsp:cNvSpPr/>
      </dsp:nvSpPr>
      <dsp:spPr>
        <a:xfrm>
          <a:off x="221443" y="3240494"/>
          <a:ext cx="3913655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838" tIns="0" rIns="11183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4. S</a:t>
          </a:r>
          <a:r>
            <a:rPr lang="en-US" sz="1800" kern="1200" dirty="0" err="1">
              <a:latin typeface="Calibri" panose="020F0502020204030204" pitchFamily="34" charset="0"/>
              <a:cs typeface="Calibri" panose="020F0502020204030204" pitchFamily="34" charset="0"/>
            </a:rPr>
            <a:t>afety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45941" y="3264992"/>
        <a:ext cx="3864659" cy="452844"/>
      </dsp:txXfrm>
    </dsp:sp>
    <dsp:sp modelId="{AEB932F8-F540-45D2-B483-5457BCEBE5CF}">
      <dsp:nvSpPr>
        <dsp:cNvPr id="0" name=""/>
        <dsp:cNvSpPr/>
      </dsp:nvSpPr>
      <dsp:spPr>
        <a:xfrm>
          <a:off x="0" y="4262534"/>
          <a:ext cx="422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56975-185D-491B-9E71-5D8BE4A0E5B4}">
      <dsp:nvSpPr>
        <dsp:cNvPr id="0" name=""/>
        <dsp:cNvSpPr/>
      </dsp:nvSpPr>
      <dsp:spPr>
        <a:xfrm>
          <a:off x="221443" y="4011614"/>
          <a:ext cx="3913655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838" tIns="0" rIns="11183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5. 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Problem-solving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45941" y="4036112"/>
        <a:ext cx="3864659" cy="452844"/>
      </dsp:txXfrm>
    </dsp:sp>
    <dsp:sp modelId="{7DFBA6AA-144C-4397-B3BC-F29F826DFBDE}">
      <dsp:nvSpPr>
        <dsp:cNvPr id="0" name=""/>
        <dsp:cNvSpPr/>
      </dsp:nvSpPr>
      <dsp:spPr>
        <a:xfrm>
          <a:off x="0" y="5033654"/>
          <a:ext cx="422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E16AD5-0CCE-4976-B35E-035977522EA7}">
      <dsp:nvSpPr>
        <dsp:cNvPr id="0" name=""/>
        <dsp:cNvSpPr/>
      </dsp:nvSpPr>
      <dsp:spPr>
        <a:xfrm>
          <a:off x="221443" y="4782734"/>
          <a:ext cx="3913655" cy="501840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838" tIns="0" rIns="11183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6. 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Career-related competences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45941" y="4807232"/>
        <a:ext cx="3864659" cy="45284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22B2A-D1C7-4444-A70E-FC32F9D101C9}">
      <dsp:nvSpPr>
        <dsp:cNvPr id="0" name=""/>
        <dsp:cNvSpPr/>
      </dsp:nvSpPr>
      <dsp:spPr>
        <a:xfrm>
          <a:off x="0" y="284742"/>
          <a:ext cx="3800225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1FACB-5C36-4531-9B8D-DEB5DC58D327}">
      <dsp:nvSpPr>
        <dsp:cNvPr id="0" name=""/>
        <dsp:cNvSpPr/>
      </dsp:nvSpPr>
      <dsp:spPr>
        <a:xfrm>
          <a:off x="190011" y="4302"/>
          <a:ext cx="3564478" cy="560880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548" tIns="0" rIns="10054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1. 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Understanding digital competence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7391" y="31682"/>
        <a:ext cx="3509718" cy="506120"/>
      </dsp:txXfrm>
    </dsp:sp>
    <dsp:sp modelId="{7330A0A2-7F79-44B7-80D2-D4300F3215F1}">
      <dsp:nvSpPr>
        <dsp:cNvPr id="0" name=""/>
        <dsp:cNvSpPr/>
      </dsp:nvSpPr>
      <dsp:spPr>
        <a:xfrm>
          <a:off x="0" y="1146582"/>
          <a:ext cx="3800225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64538E-E103-4652-860E-88D74D3FC489}">
      <dsp:nvSpPr>
        <dsp:cNvPr id="0" name=""/>
        <dsp:cNvSpPr/>
      </dsp:nvSpPr>
      <dsp:spPr>
        <a:xfrm>
          <a:off x="190011" y="866142"/>
          <a:ext cx="3564478" cy="560880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548" tIns="0" rIns="10054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2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Operating digital devices and software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7391" y="893522"/>
        <a:ext cx="3509718" cy="506120"/>
      </dsp:txXfrm>
    </dsp:sp>
    <dsp:sp modelId="{D1D25A39-CB56-43DA-809D-BD8640751686}">
      <dsp:nvSpPr>
        <dsp:cNvPr id="0" name=""/>
        <dsp:cNvSpPr/>
      </dsp:nvSpPr>
      <dsp:spPr>
        <a:xfrm>
          <a:off x="0" y="2008422"/>
          <a:ext cx="3800225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8152A4-E267-4D46-A432-7705A3B69A78}">
      <dsp:nvSpPr>
        <dsp:cNvPr id="0" name=""/>
        <dsp:cNvSpPr/>
      </dsp:nvSpPr>
      <dsp:spPr>
        <a:xfrm>
          <a:off x="190011" y="1727982"/>
          <a:ext cx="3564478" cy="560880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548" tIns="0" rIns="10054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3. 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Working in digital environments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7391" y="1755362"/>
        <a:ext cx="3509718" cy="506120"/>
      </dsp:txXfrm>
    </dsp:sp>
    <dsp:sp modelId="{21CE05C2-7759-45BA-8F61-573B50765654}">
      <dsp:nvSpPr>
        <dsp:cNvPr id="0" name=""/>
        <dsp:cNvSpPr/>
      </dsp:nvSpPr>
      <dsp:spPr>
        <a:xfrm>
          <a:off x="0" y="2870262"/>
          <a:ext cx="3800225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0280C-C858-4F09-8E31-4358E0B14BCD}">
      <dsp:nvSpPr>
        <dsp:cNvPr id="0" name=""/>
        <dsp:cNvSpPr/>
      </dsp:nvSpPr>
      <dsp:spPr>
        <a:xfrm>
          <a:off x="190011" y="2589822"/>
          <a:ext cx="3564478" cy="560880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548" tIns="0" rIns="10054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4. 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Creating digital content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7391" y="2617202"/>
        <a:ext cx="3509718" cy="506120"/>
      </dsp:txXfrm>
    </dsp:sp>
    <dsp:sp modelId="{AEB932F8-F540-45D2-B483-5457BCEBE5CF}">
      <dsp:nvSpPr>
        <dsp:cNvPr id="0" name=""/>
        <dsp:cNvSpPr/>
      </dsp:nvSpPr>
      <dsp:spPr>
        <a:xfrm>
          <a:off x="0" y="3732102"/>
          <a:ext cx="3800225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56975-185D-491B-9E71-5D8BE4A0E5B4}">
      <dsp:nvSpPr>
        <dsp:cNvPr id="0" name=""/>
        <dsp:cNvSpPr/>
      </dsp:nvSpPr>
      <dsp:spPr>
        <a:xfrm>
          <a:off x="190011" y="3451662"/>
          <a:ext cx="3564478" cy="560880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548" tIns="0" rIns="10054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 dirty="0">
              <a:latin typeface="Calibri" panose="020F0502020204030204" pitchFamily="34" charset="0"/>
              <a:cs typeface="Calibri" panose="020F0502020204030204" pitchFamily="34" charset="0"/>
            </a:rPr>
            <a:t>5. </a:t>
          </a: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Applying digital competence in vocational work</a:t>
          </a:r>
          <a:endParaRPr lang="vi-VN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7391" y="3479042"/>
        <a:ext cx="3509718" cy="5061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27E6D-06E8-4EDE-86C5-27DDFDEBC2A9}">
      <dsp:nvSpPr>
        <dsp:cNvPr id="0" name=""/>
        <dsp:cNvSpPr/>
      </dsp:nvSpPr>
      <dsp:spPr>
        <a:xfrm>
          <a:off x="2600" y="1979533"/>
          <a:ext cx="2558496" cy="796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alibri" panose="020F0502020204030204" pitchFamily="34" charset="0"/>
              <a:cs typeface="Calibri" panose="020F0502020204030204" pitchFamily="34" charset="0"/>
            </a:rPr>
            <a:t>Blended training</a:t>
          </a:r>
          <a:endParaRPr lang="vi-VN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5935" y="2002868"/>
        <a:ext cx="2511826" cy="750058"/>
      </dsp:txXfrm>
    </dsp:sp>
    <dsp:sp modelId="{DAAD1EB4-65A0-48C4-B75A-1AE0678462E1}">
      <dsp:nvSpPr>
        <dsp:cNvPr id="0" name=""/>
        <dsp:cNvSpPr/>
      </dsp:nvSpPr>
      <dsp:spPr>
        <a:xfrm rot="18752938">
          <a:off x="2349619" y="1875823"/>
          <a:ext cx="1306308" cy="41791"/>
        </a:xfrm>
        <a:custGeom>
          <a:avLst/>
          <a:gdLst/>
          <a:ahLst/>
          <a:cxnLst/>
          <a:rect l="0" t="0" r="0" b="0"/>
          <a:pathLst>
            <a:path>
              <a:moveTo>
                <a:pt x="0" y="20895"/>
              </a:moveTo>
              <a:lnTo>
                <a:pt x="1306308" y="208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vi-VN" sz="500" kern="1200"/>
        </a:p>
      </dsp:txBody>
      <dsp:txXfrm>
        <a:off x="2970115" y="1864061"/>
        <a:ext cx="65315" cy="65315"/>
      </dsp:txXfrm>
    </dsp:sp>
    <dsp:sp modelId="{176C63FF-4395-4E1A-9ECA-FDBF4ECC2B51}">
      <dsp:nvSpPr>
        <dsp:cNvPr id="0" name=""/>
        <dsp:cNvSpPr/>
      </dsp:nvSpPr>
      <dsp:spPr>
        <a:xfrm>
          <a:off x="3444449" y="1017177"/>
          <a:ext cx="2208379" cy="796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alibri" panose="020F0502020204030204" pitchFamily="34" charset="0"/>
              <a:cs typeface="Calibri" panose="020F0502020204030204" pitchFamily="34" charset="0"/>
            </a:rPr>
            <a:t>Online</a:t>
          </a:r>
          <a:endParaRPr lang="vi-VN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467784" y="1040512"/>
        <a:ext cx="2161709" cy="750058"/>
      </dsp:txXfrm>
    </dsp:sp>
    <dsp:sp modelId="{9CC9FE5A-ACE5-422C-8ED8-A68CA6427D29}">
      <dsp:nvSpPr>
        <dsp:cNvPr id="0" name=""/>
        <dsp:cNvSpPr/>
      </dsp:nvSpPr>
      <dsp:spPr>
        <a:xfrm rot="19885322">
          <a:off x="5591553" y="1154056"/>
          <a:ext cx="1005904" cy="41791"/>
        </a:xfrm>
        <a:custGeom>
          <a:avLst/>
          <a:gdLst/>
          <a:ahLst/>
          <a:cxnLst/>
          <a:rect l="0" t="0" r="0" b="0"/>
          <a:pathLst>
            <a:path>
              <a:moveTo>
                <a:pt x="0" y="20895"/>
              </a:moveTo>
              <a:lnTo>
                <a:pt x="1005904" y="208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vi-VN" sz="500" kern="1200"/>
        </a:p>
      </dsp:txBody>
      <dsp:txXfrm>
        <a:off x="6069357" y="1149804"/>
        <a:ext cx="50295" cy="50295"/>
      </dsp:txXfrm>
    </dsp:sp>
    <dsp:sp modelId="{E7CBDCDC-C24A-46E3-A1D1-C4001DDE5A33}">
      <dsp:nvSpPr>
        <dsp:cNvPr id="0" name=""/>
        <dsp:cNvSpPr/>
      </dsp:nvSpPr>
      <dsp:spPr>
        <a:xfrm>
          <a:off x="6536181" y="535998"/>
          <a:ext cx="2208379" cy="796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alibri" panose="020F0502020204030204" pitchFamily="34" charset="0"/>
              <a:cs typeface="Calibri" panose="020F0502020204030204" pitchFamily="34" charset="0"/>
            </a:rPr>
            <a:t>Online training system of college</a:t>
          </a:r>
          <a:endParaRPr lang="vi-VN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559516" y="559333"/>
        <a:ext cx="2161709" cy="750058"/>
      </dsp:txXfrm>
    </dsp:sp>
    <dsp:sp modelId="{A8DAE48B-4442-4498-AA0D-565D21EE53DB}">
      <dsp:nvSpPr>
        <dsp:cNvPr id="0" name=""/>
        <dsp:cNvSpPr/>
      </dsp:nvSpPr>
      <dsp:spPr>
        <a:xfrm rot="1714678">
          <a:off x="5591553" y="1635234"/>
          <a:ext cx="1005904" cy="41791"/>
        </a:xfrm>
        <a:custGeom>
          <a:avLst/>
          <a:gdLst/>
          <a:ahLst/>
          <a:cxnLst/>
          <a:rect l="0" t="0" r="0" b="0"/>
          <a:pathLst>
            <a:path>
              <a:moveTo>
                <a:pt x="0" y="20895"/>
              </a:moveTo>
              <a:lnTo>
                <a:pt x="1005904" y="208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vi-VN" sz="500" kern="1200"/>
        </a:p>
      </dsp:txBody>
      <dsp:txXfrm>
        <a:off x="6069357" y="1630982"/>
        <a:ext cx="50295" cy="50295"/>
      </dsp:txXfrm>
    </dsp:sp>
    <dsp:sp modelId="{312A5760-5C22-43CB-BD95-75620ED607DA}">
      <dsp:nvSpPr>
        <dsp:cNvPr id="0" name=""/>
        <dsp:cNvSpPr/>
      </dsp:nvSpPr>
      <dsp:spPr>
        <a:xfrm>
          <a:off x="6536181" y="1498355"/>
          <a:ext cx="2208379" cy="796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alibri" panose="020F0502020204030204" pitchFamily="34" charset="0"/>
              <a:cs typeface="Calibri" panose="020F0502020204030204" pitchFamily="34" charset="0"/>
            </a:rPr>
            <a:t>OVETR of DVET</a:t>
          </a:r>
          <a:endParaRPr lang="vi-VN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559516" y="1521690"/>
        <a:ext cx="2161709" cy="750058"/>
      </dsp:txXfrm>
    </dsp:sp>
    <dsp:sp modelId="{E80C9E26-2DB5-4B3C-BE55-E0C8E6E81FAC}">
      <dsp:nvSpPr>
        <dsp:cNvPr id="0" name=""/>
        <dsp:cNvSpPr/>
      </dsp:nvSpPr>
      <dsp:spPr>
        <a:xfrm rot="2847062">
          <a:off x="2349619" y="2838180"/>
          <a:ext cx="1306308" cy="41791"/>
        </a:xfrm>
        <a:custGeom>
          <a:avLst/>
          <a:gdLst/>
          <a:ahLst/>
          <a:cxnLst/>
          <a:rect l="0" t="0" r="0" b="0"/>
          <a:pathLst>
            <a:path>
              <a:moveTo>
                <a:pt x="0" y="20895"/>
              </a:moveTo>
              <a:lnTo>
                <a:pt x="1306308" y="208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vi-VN" sz="500" kern="1200"/>
        </a:p>
      </dsp:txBody>
      <dsp:txXfrm>
        <a:off x="2970115" y="2826418"/>
        <a:ext cx="65315" cy="65315"/>
      </dsp:txXfrm>
    </dsp:sp>
    <dsp:sp modelId="{519DE9DB-71DB-4DB1-A198-00372C9310FF}">
      <dsp:nvSpPr>
        <dsp:cNvPr id="0" name=""/>
        <dsp:cNvSpPr/>
      </dsp:nvSpPr>
      <dsp:spPr>
        <a:xfrm>
          <a:off x="3444449" y="2941890"/>
          <a:ext cx="2208379" cy="796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alibri" panose="020F0502020204030204" pitchFamily="34" charset="0"/>
              <a:cs typeface="Calibri" panose="020F0502020204030204" pitchFamily="34" charset="0"/>
            </a:rPr>
            <a:t>Offline</a:t>
          </a:r>
          <a:endParaRPr lang="vi-VN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467784" y="2965225"/>
        <a:ext cx="2161709" cy="750058"/>
      </dsp:txXfrm>
    </dsp:sp>
    <dsp:sp modelId="{A9D8498A-B6F5-44B0-97D2-C64CB3977E27}">
      <dsp:nvSpPr>
        <dsp:cNvPr id="0" name=""/>
        <dsp:cNvSpPr/>
      </dsp:nvSpPr>
      <dsp:spPr>
        <a:xfrm rot="19885322">
          <a:off x="5591553" y="3078769"/>
          <a:ext cx="1005904" cy="41791"/>
        </a:xfrm>
        <a:custGeom>
          <a:avLst/>
          <a:gdLst/>
          <a:ahLst/>
          <a:cxnLst/>
          <a:rect l="0" t="0" r="0" b="0"/>
          <a:pathLst>
            <a:path>
              <a:moveTo>
                <a:pt x="0" y="20895"/>
              </a:moveTo>
              <a:lnTo>
                <a:pt x="1005904" y="208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vi-VN" sz="500" kern="1200"/>
        </a:p>
      </dsp:txBody>
      <dsp:txXfrm>
        <a:off x="6069357" y="3074517"/>
        <a:ext cx="50295" cy="50295"/>
      </dsp:txXfrm>
    </dsp:sp>
    <dsp:sp modelId="{368A548F-D607-4A01-B125-44A6C5E9D769}">
      <dsp:nvSpPr>
        <dsp:cNvPr id="0" name=""/>
        <dsp:cNvSpPr/>
      </dsp:nvSpPr>
      <dsp:spPr>
        <a:xfrm>
          <a:off x="6536181" y="2460712"/>
          <a:ext cx="2208379" cy="796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alibri" panose="020F0502020204030204" pitchFamily="34" charset="0"/>
              <a:cs typeface="Calibri" panose="020F0502020204030204" pitchFamily="34" charset="0"/>
            </a:rPr>
            <a:t>Classes</a:t>
          </a:r>
          <a:endParaRPr lang="vi-VN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559516" y="2484047"/>
        <a:ext cx="2161709" cy="750058"/>
      </dsp:txXfrm>
    </dsp:sp>
    <dsp:sp modelId="{5BEBAC72-2553-4192-9A9A-F6DF5ABC4203}">
      <dsp:nvSpPr>
        <dsp:cNvPr id="0" name=""/>
        <dsp:cNvSpPr/>
      </dsp:nvSpPr>
      <dsp:spPr>
        <a:xfrm rot="1714678">
          <a:off x="5591553" y="3559947"/>
          <a:ext cx="1005904" cy="41791"/>
        </a:xfrm>
        <a:custGeom>
          <a:avLst/>
          <a:gdLst/>
          <a:ahLst/>
          <a:cxnLst/>
          <a:rect l="0" t="0" r="0" b="0"/>
          <a:pathLst>
            <a:path>
              <a:moveTo>
                <a:pt x="0" y="20895"/>
              </a:moveTo>
              <a:lnTo>
                <a:pt x="1005904" y="208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vi-VN" sz="500" kern="1200"/>
        </a:p>
      </dsp:txBody>
      <dsp:txXfrm>
        <a:off x="6069357" y="3555696"/>
        <a:ext cx="50295" cy="50295"/>
      </dsp:txXfrm>
    </dsp:sp>
    <dsp:sp modelId="{8B918977-DBB8-4D08-8A64-251BD6D2B680}">
      <dsp:nvSpPr>
        <dsp:cNvPr id="0" name=""/>
        <dsp:cNvSpPr/>
      </dsp:nvSpPr>
      <dsp:spPr>
        <a:xfrm>
          <a:off x="6536181" y="3423068"/>
          <a:ext cx="2208379" cy="796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alibri" panose="020F0502020204030204" pitchFamily="34" charset="0"/>
              <a:cs typeface="Calibri" panose="020F0502020204030204" pitchFamily="34" charset="0"/>
            </a:rPr>
            <a:t>Workshops</a:t>
          </a:r>
          <a:endParaRPr lang="vi-VN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559516" y="3446403"/>
        <a:ext cx="2161709" cy="7500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#2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#2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#3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#3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#2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#3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827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827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7ED97460-154B-4984-9C80-8494ACF346AF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07431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827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6125"/>
            <a:ext cx="66262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7" y="4720986"/>
            <a:ext cx="4991091" cy="447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827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DE7E1296-68BB-4254-9FB0-8EEBC5AF7CA5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008050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89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456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80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61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338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6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65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Layouts/_rels/slideLayout3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8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8.jpe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jpe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2" y="165101"/>
            <a:ext cx="11858487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6"/>
            <a:ext cx="118608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slide/headline</a:t>
            </a:r>
            <a:br>
              <a:rPr lang="en-GB"/>
            </a:br>
            <a:r>
              <a:rPr lang="en-GB"/>
              <a:t>with colour GIZ key visual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This is the sub-line</a:t>
            </a:r>
          </a:p>
          <a:p>
            <a:pPr lvl="0"/>
            <a:r>
              <a:rPr lang="en-GB"/>
              <a:t>Project name | Date</a:t>
            </a:r>
          </a:p>
        </p:txBody>
      </p:sp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6E751D-3D2B-4137-999B-AD238BF6145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039208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2"/>
            <a:ext cx="10627783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Section start slide</a:t>
            </a:r>
            <a:br>
              <a:rPr lang="en-GB"/>
            </a:br>
            <a:r>
              <a:rPr lang="en-GB"/>
              <a:t>This may also have two lines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2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7763CF31-C510-43F2-8183-0C22C3D5C6F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ußzeilenplatzhalter 7">
            <a:extLst>
              <a:ext uri="{FF2B5EF4-FFF2-40B4-BE49-F238E27FC236}">
                <a16:creationId xmlns:a16="http://schemas.microsoft.com/office/drawing/2014/main" id="{D717FDBC-8287-42A4-839F-D7D45CAA5CE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7" name="Foliennummernplatzhalter 8">
            <a:extLst>
              <a:ext uri="{FF2B5EF4-FFF2-40B4-BE49-F238E27FC236}">
                <a16:creationId xmlns:a16="http://schemas.microsoft.com/office/drawing/2014/main" id="{C37A0631-DD3C-4952-820E-E65F482A5A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2867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b/w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2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800616"/>
            <a:ext cx="9963469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Intermediate slide</a:t>
            </a:r>
            <a:endParaRPr lang="en-GB"/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B0CB7EFD-89C9-432F-8CC0-2DF622544A1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7A15EB80-F817-4367-813C-0722B5943D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67A701AC-EE68-4D36-9B3D-F63ADE8622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65789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800616"/>
            <a:ext cx="9963469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Intermediate slide</a:t>
            </a:r>
            <a:endParaRPr lang="en-GB"/>
          </a:p>
        </p:txBody>
      </p:sp>
      <p:sp>
        <p:nvSpPr>
          <p:cNvPr id="9" name="Datumsplatzhalter 6">
            <a:extLst>
              <a:ext uri="{FF2B5EF4-FFF2-40B4-BE49-F238E27FC236}">
                <a16:creationId xmlns:a16="http://schemas.microsoft.com/office/drawing/2014/main" id="{2F6D370A-27AF-4B91-9641-D2869598441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AFB9ADB9-40D1-43EE-9BA0-529DD2188E6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00AE449F-75D0-4DEB-9AE3-E5123B7020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16462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800616"/>
            <a:ext cx="9963469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Intermediate slide</a:t>
            </a:r>
            <a:endParaRPr lang="en-GB"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64181" y="4525210"/>
            <a:ext cx="6050711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8934718" y="165101"/>
            <a:ext cx="3087951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8" name="Datumsplatzhalter 6">
            <a:extLst>
              <a:ext uri="{FF2B5EF4-FFF2-40B4-BE49-F238E27FC236}">
                <a16:creationId xmlns:a16="http://schemas.microsoft.com/office/drawing/2014/main" id="{57667791-38B6-488F-9946-80DFDD95118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9" name="Fußzeilenplatzhalter 7">
            <a:extLst>
              <a:ext uri="{FF2B5EF4-FFF2-40B4-BE49-F238E27FC236}">
                <a16:creationId xmlns:a16="http://schemas.microsoft.com/office/drawing/2014/main" id="{16D5F61B-7D4F-43D8-B103-610BA4C19A1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0" name="Foliennummernplatzhalter 8">
            <a:extLst>
              <a:ext uri="{FF2B5EF4-FFF2-40B4-BE49-F238E27FC236}">
                <a16:creationId xmlns:a16="http://schemas.microsoft.com/office/drawing/2014/main" id="{16429A53-BA1A-4365-B211-2F2D43FEB7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09583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2093675"/>
            <a:ext cx="11858487" cy="4040085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/>
              <a:t>Intermediate slide, photo</a:t>
            </a:r>
            <a:br>
              <a:rPr lang="en-GB"/>
            </a:br>
            <a:r>
              <a:rPr lang="en-GB"/>
              <a:t>(interchangeable)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996032" y="1966807"/>
            <a:ext cx="1662545" cy="1147156"/>
          </a:xfrm>
          <a:prstGeom prst="rect">
            <a:avLst/>
          </a:prstGeom>
        </p:spPr>
      </p:pic>
      <p:sp>
        <p:nvSpPr>
          <p:cNvPr id="28" name="1.">
            <a:extLst>
              <a:ext uri="{FF2B5EF4-FFF2-40B4-BE49-F238E27FC236}">
                <a16:creationId xmlns:a16="http://schemas.microsoft.com/office/drawing/2014/main" id="{0BCFDBF6-0C4F-4BA9-84EB-ED3466065719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918BC469-7392-45B5-882F-1B971DBE17B2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431D4BE7-4DC0-4A8D-8A4E-899AB39C9BFA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CFE17404-D559-410E-817A-BE37032A4EC8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pic>
        <p:nvPicPr>
          <p:cNvPr id="19" name="Grafik 1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F90E96F9-8FB8-41D7-9257-7179FD053D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9996730" y="1029491"/>
            <a:ext cx="517191" cy="787908"/>
          </a:xfrm>
          <a:prstGeom prst="rect">
            <a:avLst/>
          </a:prstGeom>
        </p:spPr>
      </p:pic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67BCCCE2-341A-478B-A3EC-6046F8A5D497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32" name="Grafik 3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78A59224-4957-4C08-BE65-D8BD25A23E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D3A98BB7-764F-4350-BD71-C6758C885B37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4" name="Rechteck">
            <a:extLst>
              <a:ext uri="{FF2B5EF4-FFF2-40B4-BE49-F238E27FC236}">
                <a16:creationId xmlns:a16="http://schemas.microsoft.com/office/drawing/2014/main" id="{C2B577D0-C8DA-42B1-BF4C-EE3ACF0A05FC}"/>
              </a:ext>
            </a:extLst>
          </p:cNvPr>
          <p:cNvSpPr/>
          <p:nvPr userDrawn="1"/>
        </p:nvSpPr>
        <p:spPr bwMode="gray">
          <a:xfrm>
            <a:off x="10040048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Datumsplatzhalter 6">
            <a:extLst>
              <a:ext uri="{FF2B5EF4-FFF2-40B4-BE49-F238E27FC236}">
                <a16:creationId xmlns:a16="http://schemas.microsoft.com/office/drawing/2014/main" id="{4511A38E-B850-48F5-8710-FDE3D6EA09C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0" name="Fußzeilenplatzhalter 7">
            <a:extLst>
              <a:ext uri="{FF2B5EF4-FFF2-40B4-BE49-F238E27FC236}">
                <a16:creationId xmlns:a16="http://schemas.microsoft.com/office/drawing/2014/main" id="{2E65DC18-8047-41E8-9E71-5BAD125A599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1" name="Foliennummernplatzhalter 8">
            <a:extLst>
              <a:ext uri="{FF2B5EF4-FFF2-40B4-BE49-F238E27FC236}">
                <a16:creationId xmlns:a16="http://schemas.microsoft.com/office/drawing/2014/main" id="{4D55CD0B-35C2-47D1-B8F1-FF5AF251264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56402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4"/>
            <a:ext cx="9563579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9BEE50D5-2444-425D-B1A7-E246EF479D5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78510D45-EC3F-468A-9AC5-655D693E87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B1C84070-F222-480C-8EAA-E6CBB72B190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533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 with sub-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52038"/>
            <a:ext cx="11422911" cy="360753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99020" y="774702"/>
            <a:ext cx="11423649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de-DE" sz="1400" b="0" cap="none" baseline="0" smtClean="0"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GB"/>
              <a:t>Click to add sub-line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4"/>
            <a:ext cx="9563577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25B60B8A-3BB0-4048-BCFE-38DC14FF9F03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4B395C56-2A25-4465-A7CC-CDFE1F3DDD7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06358EEA-F7D7-412A-AB4B-BEF9239BA6F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2399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3"/>
            <a:ext cx="9563579" cy="378644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449B7A76-19F9-40F3-B50A-9BEA01D9F3B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ußzeilenplatzhalter 7">
            <a:extLst>
              <a:ext uri="{FF2B5EF4-FFF2-40B4-BE49-F238E27FC236}">
                <a16:creationId xmlns:a16="http://schemas.microsoft.com/office/drawing/2014/main" id="{63E00438-8AA0-437D-B3AF-901E152A3F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5" name="Foliennummernplatzhalter 8">
            <a:extLst>
              <a:ext uri="{FF2B5EF4-FFF2-40B4-BE49-F238E27FC236}">
                <a16:creationId xmlns:a16="http://schemas.microsoft.com/office/drawing/2014/main" id="{1408F9B3-F990-4438-AC09-0E58BA7D108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25981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4"/>
            <a:ext cx="5496243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517957" y="1361294"/>
            <a:ext cx="5496243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EF68FBB3-41B2-452F-86C5-BF0D312AC8F5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7">
            <a:extLst>
              <a:ext uri="{FF2B5EF4-FFF2-40B4-BE49-F238E27FC236}">
                <a16:creationId xmlns:a16="http://schemas.microsoft.com/office/drawing/2014/main" id="{1105E7C3-7852-4909-80FE-4DB1ED60C87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5849CC51-064E-44EC-A56F-779DE2C8181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7549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2845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3"/>
            <a:ext cx="5496243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E08AD81F-BA3E-4B3A-BBE8-17D082FE459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C3B30855-4297-43E5-93D9-ADB5AF962A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4C442923-C29D-4F2D-BFF0-FA1108FA07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64324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84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/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2" y="165101"/>
            <a:ext cx="11858487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6"/>
            <a:ext cx="11860800" cy="4040085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slide/headline</a:t>
            </a:r>
            <a:br>
              <a:rPr lang="en-GB"/>
            </a:br>
            <a:r>
              <a:rPr lang="en-GB"/>
              <a:t>with b/w GIZ key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17D26E-EAD3-4204-84F9-0155371D1CA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532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6452845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D01D76DA-7EA2-4EF6-A31E-C349677299B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7">
            <a:extLst>
              <a:ext uri="{FF2B5EF4-FFF2-40B4-BE49-F238E27FC236}">
                <a16:creationId xmlns:a16="http://schemas.microsoft.com/office/drawing/2014/main" id="{59440053-D0E5-4153-99D5-296AA1EED45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B13BC7A9-6CCA-4661-A5BE-DCFFB982440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795728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2"/>
            <a:ext cx="6452845" cy="37999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6452845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6" name="Datumsplatzhalter 6">
            <a:extLst>
              <a:ext uri="{FF2B5EF4-FFF2-40B4-BE49-F238E27FC236}">
                <a16:creationId xmlns:a16="http://schemas.microsoft.com/office/drawing/2014/main" id="{190587C0-58CB-47D4-9C77-6291BAE5CC4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ußzeilenplatzhalter 7">
            <a:extLst>
              <a:ext uri="{FF2B5EF4-FFF2-40B4-BE49-F238E27FC236}">
                <a16:creationId xmlns:a16="http://schemas.microsoft.com/office/drawing/2014/main" id="{FA398C85-87E5-4A95-ADB6-0E1223D5BC4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8" name="Foliennummernplatzhalter 8">
            <a:extLst>
              <a:ext uri="{FF2B5EF4-FFF2-40B4-BE49-F238E27FC236}">
                <a16:creationId xmlns:a16="http://schemas.microsoft.com/office/drawing/2014/main" id="{CAD0C7F2-D90A-4D0E-8061-F1E7407275F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58254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371928" y="3273374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6452847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E4A8D94C-5392-40BF-9F47-BC6D53B2057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54F26947-CFB0-4446-A958-F422A02B4F6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21AD0FE9-87DB-48F2-A174-5D82D9BDE8C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80328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2"/>
            <a:ext cx="6452845" cy="37999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371928" y="3273374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6452845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7" name="Datumsplatzhalter 6">
            <a:extLst>
              <a:ext uri="{FF2B5EF4-FFF2-40B4-BE49-F238E27FC236}">
                <a16:creationId xmlns:a16="http://schemas.microsoft.com/office/drawing/2014/main" id="{42FCDECE-9A6E-4C69-96B9-EBBBEEA6804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9" name="Fußzeilenplatzhalter 7">
            <a:extLst>
              <a:ext uri="{FF2B5EF4-FFF2-40B4-BE49-F238E27FC236}">
                <a16:creationId xmlns:a16="http://schemas.microsoft.com/office/drawing/2014/main" id="{80A34591-ED0E-431A-9BEF-F240313E149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0" name="Foliennummernplatzhalter 8">
            <a:extLst>
              <a:ext uri="{FF2B5EF4-FFF2-40B4-BE49-F238E27FC236}">
                <a16:creationId xmlns:a16="http://schemas.microsoft.com/office/drawing/2014/main" id="{A361229F-22BC-4183-B569-B7077DCB0D7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69289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304209" y="3259669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64181" y="3259669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60" y="1361293"/>
            <a:ext cx="5282881" cy="16663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740978" y="1361293"/>
            <a:ext cx="5273223" cy="16663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8477D1B8-85CE-4E92-9196-D6A567CCF022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ußzeilenplatzhalter 7">
            <a:extLst>
              <a:ext uri="{FF2B5EF4-FFF2-40B4-BE49-F238E27FC236}">
                <a16:creationId xmlns:a16="http://schemas.microsoft.com/office/drawing/2014/main" id="{76E40088-1F69-4135-AE89-EF355C8C372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5" name="Foliennummernplatzhalter 8">
            <a:extLst>
              <a:ext uri="{FF2B5EF4-FFF2-40B4-BE49-F238E27FC236}">
                <a16:creationId xmlns:a16="http://schemas.microsoft.com/office/drawing/2014/main" id="{732BF0F9-6A68-46CB-A951-8D0DCB538AE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8566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3 photos,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187824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64180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9" y="1361294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23403" y="1361294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11467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647047" y="1361294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5B107FDF-EBCE-41EA-80D1-44B778796D3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ußzeilenplatzhalter 7">
            <a:extLst>
              <a:ext uri="{FF2B5EF4-FFF2-40B4-BE49-F238E27FC236}">
                <a16:creationId xmlns:a16="http://schemas.microsoft.com/office/drawing/2014/main" id="{656C6C1A-46D6-48E1-A256-969E4B6F4A8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5" name="Foliennummernplatzhalter 8">
            <a:extLst>
              <a:ext uri="{FF2B5EF4-FFF2-40B4-BE49-F238E27FC236}">
                <a16:creationId xmlns:a16="http://schemas.microsoft.com/office/drawing/2014/main" id="{90CA3E5F-B9D0-453F-AE41-A7EA10E5002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60835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13833" y="4150518"/>
            <a:ext cx="3526768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613832" y="1294229"/>
            <a:ext cx="3526368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613832" y="3228949"/>
            <a:ext cx="3526368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3832" y="3223374"/>
            <a:ext cx="3526368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="1" baseline="0" dirty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r>
              <a:rPr lang="en-GB"/>
              <a:t>Name of partner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6452847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Project text slide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13832" y="3532554"/>
            <a:ext cx="3526368" cy="525937"/>
          </a:xfrm>
          <a:noFill/>
        </p:spPr>
        <p:txBody>
          <a:bodyPr lIns="72000" anchor="t"/>
          <a:lstStyle>
            <a:lvl1pPr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MM/YYYY – MM/YYYY</a:t>
            </a:r>
            <a:br>
              <a:rPr lang="en-GB"/>
            </a:br>
            <a:r>
              <a:rPr lang="en-GB"/>
              <a:t>Volume: EUR 00 million</a:t>
            </a:r>
            <a:br>
              <a:rPr lang="en-GB"/>
            </a:br>
            <a:r>
              <a:rPr lang="en-GB"/>
              <a:t>Public contribution: EUR 000,000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13832" y="1295081"/>
            <a:ext cx="3526368" cy="362396"/>
          </a:xfrm>
          <a:noFill/>
        </p:spPr>
        <p:txBody>
          <a:bodyPr lIns="72000" tIns="36000" bIns="36000" anchor="ctr"/>
          <a:lstStyle>
            <a:lvl1pPr>
              <a:defRPr sz="1100" b="1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Name of country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13832" y="1657478"/>
            <a:ext cx="3526368" cy="1490155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Text containing the name of the country.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414129" y="1361018"/>
            <a:ext cx="7623355" cy="47730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37183960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2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11123323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Contact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53714" y="2760960"/>
            <a:ext cx="4492748" cy="136671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/>
              <a:t>givenname.familyname@giz.de 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853714" y="1857148"/>
            <a:ext cx="4492748" cy="235035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853714" y="2181305"/>
            <a:ext cx="4492748" cy="23503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57" y="1857149"/>
            <a:ext cx="195743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1046184" y="5403598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5"/>
            <a:ext cx="387637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1"/>
            <a:ext cx="312688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3496265" y="5403598"/>
            <a:ext cx="1765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https://twitter.com/giz_gmbh</a:t>
            </a: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7004908" y="5403598"/>
            <a:ext cx="2247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348709246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2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3" y="5403598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5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1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6" y="5403598"/>
            <a:ext cx="1765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9" y="5403598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https://www.facebook.com/gizprofile/</a:t>
            </a: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612085" y="2760960"/>
            <a:ext cx="3426913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612085" y="1857148"/>
            <a:ext cx="3426913" cy="235035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612085" y="2181305"/>
            <a:ext cx="3426913" cy="23503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60" y="1857150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8323537" y="2760960"/>
            <a:ext cx="3562099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/>
              <a:t>givenname.familyname@giz.de 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8323537" y="1857148"/>
            <a:ext cx="3562099" cy="235035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8323537" y="2181305"/>
            <a:ext cx="3562099" cy="23503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6311213" y="1857150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28588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2604158559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77803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Contact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99757" y="3965952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99757" y="3345198"/>
            <a:ext cx="3477993" cy="235035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599757" y="3581825"/>
            <a:ext cx="3477993" cy="23503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57" y="1569544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464612" y="3965952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4464612" y="3345198"/>
            <a:ext cx="3477993" cy="235035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464612" y="3581825"/>
            <a:ext cx="3477993" cy="23503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464612" y="1569544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Photo</a:t>
            </a:r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8329466" y="3965952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8329466" y="3345198"/>
            <a:ext cx="3477993" cy="235035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8329466" y="3581825"/>
            <a:ext cx="3477993" cy="23503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8329467" y="1569544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4" y="5403598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5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1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5" y="5403598"/>
            <a:ext cx="1765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8" y="5403598"/>
            <a:ext cx="2247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4728766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8B5BB38C-C268-430A-95D0-A4989E9A61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0418" r="36621"/>
          <a:stretch/>
        </p:blipFill>
        <p:spPr>
          <a:xfrm>
            <a:off x="9996730" y="1029491"/>
            <a:ext cx="517191" cy="787908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033EF87-771C-4B92-ADFE-7B13B36298B2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4" name="Grafik 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819D2676-9436-4032-BE32-30435B740A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F4035884-6A0A-4E92-9DBD-74348932C0B3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5" name="Rechteck">
            <a:extLst>
              <a:ext uri="{FF2B5EF4-FFF2-40B4-BE49-F238E27FC236}">
                <a16:creationId xmlns:a16="http://schemas.microsoft.com/office/drawing/2014/main" id="{F2E38B50-980D-47A1-BF50-09C022DE3178}"/>
              </a:ext>
            </a:extLst>
          </p:cNvPr>
          <p:cNvSpPr/>
          <p:nvPr userDrawn="1"/>
        </p:nvSpPr>
        <p:spPr bwMode="gray">
          <a:xfrm>
            <a:off x="10040048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846876"/>
            <a:ext cx="11858487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slide/headline</a:t>
            </a:r>
            <a:br>
              <a:rPr lang="en-GB"/>
            </a:br>
            <a:r>
              <a:rPr lang="en-GB"/>
              <a:t>with background photo (interchangeable)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9996032" y="1966807"/>
            <a:ext cx="1662545" cy="114715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F7FB9BE-4C1C-4587-B8D5-92827F15D3A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8383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Datumsplatzhalter 6">
            <a:extLst>
              <a:ext uri="{FF2B5EF4-FFF2-40B4-BE49-F238E27FC236}">
                <a16:creationId xmlns:a16="http://schemas.microsoft.com/office/drawing/2014/main" id="{841A7647-BC8D-40A7-BF60-2FEE1FD1A13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12D2E403-E688-4610-9E0D-D4B2AD1A9A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66697D4D-2391-43D0-BF0C-FC2DABFBA8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82791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845161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blication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99758" y="431342"/>
            <a:ext cx="5765996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for publication details:</a:t>
            </a:r>
            <a:b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adapt/delete placeholder texts (project/programme name, address, email, etc.) as required.</a:t>
            </a:r>
            <a:b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Delete the placeholder for the cooperation partner if it is not appropriate.</a:t>
            </a:r>
            <a:b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(This note is not visible in presentation mode and will also not be printed.)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600662" y="1475896"/>
            <a:ext cx="4286015" cy="1646605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 a federally owned enterprise, GIZ supports the German Government in achieving its objectives in the field of international cooperation for sustainable development.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de-DE" sz="8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Published</a:t>
            </a:r>
            <a:r>
              <a:rPr kumimoji="0" lang="de-DE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8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by</a:t>
            </a:r>
            <a:r>
              <a:rPr kumimoji="0" lang="de-DE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Deutsche Gesellschaft </a:t>
            </a:r>
            <a:r>
              <a:rPr kumimoji="0" lang="de-DE" sz="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für</a:t>
            </a:r>
            <a:endParaRPr kumimoji="0" lang="de-DE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Internationale Zusammenarbeit (GIZ) GmbH</a:t>
            </a:r>
            <a:b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Registered </a:t>
            </a:r>
            <a:r>
              <a:rPr kumimoji="0" lang="de-DE" sz="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offices</a:t>
            </a:r>
            <a:endParaRPr kumimoji="0" lang="de-DE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Bonn and Eschborn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Responsible</a:t>
            </a:r>
            <a:br>
              <a:rPr lang="en-GB" sz="80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</a:br>
            <a:r>
              <a:rPr kumimoji="0" lang="en-GB" sz="800" b="0" i="0" u="none" strike="noStrike" kern="0" cap="none" spc="0" normalizeH="0" baseline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Dr.</a:t>
            </a: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Jürgen Hartwig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00660" y="3397147"/>
            <a:ext cx="4619229" cy="2350191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algn="l">
              <a:defRPr/>
            </a:pPr>
            <a:r>
              <a:rPr kumimoji="0" lang="en-GB" sz="80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Implementing Partner</a:t>
            </a:r>
          </a:p>
          <a:p>
            <a:pPr algn="l">
              <a:defRPr/>
            </a:pP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Directorate of Vocational Education and Training/</a:t>
            </a:r>
            <a:b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Ministry of Labour, Invalids and Social Affairs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848719" y="1475896"/>
            <a:ext cx="4570903" cy="2350191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2896FF-98FC-4945-B272-264E311FE7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848351" y="4276011"/>
            <a:ext cx="806878" cy="110800"/>
          </a:xfrm>
        </p:spPr>
        <p:txBody>
          <a:bodyPr wrap="none" lIns="0">
            <a:sp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text</a:t>
            </a:r>
            <a:endParaRPr lang="fr-FR"/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ECA6BC00-5801-49CD-ACF0-E2542C536044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7">
            <a:extLst>
              <a:ext uri="{FF2B5EF4-FFF2-40B4-BE49-F238E27FC236}">
                <a16:creationId xmlns:a16="http://schemas.microsoft.com/office/drawing/2014/main" id="{2466B8E7-C7E4-4C72-8B16-90BED7DA83C1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4" name="Foliennummernplatzhalter 8">
            <a:extLst>
              <a:ext uri="{FF2B5EF4-FFF2-40B4-BE49-F238E27FC236}">
                <a16:creationId xmlns:a16="http://schemas.microsoft.com/office/drawing/2014/main" id="{B86D480D-C011-454E-8978-456D90405E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57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credits and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00660" y="1475895"/>
            <a:ext cx="9563579" cy="4626708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algn="l">
              <a:spcAft>
                <a:spcPts val="600"/>
              </a:spcAft>
              <a:defRPr/>
            </a:pP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GIZ  </a:t>
            </a:r>
          </a:p>
          <a:p>
            <a:pPr lvl="0"/>
            <a:endParaRPr lang="en-GB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1036950" y="6535918"/>
            <a:ext cx="1445444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99758" y="320284"/>
            <a:ext cx="9020495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Photo credits/sources</a:t>
            </a:r>
          </a:p>
        </p:txBody>
      </p:sp>
    </p:spTree>
    <p:extLst>
      <p:ext uri="{BB962C8B-B14F-4D97-AF65-F5344CB8AC3E}">
        <p14:creationId xmlns:p14="http://schemas.microsoft.com/office/powerpoint/2010/main" val="342328787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64182" y="165102"/>
            <a:ext cx="11858487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1865" y="821728"/>
            <a:ext cx="118608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8815754" y="5609148"/>
            <a:ext cx="3206913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620790" y="2077321"/>
            <a:ext cx="470573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Deutsche Gesellschaft </a:t>
            </a:r>
            <a:r>
              <a:rPr kumimoji="0" lang="en-GB" sz="11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für</a:t>
            </a:r>
            <a:b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Internationale </a:t>
            </a:r>
            <a:r>
              <a:rPr kumimoji="0" lang="en-GB" sz="11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Zusammenarbeit</a:t>
            </a: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(GIZ)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Registered offices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Bonn and </a:t>
            </a:r>
            <a:r>
              <a:rPr kumimoji="0" lang="en-US" sz="11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Eschborn</a:t>
            </a: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Friedrich-Ebert-Allee 36 + 40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53113 Bonn, Germany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  +49  228  44 60 - 0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  +49  228  44 60 - 17 66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  info@giz.de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   </a:t>
            </a:r>
            <a:r>
              <a:rPr kumimoji="0" lang="en-GB" sz="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4700586" y="3413820"/>
            <a:ext cx="42947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Dag-Hammarskjöld-</a:t>
            </a:r>
            <a:r>
              <a:rPr kumimoji="0" lang="en-GB" sz="11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Weg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1 - 5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65760 </a:t>
            </a:r>
            <a:r>
              <a:rPr kumimoji="0" lang="en-GB" sz="11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Eschborn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Germany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  +49  61 96  79 - 0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702220" y="5929845"/>
            <a:ext cx="2200291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879931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4"/>
            <a:ext cx="9563579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39359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B708F-F835-BF5B-3512-672AF55F45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93CFF4-8A54-6443-4C48-3B3FD43F0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6AA53-66B9-E668-1EBA-ACDFF8F8A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51F5C-1FE4-4DED-8F17-6A726267CD7B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89287-7954-042A-8E15-3082B014C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559D1-5760-5B83-8C23-325767D48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909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1" y="165101"/>
            <a:ext cx="11858487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5"/>
            <a:ext cx="118608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</a:t>
            </a:r>
            <a:r>
              <a:rPr lang="de-DE" noProof="0"/>
              <a:t>Headline</a:t>
            </a:r>
            <a:br>
              <a:rPr lang="de-DE" noProof="0"/>
            </a:br>
            <a:r>
              <a:rPr lang="de-DE" noProof="0"/>
              <a:t>mit farbigem GIZ Key Visual</a:t>
            </a:r>
            <a:endParaRPr lang="de-DE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  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BB915B2F-F90E-4740-9ADA-291A0E63BD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425580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/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1" y="165100"/>
            <a:ext cx="11858487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5"/>
            <a:ext cx="11860800" cy="4040085"/>
          </a:xfrm>
          <a:prstGeom prst="rect">
            <a:avLst/>
          </a:prstGeom>
        </p:spPr>
      </p:pic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Headline</a:t>
            </a:r>
            <a:br>
              <a:rPr lang="de-DE"/>
            </a:br>
            <a:r>
              <a:rPr lang="de-DE"/>
              <a:t>mit s/w GIZ Key Visual</a:t>
            </a:r>
          </a:p>
        </p:txBody>
      </p:sp>
    </p:spTree>
    <p:extLst>
      <p:ext uri="{BB962C8B-B14F-4D97-AF65-F5344CB8AC3E}">
        <p14:creationId xmlns:p14="http://schemas.microsoft.com/office/powerpoint/2010/main" val="42545441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pic>
        <p:nvPicPr>
          <p:cNvPr id="7" name="Grafik 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B2F80A22-ED8F-44E7-B2BE-85BF50D142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60723"/>
          <a:stretch/>
        </p:blipFill>
        <p:spPr>
          <a:xfrm>
            <a:off x="9938772" y="1136801"/>
            <a:ext cx="620963" cy="751359"/>
          </a:xfrm>
          <a:prstGeom prst="rect">
            <a:avLst/>
          </a:prstGeom>
        </p:spPr>
      </p:pic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846875"/>
            <a:ext cx="11858487" cy="4040085"/>
          </a:xfrm>
          <a:prstGeom prst="rect">
            <a:avLst/>
          </a:prstGeom>
          <a:blipFill dpi="0" rotWithShape="1">
            <a:blip r:embed="rId5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Headline</a:t>
            </a:r>
            <a:br>
              <a:rPr lang="de-DE"/>
            </a:br>
            <a:r>
              <a:rPr lang="de-DE"/>
              <a:t>mit Hintergrundfoto (austauschbar)</a:t>
            </a:r>
          </a:p>
        </p:txBody>
      </p:sp>
      <p:pic>
        <p:nvPicPr>
          <p:cNvPr id="4" name="Grafik 3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E5595441-F987-46F7-B0FF-6162DB53F7E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D653919A-E7CD-4FC8-8C22-019673316FC4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3" name="Rechteck">
            <a:extLst>
              <a:ext uri="{FF2B5EF4-FFF2-40B4-BE49-F238E27FC236}">
                <a16:creationId xmlns:a16="http://schemas.microsoft.com/office/drawing/2014/main" id="{63D020A0-C673-400D-8D07-9B4444BF8D7C}"/>
              </a:ext>
            </a:extLst>
          </p:cNvPr>
          <p:cNvSpPr/>
          <p:nvPr userDrawn="1"/>
        </p:nvSpPr>
        <p:spPr bwMode="gray">
          <a:xfrm>
            <a:off x="9971276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</p:spTree>
    <p:extLst>
      <p:ext uri="{BB962C8B-B14F-4D97-AF65-F5344CB8AC3E}">
        <p14:creationId xmlns:p14="http://schemas.microsoft.com/office/powerpoint/2010/main" val="397614350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ic/free-form sel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846876"/>
            <a:ext cx="11858487" cy="4040085"/>
          </a:xfrm>
          <a:prstGeom prst="rect">
            <a:avLst/>
          </a:prstGeom>
          <a:blipFill dpi="0" rotWithShape="1">
            <a:blip r:embed="rId2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 for illustration/free-form selection</a:t>
            </a:r>
            <a:br>
              <a:rPr lang="en-GB"/>
            </a:br>
            <a:r>
              <a:rPr lang="en-GB"/>
              <a:t>with white background (interchangeable)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0396672" y="1966807"/>
            <a:ext cx="1662545" cy="1147156"/>
          </a:xfrm>
          <a:prstGeom prst="rect">
            <a:avLst/>
          </a:prstGeom>
        </p:spPr>
      </p:pic>
      <p:sp>
        <p:nvSpPr>
          <p:cNvPr id="29" name="1.">
            <a:extLst>
              <a:ext uri="{FF2B5EF4-FFF2-40B4-BE49-F238E27FC236}">
                <a16:creationId xmlns:a16="http://schemas.microsoft.com/office/drawing/2014/main" id="{20B6CB06-5705-4A0C-80E4-F97390E0F331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>
            <a:extLst>
              <a:ext uri="{FF2B5EF4-FFF2-40B4-BE49-F238E27FC236}">
                <a16:creationId xmlns:a16="http://schemas.microsoft.com/office/drawing/2014/main" id="{D84EBA1A-4DAD-4862-AA4E-9880DC7763BC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>
            <a:extLst>
              <a:ext uri="{FF2B5EF4-FFF2-40B4-BE49-F238E27FC236}">
                <a16:creationId xmlns:a16="http://schemas.microsoft.com/office/drawing/2014/main" id="{B2678BDE-5861-465F-B7A9-0C02CEA5146A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>
            <a:extLst>
              <a:ext uri="{FF2B5EF4-FFF2-40B4-BE49-F238E27FC236}">
                <a16:creationId xmlns:a16="http://schemas.microsoft.com/office/drawing/2014/main" id="{DD9A8E2A-61F9-4B3C-9A2B-7F7E505F0D6A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pic>
        <p:nvPicPr>
          <p:cNvPr id="23" name="Grafik 2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624386F1-94F3-4226-906F-12B82E9AA1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10396670" y="1029491"/>
            <a:ext cx="517191" cy="787908"/>
          </a:xfrm>
          <a:prstGeom prst="rect">
            <a:avLst/>
          </a:prstGeom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05A1CD3-65ED-4979-8ED3-C6C6D69CA36F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51D59DA1-E2B0-4CDB-A12E-01AA9A73E8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CA75C1DE-0310-44D2-BF9A-8AF0BB55C2BA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6" name="Rechteck">
            <a:extLst>
              <a:ext uri="{FF2B5EF4-FFF2-40B4-BE49-F238E27FC236}">
                <a16:creationId xmlns:a16="http://schemas.microsoft.com/office/drawing/2014/main" id="{E6AB41C2-B97C-4B5B-B3A7-980B47D8BCA4}"/>
              </a:ext>
            </a:extLst>
          </p:cNvPr>
          <p:cNvSpPr/>
          <p:nvPr userDrawn="1"/>
        </p:nvSpPr>
        <p:spPr bwMode="gray">
          <a:xfrm>
            <a:off x="10439990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7FA8BA0-0C8F-4227-A4F4-FFFC6D334C4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64012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Grafik/Freistel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5AD85A5-A6F8-4851-92FD-EA6609DAF6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0723"/>
          <a:stretch/>
        </p:blipFill>
        <p:spPr>
          <a:xfrm>
            <a:off x="10007544" y="1136801"/>
            <a:ext cx="620963" cy="751359"/>
          </a:xfrm>
          <a:prstGeom prst="rect">
            <a:avLst/>
          </a:prstGeom>
        </p:spPr>
      </p:pic>
      <p:pic>
        <p:nvPicPr>
          <p:cNvPr id="31" name="Grafik 3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F0518D7-2DF0-4D50-B3EB-3D64E2485A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3D8B1A33-9136-4498-A38F-1FAFEE6C912B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3" name="Rechteck">
            <a:extLst>
              <a:ext uri="{FF2B5EF4-FFF2-40B4-BE49-F238E27FC236}">
                <a16:creationId xmlns:a16="http://schemas.microsoft.com/office/drawing/2014/main" id="{13815075-80B4-4697-8852-2EC6A756D3E7}"/>
              </a:ext>
            </a:extLst>
          </p:cNvPr>
          <p:cNvSpPr/>
          <p:nvPr userDrawn="1"/>
        </p:nvSpPr>
        <p:spPr bwMode="gray">
          <a:xfrm>
            <a:off x="10040048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846875"/>
            <a:ext cx="11858487" cy="4040085"/>
          </a:xfrm>
          <a:prstGeom prst="rect">
            <a:avLst/>
          </a:prstGeom>
          <a:blipFill dpi="0" rotWithShape="1">
            <a:blip r:embed="rId6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für Illustration/Freisteller </a:t>
            </a:r>
            <a:br>
              <a:rPr lang="de-DE"/>
            </a:br>
            <a:r>
              <a:rPr lang="de-DE"/>
              <a:t>mit weißem Hintergrund (austauschbar)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B1AFA279-6BD4-4D5A-91D6-9AF666C8CC39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598574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r>
              <a:rPr lang="de-DE"/>
              <a:t> </a:t>
            </a:r>
          </a:p>
          <a:p>
            <a:pPr lvl="0"/>
            <a:r>
              <a:rPr lang="de-DE"/>
              <a:t>Projektname | Datum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Alternative Titelfolie</a:t>
            </a:r>
            <a:br>
              <a:rPr lang="de-DE"/>
            </a:br>
            <a:r>
              <a:rPr lang="de-DE"/>
              <a:t>ohne Foto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1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2498677682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9" cy="4660625"/>
          </a:xfrm>
        </p:spPr>
        <p:txBody>
          <a:bodyPr/>
          <a:lstStyle>
            <a:lvl1pPr marL="304792" indent="-304792">
              <a:spcBef>
                <a:spcPts val="2400"/>
              </a:spcBef>
              <a:buFont typeface="+mj-lt"/>
              <a:buAutoNum type="arabicPeriod"/>
              <a:defRPr/>
            </a:lvl1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6410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9" cy="3746844"/>
          </a:xfrm>
        </p:spPr>
        <p:txBody>
          <a:bodyPr/>
          <a:lstStyle>
            <a:lvl1pPr marL="304792" indent="-304792">
              <a:spcBef>
                <a:spcPts val="2400"/>
              </a:spcBef>
              <a:buFont typeface="+mj-lt"/>
              <a:buAutoNum type="arabicPeriod"/>
              <a:defRPr/>
            </a:lvl1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28900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s/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2093674"/>
            <a:ext cx="118608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4938863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3793150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 noProof="0"/>
              <a:t>mit s/w GIZ Key Visual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3719396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4D13A53-E295-469E-858E-7B58C3A9BD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0723"/>
          <a:stretch/>
        </p:blipFill>
        <p:spPr>
          <a:xfrm>
            <a:off x="10001292" y="1136801"/>
            <a:ext cx="620963" cy="751359"/>
          </a:xfrm>
          <a:prstGeom prst="rect">
            <a:avLst/>
          </a:prstGeom>
        </p:spPr>
      </p:pic>
      <p:pic>
        <p:nvPicPr>
          <p:cNvPr id="31" name="Grafik 3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039598BE-791E-4D95-98E2-387FD9AFFE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15D7DBD6-6353-423F-8FD4-C16E2BBCE1B4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3" name="Rechteck">
            <a:extLst>
              <a:ext uri="{FF2B5EF4-FFF2-40B4-BE49-F238E27FC236}">
                <a16:creationId xmlns:a16="http://schemas.microsoft.com/office/drawing/2014/main" id="{ED021507-F859-4746-88F8-317706961200}"/>
              </a:ext>
            </a:extLst>
          </p:cNvPr>
          <p:cNvSpPr/>
          <p:nvPr userDrawn="1"/>
        </p:nvSpPr>
        <p:spPr bwMode="gray">
          <a:xfrm>
            <a:off x="10033796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0"/>
            <a:ext cx="11858487" cy="5968659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2093674"/>
            <a:ext cx="11858487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/>
              <a:t>mit Hintergrundfoto (austauschbar)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DD79862-8BF3-4D14-AF58-2F22BF60427E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5F56C-6422-4495-9DA4-2AF22406E26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7E061E-EDDF-4769-84B3-644BEC3FD7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4938863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32E200F4-77BE-447A-A909-46651560A0DE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89982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/>
              <a:t>Diese kann auch zweizeilig sein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1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3DA937B-815A-4937-A580-EB446EC1E29C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879C62A-D416-4679-A185-87D192D151A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4C1EF2-B6DF-42B8-821B-BF76B5E14A2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6611297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s/w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737266"/>
            <a:ext cx="9963469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668122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737266"/>
            <a:ext cx="9963469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1512325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weiß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737266"/>
            <a:ext cx="9963469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64179" y="4525210"/>
            <a:ext cx="6050711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8934717" y="165100"/>
            <a:ext cx="3087951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20941442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Alternative title slide</a:t>
            </a:r>
            <a:br>
              <a:rPr lang="en-GB"/>
            </a:br>
            <a:r>
              <a:rPr lang="en-GB"/>
              <a:t>without photo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2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E049AB7-139B-447C-959C-4E0E870CA3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05777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0"/>
            <a:ext cx="11858487" cy="5968659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 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2093674"/>
            <a:ext cx="11858487" cy="4040085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/>
              <a:t>Zwischenfolie mit Hintergrundfoto </a:t>
            </a:r>
            <a:br>
              <a:rPr lang="de-DE"/>
            </a:br>
            <a:r>
              <a:rPr lang="de-DE"/>
              <a:t>(austauschbar) 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DD79862-8BF3-4D14-AF58-2F22BF60427E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5F56C-6422-4495-9DA4-2AF22406E26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7E061E-EDDF-4769-84B3-644BEC3FD7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pic>
        <p:nvPicPr>
          <p:cNvPr id="28" name="Grafik 2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F1DBC752-EBBC-4263-9446-7AAD2ADD5B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60723"/>
          <a:stretch/>
        </p:blipFill>
        <p:spPr>
          <a:xfrm>
            <a:off x="10001292" y="1136801"/>
            <a:ext cx="620963" cy="751359"/>
          </a:xfrm>
          <a:prstGeom prst="rect">
            <a:avLst/>
          </a:prstGeom>
        </p:spPr>
      </p:pic>
      <p:pic>
        <p:nvPicPr>
          <p:cNvPr id="29" name="Grafik 2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BF7AF15A-C526-4954-8322-2AC54E413E9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529302A3-2D45-4FC1-BF49-971AA95174F2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1" name="Rechteck">
            <a:extLst>
              <a:ext uri="{FF2B5EF4-FFF2-40B4-BE49-F238E27FC236}">
                <a16:creationId xmlns:a16="http://schemas.microsoft.com/office/drawing/2014/main" id="{59E4E17F-B8C7-48BE-82D7-2110F53F1AF1}"/>
              </a:ext>
            </a:extLst>
          </p:cNvPr>
          <p:cNvSpPr/>
          <p:nvPr userDrawn="1"/>
        </p:nvSpPr>
        <p:spPr bwMode="gray">
          <a:xfrm>
            <a:off x="10033796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</p:spTree>
    <p:extLst>
      <p:ext uri="{BB962C8B-B14F-4D97-AF65-F5344CB8AC3E}">
        <p14:creationId xmlns:p14="http://schemas.microsoft.com/office/powerpoint/2010/main" val="435927644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9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84871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 mit Sub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52037"/>
            <a:ext cx="11422911" cy="360753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99018" y="774701"/>
            <a:ext cx="11423649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de-DE" sz="1867" b="0" cap="none" baseline="0" smtClean="0"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endParaRPr lang="en-US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7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306967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2"/>
            <a:ext cx="9563579" cy="378644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3374004547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5496243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517957" y="1361293"/>
            <a:ext cx="5496243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77890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2845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einspaltig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2"/>
            <a:ext cx="5496243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955944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1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333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6452845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046169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1 Foto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37999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6452845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214170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7371926" y="3273373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6452847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662392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37999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7371926" y="3273373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6452845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49708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4"/>
            <a:ext cx="9563579" cy="4660625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153431B-7D6D-4B55-A0DF-4377721478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190EEF8-EC05-4B47-999A-57A36EBAB75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Datum">
            <a:extLst>
              <a:ext uri="{FF2B5EF4-FFF2-40B4-BE49-F238E27FC236}">
                <a16:creationId xmlns:a16="http://schemas.microsoft.com/office/drawing/2014/main" id="{B6E8F136-4A5F-45FB-AA25-D449FB64E47E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1173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6304207" y="3259668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164179" y="3259668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3"/>
            <a:ext cx="5282881" cy="16663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740977" y="1361293"/>
            <a:ext cx="5273223" cy="16663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8112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3 Fotos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4187824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164180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3"/>
            <a:ext cx="3375623" cy="235883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623402" y="1361293"/>
            <a:ext cx="3375623" cy="235883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8211467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8647046" y="1361293"/>
            <a:ext cx="3375623" cy="235883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47882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613833" y="4150517"/>
            <a:ext cx="3526768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613832" y="1294229"/>
            <a:ext cx="3526368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 err="1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613832" y="3228948"/>
            <a:ext cx="3526368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 err="1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3832" y="3223373"/>
            <a:ext cx="3526368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333" b="1" baseline="0" dirty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/>
              <a:t>Name des Partners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6452847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13832" y="3532554"/>
            <a:ext cx="3526368" cy="525937"/>
          </a:xfrm>
          <a:noFill/>
        </p:spPr>
        <p:txBody>
          <a:bodyPr lIns="72000" anchor="t"/>
          <a:lstStyle>
            <a:lvl1pPr>
              <a:lnSpc>
                <a:spcPct val="100000"/>
              </a:lnSpc>
              <a:spcBef>
                <a:spcPts val="0"/>
              </a:spcBef>
              <a:defRPr sz="1067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MM/JJJJ – MM/JJJJ</a:t>
            </a:r>
            <a:br>
              <a:rPr lang="de-DE"/>
            </a:br>
            <a:r>
              <a:rPr lang="de-DE"/>
              <a:t>Volumen: 00 Mio. €</a:t>
            </a:r>
            <a:br>
              <a:rPr lang="de-DE"/>
            </a:br>
            <a:r>
              <a:rPr lang="de-DE"/>
              <a:t>Öffentlicher Beitrag: 000.000 €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13832" y="1295081"/>
            <a:ext cx="3526368" cy="362396"/>
          </a:xfrm>
          <a:noFill/>
        </p:spPr>
        <p:txBody>
          <a:bodyPr lIns="72000" tIns="36000" bIns="36000" anchor="ctr"/>
          <a:lstStyle>
            <a:lvl1pPr>
              <a:defRPr sz="146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Name des Landes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13832" y="1657477"/>
            <a:ext cx="3526368" cy="1490155"/>
          </a:xfrm>
          <a:noFill/>
        </p:spPr>
        <p:txBody>
          <a:bodyPr lIns="72000" tIns="0" bIns="36000" anchor="t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333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de-DE"/>
              <a:t>Text mit dem Namen des Landes.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4414129" y="1361017"/>
            <a:ext cx="7623355" cy="47730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303374665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412557" y="6568511"/>
            <a:ext cx="711519" cy="123111"/>
          </a:xfrm>
        </p:spPr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2377363" y="6568513"/>
            <a:ext cx="7785972" cy="123111"/>
          </a:xfrm>
        </p:spPr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599756" y="6568511"/>
            <a:ext cx="601133" cy="123111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11123323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53713" y="2760959"/>
            <a:ext cx="4492748" cy="136671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2853713" y="1857148"/>
            <a:ext cx="4492748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853713" y="2181304"/>
            <a:ext cx="4492748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599755" y="1857148"/>
            <a:ext cx="195743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1046182" y="5403596"/>
            <a:ext cx="110966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0"/>
            <a:ext cx="312688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3496265" y="5403596"/>
            <a:ext cx="250761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7004909" y="5403596"/>
            <a:ext cx="320318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1400479548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412557" y="6568511"/>
            <a:ext cx="711519" cy="123111"/>
          </a:xfrm>
        </p:spPr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2377363" y="6568513"/>
            <a:ext cx="7785972" cy="123111"/>
          </a:xfrm>
        </p:spPr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599756" y="6568511"/>
            <a:ext cx="601133" cy="123111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2" y="5403596"/>
            <a:ext cx="110966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0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5" y="5403596"/>
            <a:ext cx="250761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9" y="5403596"/>
            <a:ext cx="320318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612084" y="2760959"/>
            <a:ext cx="3426913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T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2612084" y="1857148"/>
            <a:ext cx="3426913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612084" y="2181304"/>
            <a:ext cx="3426913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599758" y="1857149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8323537" y="2760959"/>
            <a:ext cx="3562099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8323537" y="1857148"/>
            <a:ext cx="3562099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8323537" y="2181304"/>
            <a:ext cx="3562099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6311212" y="1857149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11285881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074903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412557" y="6568511"/>
            <a:ext cx="711519" cy="123111"/>
          </a:xfrm>
        </p:spPr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2377363" y="6568513"/>
            <a:ext cx="7785972" cy="123111"/>
          </a:xfrm>
        </p:spPr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599756" y="6568511"/>
            <a:ext cx="601133" cy="123111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99756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599756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599756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599757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800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464610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4464610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464610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4464612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800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8329465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 bwMode="gray">
          <a:xfrm>
            <a:off x="8329465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8329465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 bwMode="gray">
          <a:xfrm>
            <a:off x="8329467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800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2" y="5403596"/>
            <a:ext cx="110966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0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5" y="5403596"/>
            <a:ext cx="250761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9" y="5403596"/>
            <a:ext cx="320318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821076978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473482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400740240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676649" y="431341"/>
            <a:ext cx="5765996" cy="574260"/>
          </a:xfrm>
        </p:spPr>
        <p:txBody>
          <a:bodyPr wrap="square">
            <a:sp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33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Hinweistext für Impressum: </a:t>
            </a:r>
            <a:b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Platzhaltertexte (Projekt-/Programmname, Anschrift, E-Mail etc.) bitte nach Bedarf anpassen/löschen. </a:t>
            </a:r>
            <a:b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Löschen Sie den Platzhalter für das logo des Kooperationspartners falls nicht passend.</a:t>
            </a:r>
            <a:b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(Dieser Hinweis ist im Präsentationsmodus nicht sichtbar und wird auch nicht ausgedruckt.)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600661" y="1475895"/>
            <a:ext cx="4286015" cy="168828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Als Bundesunternehmen unterstützt die GIZ </a:t>
            </a:r>
            <a:b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die deutsche Bundesregierung bei der Erreichung ihrer Ziele </a:t>
            </a:r>
            <a:b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 der Internationalen Zusammenarbeit für nachhaltige Entwicklung.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Herausgeber: 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für 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Sitz der Gesellschaft 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und Eschborn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00660" y="3397146"/>
            <a:ext cx="4619229" cy="2350191"/>
          </a:xfrm>
        </p:spPr>
        <p:txBody>
          <a:bodyPr/>
          <a:lstStyle>
            <a:lvl1pPr>
              <a:lnSpc>
                <a:spcPct val="100000"/>
              </a:lnSpc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endParaRPr lang="de-DE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848718" y="1475896"/>
            <a:ext cx="4570903" cy="2494321"/>
          </a:xfrm>
        </p:spPr>
        <p:txBody>
          <a:bodyPr/>
          <a:lstStyle>
            <a:lvl1pPr>
              <a:lnSpc>
                <a:spcPct val="100000"/>
              </a:lnSpc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endParaRPr lang="de-DE"/>
          </a:p>
        </p:txBody>
      </p:sp>
      <p:sp>
        <p:nvSpPr>
          <p:cNvPr id="11" name="Titel 4">
            <a:extLst>
              <a:ext uri="{FF2B5EF4-FFF2-40B4-BE49-F238E27FC236}">
                <a16:creationId xmlns:a16="http://schemas.microsoft.com/office/drawing/2014/main" id="{25948279-B0DD-4569-9447-FFB1B6C1C356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99757" y="320283"/>
            <a:ext cx="9020495" cy="720725"/>
          </a:xfrm>
          <a:prstGeom prst="rect">
            <a:avLst/>
          </a:prstGeom>
        </p:spPr>
        <p:txBody>
          <a:bodyPr vert="horz" lIns="0" tIns="0" rIns="96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/>
              <a:t>Impressum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0D9D2269-B68A-4FB7-81ED-4D5317C4B8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848351" y="4276011"/>
            <a:ext cx="3038475" cy="147733"/>
          </a:xfrm>
        </p:spPr>
        <p:txBody>
          <a:bodyPr wrap="none" lIns="0">
            <a:noAutofit/>
          </a:bodyPr>
          <a:lstStyle>
            <a:lvl1pPr>
              <a:defRPr lang="de-DE" sz="1067" smtClean="0">
                <a:solidFill>
                  <a:prstClr val="black"/>
                </a:solidFill>
              </a:defRPr>
            </a:lvl1pPr>
            <a:lvl2pPr>
              <a:defRPr lang="de-DE" sz="1800" smtClean="0"/>
            </a:lvl2pPr>
            <a:lvl3pPr>
              <a:defRPr lang="de-DE" sz="180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887030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nachweise und Qu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00660" y="1475895"/>
            <a:ext cx="9563579" cy="4626708"/>
          </a:xfrm>
        </p:spPr>
        <p:txBody>
          <a:bodyPr numCol="2"/>
          <a:lstStyle>
            <a:lvl1pPr>
              <a:lnSpc>
                <a:spcPct val="100000"/>
              </a:lnSpc>
              <a:spcBef>
                <a:spcPts val="0"/>
              </a:spcBef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1036949" y="6535917"/>
            <a:ext cx="1445444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 err="1"/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99757" y="320283"/>
            <a:ext cx="9020495" cy="720725"/>
          </a:xfrm>
          <a:prstGeom prst="rect">
            <a:avLst/>
          </a:prstGeom>
        </p:spPr>
        <p:txBody>
          <a:bodyPr vert="horz" lIns="0" tIns="0" rIns="96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/>
              <a:t>Fotonachweise / Quellen</a:t>
            </a: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47436184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3"/>
            <a:ext cx="9563579" cy="3746844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/>
              <a:t>Click to add text</a:t>
            </a:r>
          </a:p>
        </p:txBody>
      </p:sp>
      <p:sp>
        <p:nvSpPr>
          <p:cNvPr id="17" name="Fußzeilenplatzhalter 7">
            <a:extLst>
              <a:ext uri="{FF2B5EF4-FFF2-40B4-BE49-F238E27FC236}">
                <a16:creationId xmlns:a16="http://schemas.microsoft.com/office/drawing/2014/main" id="{569C3558-200B-4FDA-A134-9C2C35816A0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8" name="Foliennummernplatzhalter 8">
            <a:extLst>
              <a:ext uri="{FF2B5EF4-FFF2-40B4-BE49-F238E27FC236}">
                <a16:creationId xmlns:a16="http://schemas.microsoft.com/office/drawing/2014/main" id="{9A44CE83-D2FE-4B51-96CB-E8DD383F2DE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3" name="Datum">
            <a:extLst>
              <a:ext uri="{FF2B5EF4-FFF2-40B4-BE49-F238E27FC236}">
                <a16:creationId xmlns:a16="http://schemas.microsoft.com/office/drawing/2014/main" id="{EB4DA983-CB26-40FA-BBB3-28C3D78F71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7883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64181" y="165101"/>
            <a:ext cx="11858487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56567"/>
            <a:ext cx="118608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8815753" y="5609147"/>
            <a:ext cx="3206913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620789" y="2077320"/>
            <a:ext cx="4705732" cy="3027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für</a:t>
            </a:r>
            <a:br>
              <a:rPr kumimoji="0" lang="de-DE" sz="14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7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Sitz der Gesellschaft 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und Eschborn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Friedrich-Ebert-Allee 36 + 40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53113 Bonn, Deutschland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  +49  228  44 60 - 0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  +49  228  44 60 - 17 66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  info@giz.de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   </a:t>
            </a:r>
            <a:r>
              <a:rPr kumimoji="0" lang="de-DE" sz="53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4700586" y="3413820"/>
            <a:ext cx="4294717" cy="995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Dag-</a:t>
            </a:r>
            <a:r>
              <a:rPr kumimoji="0" lang="de-DE" sz="1467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Hammarskjöld</a:t>
            </a: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-Weg 1 - 5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65760 Eschborn, Deutschland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 +49  61 96  79 - 0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702220" y="5929845"/>
            <a:ext cx="2200291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479514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859" y="526619"/>
            <a:ext cx="10992475" cy="387799"/>
          </a:xfrm>
        </p:spPr>
        <p:txBody>
          <a:bodyPr>
            <a:spAutoFit/>
          </a:bodyPr>
          <a:lstStyle>
            <a:lvl1pPr>
              <a:defRPr sz="28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1A947E-8469-4A91-82D5-8BCC18A0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C7C336-C419-45A0-8A87-CAAB37810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Programme Reform of TVET in Viet Nam</a:t>
            </a:r>
          </a:p>
        </p:txBody>
      </p:sp>
    </p:spTree>
    <p:extLst>
      <p:ext uri="{BB962C8B-B14F-4D97-AF65-F5344CB8AC3E}">
        <p14:creationId xmlns:p14="http://schemas.microsoft.com/office/powerpoint/2010/main" val="179958315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rgbClr val="6E6452"/>
                </a:solidFill>
              </a:rPr>
              <a:t>Programme Reform of TVET in Viet Nam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>
                <a:solidFill>
                  <a:srgbClr val="6E6452"/>
                </a:solidFill>
              </a:rPr>
              <a:t>8/24/2020</a:t>
            </a:r>
            <a:endParaRPr lang="de-DE">
              <a:solidFill>
                <a:srgbClr val="6E6452"/>
              </a:solidFill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377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696" algn="l"/>
              </a:tabLst>
              <a:defRPr sz="1800" baseline="0"/>
            </a:lvl1pPr>
            <a:lvl2pPr marL="359991" indent="-359991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19982">
              <a:defRPr sz="1800"/>
            </a:lvl3pPr>
            <a:lvl4pPr marL="1079973">
              <a:defRPr sz="1800" baseline="0"/>
            </a:lvl4pPr>
            <a:lvl5pPr marL="1439964">
              <a:defRPr sz="1800" baseline="0"/>
            </a:lvl5pPr>
            <a:lvl6pPr marL="1799955">
              <a:defRPr baseline="0"/>
            </a:lvl6pPr>
            <a:lvl7pPr marL="2159946">
              <a:defRPr baseline="0"/>
            </a:lvl7pPr>
            <a:lvl8pPr marL="2519937">
              <a:defRPr baseline="0"/>
            </a:lvl8pPr>
            <a:lvl9pPr marL="2879928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932656517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2000" y="1483200"/>
            <a:ext cx="10368000" cy="617928"/>
          </a:xfrm>
        </p:spPr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rgbClr val="6E6452"/>
                </a:solidFill>
              </a:rPr>
              <a:t>Programme Reform of TVET in Viet Nam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>
                <a:solidFill>
                  <a:srgbClr val="6E6452"/>
                </a:solidFill>
              </a:rPr>
              <a:t>8/24/2020</a:t>
            </a:r>
            <a:endParaRPr lang="de-DE">
              <a:solidFill>
                <a:srgbClr val="6E64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245422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3817037" y="6534836"/>
            <a:ext cx="4557932" cy="338554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2200" b="1">
                <a:solidFill>
                  <a:srgbClr val="999999"/>
                </a:solidFill>
              </a:rPr>
              <a:t>Programme Reform of TVET in Viet Nam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9465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b/w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2093675"/>
            <a:ext cx="118608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4938864"/>
            <a:ext cx="10627783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4033217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Section start slide</a:t>
            </a:r>
            <a:br>
              <a:rPr lang="en-GB"/>
            </a:br>
            <a:r>
              <a:rPr lang="en-GB"/>
              <a:t>with b/w GIZ key visual</a:t>
            </a: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8B3B16FB-2B14-4EA0-BF5D-6CC05A13F22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D28FCF88-FA6D-412E-AB0F-B3B8FC1F734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2" name="Datum">
            <a:extLst>
              <a:ext uri="{FF2B5EF4-FFF2-40B4-BE49-F238E27FC236}">
                <a16:creationId xmlns:a16="http://schemas.microsoft.com/office/drawing/2014/main" id="{88B73BA3-4717-4E58-B788-100F717A0927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7032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2093675"/>
            <a:ext cx="11858487" cy="4040085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Section start slide</a:t>
            </a:r>
            <a:br>
              <a:rPr lang="en-GB"/>
            </a:br>
            <a:r>
              <a:rPr lang="en-GB"/>
              <a:t>with background photo (interchangeable)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996032" y="1966807"/>
            <a:ext cx="1662545" cy="1147156"/>
          </a:xfrm>
          <a:prstGeom prst="rect">
            <a:avLst/>
          </a:prstGeom>
        </p:spPr>
      </p:pic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4938864"/>
            <a:ext cx="10627783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</p:txBody>
      </p:sp>
      <p:sp>
        <p:nvSpPr>
          <p:cNvPr id="29" name="1.">
            <a:extLst>
              <a:ext uri="{FF2B5EF4-FFF2-40B4-BE49-F238E27FC236}">
                <a16:creationId xmlns:a16="http://schemas.microsoft.com/office/drawing/2014/main" id="{DF731E94-BC4E-4147-8280-79F13CCEF08B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>
            <a:extLst>
              <a:ext uri="{FF2B5EF4-FFF2-40B4-BE49-F238E27FC236}">
                <a16:creationId xmlns:a16="http://schemas.microsoft.com/office/drawing/2014/main" id="{6B919EA4-50E9-46C9-AC5A-76AC20E25106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>
            <a:extLst>
              <a:ext uri="{FF2B5EF4-FFF2-40B4-BE49-F238E27FC236}">
                <a16:creationId xmlns:a16="http://schemas.microsoft.com/office/drawing/2014/main" id="{36FCB48E-A225-433E-9552-1EC05D2E90CB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>
            <a:extLst>
              <a:ext uri="{FF2B5EF4-FFF2-40B4-BE49-F238E27FC236}">
                <a16:creationId xmlns:a16="http://schemas.microsoft.com/office/drawing/2014/main" id="{308DC210-80AE-4E96-8C9E-08E1D0F3C4B1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pic>
        <p:nvPicPr>
          <p:cNvPr id="23" name="Grafik 2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FC53F5D-C099-4AB8-BEA0-0C0599C54F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9996730" y="1029491"/>
            <a:ext cx="517191" cy="787908"/>
          </a:xfrm>
          <a:prstGeom prst="rect">
            <a:avLst/>
          </a:prstGeom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71BF95A1-C507-454F-AD5B-C1AE17A76F07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55A07BF-0F32-412A-AAD2-48911D07B2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B2564D52-B4AC-4D61-B46E-BE3CE7851C95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6" name="Rechteck">
            <a:extLst>
              <a:ext uri="{FF2B5EF4-FFF2-40B4-BE49-F238E27FC236}">
                <a16:creationId xmlns:a16="http://schemas.microsoft.com/office/drawing/2014/main" id="{9A38222B-6179-4D47-87DD-F77D00C82A5F}"/>
              </a:ext>
            </a:extLst>
          </p:cNvPr>
          <p:cNvSpPr/>
          <p:nvPr userDrawn="1"/>
        </p:nvSpPr>
        <p:spPr bwMode="gray">
          <a:xfrm>
            <a:off x="10040048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Datumsplatzhalter 6">
            <a:extLst>
              <a:ext uri="{FF2B5EF4-FFF2-40B4-BE49-F238E27FC236}">
                <a16:creationId xmlns:a16="http://schemas.microsoft.com/office/drawing/2014/main" id="{27DAEBAF-0E50-4330-942F-E918600DFDF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1" name="Fußzeilenplatzhalter 7">
            <a:extLst>
              <a:ext uri="{FF2B5EF4-FFF2-40B4-BE49-F238E27FC236}">
                <a16:creationId xmlns:a16="http://schemas.microsoft.com/office/drawing/2014/main" id="{73F7580A-F527-4206-B081-AF9D28489A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2" name="Foliennummernplatzhalter 8">
            <a:extLst>
              <a:ext uri="{FF2B5EF4-FFF2-40B4-BE49-F238E27FC236}">
                <a16:creationId xmlns:a16="http://schemas.microsoft.com/office/drawing/2014/main" id="{6717AA3C-C77A-4CF8-8CA3-D22E94177C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23694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26" Type="http://schemas.openxmlformats.org/officeDocument/2006/relationships/slideLayout" Target="../slideLayouts/slideLayout62.xml"/><Relationship Id="rId39" Type="http://schemas.openxmlformats.org/officeDocument/2006/relationships/theme" Target="../theme/theme2.xml"/><Relationship Id="rId21" Type="http://schemas.openxmlformats.org/officeDocument/2006/relationships/slideLayout" Target="../slideLayouts/slideLayout57.xml"/><Relationship Id="rId34" Type="http://schemas.openxmlformats.org/officeDocument/2006/relationships/slideLayout" Target="../slideLayouts/slideLayout70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slideLayout" Target="../slideLayouts/slideLayout56.xml"/><Relationship Id="rId29" Type="http://schemas.openxmlformats.org/officeDocument/2006/relationships/slideLayout" Target="../slideLayouts/slideLayout65.xml"/><Relationship Id="rId41" Type="http://schemas.microsoft.com/office/2007/relationships/hdphoto" Target="../media/hdphoto2.wdp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60.xml"/><Relationship Id="rId32" Type="http://schemas.openxmlformats.org/officeDocument/2006/relationships/slideLayout" Target="../slideLayouts/slideLayout68.xml"/><Relationship Id="rId37" Type="http://schemas.openxmlformats.org/officeDocument/2006/relationships/slideLayout" Target="../slideLayouts/slideLayout73.xml"/><Relationship Id="rId40" Type="http://schemas.openxmlformats.org/officeDocument/2006/relationships/image" Target="../media/image14.png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slideLayout" Target="../slideLayouts/slideLayout59.xml"/><Relationship Id="rId28" Type="http://schemas.openxmlformats.org/officeDocument/2006/relationships/slideLayout" Target="../slideLayouts/slideLayout64.xml"/><Relationship Id="rId36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55.xml"/><Relationship Id="rId31" Type="http://schemas.openxmlformats.org/officeDocument/2006/relationships/slideLayout" Target="../slideLayouts/slideLayout67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63.xml"/><Relationship Id="rId30" Type="http://schemas.openxmlformats.org/officeDocument/2006/relationships/slideLayout" Target="../slideLayouts/slideLayout66.xml"/><Relationship Id="rId35" Type="http://schemas.openxmlformats.org/officeDocument/2006/relationships/slideLayout" Target="../slideLayouts/slideLayout71.xml"/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slideLayout" Target="../slideLayouts/slideLayout61.xml"/><Relationship Id="rId33" Type="http://schemas.openxmlformats.org/officeDocument/2006/relationships/slideLayout" Target="../slideLayouts/slideLayout69.xml"/><Relationship Id="rId38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10890251" y="6133760"/>
            <a:ext cx="1132416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Fußzeile">
            <a:extLst>
              <a:ext uri="{FF2B5EF4-FFF2-40B4-BE49-F238E27FC236}">
                <a16:creationId xmlns:a16="http://schemas.microsoft.com/office/drawing/2014/main" id="{19B70EF4-7BC8-4A19-AF2F-964767328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462031" y="6583901"/>
            <a:ext cx="7701304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0" name="Datum">
            <a:extLst>
              <a:ext uri="{FF2B5EF4-FFF2-40B4-BE49-F238E27FC236}">
                <a16:creationId xmlns:a16="http://schemas.microsoft.com/office/drawing/2014/main" id="{6ED51528-C082-4A1A-9A13-B0D2B18590A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99756" y="6583901"/>
            <a:ext cx="601133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cxnSp>
        <p:nvCxnSpPr>
          <p:cNvPr id="14" name="Trennlinie 2">
            <a:extLst>
              <a:ext uri="{FF2B5EF4-FFF2-40B4-BE49-F238E27FC236}">
                <a16:creationId xmlns:a16="http://schemas.microsoft.com/office/drawing/2014/main" id="{BA7763BA-D29F-4859-88A9-E457D7D0500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2277532" y="6575618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2376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599757" y="1361293"/>
            <a:ext cx="9563579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4"/>
            <a:ext cx="9563579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en-GB"/>
              <a:t>Click to edit headline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1E9580A-4BB8-4BD5-9AF6-2BFCE7F66E52}"/>
              </a:ext>
            </a:extLst>
          </p:cNvPr>
          <p:cNvGrpSpPr/>
          <p:nvPr userDrawn="1"/>
        </p:nvGrpSpPr>
        <p:grpSpPr>
          <a:xfrm>
            <a:off x="10873611" y="6328951"/>
            <a:ext cx="1275528" cy="369332"/>
            <a:chOff x="10873611" y="6328951"/>
            <a:chExt cx="1275528" cy="369332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5B21626-FB7D-41A3-A7BB-4BEA8EC227FA}"/>
                </a:ext>
              </a:extLst>
            </p:cNvPr>
            <p:cNvSpPr txBox="1"/>
            <p:nvPr userDrawn="1"/>
          </p:nvSpPr>
          <p:spPr>
            <a:xfrm>
              <a:off x="11323959" y="6328951"/>
              <a:ext cx="825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DVET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7EF496C-F39C-4C64-BAB5-7FB6B30B58B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1" t="21510" r="64587" b="20510"/>
            <a:stretch/>
          </p:blipFill>
          <p:spPr>
            <a:xfrm>
              <a:off x="10873611" y="6343651"/>
              <a:ext cx="427475" cy="3427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1775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778" r:id="rId34"/>
    <p:sldLayoutId id="2147483779" r:id="rId35"/>
    <p:sldLayoutId id="2147483822" r:id="rId36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78" userDrawn="1">
          <p15:clr>
            <a:srgbClr val="F26B43"/>
          </p15:clr>
        </p15:guide>
        <p15:guide id="5" orient="horz" pos="3162" userDrawn="1">
          <p15:clr>
            <a:srgbClr val="F26B43"/>
          </p15:clr>
        </p15:guide>
        <p15:guide id="7" pos="7573" userDrawn="1">
          <p15:clr>
            <a:srgbClr val="F26B43"/>
          </p15:clr>
        </p15:guide>
        <p15:guide id="8" pos="10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0" cstate="print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11589389" y="6371813"/>
            <a:ext cx="413113" cy="316833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10890251" y="6133759"/>
            <a:ext cx="1132416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Fußzeile">
            <a:extLst>
              <a:ext uri="{FF2B5EF4-FFF2-40B4-BE49-F238E27FC236}">
                <a16:creationId xmlns:a16="http://schemas.microsoft.com/office/drawing/2014/main" id="{19B70EF4-7BC8-4A19-AF2F-964767328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377363" y="6568513"/>
            <a:ext cx="7785972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spc="5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Programme Reform of TVET in Viet Nam</a:t>
            </a:r>
          </a:p>
        </p:txBody>
      </p:sp>
      <p:sp>
        <p:nvSpPr>
          <p:cNvPr id="10" name="Datum">
            <a:extLst>
              <a:ext uri="{FF2B5EF4-FFF2-40B4-BE49-F238E27FC236}">
                <a16:creationId xmlns:a16="http://schemas.microsoft.com/office/drawing/2014/main" id="{6ED51528-C082-4A1A-9A13-B0D2B18590A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412557" y="6568511"/>
            <a:ext cx="71151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800" spc="5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99756" y="6568511"/>
            <a:ext cx="601133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800" spc="51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cxnSp>
        <p:nvCxnSpPr>
          <p:cNvPr id="14" name="Trennlinie 2">
            <a:extLst>
              <a:ext uri="{FF2B5EF4-FFF2-40B4-BE49-F238E27FC236}">
                <a16:creationId xmlns:a16="http://schemas.microsoft.com/office/drawing/2014/main" id="{BA7763BA-D29F-4859-88A9-E457D7D0500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2192865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2376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599757" y="1361292"/>
            <a:ext cx="9563579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>
              <a:buClr>
                <a:schemeClr val="accent1"/>
              </a:buClr>
            </a:pPr>
            <a:r>
              <a:rPr lang="de-DE"/>
              <a:t>Zweite Ebene</a:t>
            </a:r>
          </a:p>
          <a:p>
            <a:pPr lvl="2">
              <a:buClr>
                <a:schemeClr val="accent1"/>
              </a:buClr>
            </a:pPr>
            <a:r>
              <a:rPr lang="de-DE"/>
              <a:t>Dritte Ebene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9563579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58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  <p:sldLayoutId id="2147483803" r:id="rId23"/>
    <p:sldLayoutId id="2147483804" r:id="rId24"/>
    <p:sldLayoutId id="2147483805" r:id="rId25"/>
    <p:sldLayoutId id="2147483806" r:id="rId26"/>
    <p:sldLayoutId id="2147483807" r:id="rId27"/>
    <p:sldLayoutId id="2147483808" r:id="rId28"/>
    <p:sldLayoutId id="2147483809" r:id="rId29"/>
    <p:sldLayoutId id="2147483810" r:id="rId30"/>
    <p:sldLayoutId id="2147483811" r:id="rId31"/>
    <p:sldLayoutId id="2147483812" r:id="rId32"/>
    <p:sldLayoutId id="2147483813" r:id="rId33"/>
    <p:sldLayoutId id="2147483814" r:id="rId34"/>
    <p:sldLayoutId id="2147483817" r:id="rId35"/>
    <p:sldLayoutId id="2147483819" r:id="rId36"/>
    <p:sldLayoutId id="2147483820" r:id="rId37"/>
    <p:sldLayoutId id="2147483821" r:id="rId38"/>
  </p:sldLayoutIdLst>
  <p:transition>
    <p:fade/>
  </p:transition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None/>
        <a:defRPr lang="de-DE" sz="16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41294" indent="-241294" algn="l" defTabSz="91437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Wingdings" panose="05000000000000000000" pitchFamily="2" charset="2"/>
        <a:buChar char="§"/>
        <a:defRPr lang="de-DE" sz="16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76239" indent="-234945" algn="l" defTabSz="91437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Symbol" panose="05050102010706020507" pitchFamily="18" charset="2"/>
        <a:buChar char="-"/>
        <a:defRPr lang="de-DE" sz="1467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78">
          <p15:clr>
            <a:srgbClr val="F26B43"/>
          </p15:clr>
        </p15:guide>
        <p15:guide id="5" orient="horz" pos="3162">
          <p15:clr>
            <a:srgbClr val="F26B43"/>
          </p15:clr>
        </p15:guide>
        <p15:guide id="7" pos="5680">
          <p15:clr>
            <a:srgbClr val="F26B43"/>
          </p15:clr>
        </p15:guide>
        <p15:guide id="8" pos="7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2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2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image" Target="../media/image21.png"/><Relationship Id="rId18" Type="http://schemas.microsoft.com/office/2007/relationships/diagramDrawing" Target="../diagrams/drawing7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17" Type="http://schemas.openxmlformats.org/officeDocument/2006/relationships/diagramColors" Target="../diagrams/colors7.xml"/><Relationship Id="rId2" Type="http://schemas.openxmlformats.org/officeDocument/2006/relationships/notesSlide" Target="../notesSlides/notesSlide5.xml"/><Relationship Id="rId16" Type="http://schemas.openxmlformats.org/officeDocument/2006/relationships/diagramQuickStyle" Target="../diagrams/quickStyl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5" Type="http://schemas.openxmlformats.org/officeDocument/2006/relationships/diagramLayout" Target="../diagrams/layout7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diagramData" Target="../diagrams/data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1.pn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81D404-0E02-637D-5FBB-0EDA9F50BF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51" t="29000" r="75681" b="47900"/>
          <a:stretch/>
        </p:blipFill>
        <p:spPr>
          <a:xfrm>
            <a:off x="-6724" y="17519"/>
            <a:ext cx="1440160" cy="18964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F90414-F05F-0159-BD46-414293A5E7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51" t="29000" r="75681" b="47900"/>
          <a:stretch/>
        </p:blipFill>
        <p:spPr>
          <a:xfrm>
            <a:off x="10632504" y="13862"/>
            <a:ext cx="1584176" cy="189645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0FC231D-9A12-526F-FF78-8EF5DF7855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72302"/>
          <a:stretch/>
        </p:blipFill>
        <p:spPr>
          <a:xfrm>
            <a:off x="-24680" y="13862"/>
            <a:ext cx="12216680" cy="18964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0A2BF7-C327-AAA2-04D0-70D76D1B36FB}"/>
              </a:ext>
            </a:extLst>
          </p:cNvPr>
          <p:cNvSpPr txBox="1"/>
          <p:nvPr/>
        </p:nvSpPr>
        <p:spPr>
          <a:xfrm>
            <a:off x="1352450" y="2636912"/>
            <a:ext cx="94871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>
                <a:solidFill>
                  <a:srgbClr val="FFFF00"/>
                </a:solidFill>
              </a:rPr>
              <a:t>ACTIVITY REPORT</a:t>
            </a:r>
          </a:p>
          <a:p>
            <a:pPr algn="ctr">
              <a:spcAft>
                <a:spcPts val="600"/>
              </a:spcAft>
            </a:pPr>
            <a:r>
              <a:rPr lang="en-US" sz="2400" b="1" dirty="0">
                <a:solidFill>
                  <a:schemeClr val="bg1"/>
                </a:solidFill>
              </a:rPr>
              <a:t>UPDATING INFORMATICS SUBJECT IN PREPARATION FOR DEVELOPING DIGITAL LITERACY TRAINING MODULE FOR COLLEGE STUDENTS AND PILOTING AT GIZ’S PARTNER COLLEGES</a:t>
            </a:r>
            <a:endParaRPr lang="en-US" sz="2400" dirty="0">
              <a:solidFill>
                <a:schemeClr val="bg1"/>
              </a:solidFill>
            </a:endParaRP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000" i="1" dirty="0">
                <a:solidFill>
                  <a:schemeClr val="bg1"/>
                </a:solidFill>
              </a:rPr>
              <a:t>Hanoi, 30 December 2022</a:t>
            </a:r>
          </a:p>
        </p:txBody>
      </p:sp>
    </p:spTree>
    <p:extLst>
      <p:ext uri="{BB962C8B-B14F-4D97-AF65-F5344CB8AC3E}">
        <p14:creationId xmlns:p14="http://schemas.microsoft.com/office/powerpoint/2010/main" val="216768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E4DDDE-A190-FC3F-0156-D40AA63E846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6D337C-2226-2F28-A40E-BE42C6E1A1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958265-4CFD-C3AB-6FFB-3AB1C15019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F99F181-3DD6-EB93-80FE-B6D50678DC59}"/>
              </a:ext>
            </a:extLst>
          </p:cNvPr>
          <p:cNvSpPr/>
          <p:nvPr/>
        </p:nvSpPr>
        <p:spPr>
          <a:xfrm>
            <a:off x="1696976" y="266970"/>
            <a:ext cx="8391771" cy="79107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2572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3200" dirty="0">
                <a:solidFill>
                  <a:srgbClr val="2572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TABLE OF CONTENT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5DF6E4-F54E-C185-43AF-218B8DE7ACD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/>
          <a:srcRect l="45070" t="36114" r="47374" b="49547"/>
          <a:stretch/>
        </p:blipFill>
        <p:spPr>
          <a:xfrm>
            <a:off x="526934" y="35118"/>
            <a:ext cx="1045420" cy="1115950"/>
          </a:xfrm>
          <a:prstGeom prst="flowChartConnector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102FFD3-22A3-E5C1-322E-6525B5AE6864}"/>
              </a:ext>
            </a:extLst>
          </p:cNvPr>
          <p:cNvGrpSpPr/>
          <p:nvPr/>
        </p:nvGrpSpPr>
        <p:grpSpPr>
          <a:xfrm>
            <a:off x="816350" y="1424096"/>
            <a:ext cx="9276753" cy="1240520"/>
            <a:chOff x="538557" y="1435671"/>
            <a:chExt cx="9276753" cy="124052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3B4D0F7-4570-2794-50B1-7969F2859C78}"/>
                </a:ext>
              </a:extLst>
            </p:cNvPr>
            <p:cNvSpPr/>
            <p:nvPr/>
          </p:nvSpPr>
          <p:spPr>
            <a:xfrm>
              <a:off x="1014235" y="1645014"/>
              <a:ext cx="8801075" cy="821834"/>
            </a:xfrm>
            <a:custGeom>
              <a:avLst/>
              <a:gdLst>
                <a:gd name="connsiteX0" fmla="*/ 0 w 8801075"/>
                <a:gd name="connsiteY0" fmla="*/ 0 h 821832"/>
                <a:gd name="connsiteX1" fmla="*/ 8390159 w 8801075"/>
                <a:gd name="connsiteY1" fmla="*/ 0 h 821832"/>
                <a:gd name="connsiteX2" fmla="*/ 8801075 w 8801075"/>
                <a:gd name="connsiteY2" fmla="*/ 410916 h 821832"/>
                <a:gd name="connsiteX3" fmla="*/ 8390159 w 8801075"/>
                <a:gd name="connsiteY3" fmla="*/ 821832 h 821832"/>
                <a:gd name="connsiteX4" fmla="*/ 0 w 8801075"/>
                <a:gd name="connsiteY4" fmla="*/ 821832 h 821832"/>
                <a:gd name="connsiteX5" fmla="*/ 0 w 8801075"/>
                <a:gd name="connsiteY5" fmla="*/ 0 h 82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01075" h="821832">
                  <a:moveTo>
                    <a:pt x="8801075" y="821831"/>
                  </a:moveTo>
                  <a:lnTo>
                    <a:pt x="410916" y="821831"/>
                  </a:lnTo>
                  <a:lnTo>
                    <a:pt x="0" y="410916"/>
                  </a:lnTo>
                  <a:lnTo>
                    <a:pt x="410916" y="1"/>
                  </a:lnTo>
                  <a:lnTo>
                    <a:pt x="8801075" y="1"/>
                  </a:lnTo>
                  <a:lnTo>
                    <a:pt x="8801075" y="821831"/>
                  </a:lnTo>
                  <a:close/>
                </a:path>
              </a:pathLst>
            </a:custGeom>
            <a:gradFill rotWithShape="0">
              <a:gsLst>
                <a:gs pos="0">
                  <a:srgbClr val="ED7D31">
                    <a:hueOff val="0"/>
                    <a:satOff val="0"/>
                    <a:lumOff val="0"/>
                    <a:alphaOff val="0"/>
                    <a:satMod val="103000"/>
                    <a:lumMod val="102000"/>
                    <a:tint val="94000"/>
                  </a:srgbClr>
                </a:gs>
                <a:gs pos="50000">
                  <a:srgbClr val="ED7D31">
                    <a:hueOff val="0"/>
                    <a:satOff val="0"/>
                    <a:lumOff val="0"/>
                    <a:alphaOff val="0"/>
                    <a:satMod val="110000"/>
                    <a:lumMod val="100000"/>
                    <a:shade val="100000"/>
                  </a:srgbClr>
                </a:gs>
                <a:gs pos="100000">
                  <a:srgbClr val="ED7D31">
                    <a:hueOff val="0"/>
                    <a:satOff val="0"/>
                    <a:lumOff val="0"/>
                    <a:alphaOff val="0"/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52493" tIns="118111" rIns="220472" bIns="118111" numCol="1" spcCol="1270" anchor="ctr" anchorCtr="0">
              <a:noAutofit/>
            </a:bodyPr>
            <a:lstStyle/>
            <a:p>
              <a:pPr marL="0" lvl="0" indent="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100" kern="120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1. </a:t>
              </a:r>
              <a:r>
                <a:rPr lang="en-US" sz="3100" dirty="0" err="1">
                  <a:solidFill>
                    <a:sysClr val="window" lastClr="FFFFFF"/>
                  </a:solidFill>
                  <a:latin typeface="Calibri"/>
                </a:rPr>
                <a:t>Comperison</a:t>
              </a:r>
              <a:r>
                <a:rPr lang="en-US" sz="3100" kern="120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: digital competence frameworks, Informatics subject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B09D210-2E4A-7EAD-9FEF-BBC8605B64A4}"/>
                </a:ext>
              </a:extLst>
            </p:cNvPr>
            <p:cNvSpPr/>
            <p:nvPr/>
          </p:nvSpPr>
          <p:spPr>
            <a:xfrm>
              <a:off x="538557" y="1435671"/>
              <a:ext cx="1240520" cy="1240520"/>
            </a:xfrm>
            <a:prstGeom prst="ellipse">
              <a:avLst/>
            </a:prstGeom>
            <a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style>
            <a:lnRef idx="0">
              <a:scrgbClr r="0" g="0" b="0"/>
            </a:lnRef>
            <a:fillRef idx="1">
              <a:scrgbClr r="0" g="0" b="0"/>
            </a:fillRef>
            <a:effectRef idx="3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CDFD3B7-A8AB-960E-CDD6-8B520EBF59DC}"/>
              </a:ext>
            </a:extLst>
          </p:cNvPr>
          <p:cNvGrpSpPr/>
          <p:nvPr/>
        </p:nvGrpSpPr>
        <p:grpSpPr>
          <a:xfrm>
            <a:off x="804727" y="2699458"/>
            <a:ext cx="9276753" cy="1240520"/>
            <a:chOff x="526934" y="2711033"/>
            <a:chExt cx="9276753" cy="124052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BD1E4F-A8E9-FCC4-788F-F6D7E7BC98E7}"/>
                </a:ext>
              </a:extLst>
            </p:cNvPr>
            <p:cNvSpPr/>
            <p:nvPr/>
          </p:nvSpPr>
          <p:spPr>
            <a:xfrm>
              <a:off x="1002612" y="2885534"/>
              <a:ext cx="8801075" cy="821833"/>
            </a:xfrm>
            <a:custGeom>
              <a:avLst/>
              <a:gdLst>
                <a:gd name="connsiteX0" fmla="*/ 0 w 8801075"/>
                <a:gd name="connsiteY0" fmla="*/ 0 h 821832"/>
                <a:gd name="connsiteX1" fmla="*/ 8390159 w 8801075"/>
                <a:gd name="connsiteY1" fmla="*/ 0 h 821832"/>
                <a:gd name="connsiteX2" fmla="*/ 8801075 w 8801075"/>
                <a:gd name="connsiteY2" fmla="*/ 410916 h 821832"/>
                <a:gd name="connsiteX3" fmla="*/ 8390159 w 8801075"/>
                <a:gd name="connsiteY3" fmla="*/ 821832 h 821832"/>
                <a:gd name="connsiteX4" fmla="*/ 0 w 8801075"/>
                <a:gd name="connsiteY4" fmla="*/ 821832 h 821832"/>
                <a:gd name="connsiteX5" fmla="*/ 0 w 8801075"/>
                <a:gd name="connsiteY5" fmla="*/ 0 h 82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01075" h="821832">
                  <a:moveTo>
                    <a:pt x="8801075" y="821831"/>
                  </a:moveTo>
                  <a:lnTo>
                    <a:pt x="410916" y="821831"/>
                  </a:lnTo>
                  <a:lnTo>
                    <a:pt x="0" y="410916"/>
                  </a:lnTo>
                  <a:lnTo>
                    <a:pt x="410916" y="1"/>
                  </a:lnTo>
                  <a:lnTo>
                    <a:pt x="8801075" y="1"/>
                  </a:lnTo>
                  <a:lnTo>
                    <a:pt x="8801075" y="82183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52493" tIns="118111" rIns="220472" bIns="118110" numCol="1" spcCol="1270" anchor="ctr" anchorCtr="0">
              <a:noAutofit/>
            </a:bodyPr>
            <a:lstStyle/>
            <a:p>
              <a:pPr marL="0" lvl="0" indent="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100" kern="120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2. </a:t>
              </a:r>
              <a:r>
                <a:rPr lang="en-US" sz="3100" dirty="0">
                  <a:solidFill>
                    <a:sysClr val="window" lastClr="FFFFFF"/>
                  </a:solidFill>
                  <a:latin typeface="Calibri"/>
                </a:rPr>
                <a:t>Content of the updated MH05</a:t>
              </a:r>
              <a:endParaRPr lang="en-US" sz="31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600B644-52B3-4D2B-34C9-61C21789AB23}"/>
                </a:ext>
              </a:extLst>
            </p:cNvPr>
            <p:cNvSpPr/>
            <p:nvPr/>
          </p:nvSpPr>
          <p:spPr>
            <a:xfrm>
              <a:off x="526934" y="2711033"/>
              <a:ext cx="1240520" cy="1240520"/>
            </a:xfrm>
            <a:prstGeom prst="ellipse">
              <a:avLst/>
            </a:prstGeom>
            <a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style>
            <a:lnRef idx="0">
              <a:scrgbClr r="0" g="0" b="0"/>
            </a:lnRef>
            <a:fillRef idx="1">
              <a:scrgbClr r="0" g="0" b="0"/>
            </a:fillRef>
            <a:effectRef idx="3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364CB07-5099-2A35-8364-5C2452AD3D02}"/>
              </a:ext>
            </a:extLst>
          </p:cNvPr>
          <p:cNvGrpSpPr/>
          <p:nvPr/>
        </p:nvGrpSpPr>
        <p:grpSpPr>
          <a:xfrm>
            <a:off x="815226" y="3976671"/>
            <a:ext cx="9266254" cy="1240520"/>
            <a:chOff x="537433" y="4298590"/>
            <a:chExt cx="9266254" cy="124052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52AD0A5-93F9-0DC7-7811-EBC3D7A4DF3C}"/>
                </a:ext>
              </a:extLst>
            </p:cNvPr>
            <p:cNvSpPr/>
            <p:nvPr/>
          </p:nvSpPr>
          <p:spPr>
            <a:xfrm>
              <a:off x="1002612" y="4496359"/>
              <a:ext cx="8801075" cy="821833"/>
            </a:xfrm>
            <a:custGeom>
              <a:avLst/>
              <a:gdLst>
                <a:gd name="connsiteX0" fmla="*/ 0 w 8801075"/>
                <a:gd name="connsiteY0" fmla="*/ 0 h 821832"/>
                <a:gd name="connsiteX1" fmla="*/ 8390159 w 8801075"/>
                <a:gd name="connsiteY1" fmla="*/ 0 h 821832"/>
                <a:gd name="connsiteX2" fmla="*/ 8801075 w 8801075"/>
                <a:gd name="connsiteY2" fmla="*/ 410916 h 821832"/>
                <a:gd name="connsiteX3" fmla="*/ 8390159 w 8801075"/>
                <a:gd name="connsiteY3" fmla="*/ 821832 h 821832"/>
                <a:gd name="connsiteX4" fmla="*/ 0 w 8801075"/>
                <a:gd name="connsiteY4" fmla="*/ 821832 h 821832"/>
                <a:gd name="connsiteX5" fmla="*/ 0 w 8801075"/>
                <a:gd name="connsiteY5" fmla="*/ 0 h 82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01075" h="821832">
                  <a:moveTo>
                    <a:pt x="8801075" y="821831"/>
                  </a:moveTo>
                  <a:lnTo>
                    <a:pt x="410916" y="821831"/>
                  </a:lnTo>
                  <a:lnTo>
                    <a:pt x="0" y="410916"/>
                  </a:lnTo>
                  <a:lnTo>
                    <a:pt x="410916" y="1"/>
                  </a:lnTo>
                  <a:lnTo>
                    <a:pt x="8801075" y="1"/>
                  </a:lnTo>
                  <a:lnTo>
                    <a:pt x="8801075" y="82183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52493" tIns="118111" rIns="220472" bIns="118110" numCol="1" spcCol="1270" anchor="ctr" anchorCtr="0">
              <a:noAutofit/>
            </a:bodyPr>
            <a:lstStyle/>
            <a:p>
              <a:pPr marL="0" lvl="0" indent="0" algn="l" defTabSz="13779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100" kern="120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3. </a:t>
              </a:r>
              <a:r>
                <a:rPr lang="en-US" sz="3100" dirty="0">
                  <a:solidFill>
                    <a:sysClr val="window" lastClr="FFFFFF"/>
                  </a:solidFill>
                  <a:latin typeface="Calibri"/>
                </a:rPr>
                <a:t>The implementation of the updated MH05 training</a:t>
              </a:r>
              <a:endParaRPr lang="en-US" sz="31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896A29C-6486-854C-133E-4BAC6A2D104E}"/>
                </a:ext>
              </a:extLst>
            </p:cNvPr>
            <p:cNvSpPr/>
            <p:nvPr/>
          </p:nvSpPr>
          <p:spPr>
            <a:xfrm>
              <a:off x="537433" y="4298590"/>
              <a:ext cx="1240520" cy="1240520"/>
            </a:xfrm>
            <a:prstGeom prst="ellipse">
              <a:avLst/>
            </a:prstGeom>
            <a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style>
            <a:lnRef idx="0">
              <a:scrgbClr r="0" g="0" b="0"/>
            </a:lnRef>
            <a:fillRef idx="1">
              <a:scrgbClr r="0" g="0" b="0"/>
            </a:fillRef>
            <a:effectRef idx="3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8812936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E4DDDE-A190-FC3F-0156-D40AA63E846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6D337C-2226-2F28-A40E-BE42C6E1A1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3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958265-4CFD-C3AB-6FFB-3AB1C15019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1DDA04B-1739-77AE-6B10-BD2D68C9740C}"/>
              </a:ext>
            </a:extLst>
          </p:cNvPr>
          <p:cNvGrpSpPr/>
          <p:nvPr/>
        </p:nvGrpSpPr>
        <p:grpSpPr>
          <a:xfrm>
            <a:off x="599756" y="1707222"/>
            <a:ext cx="5052168" cy="4641413"/>
            <a:chOff x="599739" y="1328023"/>
            <a:chExt cx="5102987" cy="5064933"/>
          </a:xfrm>
        </p:grpSpPr>
        <p:graphicFrame>
          <p:nvGraphicFramePr>
            <p:cNvPr id="3" name="Diagram 2">
              <a:extLst>
                <a:ext uri="{FF2B5EF4-FFF2-40B4-BE49-F238E27FC236}">
                  <a16:creationId xmlns:a16="http://schemas.microsoft.com/office/drawing/2014/main" id="{394AFCF7-1815-7564-DAE7-038A14E1215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62438408"/>
                </p:ext>
              </p:extLst>
            </p:nvPr>
          </p:nvGraphicFramePr>
          <p:xfrm>
            <a:off x="655021" y="1328023"/>
            <a:ext cx="4874410" cy="453489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D144EEE-68D5-D62C-3DB3-4CE67C04BBF0}"/>
                </a:ext>
              </a:extLst>
            </p:cNvPr>
            <p:cNvSpPr txBox="1"/>
            <p:nvPr/>
          </p:nvSpPr>
          <p:spPr>
            <a:xfrm>
              <a:off x="599739" y="5922751"/>
              <a:ext cx="5102987" cy="4702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200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EU’s digital literacy framework - 2022</a:t>
              </a:r>
              <a:endParaRPr lang="vi-VN" sz="2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C36127F-74EB-089F-C5D3-74A20F780252}"/>
              </a:ext>
            </a:extLst>
          </p:cNvPr>
          <p:cNvGrpSpPr/>
          <p:nvPr/>
        </p:nvGrpSpPr>
        <p:grpSpPr>
          <a:xfrm>
            <a:off x="4339690" y="989704"/>
            <a:ext cx="7543236" cy="5776855"/>
            <a:chOff x="4280981" y="462578"/>
            <a:chExt cx="7619106" cy="6303981"/>
          </a:xfrm>
        </p:grpSpPr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B4960643-BEB9-EF12-AE38-707C36911A2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49644963"/>
                </p:ext>
              </p:extLst>
            </p:nvPr>
          </p:nvGraphicFramePr>
          <p:xfrm>
            <a:off x="6165065" y="462578"/>
            <a:ext cx="5735022" cy="630398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A733253-42AB-4810-283F-9CC18E88172F}"/>
                </a:ext>
              </a:extLst>
            </p:cNvPr>
            <p:cNvSpPr txBox="1"/>
            <p:nvPr/>
          </p:nvSpPr>
          <p:spPr>
            <a:xfrm>
              <a:off x="4280981" y="732310"/>
              <a:ext cx="1992837" cy="4702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chemeClr val="accent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UNESCO - 2018</a:t>
              </a:r>
              <a:endParaRPr lang="en-US" dirty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17" name="Curved Connector 3">
            <a:extLst>
              <a:ext uri="{FF2B5EF4-FFF2-40B4-BE49-F238E27FC236}">
                <a16:creationId xmlns:a16="http://schemas.microsoft.com/office/drawing/2014/main" id="{72E46C9A-FE12-E1D5-EF87-7983BBF9CADC}"/>
              </a:ext>
            </a:extLst>
          </p:cNvPr>
          <p:cNvCxnSpPr>
            <a:cxnSpLocks/>
          </p:cNvCxnSpPr>
          <p:nvPr/>
        </p:nvCxnSpPr>
        <p:spPr>
          <a:xfrm flipV="1">
            <a:off x="4929332" y="2086610"/>
            <a:ext cx="1668318" cy="2037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3">
            <a:extLst>
              <a:ext uri="{FF2B5EF4-FFF2-40B4-BE49-F238E27FC236}">
                <a16:creationId xmlns:a16="http://schemas.microsoft.com/office/drawing/2014/main" id="{26D9EFB8-294C-1CD0-69EA-AA74CDB50BDC}"/>
              </a:ext>
            </a:extLst>
          </p:cNvPr>
          <p:cNvCxnSpPr>
            <a:cxnSpLocks/>
          </p:cNvCxnSpPr>
          <p:nvPr/>
        </p:nvCxnSpPr>
        <p:spPr>
          <a:xfrm>
            <a:off x="4929332" y="2906115"/>
            <a:ext cx="1641557" cy="12700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4">
            <a:extLst>
              <a:ext uri="{FF2B5EF4-FFF2-40B4-BE49-F238E27FC236}">
                <a16:creationId xmlns:a16="http://schemas.microsoft.com/office/drawing/2014/main" id="{14973719-591B-2905-F084-073208F8224E}"/>
              </a:ext>
            </a:extLst>
          </p:cNvPr>
          <p:cNvCxnSpPr>
            <a:cxnSpLocks/>
          </p:cNvCxnSpPr>
          <p:nvPr/>
        </p:nvCxnSpPr>
        <p:spPr>
          <a:xfrm>
            <a:off x="4929332" y="3824959"/>
            <a:ext cx="1641558" cy="12700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15">
            <a:extLst>
              <a:ext uri="{FF2B5EF4-FFF2-40B4-BE49-F238E27FC236}">
                <a16:creationId xmlns:a16="http://schemas.microsoft.com/office/drawing/2014/main" id="{3A7D7872-A696-3F10-2F58-9F90A9391545}"/>
              </a:ext>
            </a:extLst>
          </p:cNvPr>
          <p:cNvCxnSpPr>
            <a:cxnSpLocks/>
          </p:cNvCxnSpPr>
          <p:nvPr/>
        </p:nvCxnSpPr>
        <p:spPr>
          <a:xfrm>
            <a:off x="4995321" y="4655127"/>
            <a:ext cx="1716328" cy="12700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16">
            <a:extLst>
              <a:ext uri="{FF2B5EF4-FFF2-40B4-BE49-F238E27FC236}">
                <a16:creationId xmlns:a16="http://schemas.microsoft.com/office/drawing/2014/main" id="{D9286A46-5285-4898-FEB1-D9E0B93AFF4D}"/>
              </a:ext>
            </a:extLst>
          </p:cNvPr>
          <p:cNvCxnSpPr>
            <a:cxnSpLocks/>
          </p:cNvCxnSpPr>
          <p:nvPr/>
        </p:nvCxnSpPr>
        <p:spPr>
          <a:xfrm>
            <a:off x="4995321" y="5485295"/>
            <a:ext cx="1716326" cy="13805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CC9EECF-8984-F46C-4EBE-4BCD06CFFDCD}"/>
              </a:ext>
            </a:extLst>
          </p:cNvPr>
          <p:cNvSpPr/>
          <p:nvPr/>
        </p:nvSpPr>
        <p:spPr>
          <a:xfrm>
            <a:off x="1696976" y="266970"/>
            <a:ext cx="8391771" cy="79107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2572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3200">
                <a:solidFill>
                  <a:srgbClr val="2572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Đối sánh: các khung năng lực số, môn Tin học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0108548-8C62-2EB7-667E-1B601064C66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3"/>
          <a:srcRect l="45070" t="36114" r="47374" b="49547"/>
          <a:stretch/>
        </p:blipFill>
        <p:spPr>
          <a:xfrm>
            <a:off x="526934" y="35118"/>
            <a:ext cx="1045420" cy="111595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8262202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6E82FB5C-9CBF-0B5D-D7AC-92A2DC68B319}"/>
              </a:ext>
            </a:extLst>
          </p:cNvPr>
          <p:cNvGrpSpPr/>
          <p:nvPr/>
        </p:nvGrpSpPr>
        <p:grpSpPr>
          <a:xfrm>
            <a:off x="4366550" y="989704"/>
            <a:ext cx="7516376" cy="5776855"/>
            <a:chOff x="4308111" y="462578"/>
            <a:chExt cx="7591976" cy="6303981"/>
          </a:xfrm>
        </p:grpSpPr>
        <p:graphicFrame>
          <p:nvGraphicFramePr>
            <p:cNvPr id="10" name="Diagram 9">
              <a:extLst>
                <a:ext uri="{FF2B5EF4-FFF2-40B4-BE49-F238E27FC236}">
                  <a16:creationId xmlns:a16="http://schemas.microsoft.com/office/drawing/2014/main" id="{6CB54F5A-F39A-C256-BB90-5CA420DAF26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72109692"/>
                </p:ext>
              </p:extLst>
            </p:nvPr>
          </p:nvGraphicFramePr>
          <p:xfrm>
            <a:off x="6165065" y="462578"/>
            <a:ext cx="5735022" cy="630398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C012293-52BC-C894-3E87-43A74C739535}"/>
                </a:ext>
              </a:extLst>
            </p:cNvPr>
            <p:cNvSpPr txBox="1"/>
            <p:nvPr/>
          </p:nvSpPr>
          <p:spPr>
            <a:xfrm>
              <a:off x="4308111" y="477659"/>
              <a:ext cx="1992837" cy="4702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chemeClr val="accent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UNESCO - 2018</a:t>
              </a:r>
              <a:endParaRPr lang="en-US" dirty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E4DDDE-A190-FC3F-0156-D40AA63E846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6D337C-2226-2F28-A40E-BE42C6E1A1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958265-4CFD-C3AB-6FFB-3AB1C15019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4BBFF72-3027-2D1E-257C-08D9F823A65F}"/>
              </a:ext>
            </a:extLst>
          </p:cNvPr>
          <p:cNvGrpSpPr/>
          <p:nvPr/>
        </p:nvGrpSpPr>
        <p:grpSpPr>
          <a:xfrm>
            <a:off x="256324" y="1453307"/>
            <a:ext cx="5793296" cy="5101432"/>
            <a:chOff x="486885" y="1699161"/>
            <a:chExt cx="5851563" cy="5566927"/>
          </a:xfrm>
        </p:grpSpPr>
        <p:graphicFrame>
          <p:nvGraphicFramePr>
            <p:cNvPr id="14" name="Diagram 13">
              <a:extLst>
                <a:ext uri="{FF2B5EF4-FFF2-40B4-BE49-F238E27FC236}">
                  <a16:creationId xmlns:a16="http://schemas.microsoft.com/office/drawing/2014/main" id="{3AC7C5D4-2AD9-9016-8F38-F06E3907C25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94896059"/>
                </p:ext>
              </p:extLst>
            </p:nvPr>
          </p:nvGraphicFramePr>
          <p:xfrm>
            <a:off x="486885" y="1699161"/>
            <a:ext cx="5851563" cy="506739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98F40EE-447B-F8BE-57CC-F0F7E8D9045C}"/>
                </a:ext>
              </a:extLst>
            </p:cNvPr>
            <p:cNvSpPr txBox="1"/>
            <p:nvPr/>
          </p:nvSpPr>
          <p:spPr>
            <a:xfrm>
              <a:off x="486885" y="6795883"/>
              <a:ext cx="3363665" cy="4702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chemeClr val="accent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Informatics subject - 2018</a:t>
              </a:r>
              <a:endParaRPr lang="en-US" dirty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17" name="Curved Connector 3">
            <a:extLst>
              <a:ext uri="{FF2B5EF4-FFF2-40B4-BE49-F238E27FC236}">
                <a16:creationId xmlns:a16="http://schemas.microsoft.com/office/drawing/2014/main" id="{72E46C9A-FE12-E1D5-EF87-7983BBF9CADC}"/>
              </a:ext>
            </a:extLst>
          </p:cNvPr>
          <p:cNvCxnSpPr>
            <a:cxnSpLocks/>
          </p:cNvCxnSpPr>
          <p:nvPr/>
        </p:nvCxnSpPr>
        <p:spPr>
          <a:xfrm>
            <a:off x="5653405" y="1838423"/>
            <a:ext cx="944245" cy="248187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5">
            <a:extLst>
              <a:ext uri="{FF2B5EF4-FFF2-40B4-BE49-F238E27FC236}">
                <a16:creationId xmlns:a16="http://schemas.microsoft.com/office/drawing/2014/main" id="{8736EE71-CD4C-DAE1-4C27-810F4C2413C9}"/>
              </a:ext>
            </a:extLst>
          </p:cNvPr>
          <p:cNvCxnSpPr>
            <a:cxnSpLocks/>
          </p:cNvCxnSpPr>
          <p:nvPr/>
        </p:nvCxnSpPr>
        <p:spPr>
          <a:xfrm>
            <a:off x="5468785" y="2692218"/>
            <a:ext cx="1086347" cy="1028247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3">
            <a:extLst>
              <a:ext uri="{FF2B5EF4-FFF2-40B4-BE49-F238E27FC236}">
                <a16:creationId xmlns:a16="http://schemas.microsoft.com/office/drawing/2014/main" id="{26D9EFB8-294C-1CD0-69EA-AA74CDB50BDC}"/>
              </a:ext>
            </a:extLst>
          </p:cNvPr>
          <p:cNvCxnSpPr>
            <a:cxnSpLocks/>
          </p:cNvCxnSpPr>
          <p:nvPr/>
        </p:nvCxnSpPr>
        <p:spPr>
          <a:xfrm>
            <a:off x="5587066" y="3518897"/>
            <a:ext cx="1007754" cy="248187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4">
            <a:extLst>
              <a:ext uri="{FF2B5EF4-FFF2-40B4-BE49-F238E27FC236}">
                <a16:creationId xmlns:a16="http://schemas.microsoft.com/office/drawing/2014/main" id="{14973719-591B-2905-F084-073208F8224E}"/>
              </a:ext>
            </a:extLst>
          </p:cNvPr>
          <p:cNvCxnSpPr>
            <a:cxnSpLocks/>
          </p:cNvCxnSpPr>
          <p:nvPr/>
        </p:nvCxnSpPr>
        <p:spPr>
          <a:xfrm flipV="1">
            <a:off x="5563136" y="3824959"/>
            <a:ext cx="1007754" cy="651459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15">
            <a:extLst>
              <a:ext uri="{FF2B5EF4-FFF2-40B4-BE49-F238E27FC236}">
                <a16:creationId xmlns:a16="http://schemas.microsoft.com/office/drawing/2014/main" id="{3A7D7872-A696-3F10-2F58-9F90A939154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442659" y="3949654"/>
            <a:ext cx="1241874" cy="966853"/>
          </a:xfrm>
          <a:prstGeom prst="curvedConnector3">
            <a:avLst>
              <a:gd name="adj1" fmla="val 43476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16">
            <a:extLst>
              <a:ext uri="{FF2B5EF4-FFF2-40B4-BE49-F238E27FC236}">
                <a16:creationId xmlns:a16="http://schemas.microsoft.com/office/drawing/2014/main" id="{D9286A46-5285-4898-FEB1-D9E0B93AFF4D}"/>
              </a:ext>
            </a:extLst>
          </p:cNvPr>
          <p:cNvCxnSpPr>
            <a:cxnSpLocks/>
          </p:cNvCxnSpPr>
          <p:nvPr/>
        </p:nvCxnSpPr>
        <p:spPr>
          <a:xfrm flipV="1">
            <a:off x="5288905" y="4669613"/>
            <a:ext cx="1258118" cy="1204881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CC9EECF-8984-F46C-4EBE-4BCD06CFFDCD}"/>
              </a:ext>
            </a:extLst>
          </p:cNvPr>
          <p:cNvSpPr/>
          <p:nvPr/>
        </p:nvSpPr>
        <p:spPr>
          <a:xfrm>
            <a:off x="1696976" y="266970"/>
            <a:ext cx="8391771" cy="79107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2572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3200">
                <a:solidFill>
                  <a:srgbClr val="2572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Đối sánh: các khung năng lực số, môn Tin học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0108548-8C62-2EB7-667E-1B601064C66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3"/>
          <a:srcRect l="45070" t="36114" r="47374" b="49547"/>
          <a:stretch/>
        </p:blipFill>
        <p:spPr>
          <a:xfrm>
            <a:off x="526934" y="35118"/>
            <a:ext cx="1045420" cy="111595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8293704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E4DDDE-A190-FC3F-0156-D40AA63E846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630201"/>
            <a:ext cx="7701304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6D337C-2226-2F28-A40E-BE42C6E1A1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6302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958265-4CFD-C3AB-6FFB-3AB1C15019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48743" y="6632491"/>
            <a:ext cx="82517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CC9EECF-8984-F46C-4EBE-4BCD06CFFDCD}"/>
              </a:ext>
            </a:extLst>
          </p:cNvPr>
          <p:cNvSpPr/>
          <p:nvPr/>
        </p:nvSpPr>
        <p:spPr>
          <a:xfrm>
            <a:off x="1696976" y="266970"/>
            <a:ext cx="8391771" cy="79107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2572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3200" dirty="0">
                <a:solidFill>
                  <a:srgbClr val="2572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Content of the updated MH05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0108548-8C62-2EB7-667E-1B601064C66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/>
          <a:srcRect l="45070" t="36114" r="47374" b="49547"/>
          <a:stretch/>
        </p:blipFill>
        <p:spPr>
          <a:xfrm>
            <a:off x="526934" y="35118"/>
            <a:ext cx="1045420" cy="1115950"/>
          </a:xfrm>
          <a:prstGeom prst="flowChartConnector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7FA0793-87EC-EB0F-EC65-61AE0E72DFE9}"/>
              </a:ext>
            </a:extLst>
          </p:cNvPr>
          <p:cNvSpPr/>
          <p:nvPr/>
        </p:nvSpPr>
        <p:spPr>
          <a:xfrm>
            <a:off x="531865" y="1166974"/>
            <a:ext cx="2188185" cy="1370462"/>
          </a:xfrm>
          <a:custGeom>
            <a:avLst/>
            <a:gdLst>
              <a:gd name="connsiteX0" fmla="*/ 0 w 2065328"/>
              <a:gd name="connsiteY0" fmla="*/ 0 h 1446382"/>
              <a:gd name="connsiteX1" fmla="*/ 2065328 w 2065328"/>
              <a:gd name="connsiteY1" fmla="*/ 0 h 1446382"/>
              <a:gd name="connsiteX2" fmla="*/ 2065328 w 2065328"/>
              <a:gd name="connsiteY2" fmla="*/ 1446382 h 1446382"/>
              <a:gd name="connsiteX3" fmla="*/ 0 w 2065328"/>
              <a:gd name="connsiteY3" fmla="*/ 1446382 h 1446382"/>
              <a:gd name="connsiteX4" fmla="*/ 0 w 2065328"/>
              <a:gd name="connsiteY4" fmla="*/ 0 h 144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28" h="1446382">
                <a:moveTo>
                  <a:pt x="0" y="0"/>
                </a:moveTo>
                <a:lnTo>
                  <a:pt x="2065328" y="0"/>
                </a:lnTo>
                <a:lnTo>
                  <a:pt x="2065328" y="1446382"/>
                </a:lnTo>
                <a:lnTo>
                  <a:pt x="0" y="14463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t" anchorCtr="0">
            <a:noAutofit/>
          </a:bodyPr>
          <a:lstStyle/>
          <a:p>
            <a:pPr marL="0" lvl="0" indent="0" algn="ctr" defTabSz="1066800">
              <a:spcBef>
                <a:spcPct val="0"/>
              </a:spcBef>
              <a:spcAft>
                <a:spcPts val="0"/>
              </a:spcAft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Lecture</a:t>
            </a:r>
            <a:r>
              <a:rPr lang="en-US" sz="2000" kern="1200" dirty="0">
                <a:latin typeface="Calibri" panose="020F0502020204030204" pitchFamily="34" charset="0"/>
                <a:cs typeface="Calibri" panose="020F0502020204030204" pitchFamily="34" charset="0"/>
              </a:rPr>
              <a:t> 1</a:t>
            </a:r>
          </a:p>
          <a:p>
            <a:pPr marL="0" lvl="0" indent="0" algn="ctr" defTabSz="1066800">
              <a:spcBef>
                <a:spcPct val="0"/>
              </a:spcBef>
              <a:spcAft>
                <a:spcPts val="0"/>
              </a:spcAft>
              <a:buNone/>
            </a:pPr>
            <a:r>
              <a:rPr lang="en-US" sz="2000" kern="1200" dirty="0">
                <a:latin typeface="Calibri" panose="020F0502020204030204" pitchFamily="34" charset="0"/>
                <a:cs typeface="Calibri" panose="020F0502020204030204" pitchFamily="34" charset="0"/>
              </a:rPr>
              <a:t>Understanding digital competence</a:t>
            </a:r>
            <a:endParaRPr lang="vi-VN" sz="200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6CC34B3-55BF-FF32-0B46-1CC0274380AA}"/>
              </a:ext>
            </a:extLst>
          </p:cNvPr>
          <p:cNvSpPr/>
          <p:nvPr/>
        </p:nvSpPr>
        <p:spPr>
          <a:xfrm>
            <a:off x="531865" y="2578428"/>
            <a:ext cx="2188185" cy="4204340"/>
          </a:xfrm>
          <a:custGeom>
            <a:avLst/>
            <a:gdLst>
              <a:gd name="connsiteX0" fmla="*/ 0 w 2065328"/>
              <a:gd name="connsiteY0" fmla="*/ 0 h 4437249"/>
              <a:gd name="connsiteX1" fmla="*/ 2065328 w 2065328"/>
              <a:gd name="connsiteY1" fmla="*/ 0 h 4437249"/>
              <a:gd name="connsiteX2" fmla="*/ 2065328 w 2065328"/>
              <a:gd name="connsiteY2" fmla="*/ 4437249 h 4437249"/>
              <a:gd name="connsiteX3" fmla="*/ 0 w 2065328"/>
              <a:gd name="connsiteY3" fmla="*/ 4437249 h 4437249"/>
              <a:gd name="connsiteX4" fmla="*/ 0 w 2065328"/>
              <a:gd name="connsiteY4" fmla="*/ 0 h 4437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28" h="4437249">
                <a:moveTo>
                  <a:pt x="0" y="0"/>
                </a:moveTo>
                <a:lnTo>
                  <a:pt x="2065328" y="0"/>
                </a:lnTo>
                <a:lnTo>
                  <a:pt x="2065328" y="4437249"/>
                </a:lnTo>
                <a:lnTo>
                  <a:pt x="0" y="443724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348" tIns="117348" rIns="156464" bIns="176022" numCol="1" spcCol="1270" anchor="t" anchorCtr="0">
            <a:noAutofit/>
          </a:bodyPr>
          <a:lstStyle/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The 4</a:t>
            </a:r>
            <a:r>
              <a:rPr lang="en-US" b="0" baseline="300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Industrial Revolution (i4.0)</a:t>
            </a:r>
            <a:endParaRPr lang="vi-VN" b="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Impact of i4.0</a:t>
            </a:r>
            <a:endParaRPr lang="vi-VN" b="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Demand for digital-skilled human resources</a:t>
            </a:r>
            <a:endParaRPr lang="vi-VN" b="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 defTabSz="977900">
              <a:lnSpc>
                <a:spcPct val="90000"/>
              </a:lnSpc>
              <a:spcAft>
                <a:spcPct val="15000"/>
              </a:spcAft>
              <a:buChar char="•"/>
            </a:pPr>
            <a:r>
              <a:rPr lang="en-US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Opportunities in i4.0</a:t>
            </a:r>
            <a:endParaRPr lang="vi-VN" b="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A60DE9A-4C0D-C31D-1CE4-D6F11D9E0F1F}"/>
              </a:ext>
            </a:extLst>
          </p:cNvPr>
          <p:cNvSpPr/>
          <p:nvPr/>
        </p:nvSpPr>
        <p:spPr>
          <a:xfrm>
            <a:off x="2909489" y="1166974"/>
            <a:ext cx="2188185" cy="1370462"/>
          </a:xfrm>
          <a:custGeom>
            <a:avLst/>
            <a:gdLst>
              <a:gd name="connsiteX0" fmla="*/ 0 w 2065328"/>
              <a:gd name="connsiteY0" fmla="*/ 0 h 1446382"/>
              <a:gd name="connsiteX1" fmla="*/ 2065328 w 2065328"/>
              <a:gd name="connsiteY1" fmla="*/ 0 h 1446382"/>
              <a:gd name="connsiteX2" fmla="*/ 2065328 w 2065328"/>
              <a:gd name="connsiteY2" fmla="*/ 1446382 h 1446382"/>
              <a:gd name="connsiteX3" fmla="*/ 0 w 2065328"/>
              <a:gd name="connsiteY3" fmla="*/ 1446382 h 1446382"/>
              <a:gd name="connsiteX4" fmla="*/ 0 w 2065328"/>
              <a:gd name="connsiteY4" fmla="*/ 0 h 144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28" h="1446382">
                <a:moveTo>
                  <a:pt x="0" y="0"/>
                </a:moveTo>
                <a:lnTo>
                  <a:pt x="2065328" y="0"/>
                </a:lnTo>
                <a:lnTo>
                  <a:pt x="2065328" y="1446382"/>
                </a:lnTo>
                <a:lnTo>
                  <a:pt x="0" y="14463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t" anchorCtr="0">
            <a:noAutofit/>
          </a:bodyPr>
          <a:lstStyle/>
          <a:p>
            <a:pPr algn="ctr" defTabSz="1066800">
              <a:lnSpc>
                <a:spcPct val="90000"/>
              </a:lnSpc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Lecture 2</a:t>
            </a:r>
          </a:p>
          <a:p>
            <a:pPr algn="ctr" defTabSz="1066800">
              <a:lnSpc>
                <a:spcPct val="90000"/>
              </a:lnSpc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Operating digital devices and software</a:t>
            </a:r>
            <a:endParaRPr lang="vi-V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6B2CF5A-8E98-2398-21B4-3C10FED79AC3}"/>
              </a:ext>
            </a:extLst>
          </p:cNvPr>
          <p:cNvSpPr/>
          <p:nvPr/>
        </p:nvSpPr>
        <p:spPr>
          <a:xfrm>
            <a:off x="2909489" y="2578428"/>
            <a:ext cx="2188185" cy="4204340"/>
          </a:xfrm>
          <a:custGeom>
            <a:avLst/>
            <a:gdLst>
              <a:gd name="connsiteX0" fmla="*/ 0 w 2065328"/>
              <a:gd name="connsiteY0" fmla="*/ 0 h 4437249"/>
              <a:gd name="connsiteX1" fmla="*/ 2065328 w 2065328"/>
              <a:gd name="connsiteY1" fmla="*/ 0 h 4437249"/>
              <a:gd name="connsiteX2" fmla="*/ 2065328 w 2065328"/>
              <a:gd name="connsiteY2" fmla="*/ 4437249 h 4437249"/>
              <a:gd name="connsiteX3" fmla="*/ 0 w 2065328"/>
              <a:gd name="connsiteY3" fmla="*/ 4437249 h 4437249"/>
              <a:gd name="connsiteX4" fmla="*/ 0 w 2065328"/>
              <a:gd name="connsiteY4" fmla="*/ 0 h 4437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28" h="4437249">
                <a:moveTo>
                  <a:pt x="0" y="0"/>
                </a:moveTo>
                <a:lnTo>
                  <a:pt x="2065328" y="0"/>
                </a:lnTo>
                <a:lnTo>
                  <a:pt x="2065328" y="4437249"/>
                </a:lnTo>
                <a:lnTo>
                  <a:pt x="0" y="443724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348" tIns="117348" rIns="156464" bIns="176022" numCol="1" spcCol="1270" anchor="t" anchorCtr="0">
            <a:noAutofit/>
          </a:bodyPr>
          <a:lstStyle/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 usage of computer and</a:t>
            </a:r>
            <a:r>
              <a:rPr lang="vi-VN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digital devices</a:t>
            </a:r>
            <a:endParaRPr lang="vi-VN" sz="22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Personalize digital devices</a:t>
            </a:r>
            <a:endParaRPr lang="vi-VN" sz="22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Cloud platform</a:t>
            </a:r>
            <a:endParaRPr lang="vi-VN" sz="22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pt-BR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Secure personal dataon devices and cloud platform</a:t>
            </a:r>
            <a:endParaRPr lang="vi-VN" sz="22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177A5A5-B4A6-CFF1-4F19-900376D97C54}"/>
              </a:ext>
            </a:extLst>
          </p:cNvPr>
          <p:cNvSpPr/>
          <p:nvPr/>
        </p:nvSpPr>
        <p:spPr>
          <a:xfrm>
            <a:off x="5287113" y="1166974"/>
            <a:ext cx="2188185" cy="1370462"/>
          </a:xfrm>
          <a:custGeom>
            <a:avLst/>
            <a:gdLst>
              <a:gd name="connsiteX0" fmla="*/ 0 w 2065328"/>
              <a:gd name="connsiteY0" fmla="*/ 0 h 1446382"/>
              <a:gd name="connsiteX1" fmla="*/ 2065328 w 2065328"/>
              <a:gd name="connsiteY1" fmla="*/ 0 h 1446382"/>
              <a:gd name="connsiteX2" fmla="*/ 2065328 w 2065328"/>
              <a:gd name="connsiteY2" fmla="*/ 1446382 h 1446382"/>
              <a:gd name="connsiteX3" fmla="*/ 0 w 2065328"/>
              <a:gd name="connsiteY3" fmla="*/ 1446382 h 1446382"/>
              <a:gd name="connsiteX4" fmla="*/ 0 w 2065328"/>
              <a:gd name="connsiteY4" fmla="*/ 0 h 144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28" h="1446382">
                <a:moveTo>
                  <a:pt x="0" y="0"/>
                </a:moveTo>
                <a:lnTo>
                  <a:pt x="2065328" y="0"/>
                </a:lnTo>
                <a:lnTo>
                  <a:pt x="2065328" y="1446382"/>
                </a:lnTo>
                <a:lnTo>
                  <a:pt x="0" y="14463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t" anchorCtr="0">
            <a:noAutofit/>
          </a:bodyPr>
          <a:lstStyle/>
          <a:p>
            <a:pPr marL="0" lvl="0" indent="0" algn="ctr" defTabSz="1066800">
              <a:spcBef>
                <a:spcPct val="0"/>
              </a:spcBef>
              <a:spcAft>
                <a:spcPts val="0"/>
              </a:spcAft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Lecture 3</a:t>
            </a:r>
          </a:p>
          <a:p>
            <a:pPr marL="0" lvl="0" indent="0" algn="ctr" defTabSz="1066800">
              <a:spcBef>
                <a:spcPct val="0"/>
              </a:spcBef>
              <a:spcAft>
                <a:spcPts val="0"/>
              </a:spcAft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Working in digital environments</a:t>
            </a:r>
            <a:endParaRPr lang="vi-V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C443AB0-E0C7-52AF-C0F3-61D21B9E8936}"/>
              </a:ext>
            </a:extLst>
          </p:cNvPr>
          <p:cNvSpPr/>
          <p:nvPr/>
        </p:nvSpPr>
        <p:spPr>
          <a:xfrm>
            <a:off x="5287113" y="2578428"/>
            <a:ext cx="2188185" cy="4204340"/>
          </a:xfrm>
          <a:custGeom>
            <a:avLst/>
            <a:gdLst>
              <a:gd name="connsiteX0" fmla="*/ 0 w 2065328"/>
              <a:gd name="connsiteY0" fmla="*/ 0 h 4437249"/>
              <a:gd name="connsiteX1" fmla="*/ 2065328 w 2065328"/>
              <a:gd name="connsiteY1" fmla="*/ 0 h 4437249"/>
              <a:gd name="connsiteX2" fmla="*/ 2065328 w 2065328"/>
              <a:gd name="connsiteY2" fmla="*/ 4437249 h 4437249"/>
              <a:gd name="connsiteX3" fmla="*/ 0 w 2065328"/>
              <a:gd name="connsiteY3" fmla="*/ 4437249 h 4437249"/>
              <a:gd name="connsiteX4" fmla="*/ 0 w 2065328"/>
              <a:gd name="connsiteY4" fmla="*/ 0 h 4437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28" h="4437249">
                <a:moveTo>
                  <a:pt x="0" y="0"/>
                </a:moveTo>
                <a:lnTo>
                  <a:pt x="2065328" y="0"/>
                </a:lnTo>
                <a:lnTo>
                  <a:pt x="2065328" y="4437249"/>
                </a:lnTo>
                <a:lnTo>
                  <a:pt x="0" y="443724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348" tIns="117348" rIns="156464" bIns="176022" numCol="1" spcCol="1270" anchor="t" anchorCtr="0">
            <a:noAutofit/>
          </a:bodyPr>
          <a:lstStyle/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vi-VN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nternet </a:t>
            </a:r>
            <a:r>
              <a:rPr lang="en-US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vi-VN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cyber</a:t>
            </a:r>
            <a:r>
              <a:rPr lang="en-US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-physical environment</a:t>
            </a:r>
            <a:endParaRPr lang="vi-VN" sz="22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b="0" kern="1200" dirty="0" err="1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Softwares</a:t>
            </a:r>
            <a:r>
              <a:rPr lang="vi-VN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online platforms</a:t>
            </a:r>
            <a:endParaRPr lang="vi-VN" sz="22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Culture in Cyberspace</a:t>
            </a:r>
            <a:endParaRPr lang="vi-VN" sz="22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Information safety and Internet Security</a:t>
            </a:r>
            <a:endParaRPr lang="vi-VN" sz="22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76B4DFB-F432-05D5-816D-6852A0736EEC}"/>
              </a:ext>
            </a:extLst>
          </p:cNvPr>
          <p:cNvSpPr/>
          <p:nvPr/>
        </p:nvSpPr>
        <p:spPr>
          <a:xfrm>
            <a:off x="7687888" y="1166974"/>
            <a:ext cx="2065328" cy="1370462"/>
          </a:xfrm>
          <a:custGeom>
            <a:avLst/>
            <a:gdLst>
              <a:gd name="connsiteX0" fmla="*/ 0 w 2065328"/>
              <a:gd name="connsiteY0" fmla="*/ 0 h 1446382"/>
              <a:gd name="connsiteX1" fmla="*/ 2065328 w 2065328"/>
              <a:gd name="connsiteY1" fmla="*/ 0 h 1446382"/>
              <a:gd name="connsiteX2" fmla="*/ 2065328 w 2065328"/>
              <a:gd name="connsiteY2" fmla="*/ 1446382 h 1446382"/>
              <a:gd name="connsiteX3" fmla="*/ 0 w 2065328"/>
              <a:gd name="connsiteY3" fmla="*/ 1446382 h 1446382"/>
              <a:gd name="connsiteX4" fmla="*/ 0 w 2065328"/>
              <a:gd name="connsiteY4" fmla="*/ 0 h 144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28" h="1446382">
                <a:moveTo>
                  <a:pt x="0" y="0"/>
                </a:moveTo>
                <a:lnTo>
                  <a:pt x="2065328" y="0"/>
                </a:lnTo>
                <a:lnTo>
                  <a:pt x="2065328" y="1446382"/>
                </a:lnTo>
                <a:lnTo>
                  <a:pt x="0" y="14463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t" anchorCtr="0">
            <a:noAutofit/>
          </a:bodyPr>
          <a:lstStyle/>
          <a:p>
            <a:pPr algn="ctr" defTabSz="1066800">
              <a:lnSpc>
                <a:spcPct val="90000"/>
              </a:lnSpc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Lecture</a:t>
            </a:r>
            <a:r>
              <a:rPr lang="vi-VN" sz="2000" dirty="0">
                <a:latin typeface="Calibri" panose="020F0502020204030204" pitchFamily="34" charset="0"/>
                <a:cs typeface="Calibri" panose="020F0502020204030204" pitchFamily="34" charset="0"/>
              </a:rPr>
              <a:t> 4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1066800">
              <a:lnSpc>
                <a:spcPct val="90000"/>
              </a:lnSpc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Creating digital content</a:t>
            </a:r>
            <a:endParaRPr lang="vi-V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256941F-ABCD-035C-2FC2-2875FDBD3959}"/>
              </a:ext>
            </a:extLst>
          </p:cNvPr>
          <p:cNvSpPr/>
          <p:nvPr/>
        </p:nvSpPr>
        <p:spPr>
          <a:xfrm>
            <a:off x="7687888" y="2578428"/>
            <a:ext cx="2065328" cy="4204340"/>
          </a:xfrm>
          <a:custGeom>
            <a:avLst/>
            <a:gdLst>
              <a:gd name="connsiteX0" fmla="*/ 0 w 2065328"/>
              <a:gd name="connsiteY0" fmla="*/ 0 h 4437249"/>
              <a:gd name="connsiteX1" fmla="*/ 2065328 w 2065328"/>
              <a:gd name="connsiteY1" fmla="*/ 0 h 4437249"/>
              <a:gd name="connsiteX2" fmla="*/ 2065328 w 2065328"/>
              <a:gd name="connsiteY2" fmla="*/ 4437249 h 4437249"/>
              <a:gd name="connsiteX3" fmla="*/ 0 w 2065328"/>
              <a:gd name="connsiteY3" fmla="*/ 4437249 h 4437249"/>
              <a:gd name="connsiteX4" fmla="*/ 0 w 2065328"/>
              <a:gd name="connsiteY4" fmla="*/ 0 h 4437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28" h="4437249">
                <a:moveTo>
                  <a:pt x="0" y="0"/>
                </a:moveTo>
                <a:lnTo>
                  <a:pt x="2065328" y="0"/>
                </a:lnTo>
                <a:lnTo>
                  <a:pt x="2065328" y="4437249"/>
                </a:lnTo>
                <a:lnTo>
                  <a:pt x="0" y="443724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348" tIns="117348" rIns="156464" bIns="176022" numCol="1" spcCol="1270" anchor="t" anchorCtr="0">
            <a:noAutofit/>
          </a:bodyPr>
          <a:lstStyle/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Advanced</a:t>
            </a:r>
            <a:r>
              <a:rPr lang="en-US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digital content creation</a:t>
            </a:r>
            <a:endParaRPr lang="vi-VN" sz="22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2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Store, share and secure digital content</a:t>
            </a:r>
            <a:endParaRPr lang="vi-VN" sz="22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1" indent="-285750" algn="l" defTabSz="2667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vi-VN" sz="6000" b="0" kern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D64B515-7C11-9E85-4EC1-638CBE9787A3}"/>
              </a:ext>
            </a:extLst>
          </p:cNvPr>
          <p:cNvSpPr/>
          <p:nvPr/>
        </p:nvSpPr>
        <p:spPr>
          <a:xfrm>
            <a:off x="9949762" y="1166974"/>
            <a:ext cx="2065328" cy="1370462"/>
          </a:xfrm>
          <a:custGeom>
            <a:avLst/>
            <a:gdLst>
              <a:gd name="connsiteX0" fmla="*/ 0 w 2065328"/>
              <a:gd name="connsiteY0" fmla="*/ 0 h 1446382"/>
              <a:gd name="connsiteX1" fmla="*/ 2065328 w 2065328"/>
              <a:gd name="connsiteY1" fmla="*/ 0 h 1446382"/>
              <a:gd name="connsiteX2" fmla="*/ 2065328 w 2065328"/>
              <a:gd name="connsiteY2" fmla="*/ 1446382 h 1446382"/>
              <a:gd name="connsiteX3" fmla="*/ 0 w 2065328"/>
              <a:gd name="connsiteY3" fmla="*/ 1446382 h 1446382"/>
              <a:gd name="connsiteX4" fmla="*/ 0 w 2065328"/>
              <a:gd name="connsiteY4" fmla="*/ 0 h 144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28" h="1446382">
                <a:moveTo>
                  <a:pt x="0" y="0"/>
                </a:moveTo>
                <a:lnTo>
                  <a:pt x="2065328" y="0"/>
                </a:lnTo>
                <a:lnTo>
                  <a:pt x="2065328" y="1446382"/>
                </a:lnTo>
                <a:lnTo>
                  <a:pt x="0" y="14463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688" tIns="97536" rIns="170688" bIns="97536" numCol="1" spcCol="1270" anchor="t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Lecture 5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Applying digital competence in vocational work</a:t>
            </a:r>
            <a:endParaRPr lang="vi-V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F76F7B6-FC6D-2109-14E8-36DECC250B47}"/>
              </a:ext>
            </a:extLst>
          </p:cNvPr>
          <p:cNvSpPr/>
          <p:nvPr/>
        </p:nvSpPr>
        <p:spPr>
          <a:xfrm>
            <a:off x="9949762" y="2578428"/>
            <a:ext cx="2065328" cy="4204340"/>
          </a:xfrm>
          <a:custGeom>
            <a:avLst/>
            <a:gdLst>
              <a:gd name="connsiteX0" fmla="*/ 0 w 2065328"/>
              <a:gd name="connsiteY0" fmla="*/ 0 h 4437249"/>
              <a:gd name="connsiteX1" fmla="*/ 2065328 w 2065328"/>
              <a:gd name="connsiteY1" fmla="*/ 0 h 4437249"/>
              <a:gd name="connsiteX2" fmla="*/ 2065328 w 2065328"/>
              <a:gd name="connsiteY2" fmla="*/ 4437249 h 4437249"/>
              <a:gd name="connsiteX3" fmla="*/ 0 w 2065328"/>
              <a:gd name="connsiteY3" fmla="*/ 4437249 h 4437249"/>
              <a:gd name="connsiteX4" fmla="*/ 0 w 2065328"/>
              <a:gd name="connsiteY4" fmla="*/ 0 h 4437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5328" h="4437249">
                <a:moveTo>
                  <a:pt x="0" y="0"/>
                </a:moveTo>
                <a:lnTo>
                  <a:pt x="2065328" y="0"/>
                </a:lnTo>
                <a:lnTo>
                  <a:pt x="2065328" y="4437249"/>
                </a:lnTo>
                <a:lnTo>
                  <a:pt x="0" y="443724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348" tIns="117348" rIns="156464" bIns="176022" numCol="1" spcCol="1270" anchor="t" anchorCtr="0">
            <a:noAutofit/>
          </a:bodyPr>
          <a:lstStyle/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Communication and collaboration in </a:t>
            </a:r>
            <a:r>
              <a:rPr lang="en-US" sz="2000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working via online platform</a:t>
            </a:r>
            <a:r>
              <a:rPr lang="en-US" sz="20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vi-VN" sz="20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2000" b="0" kern="120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Identify and </a:t>
            </a:r>
            <a:r>
              <a:rPr lang="en-US" sz="2000" b="0" dirty="0">
                <a:solidFill>
                  <a:srgbClr val="000054">
                    <a:hueOff val="0"/>
                    <a:satOff val="0"/>
                    <a:lumOff val="0"/>
                    <a:alphaOff val="0"/>
                  </a:srgbClr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use digital technologies which are suitable for job characteristics</a:t>
            </a:r>
            <a:endParaRPr lang="vi-VN" sz="2000" b="0" kern="1200" dirty="0">
              <a:solidFill>
                <a:srgbClr val="000054">
                  <a:hueOff val="0"/>
                  <a:satOff val="0"/>
                  <a:lumOff val="0"/>
                  <a:alphaOff val="0"/>
                </a:srgbClr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9362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5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92A6B5B-BED7-F2C3-034B-596C1FBA679C}"/>
              </a:ext>
            </a:extLst>
          </p:cNvPr>
          <p:cNvGrpSpPr/>
          <p:nvPr/>
        </p:nvGrpSpPr>
        <p:grpSpPr>
          <a:xfrm>
            <a:off x="177297" y="1277630"/>
            <a:ext cx="3591679" cy="4954794"/>
            <a:chOff x="458833" y="1182955"/>
            <a:chExt cx="6257913" cy="5583604"/>
          </a:xfrm>
        </p:grpSpPr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9ED90F57-BD3E-D76D-A2E7-89576110E5F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33764049"/>
                </p:ext>
              </p:extLst>
            </p:nvPr>
          </p:nvGraphicFramePr>
          <p:xfrm>
            <a:off x="486885" y="1699161"/>
            <a:ext cx="5851563" cy="506739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8C8DE25-9248-B72D-DE62-3EE3843B409B}"/>
                </a:ext>
              </a:extLst>
            </p:cNvPr>
            <p:cNvSpPr txBox="1"/>
            <p:nvPr/>
          </p:nvSpPr>
          <p:spPr>
            <a:xfrm>
              <a:off x="458833" y="1182955"/>
              <a:ext cx="6257913" cy="5202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dirty="0">
                  <a:solidFill>
                    <a:schemeClr val="accent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Informatics subject - 2018</a:t>
              </a:r>
              <a:endParaRPr lang="en-US" sz="2400" dirty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85E0A8B-C69A-1768-BB4A-3275DD612794}"/>
              </a:ext>
            </a:extLst>
          </p:cNvPr>
          <p:cNvGrpSpPr/>
          <p:nvPr/>
        </p:nvGrpSpPr>
        <p:grpSpPr>
          <a:xfrm>
            <a:off x="7863840" y="995123"/>
            <a:ext cx="4226944" cy="5803032"/>
            <a:chOff x="7863840" y="995123"/>
            <a:chExt cx="4226944" cy="5803032"/>
          </a:xfrm>
        </p:grpSpPr>
        <p:graphicFrame>
          <p:nvGraphicFramePr>
            <p:cNvPr id="11" name="Diagram 10">
              <a:extLst>
                <a:ext uri="{FF2B5EF4-FFF2-40B4-BE49-F238E27FC236}">
                  <a16:creationId xmlns:a16="http://schemas.microsoft.com/office/drawing/2014/main" id="{B4960643-BEB9-EF12-AE38-707C36911A2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489042028"/>
                </p:ext>
              </p:extLst>
            </p:nvPr>
          </p:nvGraphicFramePr>
          <p:xfrm>
            <a:off x="7863840" y="1180087"/>
            <a:ext cx="4226944" cy="561806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A733253-42AB-4810-283F-9CC18E88172F}"/>
                </a:ext>
              </a:extLst>
            </p:cNvPr>
            <p:cNvSpPr txBox="1"/>
            <p:nvPr/>
          </p:nvSpPr>
          <p:spPr>
            <a:xfrm>
              <a:off x="8839201" y="995123"/>
              <a:ext cx="2001519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b="1">
                  <a:solidFill>
                    <a:schemeClr val="accent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UNESCO - 2018</a:t>
              </a:r>
              <a:endParaRPr lang="en-US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70108548-8C62-2EB7-667E-1B601064C66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3"/>
          <a:srcRect l="45070" t="36114" r="47374" b="49547"/>
          <a:stretch/>
        </p:blipFill>
        <p:spPr>
          <a:xfrm>
            <a:off x="526934" y="35118"/>
            <a:ext cx="1045420" cy="1115950"/>
          </a:xfrm>
          <a:prstGeom prst="flowChartConnector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46596E3-5951-57C2-5136-802239F5454C}"/>
              </a:ext>
            </a:extLst>
          </p:cNvPr>
          <p:cNvGrpSpPr/>
          <p:nvPr/>
        </p:nvGrpSpPr>
        <p:grpSpPr>
          <a:xfrm>
            <a:off x="3768976" y="1280972"/>
            <a:ext cx="3851024" cy="4840492"/>
            <a:chOff x="3768976" y="1280972"/>
            <a:chExt cx="3851024" cy="4840492"/>
          </a:xfrm>
        </p:grpSpPr>
        <p:graphicFrame>
          <p:nvGraphicFramePr>
            <p:cNvPr id="9" name="Diagram 8">
              <a:extLst>
                <a:ext uri="{FF2B5EF4-FFF2-40B4-BE49-F238E27FC236}">
                  <a16:creationId xmlns:a16="http://schemas.microsoft.com/office/drawing/2014/main" id="{DF0E3B97-EDD7-5480-20DE-19D7766511E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215119982"/>
                </p:ext>
              </p:extLst>
            </p:nvPr>
          </p:nvGraphicFramePr>
          <p:xfrm>
            <a:off x="3819775" y="1906259"/>
            <a:ext cx="3800225" cy="421520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4" r:lo="rId15" r:qs="rId16" r:cs="rId17"/>
            </a:graphicData>
          </a:graphic>
        </p:graphicFrame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038816-7E7B-F316-ADD6-5ED1D80C17CF}"/>
                </a:ext>
              </a:extLst>
            </p:cNvPr>
            <p:cNvSpPr txBox="1"/>
            <p:nvPr/>
          </p:nvSpPr>
          <p:spPr>
            <a:xfrm>
              <a:off x="3768976" y="1280972"/>
              <a:ext cx="3566678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chemeClr val="accent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Updated MH05 - 2022</a:t>
              </a:r>
              <a:endParaRPr lang="en-US" dirty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" name="Right Brace 14">
            <a:extLst>
              <a:ext uri="{FF2B5EF4-FFF2-40B4-BE49-F238E27FC236}">
                <a16:creationId xmlns:a16="http://schemas.microsoft.com/office/drawing/2014/main" id="{84A4DF24-92D2-964F-4D3B-813D7261E998}"/>
              </a:ext>
            </a:extLst>
          </p:cNvPr>
          <p:cNvSpPr/>
          <p:nvPr/>
        </p:nvSpPr>
        <p:spPr>
          <a:xfrm>
            <a:off x="3411858" y="3662074"/>
            <a:ext cx="456815" cy="1380867"/>
          </a:xfrm>
          <a:prstGeom prst="rightBrace">
            <a:avLst>
              <a:gd name="adj1" fmla="val 8333"/>
              <a:gd name="adj2" fmla="val 72289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vi-VN"/>
          </a:p>
        </p:txBody>
      </p:sp>
      <p:cxnSp>
        <p:nvCxnSpPr>
          <p:cNvPr id="42" name="Curved Connector 3">
            <a:extLst>
              <a:ext uri="{FF2B5EF4-FFF2-40B4-BE49-F238E27FC236}">
                <a16:creationId xmlns:a16="http://schemas.microsoft.com/office/drawing/2014/main" id="{E19A80F4-B13E-4798-E9CE-EA2D65C1EE2B}"/>
              </a:ext>
            </a:extLst>
          </p:cNvPr>
          <p:cNvCxnSpPr>
            <a:cxnSpLocks/>
          </p:cNvCxnSpPr>
          <p:nvPr/>
        </p:nvCxnSpPr>
        <p:spPr>
          <a:xfrm>
            <a:off x="3229566" y="2293570"/>
            <a:ext cx="830676" cy="788965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3">
            <a:extLst>
              <a:ext uri="{FF2B5EF4-FFF2-40B4-BE49-F238E27FC236}">
                <a16:creationId xmlns:a16="http://schemas.microsoft.com/office/drawing/2014/main" id="{BA940393-F3E5-E6AF-C834-39486F729E35}"/>
              </a:ext>
            </a:extLst>
          </p:cNvPr>
          <p:cNvCxnSpPr>
            <a:cxnSpLocks/>
          </p:cNvCxnSpPr>
          <p:nvPr/>
        </p:nvCxnSpPr>
        <p:spPr>
          <a:xfrm>
            <a:off x="3250761" y="3016720"/>
            <a:ext cx="809481" cy="63643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urved Connector 3">
            <a:extLst>
              <a:ext uri="{FF2B5EF4-FFF2-40B4-BE49-F238E27FC236}">
                <a16:creationId xmlns:a16="http://schemas.microsoft.com/office/drawing/2014/main" id="{3762A0F4-0E14-D51E-280E-5887D62B339D}"/>
              </a:ext>
            </a:extLst>
          </p:cNvPr>
          <p:cNvCxnSpPr>
            <a:cxnSpLocks/>
          </p:cNvCxnSpPr>
          <p:nvPr/>
        </p:nvCxnSpPr>
        <p:spPr>
          <a:xfrm rot="5400000">
            <a:off x="2828772" y="4490023"/>
            <a:ext cx="1743566" cy="625023"/>
          </a:xfrm>
          <a:prstGeom prst="curvedConnector3">
            <a:avLst>
              <a:gd name="adj1" fmla="val 76531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urved Connector 3">
            <a:extLst>
              <a:ext uri="{FF2B5EF4-FFF2-40B4-BE49-F238E27FC236}">
                <a16:creationId xmlns:a16="http://schemas.microsoft.com/office/drawing/2014/main" id="{559505CE-55F5-B9D0-9F3A-DB2405E4F023}"/>
              </a:ext>
            </a:extLst>
          </p:cNvPr>
          <p:cNvCxnSpPr>
            <a:cxnSpLocks/>
          </p:cNvCxnSpPr>
          <p:nvPr/>
        </p:nvCxnSpPr>
        <p:spPr>
          <a:xfrm flipV="1">
            <a:off x="7255879" y="2450838"/>
            <a:ext cx="875881" cy="669325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urved Connector 3">
            <a:extLst>
              <a:ext uri="{FF2B5EF4-FFF2-40B4-BE49-F238E27FC236}">
                <a16:creationId xmlns:a16="http://schemas.microsoft.com/office/drawing/2014/main" id="{7D389A9C-DACF-54ED-E1C1-2BE09F85D92A}"/>
              </a:ext>
            </a:extLst>
          </p:cNvPr>
          <p:cNvCxnSpPr>
            <a:cxnSpLocks/>
          </p:cNvCxnSpPr>
          <p:nvPr/>
        </p:nvCxnSpPr>
        <p:spPr>
          <a:xfrm flipV="1">
            <a:off x="7397079" y="3968380"/>
            <a:ext cx="734683" cy="625135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urved Connector 3">
            <a:extLst>
              <a:ext uri="{FF2B5EF4-FFF2-40B4-BE49-F238E27FC236}">
                <a16:creationId xmlns:a16="http://schemas.microsoft.com/office/drawing/2014/main" id="{BAF983FA-073A-A0B2-B326-0EA6E9554CE5}"/>
              </a:ext>
            </a:extLst>
          </p:cNvPr>
          <p:cNvCxnSpPr>
            <a:cxnSpLocks/>
          </p:cNvCxnSpPr>
          <p:nvPr/>
        </p:nvCxnSpPr>
        <p:spPr>
          <a:xfrm>
            <a:off x="7518400" y="5674317"/>
            <a:ext cx="670560" cy="508232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urved Connector 3">
            <a:extLst>
              <a:ext uri="{FF2B5EF4-FFF2-40B4-BE49-F238E27FC236}">
                <a16:creationId xmlns:a16="http://schemas.microsoft.com/office/drawing/2014/main" id="{A2AFC780-88ED-76E2-83B6-D953E4BA50BE}"/>
              </a:ext>
            </a:extLst>
          </p:cNvPr>
          <p:cNvCxnSpPr>
            <a:cxnSpLocks/>
          </p:cNvCxnSpPr>
          <p:nvPr/>
        </p:nvCxnSpPr>
        <p:spPr>
          <a:xfrm flipV="1">
            <a:off x="7335654" y="3202240"/>
            <a:ext cx="728816" cy="660249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urved Connector 3">
            <a:extLst>
              <a:ext uri="{FF2B5EF4-FFF2-40B4-BE49-F238E27FC236}">
                <a16:creationId xmlns:a16="http://schemas.microsoft.com/office/drawing/2014/main" id="{43E29E0F-0312-62D4-6A67-72F5F04CA1B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027551" y="1979800"/>
            <a:ext cx="1345023" cy="728816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urved Connector 3">
            <a:extLst>
              <a:ext uri="{FF2B5EF4-FFF2-40B4-BE49-F238E27FC236}">
                <a16:creationId xmlns:a16="http://schemas.microsoft.com/office/drawing/2014/main" id="{3DD178EA-87C4-9960-B730-9B8D68C55238}"/>
              </a:ext>
            </a:extLst>
          </p:cNvPr>
          <p:cNvCxnSpPr>
            <a:cxnSpLocks/>
          </p:cNvCxnSpPr>
          <p:nvPr/>
        </p:nvCxnSpPr>
        <p:spPr>
          <a:xfrm rot="16200000" flipH="1">
            <a:off x="6076717" y="3583453"/>
            <a:ext cx="2069834" cy="1504415"/>
          </a:xfrm>
          <a:prstGeom prst="curvedConnector3">
            <a:avLst>
              <a:gd name="adj1" fmla="val 81184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urved Connector 3">
            <a:extLst>
              <a:ext uri="{FF2B5EF4-FFF2-40B4-BE49-F238E27FC236}">
                <a16:creationId xmlns:a16="http://schemas.microsoft.com/office/drawing/2014/main" id="{82C33886-D321-69FF-1746-23374B787617}"/>
              </a:ext>
            </a:extLst>
          </p:cNvPr>
          <p:cNvCxnSpPr>
            <a:cxnSpLocks/>
          </p:cNvCxnSpPr>
          <p:nvPr/>
        </p:nvCxnSpPr>
        <p:spPr>
          <a:xfrm>
            <a:off x="6864839" y="4056889"/>
            <a:ext cx="1199631" cy="771969"/>
          </a:xfrm>
          <a:prstGeom prst="curvedConnector3">
            <a:avLst>
              <a:gd name="adj1" fmla="val -1115"/>
            </a:avLst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Rectangle: Rounded Corners 169">
            <a:extLst>
              <a:ext uri="{FF2B5EF4-FFF2-40B4-BE49-F238E27FC236}">
                <a16:creationId xmlns:a16="http://schemas.microsoft.com/office/drawing/2014/main" id="{388EDA2A-7ADB-AAA1-ED43-089CF2E6F7D5}"/>
              </a:ext>
            </a:extLst>
          </p:cNvPr>
          <p:cNvSpPr/>
          <p:nvPr/>
        </p:nvSpPr>
        <p:spPr>
          <a:xfrm>
            <a:off x="1696976" y="266970"/>
            <a:ext cx="8391771" cy="79107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2572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3200" dirty="0">
                <a:solidFill>
                  <a:srgbClr val="2572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Content of the updated MH05</a:t>
            </a:r>
          </a:p>
        </p:txBody>
      </p:sp>
    </p:spTree>
    <p:extLst>
      <p:ext uri="{BB962C8B-B14F-4D97-AF65-F5344CB8AC3E}">
        <p14:creationId xmlns:p14="http://schemas.microsoft.com/office/powerpoint/2010/main" val="29357522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5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75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E4DDDE-A190-FC3F-0156-D40AA63E846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630201"/>
            <a:ext cx="7701304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6D337C-2226-2F28-A40E-BE42C6E1A1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6302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958265-4CFD-C3AB-6FFB-3AB1C15019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48743" y="6632491"/>
            <a:ext cx="82517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CC9EECF-8984-F46C-4EBE-4BCD06CFFDCD}"/>
              </a:ext>
            </a:extLst>
          </p:cNvPr>
          <p:cNvSpPr/>
          <p:nvPr/>
        </p:nvSpPr>
        <p:spPr>
          <a:xfrm>
            <a:off x="1696976" y="266970"/>
            <a:ext cx="9309075" cy="79107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2572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3200" dirty="0">
                <a:solidFill>
                  <a:srgbClr val="2572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US" sz="3200" dirty="0">
                <a:solidFill>
                  <a:srgbClr val="2572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implementation of the updated MH05 training</a:t>
            </a:r>
            <a:endParaRPr lang="de-DE" sz="3200" dirty="0">
              <a:solidFill>
                <a:srgbClr val="2572A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0108548-8C62-2EB7-667E-1B601064C66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/>
          <a:srcRect l="45070" t="36114" r="47374" b="49547"/>
          <a:stretch/>
        </p:blipFill>
        <p:spPr>
          <a:xfrm>
            <a:off x="526934" y="35118"/>
            <a:ext cx="1045420" cy="1115950"/>
          </a:xfrm>
          <a:prstGeom prst="flowChartConnector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C075CF7-AC65-BAA9-D17A-207C2CC1BBE2}"/>
              </a:ext>
            </a:extLst>
          </p:cNvPr>
          <p:cNvSpPr txBox="1"/>
          <p:nvPr/>
        </p:nvSpPr>
        <p:spPr>
          <a:xfrm>
            <a:off x="1692992" y="1151066"/>
            <a:ext cx="3444273" cy="46166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TEACHING and LEARNING</a:t>
            </a:r>
            <a:endParaRPr lang="vi-VN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6B7507C-9F6D-51BE-9916-D4E899D4E3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8504709"/>
              </p:ext>
            </p:extLst>
          </p:nvPr>
        </p:nvGraphicFramePr>
        <p:xfrm>
          <a:off x="1547907" y="1246970"/>
          <a:ext cx="8747162" cy="4755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023128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E4DDDE-A190-FC3F-0156-D40AA63E846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630201"/>
            <a:ext cx="7701304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6D337C-2226-2F28-A40E-BE42C6E1A1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6302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958265-4CFD-C3AB-6FFB-3AB1C15019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48743" y="6632491"/>
            <a:ext cx="82517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CC9EECF-8984-F46C-4EBE-4BCD06CFFDCD}"/>
              </a:ext>
            </a:extLst>
          </p:cNvPr>
          <p:cNvSpPr/>
          <p:nvPr/>
        </p:nvSpPr>
        <p:spPr>
          <a:xfrm>
            <a:off x="1696976" y="266970"/>
            <a:ext cx="8391771" cy="79107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2572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3200">
                <a:solidFill>
                  <a:srgbClr val="2572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Triển khai đào tạo môn Tin học cập nhật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0108548-8C62-2EB7-667E-1B601064C66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/>
          <a:srcRect l="45070" t="36114" r="47374" b="49547"/>
          <a:stretch/>
        </p:blipFill>
        <p:spPr>
          <a:xfrm>
            <a:off x="526934" y="35118"/>
            <a:ext cx="1045420" cy="1115950"/>
          </a:xfrm>
          <a:prstGeom prst="flowChartConnector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C075CF7-AC65-BAA9-D17A-207C2CC1BBE2}"/>
              </a:ext>
            </a:extLst>
          </p:cNvPr>
          <p:cNvSpPr txBox="1"/>
          <p:nvPr/>
        </p:nvSpPr>
        <p:spPr>
          <a:xfrm>
            <a:off x="1692992" y="1151066"/>
            <a:ext cx="2835977" cy="46166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ASSESSMENT</a:t>
            </a:r>
            <a:endParaRPr lang="vi-VN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8C5C22C-E21E-389C-115A-85CAFEB861FC}"/>
              </a:ext>
            </a:extLst>
          </p:cNvPr>
          <p:cNvGrpSpPr/>
          <p:nvPr/>
        </p:nvGrpSpPr>
        <p:grpSpPr>
          <a:xfrm>
            <a:off x="1720979" y="1969516"/>
            <a:ext cx="8126095" cy="1154698"/>
            <a:chOff x="2032952" y="2851650"/>
            <a:chExt cx="8126095" cy="1154698"/>
          </a:xfrm>
        </p:grpSpPr>
        <p:sp>
          <p:nvSpPr>
            <p:cNvPr id="23" name="Arrow: Chevron 22">
              <a:extLst>
                <a:ext uri="{FF2B5EF4-FFF2-40B4-BE49-F238E27FC236}">
                  <a16:creationId xmlns:a16="http://schemas.microsoft.com/office/drawing/2014/main" id="{27597407-E4F1-0CDF-5193-60B14AE30C6E}"/>
                </a:ext>
              </a:extLst>
            </p:cNvPr>
            <p:cNvSpPr/>
            <p:nvPr/>
          </p:nvSpPr>
          <p:spPr>
            <a:xfrm>
              <a:off x="2032952" y="2851650"/>
              <a:ext cx="2393156" cy="923758"/>
            </a:xfrm>
            <a:prstGeom prst="chevron">
              <a:avLst>
                <a:gd name="adj" fmla="val 4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1EE206C-3BFC-F78B-EC9D-C0E5588F3D4C}"/>
                </a:ext>
              </a:extLst>
            </p:cNvPr>
            <p:cNvSpPr/>
            <p:nvPr/>
          </p:nvSpPr>
          <p:spPr>
            <a:xfrm>
              <a:off x="2671127" y="3082590"/>
              <a:ext cx="2020887" cy="923758"/>
            </a:xfrm>
            <a:custGeom>
              <a:avLst/>
              <a:gdLst>
                <a:gd name="connsiteX0" fmla="*/ 0 w 2020887"/>
                <a:gd name="connsiteY0" fmla="*/ 92376 h 923758"/>
                <a:gd name="connsiteX1" fmla="*/ 92376 w 2020887"/>
                <a:gd name="connsiteY1" fmla="*/ 0 h 923758"/>
                <a:gd name="connsiteX2" fmla="*/ 1928511 w 2020887"/>
                <a:gd name="connsiteY2" fmla="*/ 0 h 923758"/>
                <a:gd name="connsiteX3" fmla="*/ 2020887 w 2020887"/>
                <a:gd name="connsiteY3" fmla="*/ 92376 h 923758"/>
                <a:gd name="connsiteX4" fmla="*/ 2020887 w 2020887"/>
                <a:gd name="connsiteY4" fmla="*/ 831382 h 923758"/>
                <a:gd name="connsiteX5" fmla="*/ 1928511 w 2020887"/>
                <a:gd name="connsiteY5" fmla="*/ 923758 h 923758"/>
                <a:gd name="connsiteX6" fmla="*/ 92376 w 2020887"/>
                <a:gd name="connsiteY6" fmla="*/ 923758 h 923758"/>
                <a:gd name="connsiteX7" fmla="*/ 0 w 2020887"/>
                <a:gd name="connsiteY7" fmla="*/ 831382 h 923758"/>
                <a:gd name="connsiteX8" fmla="*/ 0 w 2020887"/>
                <a:gd name="connsiteY8" fmla="*/ 92376 h 92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0887" h="923758">
                  <a:moveTo>
                    <a:pt x="0" y="92376"/>
                  </a:moveTo>
                  <a:cubicBezTo>
                    <a:pt x="0" y="41358"/>
                    <a:pt x="41358" y="0"/>
                    <a:pt x="92376" y="0"/>
                  </a:cubicBezTo>
                  <a:lnTo>
                    <a:pt x="1928511" y="0"/>
                  </a:lnTo>
                  <a:cubicBezTo>
                    <a:pt x="1979529" y="0"/>
                    <a:pt x="2020887" y="41358"/>
                    <a:pt x="2020887" y="92376"/>
                  </a:cubicBezTo>
                  <a:lnTo>
                    <a:pt x="2020887" y="831382"/>
                  </a:lnTo>
                  <a:cubicBezTo>
                    <a:pt x="2020887" y="882400"/>
                    <a:pt x="1979529" y="923758"/>
                    <a:pt x="1928511" y="923758"/>
                  </a:cubicBezTo>
                  <a:lnTo>
                    <a:pt x="92376" y="923758"/>
                  </a:lnTo>
                  <a:cubicBezTo>
                    <a:pt x="41358" y="923758"/>
                    <a:pt x="0" y="882400"/>
                    <a:pt x="0" y="831382"/>
                  </a:cubicBezTo>
                  <a:lnTo>
                    <a:pt x="0" y="92376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408" tIns="176408" rIns="176408" bIns="176408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1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On-going assessments</a:t>
              </a:r>
              <a:endParaRPr lang="vi-VN" sz="21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Arrow: Chevron 24">
              <a:extLst>
                <a:ext uri="{FF2B5EF4-FFF2-40B4-BE49-F238E27FC236}">
                  <a16:creationId xmlns:a16="http://schemas.microsoft.com/office/drawing/2014/main" id="{8B9E8A39-B097-595C-8892-481A4283A1C2}"/>
                </a:ext>
              </a:extLst>
            </p:cNvPr>
            <p:cNvSpPr/>
            <p:nvPr/>
          </p:nvSpPr>
          <p:spPr>
            <a:xfrm>
              <a:off x="4766468" y="2851650"/>
              <a:ext cx="2393156" cy="923758"/>
            </a:xfrm>
            <a:prstGeom prst="chevron">
              <a:avLst>
                <a:gd name="adj" fmla="val 4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81D7B49-7CA6-2259-BF20-F664F3C36AA9}"/>
                </a:ext>
              </a:extLst>
            </p:cNvPr>
            <p:cNvSpPr/>
            <p:nvPr/>
          </p:nvSpPr>
          <p:spPr>
            <a:xfrm>
              <a:off x="5404643" y="3082590"/>
              <a:ext cx="2020887" cy="923758"/>
            </a:xfrm>
            <a:custGeom>
              <a:avLst/>
              <a:gdLst>
                <a:gd name="connsiteX0" fmla="*/ 0 w 2020887"/>
                <a:gd name="connsiteY0" fmla="*/ 92376 h 923758"/>
                <a:gd name="connsiteX1" fmla="*/ 92376 w 2020887"/>
                <a:gd name="connsiteY1" fmla="*/ 0 h 923758"/>
                <a:gd name="connsiteX2" fmla="*/ 1928511 w 2020887"/>
                <a:gd name="connsiteY2" fmla="*/ 0 h 923758"/>
                <a:gd name="connsiteX3" fmla="*/ 2020887 w 2020887"/>
                <a:gd name="connsiteY3" fmla="*/ 92376 h 923758"/>
                <a:gd name="connsiteX4" fmla="*/ 2020887 w 2020887"/>
                <a:gd name="connsiteY4" fmla="*/ 831382 h 923758"/>
                <a:gd name="connsiteX5" fmla="*/ 1928511 w 2020887"/>
                <a:gd name="connsiteY5" fmla="*/ 923758 h 923758"/>
                <a:gd name="connsiteX6" fmla="*/ 92376 w 2020887"/>
                <a:gd name="connsiteY6" fmla="*/ 923758 h 923758"/>
                <a:gd name="connsiteX7" fmla="*/ 0 w 2020887"/>
                <a:gd name="connsiteY7" fmla="*/ 831382 h 923758"/>
                <a:gd name="connsiteX8" fmla="*/ 0 w 2020887"/>
                <a:gd name="connsiteY8" fmla="*/ 92376 h 92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0887" h="923758">
                  <a:moveTo>
                    <a:pt x="0" y="92376"/>
                  </a:moveTo>
                  <a:cubicBezTo>
                    <a:pt x="0" y="41358"/>
                    <a:pt x="41358" y="0"/>
                    <a:pt x="92376" y="0"/>
                  </a:cubicBezTo>
                  <a:lnTo>
                    <a:pt x="1928511" y="0"/>
                  </a:lnTo>
                  <a:cubicBezTo>
                    <a:pt x="1979529" y="0"/>
                    <a:pt x="2020887" y="41358"/>
                    <a:pt x="2020887" y="92376"/>
                  </a:cubicBezTo>
                  <a:lnTo>
                    <a:pt x="2020887" y="831382"/>
                  </a:lnTo>
                  <a:cubicBezTo>
                    <a:pt x="2020887" y="882400"/>
                    <a:pt x="1979529" y="923758"/>
                    <a:pt x="1928511" y="923758"/>
                  </a:cubicBezTo>
                  <a:lnTo>
                    <a:pt x="92376" y="923758"/>
                  </a:lnTo>
                  <a:cubicBezTo>
                    <a:pt x="41358" y="923758"/>
                    <a:pt x="0" y="882400"/>
                    <a:pt x="0" y="831382"/>
                  </a:cubicBezTo>
                  <a:lnTo>
                    <a:pt x="0" y="92376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408" tIns="176408" rIns="176408" bIns="176408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2100" dirty="0">
                  <a:latin typeface="Calibri" panose="020F0502020204030204" pitchFamily="34" charset="0"/>
                  <a:cs typeface="Calibri" panose="020F0502020204030204" pitchFamily="34" charset="0"/>
                </a:rPr>
                <a:t>Regular exams</a:t>
              </a:r>
              <a:endParaRPr lang="vi-VN" sz="2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Arrow: Chevron 26">
              <a:extLst>
                <a:ext uri="{FF2B5EF4-FFF2-40B4-BE49-F238E27FC236}">
                  <a16:creationId xmlns:a16="http://schemas.microsoft.com/office/drawing/2014/main" id="{C2EE09F4-BC44-72E9-09F3-5F73C07E3B06}"/>
                </a:ext>
              </a:extLst>
            </p:cNvPr>
            <p:cNvSpPr/>
            <p:nvPr/>
          </p:nvSpPr>
          <p:spPr>
            <a:xfrm>
              <a:off x="7499985" y="2851650"/>
              <a:ext cx="2393156" cy="923758"/>
            </a:xfrm>
            <a:prstGeom prst="chevron">
              <a:avLst>
                <a:gd name="adj" fmla="val 4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271BAC7-8CFB-F999-03BE-882868FA7489}"/>
                </a:ext>
              </a:extLst>
            </p:cNvPr>
            <p:cNvSpPr/>
            <p:nvPr/>
          </p:nvSpPr>
          <p:spPr>
            <a:xfrm>
              <a:off x="8138160" y="3082590"/>
              <a:ext cx="2020887" cy="923758"/>
            </a:xfrm>
            <a:custGeom>
              <a:avLst/>
              <a:gdLst>
                <a:gd name="connsiteX0" fmla="*/ 0 w 2020887"/>
                <a:gd name="connsiteY0" fmla="*/ 92376 h 923758"/>
                <a:gd name="connsiteX1" fmla="*/ 92376 w 2020887"/>
                <a:gd name="connsiteY1" fmla="*/ 0 h 923758"/>
                <a:gd name="connsiteX2" fmla="*/ 1928511 w 2020887"/>
                <a:gd name="connsiteY2" fmla="*/ 0 h 923758"/>
                <a:gd name="connsiteX3" fmla="*/ 2020887 w 2020887"/>
                <a:gd name="connsiteY3" fmla="*/ 92376 h 923758"/>
                <a:gd name="connsiteX4" fmla="*/ 2020887 w 2020887"/>
                <a:gd name="connsiteY4" fmla="*/ 831382 h 923758"/>
                <a:gd name="connsiteX5" fmla="*/ 1928511 w 2020887"/>
                <a:gd name="connsiteY5" fmla="*/ 923758 h 923758"/>
                <a:gd name="connsiteX6" fmla="*/ 92376 w 2020887"/>
                <a:gd name="connsiteY6" fmla="*/ 923758 h 923758"/>
                <a:gd name="connsiteX7" fmla="*/ 0 w 2020887"/>
                <a:gd name="connsiteY7" fmla="*/ 831382 h 923758"/>
                <a:gd name="connsiteX8" fmla="*/ 0 w 2020887"/>
                <a:gd name="connsiteY8" fmla="*/ 92376 h 92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0887" h="923758">
                  <a:moveTo>
                    <a:pt x="0" y="92376"/>
                  </a:moveTo>
                  <a:cubicBezTo>
                    <a:pt x="0" y="41358"/>
                    <a:pt x="41358" y="0"/>
                    <a:pt x="92376" y="0"/>
                  </a:cubicBezTo>
                  <a:lnTo>
                    <a:pt x="1928511" y="0"/>
                  </a:lnTo>
                  <a:cubicBezTo>
                    <a:pt x="1979529" y="0"/>
                    <a:pt x="2020887" y="41358"/>
                    <a:pt x="2020887" y="92376"/>
                  </a:cubicBezTo>
                  <a:lnTo>
                    <a:pt x="2020887" y="831382"/>
                  </a:lnTo>
                  <a:cubicBezTo>
                    <a:pt x="2020887" y="882400"/>
                    <a:pt x="1979529" y="923758"/>
                    <a:pt x="1928511" y="923758"/>
                  </a:cubicBezTo>
                  <a:lnTo>
                    <a:pt x="92376" y="923758"/>
                  </a:lnTo>
                  <a:cubicBezTo>
                    <a:pt x="41358" y="923758"/>
                    <a:pt x="0" y="882400"/>
                    <a:pt x="0" y="831382"/>
                  </a:cubicBezTo>
                  <a:lnTo>
                    <a:pt x="0" y="92376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408" tIns="176408" rIns="176408" bIns="176408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1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Final exams</a:t>
              </a:r>
              <a:endParaRPr lang="vi-VN" sz="210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6C9151F-6663-90C9-09F3-15D957091C59}"/>
              </a:ext>
            </a:extLst>
          </p:cNvPr>
          <p:cNvGrpSpPr/>
          <p:nvPr/>
        </p:nvGrpSpPr>
        <p:grpSpPr>
          <a:xfrm>
            <a:off x="1859771" y="3427940"/>
            <a:ext cx="8084122" cy="2528287"/>
            <a:chOff x="1859771" y="3427940"/>
            <a:chExt cx="8084122" cy="2528287"/>
          </a:xfrm>
        </p:grpSpPr>
        <p:pic>
          <p:nvPicPr>
            <p:cNvPr id="1026" name="Picture 2" descr="LaGuardia ePortfolio">
              <a:extLst>
                <a:ext uri="{FF2B5EF4-FFF2-40B4-BE49-F238E27FC236}">
                  <a16:creationId xmlns:a16="http://schemas.microsoft.com/office/drawing/2014/main" id="{7D3D5B8B-B620-39E3-48AC-6DF94E85C7A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665"/>
            <a:stretch/>
          </p:blipFill>
          <p:spPr bwMode="auto">
            <a:xfrm>
              <a:off x="7341635" y="4208783"/>
              <a:ext cx="2602258" cy="6893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396D0A2-016F-1833-CF6E-E2A970BCF2B6}"/>
                </a:ext>
              </a:extLst>
            </p:cNvPr>
            <p:cNvSpPr/>
            <p:nvPr/>
          </p:nvSpPr>
          <p:spPr>
            <a:xfrm>
              <a:off x="1859771" y="3427940"/>
              <a:ext cx="2782362" cy="516911"/>
            </a:xfrm>
            <a:custGeom>
              <a:avLst/>
              <a:gdLst>
                <a:gd name="connsiteX0" fmla="*/ 0 w 3376913"/>
                <a:gd name="connsiteY0" fmla="*/ 0 h 1029546"/>
                <a:gd name="connsiteX1" fmla="*/ 3376913 w 3376913"/>
                <a:gd name="connsiteY1" fmla="*/ 0 h 1029546"/>
                <a:gd name="connsiteX2" fmla="*/ 3376913 w 3376913"/>
                <a:gd name="connsiteY2" fmla="*/ 1029546 h 1029546"/>
                <a:gd name="connsiteX3" fmla="*/ 0 w 3376913"/>
                <a:gd name="connsiteY3" fmla="*/ 1029546 h 1029546"/>
                <a:gd name="connsiteX4" fmla="*/ 0 w 3376913"/>
                <a:gd name="connsiteY4" fmla="*/ 0 h 102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913" h="1029546">
                  <a:moveTo>
                    <a:pt x="0" y="0"/>
                  </a:moveTo>
                  <a:lnTo>
                    <a:pt x="3376913" y="0"/>
                  </a:lnTo>
                  <a:lnTo>
                    <a:pt x="3376913" y="1029546"/>
                  </a:lnTo>
                  <a:lnTo>
                    <a:pt x="0" y="102954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b="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Practice results</a:t>
              </a:r>
              <a:endParaRPr lang="vi-VN" sz="2400" b="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D69D6A0-ACB6-79F1-2E98-5C201117222E}"/>
                </a:ext>
              </a:extLst>
            </p:cNvPr>
            <p:cNvSpPr/>
            <p:nvPr/>
          </p:nvSpPr>
          <p:spPr>
            <a:xfrm>
              <a:off x="1859771" y="4091698"/>
              <a:ext cx="2782362" cy="516911"/>
            </a:xfrm>
            <a:custGeom>
              <a:avLst/>
              <a:gdLst>
                <a:gd name="connsiteX0" fmla="*/ 0 w 3376913"/>
                <a:gd name="connsiteY0" fmla="*/ 0 h 1029546"/>
                <a:gd name="connsiteX1" fmla="*/ 3376913 w 3376913"/>
                <a:gd name="connsiteY1" fmla="*/ 0 h 1029546"/>
                <a:gd name="connsiteX2" fmla="*/ 3376913 w 3376913"/>
                <a:gd name="connsiteY2" fmla="*/ 1029546 h 1029546"/>
                <a:gd name="connsiteX3" fmla="*/ 0 w 3376913"/>
                <a:gd name="connsiteY3" fmla="*/ 1029546 h 1029546"/>
                <a:gd name="connsiteX4" fmla="*/ 0 w 3376913"/>
                <a:gd name="connsiteY4" fmla="*/ 0 h 102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913" h="1029546">
                  <a:moveTo>
                    <a:pt x="0" y="0"/>
                  </a:moveTo>
                  <a:lnTo>
                    <a:pt x="3376913" y="0"/>
                  </a:lnTo>
                  <a:lnTo>
                    <a:pt x="3376913" y="1029546"/>
                  </a:lnTo>
                  <a:lnTo>
                    <a:pt x="0" y="102954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b="0" dirty="0">
                  <a:latin typeface="Calibri" panose="020F0502020204030204" pitchFamily="34" charset="0"/>
                  <a:cs typeface="Calibri" panose="020F0502020204030204" pitchFamily="34" charset="0"/>
                </a:rPr>
                <a:t>Files</a:t>
              </a:r>
              <a:endParaRPr lang="vi-VN" sz="2400" b="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5FB6E31-2A12-35FA-1E4D-54F528864F1F}"/>
                </a:ext>
              </a:extLst>
            </p:cNvPr>
            <p:cNvSpPr/>
            <p:nvPr/>
          </p:nvSpPr>
          <p:spPr>
            <a:xfrm>
              <a:off x="1859771" y="4765507"/>
              <a:ext cx="2782362" cy="516911"/>
            </a:xfrm>
            <a:custGeom>
              <a:avLst/>
              <a:gdLst>
                <a:gd name="connsiteX0" fmla="*/ 0 w 3376913"/>
                <a:gd name="connsiteY0" fmla="*/ 0 h 1029546"/>
                <a:gd name="connsiteX1" fmla="*/ 3376913 w 3376913"/>
                <a:gd name="connsiteY1" fmla="*/ 0 h 1029546"/>
                <a:gd name="connsiteX2" fmla="*/ 3376913 w 3376913"/>
                <a:gd name="connsiteY2" fmla="*/ 1029546 h 1029546"/>
                <a:gd name="connsiteX3" fmla="*/ 0 w 3376913"/>
                <a:gd name="connsiteY3" fmla="*/ 1029546 h 1029546"/>
                <a:gd name="connsiteX4" fmla="*/ 0 w 3376913"/>
                <a:gd name="connsiteY4" fmla="*/ 0 h 102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913" h="1029546">
                  <a:moveTo>
                    <a:pt x="0" y="0"/>
                  </a:moveTo>
                  <a:lnTo>
                    <a:pt x="3376913" y="0"/>
                  </a:lnTo>
                  <a:lnTo>
                    <a:pt x="3376913" y="1029546"/>
                  </a:lnTo>
                  <a:lnTo>
                    <a:pt x="0" y="102954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b="0" dirty="0">
                  <a:latin typeface="Calibri" panose="020F0502020204030204" pitchFamily="34" charset="0"/>
                  <a:cs typeface="Calibri" panose="020F0502020204030204" pitchFamily="34" charset="0"/>
                </a:rPr>
                <a:t>Pictures</a:t>
              </a:r>
              <a:endParaRPr lang="vi-VN" sz="2400" b="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C644C0C-F745-3F59-6D38-84E851710955}"/>
                </a:ext>
              </a:extLst>
            </p:cNvPr>
            <p:cNvSpPr/>
            <p:nvPr/>
          </p:nvSpPr>
          <p:spPr>
            <a:xfrm>
              <a:off x="1859771" y="5349659"/>
              <a:ext cx="2782362" cy="606568"/>
            </a:xfrm>
            <a:custGeom>
              <a:avLst/>
              <a:gdLst>
                <a:gd name="connsiteX0" fmla="*/ 0 w 3376913"/>
                <a:gd name="connsiteY0" fmla="*/ 0 h 1029546"/>
                <a:gd name="connsiteX1" fmla="*/ 3376913 w 3376913"/>
                <a:gd name="connsiteY1" fmla="*/ 0 h 1029546"/>
                <a:gd name="connsiteX2" fmla="*/ 3376913 w 3376913"/>
                <a:gd name="connsiteY2" fmla="*/ 1029546 h 1029546"/>
                <a:gd name="connsiteX3" fmla="*/ 0 w 3376913"/>
                <a:gd name="connsiteY3" fmla="*/ 1029546 h 1029546"/>
                <a:gd name="connsiteX4" fmla="*/ 0 w 3376913"/>
                <a:gd name="connsiteY4" fmla="*/ 0 h 102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913" h="1029546">
                  <a:moveTo>
                    <a:pt x="0" y="0"/>
                  </a:moveTo>
                  <a:lnTo>
                    <a:pt x="3376913" y="0"/>
                  </a:lnTo>
                  <a:lnTo>
                    <a:pt x="3376913" y="1029546"/>
                  </a:lnTo>
                  <a:lnTo>
                    <a:pt x="0" y="102954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b="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Other information and data</a:t>
              </a:r>
              <a:endParaRPr lang="vi-VN" sz="2400" b="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Right Brace 44">
              <a:extLst>
                <a:ext uri="{FF2B5EF4-FFF2-40B4-BE49-F238E27FC236}">
                  <a16:creationId xmlns:a16="http://schemas.microsoft.com/office/drawing/2014/main" id="{C92C8BED-7317-CC8C-4682-869F56565DC9}"/>
                </a:ext>
              </a:extLst>
            </p:cNvPr>
            <p:cNvSpPr/>
            <p:nvPr/>
          </p:nvSpPr>
          <p:spPr>
            <a:xfrm>
              <a:off x="4765636" y="3550023"/>
              <a:ext cx="799654" cy="2238025"/>
            </a:xfrm>
            <a:prstGeom prst="rightBrace">
              <a:avLst>
                <a:gd name="adj1" fmla="val 8333"/>
                <a:gd name="adj2" fmla="val 46155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vi-VN"/>
            </a:p>
          </p:txBody>
        </p:sp>
        <p:sp>
          <p:nvSpPr>
            <p:cNvPr id="46" name="Arrow: Right 45">
              <a:extLst>
                <a:ext uri="{FF2B5EF4-FFF2-40B4-BE49-F238E27FC236}">
                  <a16:creationId xmlns:a16="http://schemas.microsoft.com/office/drawing/2014/main" id="{B23C894F-8A3E-B1D0-6EC3-68B043AD4B76}"/>
                </a:ext>
              </a:extLst>
            </p:cNvPr>
            <p:cNvSpPr/>
            <p:nvPr/>
          </p:nvSpPr>
          <p:spPr>
            <a:xfrm>
              <a:off x="5468469" y="4167004"/>
              <a:ext cx="1792939" cy="791072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0" dirty="0">
                  <a:latin typeface="Calibri" panose="020F0502020204030204" pitchFamily="34" charset="0"/>
                  <a:cs typeface="Calibri" panose="020F0502020204030204" pitchFamily="34" charset="0"/>
                </a:rPr>
                <a:t>Process</a:t>
              </a:r>
              <a:endParaRPr lang="vi-VN" b="0" dirty="0" err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7" name="Arrow: Up 46">
            <a:extLst>
              <a:ext uri="{FF2B5EF4-FFF2-40B4-BE49-F238E27FC236}">
                <a16:creationId xmlns:a16="http://schemas.microsoft.com/office/drawing/2014/main" id="{BEA64688-4C4F-620F-4D29-3D04B8ED351D}"/>
              </a:ext>
            </a:extLst>
          </p:cNvPr>
          <p:cNvSpPr/>
          <p:nvPr/>
        </p:nvSpPr>
        <p:spPr>
          <a:xfrm>
            <a:off x="8692179" y="3208946"/>
            <a:ext cx="236668" cy="958058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dirty="0" err="1"/>
          </a:p>
        </p:txBody>
      </p:sp>
    </p:spTree>
    <p:extLst>
      <p:ext uri="{BB962C8B-B14F-4D97-AF65-F5344CB8AC3E}">
        <p14:creationId xmlns:p14="http://schemas.microsoft.com/office/powerpoint/2010/main" val="8634997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6D3D2-5AB1-482B-A1E4-CA89E1100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131" y="2680711"/>
            <a:ext cx="10628948" cy="387798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+mn-lt"/>
              </a:rPr>
              <a:t>THANK YOU FOR LISTENING! </a:t>
            </a:r>
            <a:endParaRPr lang="en-US" sz="2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370585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 English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Entwurf 01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1D1878DB1335499DDB13F3A4C3009B" ma:contentTypeVersion="18" ma:contentTypeDescription="Create a new document." ma:contentTypeScope="" ma:versionID="112be2dc1bedfda4d0992793afdfd996">
  <xsd:schema xmlns:xsd="http://www.w3.org/2001/XMLSchema" xmlns:xs="http://www.w3.org/2001/XMLSchema" xmlns:p="http://schemas.microsoft.com/office/2006/metadata/properties" xmlns:ns2="388ba771-cdb3-4ab4-b105-079ba08c4720" xmlns:ns3="eabf0ec1-5846-45d3-901d-efa415327165" targetNamespace="http://schemas.microsoft.com/office/2006/metadata/properties" ma:root="true" ma:fieldsID="a43f9e58f4e44580e03ad3c46ba3d724" ns2:_="" ns3:_="">
    <xsd:import namespace="388ba771-cdb3-4ab4-b105-079ba08c4720"/>
    <xsd:import namespace="eabf0ec1-5846-45d3-901d-efa4153271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8ba771-cdb3-4ab4-b105-079ba08c47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0aed264e-563a-469a-8ebe-271e849ec1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bf0ec1-5846-45d3-901d-efa41532716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a998036f-793c-4676-9f72-123f668249be}" ma:internalName="TaxCatchAll" ma:showField="CatchAllData" ma:web="eabf0ec1-5846-45d3-901d-efa4153271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88ba771-cdb3-4ab4-b105-079ba08c4720">
      <Terms xmlns="http://schemas.microsoft.com/office/infopath/2007/PartnerControls"/>
    </lcf76f155ced4ddcb4097134ff3c332f>
    <TaxCatchAll xmlns="eabf0ec1-5846-45d3-901d-efa415327165" xsi:nil="true"/>
  </documentManagement>
</p:properties>
</file>

<file path=customXml/itemProps1.xml><?xml version="1.0" encoding="utf-8"?>
<ds:datastoreItem xmlns:ds="http://schemas.openxmlformats.org/officeDocument/2006/customXml" ds:itemID="{4BA9950F-37FD-4FCC-8142-2643684317DC}"/>
</file>

<file path=customXml/itemProps2.xml><?xml version="1.0" encoding="utf-8"?>
<ds:datastoreItem xmlns:ds="http://schemas.openxmlformats.org/officeDocument/2006/customXml" ds:itemID="{22608FD0-BBF7-40A5-8B05-225349860F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8B148F-E95A-471B-B34D-B17CE5D72D08}">
  <ds:schemaRefs>
    <ds:schemaRef ds:uri="388ba771-cdb3-4ab4-b105-079ba08c4720"/>
    <ds:schemaRef ds:uri="eabf0ec1-5846-45d3-901d-efa415327165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572</Words>
  <Application>Microsoft Office PowerPoint</Application>
  <PresentationFormat>Widescreen</PresentationFormat>
  <Paragraphs>126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Narrow</vt:lpstr>
      <vt:lpstr>Calibri</vt:lpstr>
      <vt:lpstr>Symbol</vt:lpstr>
      <vt:lpstr>Wingdings</vt:lpstr>
      <vt:lpstr>Master English</vt:lpstr>
      <vt:lpstr>Entwurf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LISTENING!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 “Reform of TVET in Viet Nam”</dc:title>
  <dc:creator>Vu Minh, Huyen GIZ VN</dc:creator>
  <cp:lastModifiedBy>Nguyen Nguyet, Linh GIZ VN</cp:lastModifiedBy>
  <cp:revision>3</cp:revision>
  <dcterms:created xsi:type="dcterms:W3CDTF">2020-10-28T11:04:56Z</dcterms:created>
  <dcterms:modified xsi:type="dcterms:W3CDTF">2023-01-04T09:58:32Z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0x0101003B1D1878DB1335499DDB13F3A4C3009B</vt:lpwstr>
  </property>
  <property fmtid="{D5CDD505-2E9C-101B-9397-08002B2CF9AE}" pid="3" name="MediaServiceImageTags">
    <vt:lpwstr/>
  </property>
</Properties>
</file>