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4"/>
  </p:notesMasterIdLst>
  <p:sldIdLst>
    <p:sldId id="559" r:id="rId2"/>
    <p:sldId id="560" r:id="rId3"/>
    <p:sldId id="561" r:id="rId4"/>
    <p:sldId id="710" r:id="rId5"/>
    <p:sldId id="776" r:id="rId6"/>
    <p:sldId id="563" r:id="rId7"/>
    <p:sldId id="565" r:id="rId8"/>
    <p:sldId id="567" r:id="rId9"/>
    <p:sldId id="767" r:id="rId10"/>
    <p:sldId id="768" r:id="rId11"/>
    <p:sldId id="777" r:id="rId12"/>
    <p:sldId id="562" r:id="rId13"/>
    <p:sldId id="572" r:id="rId14"/>
    <p:sldId id="763" r:id="rId15"/>
    <p:sldId id="742" r:id="rId16"/>
    <p:sldId id="260" r:id="rId17"/>
    <p:sldId id="731" r:id="rId18"/>
    <p:sldId id="751" r:id="rId19"/>
    <p:sldId id="564" r:id="rId20"/>
    <p:sldId id="531" r:id="rId21"/>
    <p:sldId id="770" r:id="rId22"/>
    <p:sldId id="762" r:id="rId23"/>
    <p:sldId id="772" r:id="rId24"/>
    <p:sldId id="703" r:id="rId25"/>
    <p:sldId id="758" r:id="rId26"/>
    <p:sldId id="773" r:id="rId27"/>
    <p:sldId id="745" r:id="rId28"/>
    <p:sldId id="730" r:id="rId29"/>
    <p:sldId id="760" r:id="rId30"/>
    <p:sldId id="262" r:id="rId31"/>
    <p:sldId id="775" r:id="rId32"/>
    <p:sldId id="55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g buithe" initials="db" lastIdx="1" clrIdx="0">
    <p:extLst>
      <p:ext uri="{19B8F6BF-5375-455C-9EA6-DF929625EA0E}">
        <p15:presenceInfo xmlns:p15="http://schemas.microsoft.com/office/powerpoint/2012/main" userId="180fc12f5a1d4f4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1F0"/>
    <a:srgbClr val="A2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71" autoAdjust="0"/>
  </p:normalViewPr>
  <p:slideViewPr>
    <p:cSldViewPr snapToGrid="0">
      <p:cViewPr varScale="1">
        <p:scale>
          <a:sx n="108" d="100"/>
          <a:sy n="108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0EFA6-0275-4CB2-9B1F-AEF3B7576982}" type="doc">
      <dgm:prSet loTypeId="urn:microsoft.com/office/officeart/2005/8/layout/hierarchy2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7D92D20-EDB4-49F2-AF1B-EE6E1F6FC6A4}">
      <dgm:prSet phldrT="[Text]" custT="1"/>
      <dgm:spPr/>
      <dgm:t>
        <a:bodyPr/>
        <a:lstStyle/>
        <a:p>
          <a:pPr algn="ctr"/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tại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endParaRPr lang="en-US" sz="2000" b="1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DBDE03-DAB2-412B-B9A7-B613AE131291}" type="parTrans" cxnId="{EFD5F86D-ED5F-40E8-9320-5DF38D3DD30D}">
      <dgm:prSet custT="1"/>
      <dgm:spPr/>
      <dgm:t>
        <a:bodyPr/>
        <a:lstStyle/>
        <a:p>
          <a:pPr algn="ctr"/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273D11-B26C-4425-A627-6D9C9E11A13C}" type="sibTrans" cxnId="{EFD5F86D-ED5F-40E8-9320-5DF38D3DD30D}">
      <dgm:prSet/>
      <dgm:spPr/>
      <dgm:t>
        <a:bodyPr/>
        <a:lstStyle/>
        <a:p>
          <a:pPr algn="ctr"/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0CBB83-FC84-4DE3-8B75-A722E06D4BC5}">
      <dgm:prSet custT="1"/>
      <dgm:spPr/>
      <dgm:t>
        <a:bodyPr/>
        <a:lstStyle/>
        <a:p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Các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nội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bộ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85F29A12-4ED4-4625-A4D4-AA2FF8F421BF}" type="parTrans" cxnId="{BCCDF33B-0F3D-4D50-A494-04B6E8ADB6E7}">
      <dgm:prSet custT="1"/>
      <dgm:spPr>
        <a:ln w="28575">
          <a:solidFill>
            <a:schemeClr val="accent1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2A9D78-CAE3-4CAE-B9EB-A0F07C40FDDF}" type="sibTrans" cxnId="{BCCDF33B-0F3D-4D50-A494-04B6E8ADB6E7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34ADCB-E0FF-4EFB-A184-288A7CA58070}">
      <dgm:prSet custT="1"/>
      <dgm:spPr/>
      <dgm:t>
        <a:bodyPr/>
        <a:lstStyle/>
        <a:p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Các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ABF42D-5720-4F46-92CE-297FAD9F6FAF}" type="parTrans" cxnId="{749DBDB9-F1E7-4BFC-A1CF-3E45AB61FCC8}">
      <dgm:prSet custT="1"/>
      <dgm:spPr>
        <a:ln w="28575">
          <a:solidFill>
            <a:schemeClr val="accent1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91237F-4AA8-4937-A7DD-33A3E8F5F76C}" type="sibTrans" cxnId="{749DBDB9-F1E7-4BFC-A1CF-3E45AB61FCC8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3FEF8F-B153-40C7-85D7-A82FED472292}" type="pres">
      <dgm:prSet presAssocID="{9380EFA6-0275-4CB2-9B1F-AEF3B75769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FD926A6-E887-4DD5-A475-C1C523BFF2C1}" type="pres">
      <dgm:prSet presAssocID="{C7D92D20-EDB4-49F2-AF1B-EE6E1F6FC6A4}" presName="root1" presStyleCnt="0"/>
      <dgm:spPr/>
    </dgm:pt>
    <dgm:pt modelId="{CB0E5ABF-6D20-4AC8-B454-D6BF110E37E2}" type="pres">
      <dgm:prSet presAssocID="{C7D92D20-EDB4-49F2-AF1B-EE6E1F6FC6A4}" presName="LevelOneTextNode" presStyleLbl="node0" presStyleIdx="0" presStyleCnt="1">
        <dgm:presLayoutVars>
          <dgm:chPref val="3"/>
        </dgm:presLayoutVars>
      </dgm:prSet>
      <dgm:spPr/>
    </dgm:pt>
    <dgm:pt modelId="{70259E1F-9133-4016-8C49-171F0BF0E730}" type="pres">
      <dgm:prSet presAssocID="{C7D92D20-EDB4-49F2-AF1B-EE6E1F6FC6A4}" presName="level2hierChild" presStyleCnt="0"/>
      <dgm:spPr/>
    </dgm:pt>
    <dgm:pt modelId="{272B4E11-6E5C-4188-BD6C-1B278A465DF2}" type="pres">
      <dgm:prSet presAssocID="{85F29A12-4ED4-4625-A4D4-AA2FF8F421BF}" presName="conn2-1" presStyleLbl="parChTrans1D2" presStyleIdx="0" presStyleCnt="2"/>
      <dgm:spPr/>
    </dgm:pt>
    <dgm:pt modelId="{8AD1DA28-57DD-4AA3-BCD8-E5DCBE239F6D}" type="pres">
      <dgm:prSet presAssocID="{85F29A12-4ED4-4625-A4D4-AA2FF8F421BF}" presName="connTx" presStyleLbl="parChTrans1D2" presStyleIdx="0" presStyleCnt="2"/>
      <dgm:spPr/>
    </dgm:pt>
    <dgm:pt modelId="{C82DB86D-CEBC-4D0C-9FA9-96A54E7FB4AA}" type="pres">
      <dgm:prSet presAssocID="{5D0CBB83-FC84-4DE3-8B75-A722E06D4BC5}" presName="root2" presStyleCnt="0"/>
      <dgm:spPr/>
    </dgm:pt>
    <dgm:pt modelId="{CBA6B5A2-985E-4C29-A332-CED567FA0C18}" type="pres">
      <dgm:prSet presAssocID="{5D0CBB83-FC84-4DE3-8B75-A722E06D4BC5}" presName="LevelTwoTextNode" presStyleLbl="node2" presStyleIdx="0" presStyleCnt="2">
        <dgm:presLayoutVars>
          <dgm:chPref val="3"/>
        </dgm:presLayoutVars>
      </dgm:prSet>
      <dgm:spPr/>
    </dgm:pt>
    <dgm:pt modelId="{C0C19F3F-2E58-4681-82D1-B9E89B5A5865}" type="pres">
      <dgm:prSet presAssocID="{5D0CBB83-FC84-4DE3-8B75-A722E06D4BC5}" presName="level3hierChild" presStyleCnt="0"/>
      <dgm:spPr/>
    </dgm:pt>
    <dgm:pt modelId="{2B3A36E4-0E0A-4B18-91E6-9978EE72D8DD}" type="pres">
      <dgm:prSet presAssocID="{D3ABF42D-5720-4F46-92CE-297FAD9F6FAF}" presName="conn2-1" presStyleLbl="parChTrans1D2" presStyleIdx="1" presStyleCnt="2"/>
      <dgm:spPr/>
    </dgm:pt>
    <dgm:pt modelId="{F0D7F50F-816F-4B39-9F14-961F36D81D1F}" type="pres">
      <dgm:prSet presAssocID="{D3ABF42D-5720-4F46-92CE-297FAD9F6FAF}" presName="connTx" presStyleLbl="parChTrans1D2" presStyleIdx="1" presStyleCnt="2"/>
      <dgm:spPr/>
    </dgm:pt>
    <dgm:pt modelId="{560DAE69-E9DB-43B7-8FA3-93DD264AD093}" type="pres">
      <dgm:prSet presAssocID="{3434ADCB-E0FF-4EFB-A184-288A7CA58070}" presName="root2" presStyleCnt="0"/>
      <dgm:spPr/>
    </dgm:pt>
    <dgm:pt modelId="{824B7998-D3DE-43D4-B716-0A9793C2117F}" type="pres">
      <dgm:prSet presAssocID="{3434ADCB-E0FF-4EFB-A184-288A7CA58070}" presName="LevelTwoTextNode" presStyleLbl="node2" presStyleIdx="1" presStyleCnt="2">
        <dgm:presLayoutVars>
          <dgm:chPref val="3"/>
        </dgm:presLayoutVars>
      </dgm:prSet>
      <dgm:spPr/>
    </dgm:pt>
    <dgm:pt modelId="{0FCCE6F2-7DA1-4697-B9B0-AE784275FBBA}" type="pres">
      <dgm:prSet presAssocID="{3434ADCB-E0FF-4EFB-A184-288A7CA58070}" presName="level3hierChild" presStyleCnt="0"/>
      <dgm:spPr/>
    </dgm:pt>
  </dgm:ptLst>
  <dgm:cxnLst>
    <dgm:cxn modelId="{B8E7EA0B-9BC8-410B-85C6-80202474C83F}" type="presOf" srcId="{85F29A12-4ED4-4625-A4D4-AA2FF8F421BF}" destId="{272B4E11-6E5C-4188-BD6C-1B278A465DF2}" srcOrd="0" destOrd="0" presId="urn:microsoft.com/office/officeart/2005/8/layout/hierarchy2"/>
    <dgm:cxn modelId="{BCCDF33B-0F3D-4D50-A494-04B6E8ADB6E7}" srcId="{C7D92D20-EDB4-49F2-AF1B-EE6E1F6FC6A4}" destId="{5D0CBB83-FC84-4DE3-8B75-A722E06D4BC5}" srcOrd="0" destOrd="0" parTransId="{85F29A12-4ED4-4625-A4D4-AA2FF8F421BF}" sibTransId="{BE2A9D78-CAE3-4CAE-B9EB-A0F07C40FDDF}"/>
    <dgm:cxn modelId="{0ABB453D-FC89-423E-81E8-972C3FA93A4E}" type="presOf" srcId="{85F29A12-4ED4-4625-A4D4-AA2FF8F421BF}" destId="{8AD1DA28-57DD-4AA3-BCD8-E5DCBE239F6D}" srcOrd="1" destOrd="0" presId="urn:microsoft.com/office/officeart/2005/8/layout/hierarchy2"/>
    <dgm:cxn modelId="{EFD5F86D-ED5F-40E8-9320-5DF38D3DD30D}" srcId="{9380EFA6-0275-4CB2-9B1F-AEF3B7576982}" destId="{C7D92D20-EDB4-49F2-AF1B-EE6E1F6FC6A4}" srcOrd="0" destOrd="0" parTransId="{07DBDE03-DAB2-412B-B9A7-B613AE131291}" sibTransId="{5C273D11-B26C-4425-A627-6D9C9E11A13C}"/>
    <dgm:cxn modelId="{FC0E37A0-56BD-4E31-998E-6A6F2F39D5B6}" type="presOf" srcId="{C7D92D20-EDB4-49F2-AF1B-EE6E1F6FC6A4}" destId="{CB0E5ABF-6D20-4AC8-B454-D6BF110E37E2}" srcOrd="0" destOrd="0" presId="urn:microsoft.com/office/officeart/2005/8/layout/hierarchy2"/>
    <dgm:cxn modelId="{CAFACBA7-7009-4E94-B3DD-05750E6B5D6D}" type="presOf" srcId="{D3ABF42D-5720-4F46-92CE-297FAD9F6FAF}" destId="{2B3A36E4-0E0A-4B18-91E6-9978EE72D8DD}" srcOrd="0" destOrd="0" presId="urn:microsoft.com/office/officeart/2005/8/layout/hierarchy2"/>
    <dgm:cxn modelId="{749DBDB9-F1E7-4BFC-A1CF-3E45AB61FCC8}" srcId="{C7D92D20-EDB4-49F2-AF1B-EE6E1F6FC6A4}" destId="{3434ADCB-E0FF-4EFB-A184-288A7CA58070}" srcOrd="1" destOrd="0" parTransId="{D3ABF42D-5720-4F46-92CE-297FAD9F6FAF}" sibTransId="{9F91237F-4AA8-4937-A7DD-33A3E8F5F76C}"/>
    <dgm:cxn modelId="{101C88BC-C943-4AED-8A9F-F60B5BA8D00B}" type="presOf" srcId="{5D0CBB83-FC84-4DE3-8B75-A722E06D4BC5}" destId="{CBA6B5A2-985E-4C29-A332-CED567FA0C18}" srcOrd="0" destOrd="0" presId="urn:microsoft.com/office/officeart/2005/8/layout/hierarchy2"/>
    <dgm:cxn modelId="{06219CBC-3914-410C-BAF1-C5DF618FC226}" type="presOf" srcId="{D3ABF42D-5720-4F46-92CE-297FAD9F6FAF}" destId="{F0D7F50F-816F-4B39-9F14-961F36D81D1F}" srcOrd="1" destOrd="0" presId="urn:microsoft.com/office/officeart/2005/8/layout/hierarchy2"/>
    <dgm:cxn modelId="{694735C9-87F9-40E9-8C0C-067D3A07A59C}" type="presOf" srcId="{9380EFA6-0275-4CB2-9B1F-AEF3B7576982}" destId="{723FEF8F-B153-40C7-85D7-A82FED472292}" srcOrd="0" destOrd="0" presId="urn:microsoft.com/office/officeart/2005/8/layout/hierarchy2"/>
    <dgm:cxn modelId="{E98981D5-1D2C-49C7-B7B9-AD703716F1EC}" type="presOf" srcId="{3434ADCB-E0FF-4EFB-A184-288A7CA58070}" destId="{824B7998-D3DE-43D4-B716-0A9793C2117F}" srcOrd="0" destOrd="0" presId="urn:microsoft.com/office/officeart/2005/8/layout/hierarchy2"/>
    <dgm:cxn modelId="{FF623C72-086D-4593-A74B-AA9611C283FE}" type="presParOf" srcId="{723FEF8F-B153-40C7-85D7-A82FED472292}" destId="{0FD926A6-E887-4DD5-A475-C1C523BFF2C1}" srcOrd="0" destOrd="0" presId="urn:microsoft.com/office/officeart/2005/8/layout/hierarchy2"/>
    <dgm:cxn modelId="{F5F5AEF7-255D-44B1-9C07-FF3365D23CD8}" type="presParOf" srcId="{0FD926A6-E887-4DD5-A475-C1C523BFF2C1}" destId="{CB0E5ABF-6D20-4AC8-B454-D6BF110E37E2}" srcOrd="0" destOrd="0" presId="urn:microsoft.com/office/officeart/2005/8/layout/hierarchy2"/>
    <dgm:cxn modelId="{92D52163-D2D0-4010-9848-3CB0302A02D8}" type="presParOf" srcId="{0FD926A6-E887-4DD5-A475-C1C523BFF2C1}" destId="{70259E1F-9133-4016-8C49-171F0BF0E730}" srcOrd="1" destOrd="0" presId="urn:microsoft.com/office/officeart/2005/8/layout/hierarchy2"/>
    <dgm:cxn modelId="{1335887C-B2CF-476C-9F7C-189A9E066A82}" type="presParOf" srcId="{70259E1F-9133-4016-8C49-171F0BF0E730}" destId="{272B4E11-6E5C-4188-BD6C-1B278A465DF2}" srcOrd="0" destOrd="0" presId="urn:microsoft.com/office/officeart/2005/8/layout/hierarchy2"/>
    <dgm:cxn modelId="{D685A044-7E02-48D0-92B9-6A3BEFD2FA5C}" type="presParOf" srcId="{272B4E11-6E5C-4188-BD6C-1B278A465DF2}" destId="{8AD1DA28-57DD-4AA3-BCD8-E5DCBE239F6D}" srcOrd="0" destOrd="0" presId="urn:microsoft.com/office/officeart/2005/8/layout/hierarchy2"/>
    <dgm:cxn modelId="{8B4336BA-4F83-488E-8E95-02037296029E}" type="presParOf" srcId="{70259E1F-9133-4016-8C49-171F0BF0E730}" destId="{C82DB86D-CEBC-4D0C-9FA9-96A54E7FB4AA}" srcOrd="1" destOrd="0" presId="urn:microsoft.com/office/officeart/2005/8/layout/hierarchy2"/>
    <dgm:cxn modelId="{0C362A13-27FE-47CE-B681-960A670AE708}" type="presParOf" srcId="{C82DB86D-CEBC-4D0C-9FA9-96A54E7FB4AA}" destId="{CBA6B5A2-985E-4C29-A332-CED567FA0C18}" srcOrd="0" destOrd="0" presId="urn:microsoft.com/office/officeart/2005/8/layout/hierarchy2"/>
    <dgm:cxn modelId="{036B5420-B6B2-4752-9149-AD1ECEFEFE1E}" type="presParOf" srcId="{C82DB86D-CEBC-4D0C-9FA9-96A54E7FB4AA}" destId="{C0C19F3F-2E58-4681-82D1-B9E89B5A5865}" srcOrd="1" destOrd="0" presId="urn:microsoft.com/office/officeart/2005/8/layout/hierarchy2"/>
    <dgm:cxn modelId="{7E709112-6AA6-4673-96F4-B4BB6732FFB3}" type="presParOf" srcId="{70259E1F-9133-4016-8C49-171F0BF0E730}" destId="{2B3A36E4-0E0A-4B18-91E6-9978EE72D8DD}" srcOrd="2" destOrd="0" presId="urn:microsoft.com/office/officeart/2005/8/layout/hierarchy2"/>
    <dgm:cxn modelId="{1D6BD83D-6C9A-479F-A014-E288CBA61D94}" type="presParOf" srcId="{2B3A36E4-0E0A-4B18-91E6-9978EE72D8DD}" destId="{F0D7F50F-816F-4B39-9F14-961F36D81D1F}" srcOrd="0" destOrd="0" presId="urn:microsoft.com/office/officeart/2005/8/layout/hierarchy2"/>
    <dgm:cxn modelId="{7EA45927-4E21-449B-8526-349E513CF53E}" type="presParOf" srcId="{70259E1F-9133-4016-8C49-171F0BF0E730}" destId="{560DAE69-E9DB-43B7-8FA3-93DD264AD093}" srcOrd="3" destOrd="0" presId="urn:microsoft.com/office/officeart/2005/8/layout/hierarchy2"/>
    <dgm:cxn modelId="{0C9762CF-BC38-4B8A-9526-32452A329E5F}" type="presParOf" srcId="{560DAE69-E9DB-43B7-8FA3-93DD264AD093}" destId="{824B7998-D3DE-43D4-B716-0A9793C2117F}" srcOrd="0" destOrd="0" presId="urn:microsoft.com/office/officeart/2005/8/layout/hierarchy2"/>
    <dgm:cxn modelId="{24DDF89B-9DCB-40A3-B145-768C9513D2C6}" type="presParOf" srcId="{560DAE69-E9DB-43B7-8FA3-93DD264AD093}" destId="{0FCCE6F2-7DA1-4697-B9B0-AE784275FBBA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E5ABF-6D20-4AC8-B454-D6BF110E37E2}">
      <dsp:nvSpPr>
        <dsp:cNvPr id="0" name=""/>
        <dsp:cNvSpPr/>
      </dsp:nvSpPr>
      <dsp:spPr>
        <a:xfrm>
          <a:off x="51" y="749160"/>
          <a:ext cx="2382081" cy="11910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tại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doanh</a:t>
          </a:r>
          <a:r>
            <a:rPr lang="en-US" sz="20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nghiệp</a:t>
          </a:r>
          <a:endParaRPr lang="en-US" sz="2000" b="1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935" y="784044"/>
        <a:ext cx="2312313" cy="1121272"/>
      </dsp:txXfrm>
    </dsp:sp>
    <dsp:sp modelId="{272B4E11-6E5C-4188-BD6C-1B278A465DF2}">
      <dsp:nvSpPr>
        <dsp:cNvPr id="0" name=""/>
        <dsp:cNvSpPr/>
      </dsp:nvSpPr>
      <dsp:spPr>
        <a:xfrm rot="19457599">
          <a:off x="2271840" y="962398"/>
          <a:ext cx="1173416" cy="79716"/>
        </a:xfrm>
        <a:custGeom>
          <a:avLst/>
          <a:gdLst/>
          <a:ahLst/>
          <a:cxnLst/>
          <a:rect l="0" t="0" r="0" b="0"/>
          <a:pathLst>
            <a:path>
              <a:moveTo>
                <a:pt x="0" y="39858"/>
              </a:moveTo>
              <a:lnTo>
                <a:pt x="1173416" y="39858"/>
              </a:lnTo>
            </a:path>
          </a:pathLst>
        </a:custGeom>
        <a:noFill/>
        <a:ln w="28575" cap="rnd" cmpd="sng" algn="ctr">
          <a:solidFill>
            <a:schemeClr val="accent1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9213" y="972921"/>
        <a:ext cx="58670" cy="58670"/>
      </dsp:txXfrm>
    </dsp:sp>
    <dsp:sp modelId="{CBA6B5A2-985E-4C29-A332-CED567FA0C18}">
      <dsp:nvSpPr>
        <dsp:cNvPr id="0" name=""/>
        <dsp:cNvSpPr/>
      </dsp:nvSpPr>
      <dsp:spPr>
        <a:xfrm>
          <a:off x="3334965" y="64312"/>
          <a:ext cx="2382081" cy="11910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Các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nội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bộ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3369849" y="99196"/>
        <a:ext cx="2312313" cy="1121272"/>
      </dsp:txXfrm>
    </dsp:sp>
    <dsp:sp modelId="{2B3A36E4-0E0A-4B18-91E6-9978EE72D8DD}">
      <dsp:nvSpPr>
        <dsp:cNvPr id="0" name=""/>
        <dsp:cNvSpPr/>
      </dsp:nvSpPr>
      <dsp:spPr>
        <a:xfrm rot="2142401">
          <a:off x="2271840" y="1647246"/>
          <a:ext cx="1173416" cy="79716"/>
        </a:xfrm>
        <a:custGeom>
          <a:avLst/>
          <a:gdLst/>
          <a:ahLst/>
          <a:cxnLst/>
          <a:rect l="0" t="0" r="0" b="0"/>
          <a:pathLst>
            <a:path>
              <a:moveTo>
                <a:pt x="0" y="39858"/>
              </a:moveTo>
              <a:lnTo>
                <a:pt x="1173416" y="39858"/>
              </a:lnTo>
            </a:path>
          </a:pathLst>
        </a:custGeom>
        <a:noFill/>
        <a:ln w="28575" cap="rnd" cmpd="sng" algn="ctr">
          <a:solidFill>
            <a:schemeClr val="accent1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9213" y="1657769"/>
        <a:ext cx="58670" cy="58670"/>
      </dsp:txXfrm>
    </dsp:sp>
    <dsp:sp modelId="{824B7998-D3DE-43D4-B716-0A9793C2117F}">
      <dsp:nvSpPr>
        <dsp:cNvPr id="0" name=""/>
        <dsp:cNvSpPr/>
      </dsp:nvSpPr>
      <dsp:spPr>
        <a:xfrm>
          <a:off x="3334965" y="1434009"/>
          <a:ext cx="2382081" cy="11910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Các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9849" y="1468893"/>
        <a:ext cx="2312313" cy="1121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9C8E-95CA-4AD6-BE3D-DA4932BA7ADE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2888-C959-4C4F-8F43-A572EAD8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(toàn bộ hông tin liên quan tới quá trình dạy học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6092F-5248-46F5-9455-5D734A01D89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2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A437-007D-487C-8553-4D5226848A5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CEAD3-A924-43E2-A5A4-79983B73020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E8B17-9FD8-44AB-9C07-6599280502B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FBEF-D4D1-4D85-823A-9AC8EEC534E2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51A4-54DB-45D3-9864-068E80C612ED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B4E1-AC80-4830-ACC8-29334B09D5DB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8F90-9369-4CFC-96F1-6FE0B7B9E343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783C-5B3C-4773-BD86-3C7DC4F8CC0A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CB5A-0A21-43BD-9703-5B190EE76F68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62E7A-FA31-4BC7-B988-5A6CC1139B5C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50B3D-41BF-4161-968C-44D58DC56BB6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ACE0-E6C1-4CC2-97ED-CD405629C6C1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68405-3595-4354-84E1-194606BFCC1D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ABF4-DA09-459F-9AFD-816BEB7139DC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D058-4764-4DC4-A15E-3064EF89761C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E0C3-2F76-4599-8B88-F68230D4DB4B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E4252-3EF5-4D33-B990-5ADA70E8055B}" type="datetime1">
              <a:rPr lang="en-US" smtClean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8584" y="1372472"/>
            <a:ext cx="11005751" cy="226278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LU04: LẬP KẾ HOẠCH ĐÀO TẠO CỦA DOANH NGHIỆP</a:t>
            </a:r>
            <a:b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46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745" y="993055"/>
            <a:ext cx="9682150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8093442" cy="365125"/>
          </a:xfrm>
        </p:spPr>
        <p:txBody>
          <a:bodyPr/>
          <a:lstStyle/>
          <a:p>
            <a:r>
              <a:rPr lang="en-US"/>
              <a:t>LU04-Lập kế hoạch đào tạo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0339FB3-76A7-4ABB-A16B-4BC197B4E51F}"/>
              </a:ext>
            </a:extLst>
          </p:cNvPr>
          <p:cNvSpPr txBox="1">
            <a:spLocks/>
          </p:cNvSpPr>
          <p:nvPr/>
        </p:nvSpPr>
        <p:spPr>
          <a:xfrm>
            <a:off x="2209799" y="1516275"/>
            <a:ext cx="9016497" cy="397867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85750" marR="0" indent="-2857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quyền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hệ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thống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iểu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mẫu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yêu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yêu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sở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GDNN;        </a:t>
            </a:r>
            <a:endParaRPr lang="en-US" sz="24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nhật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                                                                                   </a:t>
            </a:r>
            <a:endParaRPr lang="en-US" sz="24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97CE47-D111-478B-BFE6-E61ACEE765E1}"/>
              </a:ext>
            </a:extLst>
          </p:cNvPr>
          <p:cNvSpPr/>
          <p:nvPr/>
        </p:nvSpPr>
        <p:spPr>
          <a:xfrm>
            <a:off x="531812" y="889501"/>
            <a:ext cx="10656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khung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1266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CE4162-7F7B-AF4F-452D-A69DD1BAA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F3161-8550-C06B-D056-8A94B3989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D1ECC11-ECA6-B7DB-337F-FF572D8A8F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256402"/>
              </p:ext>
            </p:extLst>
          </p:nvPr>
        </p:nvGraphicFramePr>
        <p:xfrm>
          <a:off x="1899821" y="489419"/>
          <a:ext cx="9676662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8331">
                  <a:extLst>
                    <a:ext uri="{9D8B030D-6E8A-4147-A177-3AD203B41FA5}">
                      <a16:colId xmlns:a16="http://schemas.microsoft.com/office/drawing/2014/main" val="2880287427"/>
                    </a:ext>
                  </a:extLst>
                </a:gridCol>
                <a:gridCol w="4838331">
                  <a:extLst>
                    <a:ext uri="{9D8B030D-6E8A-4147-A177-3AD203B41FA5}">
                      <a16:colId xmlns:a16="http://schemas.microsoft.com/office/drawing/2014/main" val="81049884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chí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en-US" sz="24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ánh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giá</a:t>
                      </a:r>
                      <a:endParaRPr lang="en-US" sz="24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798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bộ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kết</a:t>
                      </a:r>
                      <a:endParaRPr lang="en-US" sz="2000" b="1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101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cấp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Mức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độ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tới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sản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xuất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kinh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;</a:t>
                      </a:r>
                    </a:p>
                    <a:p>
                      <a:pPr marL="342900" marR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Phản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ánh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đúng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nhu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dirty="0">
                          <a:solidFill>
                            <a:srgbClr val="202124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;</a:t>
                      </a:r>
                      <a:endParaRPr lang="en-US" sz="2000" dirty="0"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indent="-457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khả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Phù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sản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xuất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kinh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;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trị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mà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mang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lại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  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mục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đích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Lợi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ích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trách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nhiệm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xã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hội,thỏa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thuận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khác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;</a:t>
                      </a:r>
                    </a:p>
                    <a:p>
                      <a:pPr marL="457200" marR="0" indent="-457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Phù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GDNN;</a:t>
                      </a:r>
                    </a:p>
                    <a:p>
                      <a:pPr marL="457200" marR="0" indent="-4572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khả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Phù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;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2000" dirty="0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ối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GDNN.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69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966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369C39-E84B-4D15-8C0C-D03D559F0EE9}"/>
              </a:ext>
            </a:extLst>
          </p:cNvPr>
          <p:cNvSpPr txBox="1"/>
          <p:nvPr/>
        </p:nvSpPr>
        <p:spPr>
          <a:xfrm>
            <a:off x="1644242" y="1351360"/>
            <a:ext cx="9635413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kèm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dự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trữ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mới,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nếu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ưu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duyệt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F8B607-76E7-4557-A2D7-6EB4202EA8ED}"/>
              </a:ext>
            </a:extLst>
          </p:cNvPr>
          <p:cNvSpPr/>
          <p:nvPr/>
        </p:nvSpPr>
        <p:spPr>
          <a:xfrm>
            <a:off x="1194775" y="551547"/>
            <a:ext cx="10084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85A2FD-EAB8-403C-874E-8B5827A66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05D3A-BD7C-4FEB-BDC3-AC0265A98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36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D9B7907-4114-45AD-A1D1-E207054DF0BE}"/>
              </a:ext>
            </a:extLst>
          </p:cNvPr>
          <p:cNvSpPr/>
          <p:nvPr/>
        </p:nvSpPr>
        <p:spPr>
          <a:xfrm>
            <a:off x="921695" y="787782"/>
            <a:ext cx="7366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DAE1CD-086C-42CC-9984-DD46A50437ED}"/>
              </a:ext>
            </a:extLst>
          </p:cNvPr>
          <p:cNvSpPr txBox="1"/>
          <p:nvPr/>
        </p:nvSpPr>
        <p:spPr>
          <a:xfrm>
            <a:off x="1652630" y="1690103"/>
            <a:ext cx="9387281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kèm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Lập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ưu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duyệt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7CDC26-61F5-45A7-976F-77DE76F20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DC2BEF-42F1-4CEA-85FE-46F0B4A7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141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60834" y="445021"/>
            <a:ext cx="918594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quả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yêu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tại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nghiệp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Danh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sách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239297"/>
              </p:ext>
            </p:extLst>
          </p:nvPr>
        </p:nvGraphicFramePr>
        <p:xfrm>
          <a:off x="2476237" y="1980332"/>
          <a:ext cx="9046979" cy="1261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2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99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64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605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605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1806" y="5479842"/>
            <a:ext cx="4572000" cy="7867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Ngày: </a:t>
            </a:r>
          </a:p>
          <a:p>
            <a:pPr>
              <a:lnSpc>
                <a:spcPct val="150000"/>
              </a:lnSpc>
            </a:pP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Người lập: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85273A-A076-41DA-83EF-3D8CAE87A858}"/>
              </a:ext>
            </a:extLst>
          </p:cNvPr>
          <p:cNvSpPr txBox="1"/>
          <p:nvPr/>
        </p:nvSpPr>
        <p:spPr>
          <a:xfrm>
            <a:off x="117446" y="29771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3D8B38-D9EB-51AF-B466-C67AA630F27B}"/>
              </a:ext>
            </a:extLst>
          </p:cNvPr>
          <p:cNvSpPr txBox="1"/>
          <p:nvPr/>
        </p:nvSpPr>
        <p:spPr>
          <a:xfrm>
            <a:off x="3695330" y="3438453"/>
            <a:ext cx="609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Danh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sách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58EA1E9-D1BE-0473-937C-2DA0A739E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880067"/>
              </p:ext>
            </p:extLst>
          </p:nvPr>
        </p:nvGraphicFramePr>
        <p:xfrm>
          <a:off x="2402782" y="3995233"/>
          <a:ext cx="9185944" cy="1518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652">
                  <a:extLst>
                    <a:ext uri="{9D8B030D-6E8A-4147-A177-3AD203B41FA5}">
                      <a16:colId xmlns:a16="http://schemas.microsoft.com/office/drawing/2014/main" val="516493557"/>
                    </a:ext>
                  </a:extLst>
                </a:gridCol>
                <a:gridCol w="2982448">
                  <a:extLst>
                    <a:ext uri="{9D8B030D-6E8A-4147-A177-3AD203B41FA5}">
                      <a16:colId xmlns:a16="http://schemas.microsoft.com/office/drawing/2014/main" val="3581581493"/>
                    </a:ext>
                  </a:extLst>
                </a:gridCol>
                <a:gridCol w="1587691">
                  <a:extLst>
                    <a:ext uri="{9D8B030D-6E8A-4147-A177-3AD203B41FA5}">
                      <a16:colId xmlns:a16="http://schemas.microsoft.com/office/drawing/2014/main" val="1478187182"/>
                    </a:ext>
                  </a:extLst>
                </a:gridCol>
                <a:gridCol w="1944210">
                  <a:extLst>
                    <a:ext uri="{9D8B030D-6E8A-4147-A177-3AD203B41FA5}">
                      <a16:colId xmlns:a16="http://schemas.microsoft.com/office/drawing/2014/main" val="1310467015"/>
                    </a:ext>
                  </a:extLst>
                </a:gridCol>
                <a:gridCol w="1920943">
                  <a:extLst>
                    <a:ext uri="{9D8B030D-6E8A-4147-A177-3AD203B41FA5}">
                      <a16:colId xmlns:a16="http://schemas.microsoft.com/office/drawing/2014/main" val="3887014935"/>
                    </a:ext>
                  </a:extLst>
                </a:gridCol>
              </a:tblGrid>
              <a:tr h="6096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718277"/>
                  </a:ext>
                </a:extLst>
              </a:tr>
              <a:tr h="454565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354100"/>
                  </a:ext>
                </a:extLst>
              </a:tr>
              <a:tr h="454565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051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995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50325" y="1734690"/>
            <a:ext cx="8396871" cy="338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Lập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62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FBA89-9BF4-46B2-ADA4-FD99569C9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C450F-81CA-4CD5-8240-9C0C41DE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BB6996-9109-4A51-B008-D77374090AB4}"/>
              </a:ext>
            </a:extLst>
          </p:cNvPr>
          <p:cNvSpPr txBox="1"/>
          <p:nvPr/>
        </p:nvSpPr>
        <p:spPr>
          <a:xfrm>
            <a:off x="1591112" y="787782"/>
            <a:ext cx="9009776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vi-VN" sz="2400" b="1" dirty="0">
                <a:latin typeface="Arial" panose="020B0604020202020204" pitchFamily="34" charset="0"/>
                <a:cs typeface="Arial" panose="020B0604020202020204" pitchFamily="34" charset="0"/>
              </a:rPr>
              <a:t>Kế hoạch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400" b="1" dirty="0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 một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tập hợp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dành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được sắp xếp theo trình tự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nhằm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 đạt được mục tiêu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nhiều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phần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kèm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tùy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đích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9B2776-E9E2-47F0-BC36-D5B4B616F814}"/>
              </a:ext>
            </a:extLst>
          </p:cNvPr>
          <p:cNvSpPr txBox="1"/>
          <p:nvPr/>
        </p:nvSpPr>
        <p:spPr>
          <a:xfrm>
            <a:off x="1591112" y="4202073"/>
            <a:ext cx="90936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vi-VN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Lập kế hoạch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vi-VN" sz="2400" b="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400" b="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quá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hệ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thống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đến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điều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kiện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thực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hiện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bổ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nguồn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thể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tiến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khung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lí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đề</a:t>
            </a:r>
            <a:r>
              <a:rPr lang="en-US" sz="2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ra. </a:t>
            </a:r>
            <a:endParaRPr lang="en-US" sz="2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36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8BF68C-D036-4D41-A6CD-0CDF1674F9FA}"/>
              </a:ext>
            </a:extLst>
          </p:cNvPr>
          <p:cNvSpPr txBox="1"/>
          <p:nvPr/>
        </p:nvSpPr>
        <p:spPr>
          <a:xfrm>
            <a:off x="1762518" y="787782"/>
            <a:ext cx="1010593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endParaRPr lang="en-US" sz="2400" dirty="0">
              <a:solidFill>
                <a:srgbClr val="20212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đạt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endParaRPr lang="en-US" sz="2400" dirty="0">
              <a:solidFill>
                <a:srgbClr val="202124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thảo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endParaRPr lang="en-US" sz="2400" dirty="0">
              <a:solidFill>
                <a:srgbClr val="202124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chiếu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phép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400" dirty="0">
              <a:solidFill>
                <a:srgbClr val="20212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ân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11150C-BDFA-4258-A474-229A7D1C5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4FCAF-B31E-4275-89A6-77252FEC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84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E10C24-0C88-4050-89BC-C9E505E68A17}"/>
              </a:ext>
            </a:extLst>
          </p:cNvPr>
          <p:cNvSpPr txBox="1"/>
          <p:nvPr/>
        </p:nvSpPr>
        <p:spPr>
          <a:xfrm>
            <a:off x="1845578" y="897621"/>
            <a:ext cx="8941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phê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duyệt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D2E695-6AE7-4E76-84B0-FAFD9B7AC5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6287323"/>
              </p:ext>
            </p:extLst>
          </p:nvPr>
        </p:nvGraphicFramePr>
        <p:xfrm>
          <a:off x="2589212" y="2245116"/>
          <a:ext cx="5717098" cy="268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F98AAB-27C6-47C4-8E1A-6F2419537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672EF7-A0CE-4B18-A9B9-3D22A6D6D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22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ACECAD-CF64-46A2-9B12-0D34263E4151}"/>
              </a:ext>
            </a:extLst>
          </p:cNvPr>
          <p:cNvSpPr txBox="1"/>
          <p:nvPr/>
        </p:nvSpPr>
        <p:spPr>
          <a:xfrm>
            <a:off x="1767177" y="695373"/>
            <a:ext cx="8967832" cy="5840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học/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0EC4DA-DD35-48E7-823D-FC4CF463B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C77D7-396E-4679-A7A5-77F71CE6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99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41752" y="283100"/>
            <a:ext cx="10084880" cy="7391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xong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này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ban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mẫu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vấn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phê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duyệt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20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89212" y="133924"/>
            <a:ext cx="8048926" cy="5996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1.Tên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2.Mã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3.Mục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4.Đ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5.Thời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6.Địa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7.Thiết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cụ,Vật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8.Kế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9.Chi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10.Đào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11.Học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Tài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liệu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kèm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8EE83A-BE20-4FFD-95F7-38BB7134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486BA7-EF7A-45ED-80CA-99AD86528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32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35792" y="318733"/>
            <a:ext cx="923628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1. Đ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                                                       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                                                                          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 PAĐT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                                                                 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70047" y="1923418"/>
          <a:ext cx="9169865" cy="2196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8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9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88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20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2593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quả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gian 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 thực hiện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Ghi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chú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89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Xây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dựng chương trình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849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Biên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soạn giáo án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849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Chuẩn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bị dạy học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849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hiện dạy học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849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70048" y="5733944"/>
            <a:ext cx="64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21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C804DB-AE34-4428-9EC9-21D4550182E3}"/>
              </a:ext>
            </a:extLst>
          </p:cNvPr>
          <p:cNvSpPr txBox="1"/>
          <p:nvPr/>
        </p:nvSpPr>
        <p:spPr>
          <a:xfrm>
            <a:off x="117446" y="29771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63889A8-1FA2-4D87-8FAE-DEC9B0271EB7}"/>
              </a:ext>
            </a:extLst>
          </p:cNvPr>
          <p:cNvGraphicFramePr>
            <a:graphicFrameLocks noGrp="1"/>
          </p:cNvGraphicFramePr>
          <p:nvPr/>
        </p:nvGraphicFramePr>
        <p:xfrm>
          <a:off x="1870048" y="4695109"/>
          <a:ext cx="9169865" cy="1129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7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5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3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9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4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2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làm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dụng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kiện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Ghi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chú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42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bị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Địa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điểm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tạo viên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3782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C5C774D-5A6E-4F9B-8218-7B06B709F7AB}"/>
              </a:ext>
            </a:extLst>
          </p:cNvPr>
          <p:cNvSpPr txBox="1"/>
          <p:nvPr/>
        </p:nvSpPr>
        <p:spPr>
          <a:xfrm>
            <a:off x="1803633" y="4259975"/>
            <a:ext cx="382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3815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2789" y="228123"/>
            <a:ext cx="9744613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Lập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PAĐT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duyệt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sẽ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AutoNum type="arabicPeriod" startAt="2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Lập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 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dành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Cân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lại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trữ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4. 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thiện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Lấy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ý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ý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thiện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duyệt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C2130-74D4-4AE1-8878-543A625D6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24B08-D4ED-48EB-9C25-DB7FB5A1C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138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010" y="772698"/>
            <a:ext cx="1072113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b="1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vi-VN" b="1" dirty="0">
                <a:latin typeface="Arial" panose="020B0604020202020204" pitchFamily="34" charset="0"/>
                <a:cs typeface="Arial" panose="020B0604020202020204" pitchFamily="34" charset="0"/>
              </a:rPr>
              <a:t>ơn vị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60728" y="2133601"/>
          <a:ext cx="11450971" cy="187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7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7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74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133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3570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34215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Thứ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tự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ưu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gian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tiện</a:t>
                      </a:r>
                      <a:endParaRPr lang="en-US" sz="16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bị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…)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Kinh phí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322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303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303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5317224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23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8ED6C4-9B04-49D0-9B98-80D5CFD87A42}"/>
              </a:ext>
            </a:extLst>
          </p:cNvPr>
          <p:cNvSpPr txBox="1"/>
          <p:nvPr/>
        </p:nvSpPr>
        <p:spPr>
          <a:xfrm>
            <a:off x="117446" y="29771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8343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9BCA3B-104F-416B-921F-3CCF7F1D0A8B}"/>
              </a:ext>
            </a:extLst>
          </p:cNvPr>
          <p:cNvSpPr txBox="1"/>
          <p:nvPr/>
        </p:nvSpPr>
        <p:spPr>
          <a:xfrm>
            <a:off x="1711354" y="1586431"/>
            <a:ext cx="9412448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hổ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biến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endParaRPr lang="en-US" sz="2400" dirty="0"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Cung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cấp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thông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tin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quan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đến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vi-VN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đơn vị</a:t>
            </a:r>
            <a:endParaRPr lang="en-US" sz="2400" dirty="0"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Phát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cung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cấp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cụ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lập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endParaRPr lang="en-US" sz="2400" dirty="0"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dung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endParaRPr lang="en-US" sz="2400" dirty="0"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vi-VN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đơn vị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Theo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dõi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hỗ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trợ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ở </a:t>
            </a:r>
            <a:r>
              <a:rPr lang="vi-VN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đơn vị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4759A5-AF40-48F9-AB27-8C4DBE39DA5E}"/>
              </a:ext>
            </a:extLst>
          </p:cNvPr>
          <p:cNvSpPr txBox="1"/>
          <p:nvPr/>
        </p:nvSpPr>
        <p:spPr>
          <a:xfrm>
            <a:off x="1711354" y="847288"/>
            <a:ext cx="8934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E80CEB7-2A64-4AB4-BF20-43CE5AFEE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2796E2-D907-4EF1-B08A-051413355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41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2238" y="293152"/>
            <a:ext cx="1009195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Lập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Dự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bổ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trữ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Bóc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Lấy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ý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góp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ý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chỉnh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duyệt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C2130-74D4-4AE1-8878-543A625D6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24B08-D4ED-48EB-9C25-DB7FB5A1C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96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5844" y="826315"/>
            <a:ext cx="609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năm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quí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519790"/>
              </p:ext>
            </p:extLst>
          </p:nvPr>
        </p:nvGraphicFramePr>
        <p:xfrm>
          <a:off x="981512" y="1905000"/>
          <a:ext cx="10503015" cy="307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8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05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05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05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011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khóa học</a:t>
                      </a:r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gian</a:t>
                      </a:r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hoạch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vi-VN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 vị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111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111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111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111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08808" y="5385354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7342D3-3861-426B-8C0D-7E2CD8A9B32D}"/>
              </a:ext>
            </a:extLst>
          </p:cNvPr>
          <p:cNvSpPr txBox="1"/>
          <p:nvPr/>
        </p:nvSpPr>
        <p:spPr>
          <a:xfrm>
            <a:off x="117446" y="29771"/>
            <a:ext cx="1403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817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66138" y="508679"/>
            <a:ext cx="8372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Kế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hoạch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nội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bộ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tại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doanh</a:t>
            </a:r>
            <a:r>
              <a:rPr lang="en-US" sz="20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nghiệp</a:t>
            </a:r>
            <a:endParaRPr lang="en-US" sz="2000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712811"/>
              </p:ext>
            </p:extLst>
          </p:nvPr>
        </p:nvGraphicFramePr>
        <p:xfrm>
          <a:off x="2378629" y="1317472"/>
          <a:ext cx="9233363" cy="1368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3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99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9064">
                  <a:extLst>
                    <a:ext uri="{9D8B030D-6E8A-4147-A177-3AD203B41FA5}">
                      <a16:colId xmlns:a16="http://schemas.microsoft.com/office/drawing/2014/main" val="1015431474"/>
                    </a:ext>
                  </a:extLst>
                </a:gridCol>
              </a:tblGrid>
              <a:tr h="45622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09800" y="5212360"/>
            <a:ext cx="242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075E97-1975-47F4-B0F6-42D9A7D49AA0}"/>
              </a:ext>
            </a:extLst>
          </p:cNvPr>
          <p:cNvSpPr txBox="1"/>
          <p:nvPr/>
        </p:nvSpPr>
        <p:spPr>
          <a:xfrm>
            <a:off x="8851987" y="5196051"/>
            <a:ext cx="2420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phê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duyệt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4D4691-D9BA-41D9-8730-1E08586B0CC0}"/>
              </a:ext>
            </a:extLst>
          </p:cNvPr>
          <p:cNvSpPr txBox="1"/>
          <p:nvPr/>
        </p:nvSpPr>
        <p:spPr>
          <a:xfrm>
            <a:off x="117446" y="29771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528B50-BB1F-FFFB-FC92-B0450FDBFF53}"/>
              </a:ext>
            </a:extLst>
          </p:cNvPr>
          <p:cNvSpPr txBox="1"/>
          <p:nvPr/>
        </p:nvSpPr>
        <p:spPr>
          <a:xfrm>
            <a:off x="3482266" y="2792865"/>
            <a:ext cx="60945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endParaRPr 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A4B3689-F3A0-16F9-A6E2-9BD4904AD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42739"/>
              </p:ext>
            </p:extLst>
          </p:nvPr>
        </p:nvGraphicFramePr>
        <p:xfrm>
          <a:off x="2378629" y="3405192"/>
          <a:ext cx="9298149" cy="1594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596">
                  <a:extLst>
                    <a:ext uri="{9D8B030D-6E8A-4147-A177-3AD203B41FA5}">
                      <a16:colId xmlns:a16="http://schemas.microsoft.com/office/drawing/2014/main" val="2358635791"/>
                    </a:ext>
                  </a:extLst>
                </a:gridCol>
                <a:gridCol w="1992866">
                  <a:extLst>
                    <a:ext uri="{9D8B030D-6E8A-4147-A177-3AD203B41FA5}">
                      <a16:colId xmlns:a16="http://schemas.microsoft.com/office/drawing/2014/main" val="2174166675"/>
                    </a:ext>
                  </a:extLst>
                </a:gridCol>
                <a:gridCol w="1072459">
                  <a:extLst>
                    <a:ext uri="{9D8B030D-6E8A-4147-A177-3AD203B41FA5}">
                      <a16:colId xmlns:a16="http://schemas.microsoft.com/office/drawing/2014/main" val="565228363"/>
                    </a:ext>
                  </a:extLst>
                </a:gridCol>
                <a:gridCol w="1304797">
                  <a:extLst>
                    <a:ext uri="{9D8B030D-6E8A-4147-A177-3AD203B41FA5}">
                      <a16:colId xmlns:a16="http://schemas.microsoft.com/office/drawing/2014/main" val="3930318708"/>
                    </a:ext>
                  </a:extLst>
                </a:gridCol>
                <a:gridCol w="1351817">
                  <a:extLst>
                    <a:ext uri="{9D8B030D-6E8A-4147-A177-3AD203B41FA5}">
                      <a16:colId xmlns:a16="http://schemas.microsoft.com/office/drawing/2014/main" val="859210443"/>
                    </a:ext>
                  </a:extLst>
                </a:gridCol>
                <a:gridCol w="1328307">
                  <a:extLst>
                    <a:ext uri="{9D8B030D-6E8A-4147-A177-3AD203B41FA5}">
                      <a16:colId xmlns:a16="http://schemas.microsoft.com/office/drawing/2014/main" val="2900635820"/>
                    </a:ext>
                  </a:extLst>
                </a:gridCol>
                <a:gridCol w="1328307">
                  <a:extLst>
                    <a:ext uri="{9D8B030D-6E8A-4147-A177-3AD203B41FA5}">
                      <a16:colId xmlns:a16="http://schemas.microsoft.com/office/drawing/2014/main" val="1378185442"/>
                    </a:ext>
                  </a:extLst>
                </a:gridCol>
              </a:tblGrid>
              <a:tr h="60251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8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8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         </a:t>
                      </a:r>
                      <a:endParaRPr 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ợp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đồng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 sở  liên kết</a:t>
                      </a:r>
                      <a:endParaRPr 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thực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hiện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996416"/>
                  </a:ext>
                </a:extLst>
              </a:tr>
              <a:tr h="453761"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68523"/>
                  </a:ext>
                </a:extLst>
              </a:tr>
              <a:tr h="501109"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938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356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9A50A57-10A5-4BA4-94DF-5E36DFBC2027}"/>
              </a:ext>
            </a:extLst>
          </p:cNvPr>
          <p:cNvSpPr txBox="1"/>
          <p:nvPr/>
        </p:nvSpPr>
        <p:spPr>
          <a:xfrm>
            <a:off x="1686333" y="283846"/>
            <a:ext cx="9731229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Tính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DN  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Tính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0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dễ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lường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trữ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rõ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ràng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phép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gắn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đan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xen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cùng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từng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tiến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2000" dirty="0">
              <a:solidFill>
                <a:srgbClr val="20212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  <a:tabLst>
                <a:tab pos="685800" algn="l"/>
              </a:tabLst>
            </a:pP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hiểu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đầy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492D3F-1C91-4FE1-9748-DF8AC36E4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BE15F-6DC1-4774-A660-2D778A78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149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163D7-9B60-4AA4-9934-BCB88AB44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4182"/>
            <a:ext cx="10515600" cy="7590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Đặc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33C44-9FBB-43AB-A66A-4F7F12425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5642" y="1233182"/>
            <a:ext cx="4834157" cy="2692867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 Bao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Cục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Phạm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nhỏ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tiết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1215D-AF35-4C7B-84A4-01F72652E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33183"/>
            <a:ext cx="5342138" cy="2692866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tất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 Bao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Toàn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cục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Phạm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lớn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lớn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hạn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3136249-567C-479A-BBFD-F9A00FD86783}"/>
              </a:ext>
            </a:extLst>
          </p:cNvPr>
          <p:cNvSpPr txBox="1">
            <a:spLocks/>
          </p:cNvSpPr>
          <p:nvPr/>
        </p:nvSpPr>
        <p:spPr>
          <a:xfrm>
            <a:off x="3105324" y="4135568"/>
            <a:ext cx="5981351" cy="203433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khóa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Cân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6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Cân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Cân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đột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bổ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vào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đến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tổng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chỉnh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ngược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1600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28742-0587-475F-A856-E72AA4018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F3967-791E-4DE0-B0C4-95DEB26FE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49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36977" y="1214277"/>
            <a:ext cx="8145223" cy="2766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trúc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11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6404" y="630104"/>
            <a:ext cx="71621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địa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giảng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E93EC3-5F07-406A-8DE3-3E41B4CB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8076F-8E4A-48CC-BB86-9AB557229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905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7C75971-6A1A-4510-B2AC-8578DDB40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833919"/>
              </p:ext>
            </p:extLst>
          </p:nvPr>
        </p:nvGraphicFramePr>
        <p:xfrm>
          <a:off x="783673" y="1152787"/>
          <a:ext cx="4887283" cy="1588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1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81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81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81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1938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học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 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2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Giờ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102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102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C7AF851-5B94-4B7A-AA50-D092CAC34331}"/>
              </a:ext>
            </a:extLst>
          </p:cNvPr>
          <p:cNvSpPr txBox="1"/>
          <p:nvPr/>
        </p:nvSpPr>
        <p:spPr>
          <a:xfrm>
            <a:off x="180013" y="637455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địa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CCDC71-E7A5-43F4-A03C-FBA3BF784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582458"/>
              </p:ext>
            </p:extLst>
          </p:nvPr>
        </p:nvGraphicFramePr>
        <p:xfrm>
          <a:off x="6096000" y="1152787"/>
          <a:ext cx="5824757" cy="1640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2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21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2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2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2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6394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thiết bị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học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 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2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Giờ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522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522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F241357-FCE2-4841-8C4A-80557727832C}"/>
              </a:ext>
            </a:extLst>
          </p:cNvPr>
          <p:cNvSpPr txBox="1"/>
          <p:nvPr/>
        </p:nvSpPr>
        <p:spPr>
          <a:xfrm>
            <a:off x="5727233" y="637455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trang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868945-1413-4F26-B765-C7CA3DD5F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98452"/>
              </p:ext>
            </p:extLst>
          </p:nvPr>
        </p:nvGraphicFramePr>
        <p:xfrm>
          <a:off x="443566" y="4272653"/>
          <a:ext cx="522739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6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6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67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67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67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4504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đào tạo viên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sơ </a:t>
                      </a:r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endParaRPr lang="en-US" sz="14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giảng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Giờ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338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338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68A59AE-0A5B-47E2-BE4D-3F9DE8618A29}"/>
              </a:ext>
            </a:extLst>
          </p:cNvPr>
          <p:cNvSpPr txBox="1"/>
          <p:nvPr/>
        </p:nvSpPr>
        <p:spPr>
          <a:xfrm>
            <a:off x="1302548" y="3747238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tham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giảng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CFDD6B-F995-4E83-ABD7-134393210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601914"/>
              </p:ext>
            </p:extLst>
          </p:nvPr>
        </p:nvGraphicFramePr>
        <p:xfrm>
          <a:off x="6096000" y="4295803"/>
          <a:ext cx="5796791" cy="1252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9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2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09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69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669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Khóa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Mã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ồ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dụng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848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848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532BBD6-C6C2-46A1-875F-9D0C39E6383B}"/>
              </a:ext>
            </a:extLst>
          </p:cNvPr>
          <p:cNvSpPr txBox="1"/>
          <p:nvPr/>
        </p:nvSpPr>
        <p:spPr>
          <a:xfrm>
            <a:off x="7192873" y="3831780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66101B-A55C-4E22-B1FC-15B2EEA95E40}"/>
              </a:ext>
            </a:extLst>
          </p:cNvPr>
          <p:cNvSpPr txBox="1"/>
          <p:nvPr/>
        </p:nvSpPr>
        <p:spPr>
          <a:xfrm>
            <a:off x="117446" y="29771"/>
            <a:ext cx="1403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5DE700-CBFB-4DC9-ABEC-FA87293C7B35}"/>
              </a:ext>
            </a:extLst>
          </p:cNvPr>
          <p:cNvSpPr txBox="1"/>
          <p:nvPr/>
        </p:nvSpPr>
        <p:spPr>
          <a:xfrm>
            <a:off x="5993392" y="114204"/>
            <a:ext cx="1403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D6BA10-F32E-4CBF-8DF7-C04C267E573F}"/>
              </a:ext>
            </a:extLst>
          </p:cNvPr>
          <p:cNvSpPr txBox="1"/>
          <p:nvPr/>
        </p:nvSpPr>
        <p:spPr>
          <a:xfrm>
            <a:off x="5996979" y="3568005"/>
            <a:ext cx="1403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883129-0821-4748-A1F8-382C33D3BC70}"/>
              </a:ext>
            </a:extLst>
          </p:cNvPr>
          <p:cNvSpPr txBox="1"/>
          <p:nvPr/>
        </p:nvSpPr>
        <p:spPr>
          <a:xfrm>
            <a:off x="81794" y="3524196"/>
            <a:ext cx="1403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38365A-1D5D-4D0D-B7B0-964D99E2EA28}"/>
              </a:ext>
            </a:extLst>
          </p:cNvPr>
          <p:cNvSpPr txBox="1"/>
          <p:nvPr/>
        </p:nvSpPr>
        <p:spPr>
          <a:xfrm>
            <a:off x="706767" y="2939197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910047-53B0-490C-B4FA-B90B1FF86D0A}"/>
              </a:ext>
            </a:extLst>
          </p:cNvPr>
          <p:cNvSpPr txBox="1"/>
          <p:nvPr/>
        </p:nvSpPr>
        <p:spPr>
          <a:xfrm>
            <a:off x="6030635" y="297243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0628FD-FF60-400D-95E5-F0B4081F5C71}"/>
              </a:ext>
            </a:extLst>
          </p:cNvPr>
          <p:cNvSpPr txBox="1"/>
          <p:nvPr/>
        </p:nvSpPr>
        <p:spPr>
          <a:xfrm>
            <a:off x="6274615" y="6215685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0019F5-A0EB-499D-B8B2-8E57D626A5E9}"/>
              </a:ext>
            </a:extLst>
          </p:cNvPr>
          <p:cNvSpPr txBox="1"/>
          <p:nvPr/>
        </p:nvSpPr>
        <p:spPr>
          <a:xfrm>
            <a:off x="483415" y="6156623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6F3B53-9B02-436D-92B0-1DF805FE5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87967" y="6282694"/>
            <a:ext cx="7619999" cy="365125"/>
          </a:xfrm>
        </p:spPr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EAC72-A559-4850-82F7-144DD615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5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745" y="993055"/>
            <a:ext cx="9682150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00279" y="2308089"/>
            <a:ext cx="2662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9542-7E15-436E-B4D7-01F48550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8093442" cy="365125"/>
          </a:xfrm>
        </p:spPr>
        <p:txBody>
          <a:bodyPr/>
          <a:lstStyle/>
          <a:p>
            <a:r>
              <a:rPr lang="en-US"/>
              <a:t>LU04-Lập kế hoạch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11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41864" y="970344"/>
            <a:ext cx="9087323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20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7C2028-3159-C4AE-26EA-9F69141A3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7C579D-7F20-782C-B680-5CF41880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5C555B-CBDD-18F3-7D71-CFF59863A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12" y="1651221"/>
            <a:ext cx="11535139" cy="36115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E483AC-BC49-D609-6BBD-0969978D4B52}"/>
              </a:ext>
            </a:extLst>
          </p:cNvPr>
          <p:cNvSpPr txBox="1"/>
          <p:nvPr/>
        </p:nvSpPr>
        <p:spPr>
          <a:xfrm>
            <a:off x="1642369" y="691242"/>
            <a:ext cx="10759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Tổng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8337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369C39-E84B-4D15-8C0C-D03D559F0EE9}"/>
              </a:ext>
            </a:extLst>
          </p:cNvPr>
          <p:cNvSpPr txBox="1"/>
          <p:nvPr/>
        </p:nvSpPr>
        <p:spPr>
          <a:xfrm>
            <a:off x="1199460" y="787782"/>
            <a:ext cx="7492675" cy="545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EACD15-53AE-4EF8-B8A7-B2436F69EBCC}"/>
              </a:ext>
            </a:extLst>
          </p:cNvPr>
          <p:cNvSpPr txBox="1"/>
          <p:nvPr/>
        </p:nvSpPr>
        <p:spPr>
          <a:xfrm>
            <a:off x="2120781" y="1663151"/>
            <a:ext cx="9633254" cy="2568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bao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thuộc</a:t>
            </a:r>
            <a:r>
              <a:rPr lang="en-US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phạm vi </a:t>
            </a:r>
            <a:r>
              <a:rPr lang="en-US" sz="22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nghề</a:t>
            </a:r>
            <a:r>
              <a:rPr lang="en-US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nghề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8A54CE-FBB1-4D56-A567-09703CA79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1A5536-3909-44D3-BCB7-FCF7BB510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50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EACD15-53AE-4EF8-B8A7-B2436F69EBCC}"/>
              </a:ext>
            </a:extLst>
          </p:cNvPr>
          <p:cNvSpPr txBox="1"/>
          <p:nvPr/>
        </p:nvSpPr>
        <p:spPr>
          <a:xfrm>
            <a:off x="2014754" y="864282"/>
            <a:ext cx="8882543" cy="2435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nhằm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bồi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dưỡng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khắc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phục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hoặc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DF309D-7269-44CA-AC52-95FE2BC9999A}"/>
              </a:ext>
            </a:extLst>
          </p:cNvPr>
          <p:cNvSpPr txBox="1"/>
          <p:nvPr/>
        </p:nvSpPr>
        <p:spPr>
          <a:xfrm>
            <a:off x="2014754" y="3633420"/>
            <a:ext cx="8882542" cy="1881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trúc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mới,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nếu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gần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giống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nhau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phần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D5E2A7-B114-456E-9DA4-E8CDB30A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6ED097-2180-47C3-83BC-6CEC725A6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18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1F9B09-4E37-4088-870E-3AA56F1C1F66}"/>
              </a:ext>
            </a:extLst>
          </p:cNvPr>
          <p:cNvSpPr txBox="1"/>
          <p:nvPr/>
        </p:nvSpPr>
        <p:spPr>
          <a:xfrm>
            <a:off x="2189527" y="1307967"/>
            <a:ext cx="8996337" cy="3343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nhằm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mình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nghiệp,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5BF062-F62E-46CD-8446-8A4FB6593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D421F-A702-4F96-9245-E6EBC664B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0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8F12D6-460D-4453-AF10-7EA8F87E2C22}"/>
              </a:ext>
            </a:extLst>
          </p:cNvPr>
          <p:cNvSpPr txBox="1"/>
          <p:nvPr/>
        </p:nvSpPr>
        <p:spPr>
          <a:xfrm>
            <a:off x="2181136" y="1676553"/>
            <a:ext cx="9013606" cy="1685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êu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FF0B06-DC70-492A-AD47-7EC3F06B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LU04-Lập kế hoạch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6090B-3DA0-410D-931B-2076FB34A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82733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9252</TotalTime>
  <Words>2849</Words>
  <Application>Microsoft Office PowerPoint</Application>
  <PresentationFormat>Widescreen</PresentationFormat>
  <Paragraphs>399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LU04: LẬP KẾ HOẠCH ĐÀO TẠO CỦA DOANH NGHIỆP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Đặc điểm của kế hoạch đào tạo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NGƯỜI ĐÀO TẠO TẠI DOANH NGHIỆP</dc:title>
  <dc:creator>Bui The Dung</dc:creator>
  <cp:lastModifiedBy>Kim Anh Trần</cp:lastModifiedBy>
  <cp:revision>962</cp:revision>
  <dcterms:created xsi:type="dcterms:W3CDTF">2019-10-06T07:31:25Z</dcterms:created>
  <dcterms:modified xsi:type="dcterms:W3CDTF">2022-06-15T03:59:20Z</dcterms:modified>
</cp:coreProperties>
</file>