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34"/>
  </p:notesMasterIdLst>
  <p:sldIdLst>
    <p:sldId id="713" r:id="rId2"/>
    <p:sldId id="714" r:id="rId3"/>
    <p:sldId id="564" r:id="rId4"/>
    <p:sldId id="779" r:id="rId5"/>
    <p:sldId id="798" r:id="rId6"/>
    <p:sldId id="708" r:id="rId7"/>
    <p:sldId id="715" r:id="rId8"/>
    <p:sldId id="716" r:id="rId9"/>
    <p:sldId id="717" r:id="rId10"/>
    <p:sldId id="718" r:id="rId11"/>
    <p:sldId id="719" r:id="rId12"/>
    <p:sldId id="720" r:id="rId13"/>
    <p:sldId id="721" r:id="rId14"/>
    <p:sldId id="558" r:id="rId15"/>
    <p:sldId id="571" r:id="rId16"/>
    <p:sldId id="570" r:id="rId17"/>
    <p:sldId id="565" r:id="rId18"/>
    <p:sldId id="711" r:id="rId19"/>
    <p:sldId id="574" r:id="rId20"/>
    <p:sldId id="782" r:id="rId21"/>
    <p:sldId id="784" r:id="rId22"/>
    <p:sldId id="590" r:id="rId23"/>
    <p:sldId id="576" r:id="rId24"/>
    <p:sldId id="577" r:id="rId25"/>
    <p:sldId id="578" r:id="rId26"/>
    <p:sldId id="781" r:id="rId27"/>
    <p:sldId id="780" r:id="rId28"/>
    <p:sldId id="580" r:id="rId29"/>
    <p:sldId id="584" r:id="rId30"/>
    <p:sldId id="583" r:id="rId31"/>
    <p:sldId id="585" r:id="rId32"/>
    <p:sldId id="778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000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6980" autoAdjust="0"/>
    <p:restoredTop sz="94671" autoAdjust="0"/>
  </p:normalViewPr>
  <p:slideViewPr>
    <p:cSldViewPr snapToGrid="0">
      <p:cViewPr varScale="1">
        <p:scale>
          <a:sx n="108" d="100"/>
          <a:sy n="108" d="100"/>
        </p:scale>
        <p:origin x="60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0C7C6E-CCFC-4D58-A8D0-2D9B4A6A2486}" type="doc">
      <dgm:prSet loTypeId="urn:microsoft.com/office/officeart/2005/8/layout/pyramid1" loCatId="pyramid" qsTypeId="urn:microsoft.com/office/officeart/2005/8/quickstyle/simple1" qsCatId="simple" csTypeId="urn:microsoft.com/office/officeart/2005/8/colors/colorful1" csCatId="colorful" phldr="1"/>
      <dgm:spPr/>
    </dgm:pt>
    <dgm:pt modelId="{5F91C2EE-6533-42E1-BE7F-85287D286900}">
      <dgm:prSet phldrT="[Text]" custT="1"/>
      <dgm:spPr/>
      <dgm:t>
        <a:bodyPr/>
        <a:lstStyle/>
        <a:p>
          <a:r>
            <a:rPr lang="en-US" sz="2400" dirty="0">
              <a:latin typeface="Arial" panose="020B0604020202020204" pitchFamily="34" charset="0"/>
              <a:cs typeface="Arial" panose="020B0604020202020204" pitchFamily="34" charset="0"/>
            </a:rPr>
            <a:t>                                    </a:t>
          </a:r>
        </a:p>
        <a:p>
          <a:endParaRPr lang="en-US" sz="2400" dirty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n-US" sz="2400" dirty="0" err="1">
              <a:latin typeface="Arial" panose="020B0604020202020204" pitchFamily="34" charset="0"/>
              <a:cs typeface="Arial" panose="020B0604020202020204" pitchFamily="34" charset="0"/>
            </a:rPr>
            <a:t>Chiến</a:t>
          </a:r>
          <a:r>
            <a:rPr lang="en-US" sz="2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r>
            <a:rPr lang="en-US" sz="2400" dirty="0" err="1">
              <a:latin typeface="Arial" panose="020B0604020202020204" pitchFamily="34" charset="0"/>
              <a:cs typeface="Arial" panose="020B0604020202020204" pitchFamily="34" charset="0"/>
            </a:rPr>
            <a:t>lược</a:t>
          </a:r>
          <a:r>
            <a:rPr lang="en-US" sz="2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400" dirty="0" err="1">
              <a:latin typeface="Arial" panose="020B0604020202020204" pitchFamily="34" charset="0"/>
              <a:cs typeface="Arial" panose="020B0604020202020204" pitchFamily="34" charset="0"/>
            </a:rPr>
            <a:t>nhân</a:t>
          </a:r>
          <a:r>
            <a:rPr lang="en-US" sz="2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400" dirty="0" err="1">
              <a:latin typeface="Arial" panose="020B0604020202020204" pitchFamily="34" charset="0"/>
              <a:cs typeface="Arial" panose="020B0604020202020204" pitchFamily="34" charset="0"/>
            </a:rPr>
            <a:t>sự</a:t>
          </a:r>
          <a:endParaRPr lang="en-U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304A7F2-2B1C-4D6F-8E31-A18B8BA9AD18}" type="parTrans" cxnId="{424FDA6A-64FB-4BF9-82F0-E80B9547030A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57F05E8-BECE-4041-8158-B1B5EF4606D8}" type="sibTrans" cxnId="{424FDA6A-64FB-4BF9-82F0-E80B9547030A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F23DC6A-82C5-494E-8920-7AF1A3B8DDD2}">
      <dgm:prSet phldrT="[Text]" custT="1"/>
      <dgm:spPr/>
      <dgm:t>
        <a:bodyPr/>
        <a:lstStyle/>
        <a:p>
          <a:r>
            <a:rPr lang="en-US" sz="2400" dirty="0">
              <a:latin typeface="Arial" panose="020B0604020202020204" pitchFamily="34" charset="0"/>
              <a:cs typeface="Arial" panose="020B0604020202020204" pitchFamily="34" charset="0"/>
            </a:rPr>
            <a:t>Qui </a:t>
          </a:r>
          <a:r>
            <a:rPr lang="en-US" sz="2400" dirty="0" err="1">
              <a:latin typeface="Arial" panose="020B0604020202020204" pitchFamily="34" charset="0"/>
              <a:cs typeface="Arial" panose="020B0604020202020204" pitchFamily="34" charset="0"/>
            </a:rPr>
            <a:t>chế</a:t>
          </a:r>
          <a:r>
            <a:rPr lang="en-US" sz="2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400" dirty="0" err="1">
              <a:latin typeface="Arial" panose="020B0604020202020204" pitchFamily="34" charset="0"/>
              <a:cs typeface="Arial" panose="020B0604020202020204" pitchFamily="34" charset="0"/>
            </a:rPr>
            <a:t>đào</a:t>
          </a:r>
          <a:r>
            <a:rPr lang="en-US" sz="2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400" dirty="0" err="1">
              <a:latin typeface="Arial" panose="020B0604020202020204" pitchFamily="34" charset="0"/>
              <a:cs typeface="Arial" panose="020B0604020202020204" pitchFamily="34" charset="0"/>
            </a:rPr>
            <a:t>tạo</a:t>
          </a:r>
          <a:endParaRPr lang="en-U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C0F1861-13CB-4F79-85E2-881DB25C960D}" type="parTrans" cxnId="{95591CC4-0768-42DB-8C5E-48D1C63A7A5B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94F9644-94ED-456E-BAB7-5D514835BA7C}" type="sibTrans" cxnId="{95591CC4-0768-42DB-8C5E-48D1C63A7A5B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0BDC843-7708-4AD9-A0E2-F6BEA77ACFD2}">
      <dgm:prSet phldrT="[Text]" custT="1"/>
      <dgm:spPr/>
      <dgm:t>
        <a:bodyPr/>
        <a:lstStyle/>
        <a:p>
          <a:r>
            <a:rPr lang="en-US" sz="2400" dirty="0" err="1">
              <a:latin typeface="Arial" panose="020B0604020202020204" pitchFamily="34" charset="0"/>
              <a:cs typeface="Arial" panose="020B0604020202020204" pitchFamily="34" charset="0"/>
            </a:rPr>
            <a:t>Thủ</a:t>
          </a:r>
          <a:r>
            <a:rPr lang="en-US" sz="2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400" dirty="0" err="1">
              <a:latin typeface="Arial" panose="020B0604020202020204" pitchFamily="34" charset="0"/>
              <a:cs typeface="Arial" panose="020B0604020202020204" pitchFamily="34" charset="0"/>
            </a:rPr>
            <a:t>tục</a:t>
          </a:r>
          <a:r>
            <a:rPr lang="en-US" sz="2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400" dirty="0" err="1">
              <a:latin typeface="Arial" panose="020B0604020202020204" pitchFamily="34" charset="0"/>
              <a:cs typeface="Arial" panose="020B0604020202020204" pitchFamily="34" charset="0"/>
            </a:rPr>
            <a:t>đào</a:t>
          </a:r>
          <a:r>
            <a:rPr lang="en-US" sz="2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400" dirty="0" err="1">
              <a:latin typeface="Arial" panose="020B0604020202020204" pitchFamily="34" charset="0"/>
              <a:cs typeface="Arial" panose="020B0604020202020204" pitchFamily="34" charset="0"/>
            </a:rPr>
            <a:t>tạo</a:t>
          </a:r>
          <a:endParaRPr lang="en-U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7F6C683-EA73-4D0C-B7A8-06EE003C20D3}" type="parTrans" cxnId="{9D476835-7492-495C-98BF-B8A7C750BCC5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879620E-141B-43A1-A2A0-33341900EBC1}" type="sibTrans" cxnId="{9D476835-7492-495C-98BF-B8A7C750BCC5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18FD90A-821E-4068-A74A-6C12E6B25135}">
      <dgm:prSet custT="1"/>
      <dgm:spPr/>
      <dgm:t>
        <a:bodyPr/>
        <a:lstStyle/>
        <a:p>
          <a:r>
            <a:rPr lang="en-US" sz="2400" dirty="0" err="1">
              <a:latin typeface="Arial" panose="020B0604020202020204" pitchFamily="34" charset="0"/>
              <a:cs typeface="Arial" panose="020B0604020202020204" pitchFamily="34" charset="0"/>
            </a:rPr>
            <a:t>Hệ</a:t>
          </a:r>
          <a:r>
            <a:rPr lang="en-US" sz="2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400" dirty="0" err="1">
              <a:latin typeface="Arial" panose="020B0604020202020204" pitchFamily="34" charset="0"/>
              <a:cs typeface="Arial" panose="020B0604020202020204" pitchFamily="34" charset="0"/>
            </a:rPr>
            <a:t>thống</a:t>
          </a:r>
          <a:r>
            <a:rPr lang="en-US" sz="2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400" dirty="0" err="1">
              <a:latin typeface="Arial" panose="020B0604020202020204" pitchFamily="34" charset="0"/>
              <a:cs typeface="Arial" panose="020B0604020202020204" pitchFamily="34" charset="0"/>
            </a:rPr>
            <a:t>đào</a:t>
          </a:r>
          <a:r>
            <a:rPr lang="en-US" sz="2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400" dirty="0" err="1">
              <a:latin typeface="Arial" panose="020B0604020202020204" pitchFamily="34" charset="0"/>
              <a:cs typeface="Arial" panose="020B0604020202020204" pitchFamily="34" charset="0"/>
            </a:rPr>
            <a:t>tạo</a:t>
          </a:r>
          <a:r>
            <a:rPr lang="en-US" sz="2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400" dirty="0" err="1">
              <a:latin typeface="Arial" panose="020B0604020202020204" pitchFamily="34" charset="0"/>
              <a:cs typeface="Arial" panose="020B0604020202020204" pitchFamily="34" charset="0"/>
            </a:rPr>
            <a:t>doanh</a:t>
          </a:r>
          <a:r>
            <a:rPr lang="en-US" sz="2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400" dirty="0" err="1">
              <a:latin typeface="Arial" panose="020B0604020202020204" pitchFamily="34" charset="0"/>
              <a:cs typeface="Arial" panose="020B0604020202020204" pitchFamily="34" charset="0"/>
            </a:rPr>
            <a:t>nghiệp</a:t>
          </a:r>
          <a:endParaRPr lang="en-U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62889F9-C9C6-4A79-B2A3-55280A4C1323}" type="parTrans" cxnId="{1921C20A-53AB-409E-82F5-3D6A2F8587FB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FCA26AA-07E9-4FB7-862F-5F28161770E4}" type="sibTrans" cxnId="{1921C20A-53AB-409E-82F5-3D6A2F8587FB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CE7D721-4B67-4B80-89A3-CBAD5ADA8658}" type="pres">
      <dgm:prSet presAssocID="{3C0C7C6E-CCFC-4D58-A8D0-2D9B4A6A2486}" presName="Name0" presStyleCnt="0">
        <dgm:presLayoutVars>
          <dgm:dir/>
          <dgm:animLvl val="lvl"/>
          <dgm:resizeHandles val="exact"/>
        </dgm:presLayoutVars>
      </dgm:prSet>
      <dgm:spPr/>
    </dgm:pt>
    <dgm:pt modelId="{AB9FC00B-DC1F-4881-8961-7099497AE7E6}" type="pres">
      <dgm:prSet presAssocID="{5F91C2EE-6533-42E1-BE7F-85287D286900}" presName="Name8" presStyleCnt="0"/>
      <dgm:spPr/>
    </dgm:pt>
    <dgm:pt modelId="{3FC9FC01-18FF-4857-ACAA-FF671DE3B1B8}" type="pres">
      <dgm:prSet presAssocID="{5F91C2EE-6533-42E1-BE7F-85287D286900}" presName="level" presStyleLbl="node1" presStyleIdx="0" presStyleCnt="4" custScaleY="197885">
        <dgm:presLayoutVars>
          <dgm:chMax val="1"/>
          <dgm:bulletEnabled val="1"/>
        </dgm:presLayoutVars>
      </dgm:prSet>
      <dgm:spPr/>
    </dgm:pt>
    <dgm:pt modelId="{92E47FB5-0C81-40B9-A8C2-28816AF62784}" type="pres">
      <dgm:prSet presAssocID="{5F91C2EE-6533-42E1-BE7F-85287D286900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37091980-C1CF-4890-8AB3-44298A957B2D}" type="pres">
      <dgm:prSet presAssocID="{6F23DC6A-82C5-494E-8920-7AF1A3B8DDD2}" presName="Name8" presStyleCnt="0"/>
      <dgm:spPr/>
    </dgm:pt>
    <dgm:pt modelId="{F20FD570-35C0-418F-9610-5E3000AAE620}" type="pres">
      <dgm:prSet presAssocID="{6F23DC6A-82C5-494E-8920-7AF1A3B8DDD2}" presName="level" presStyleLbl="node1" presStyleIdx="1" presStyleCnt="4">
        <dgm:presLayoutVars>
          <dgm:chMax val="1"/>
          <dgm:bulletEnabled val="1"/>
        </dgm:presLayoutVars>
      </dgm:prSet>
      <dgm:spPr/>
    </dgm:pt>
    <dgm:pt modelId="{95D934FF-6FDE-40CF-851C-7531E125AEC3}" type="pres">
      <dgm:prSet presAssocID="{6F23DC6A-82C5-494E-8920-7AF1A3B8DDD2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5C4B2118-E25E-436D-B382-52F82A7D36DD}" type="pres">
      <dgm:prSet presAssocID="{10BDC843-7708-4AD9-A0E2-F6BEA77ACFD2}" presName="Name8" presStyleCnt="0"/>
      <dgm:spPr/>
    </dgm:pt>
    <dgm:pt modelId="{AD77221E-496C-4BA0-BF1B-FD746BBCD63D}" type="pres">
      <dgm:prSet presAssocID="{10BDC843-7708-4AD9-A0E2-F6BEA77ACFD2}" presName="level" presStyleLbl="node1" presStyleIdx="2" presStyleCnt="4">
        <dgm:presLayoutVars>
          <dgm:chMax val="1"/>
          <dgm:bulletEnabled val="1"/>
        </dgm:presLayoutVars>
      </dgm:prSet>
      <dgm:spPr/>
    </dgm:pt>
    <dgm:pt modelId="{7D4FCEF1-533E-4258-BCB4-70C1F15410ED}" type="pres">
      <dgm:prSet presAssocID="{10BDC843-7708-4AD9-A0E2-F6BEA77ACFD2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C8F11026-FF2C-423E-A4F5-5EA8A8A8CA04}" type="pres">
      <dgm:prSet presAssocID="{D18FD90A-821E-4068-A74A-6C12E6B25135}" presName="Name8" presStyleCnt="0"/>
      <dgm:spPr/>
    </dgm:pt>
    <dgm:pt modelId="{D736B9F3-5406-4CE2-85BB-C5C27135915E}" type="pres">
      <dgm:prSet presAssocID="{D18FD90A-821E-4068-A74A-6C12E6B25135}" presName="level" presStyleLbl="node1" presStyleIdx="3" presStyleCnt="4">
        <dgm:presLayoutVars>
          <dgm:chMax val="1"/>
          <dgm:bulletEnabled val="1"/>
        </dgm:presLayoutVars>
      </dgm:prSet>
      <dgm:spPr/>
    </dgm:pt>
    <dgm:pt modelId="{6B3CEADE-38A4-4363-A821-4F65BCB0146D}" type="pres">
      <dgm:prSet presAssocID="{D18FD90A-821E-4068-A74A-6C12E6B25135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1921C20A-53AB-409E-82F5-3D6A2F8587FB}" srcId="{3C0C7C6E-CCFC-4D58-A8D0-2D9B4A6A2486}" destId="{D18FD90A-821E-4068-A74A-6C12E6B25135}" srcOrd="3" destOrd="0" parTransId="{662889F9-C9C6-4A79-B2A3-55280A4C1323}" sibTransId="{7FCA26AA-07E9-4FB7-862F-5F28161770E4}"/>
    <dgm:cxn modelId="{37223529-9725-4B5A-809C-3D3C46D145D0}" type="presOf" srcId="{10BDC843-7708-4AD9-A0E2-F6BEA77ACFD2}" destId="{AD77221E-496C-4BA0-BF1B-FD746BBCD63D}" srcOrd="0" destOrd="0" presId="urn:microsoft.com/office/officeart/2005/8/layout/pyramid1"/>
    <dgm:cxn modelId="{9D476835-7492-495C-98BF-B8A7C750BCC5}" srcId="{3C0C7C6E-CCFC-4D58-A8D0-2D9B4A6A2486}" destId="{10BDC843-7708-4AD9-A0E2-F6BEA77ACFD2}" srcOrd="2" destOrd="0" parTransId="{D7F6C683-EA73-4D0C-B7A8-06EE003C20D3}" sibTransId="{A879620E-141B-43A1-A2A0-33341900EBC1}"/>
    <dgm:cxn modelId="{21986639-4369-43DF-A92B-F469A90C0986}" type="presOf" srcId="{D18FD90A-821E-4068-A74A-6C12E6B25135}" destId="{D736B9F3-5406-4CE2-85BB-C5C27135915E}" srcOrd="0" destOrd="0" presId="urn:microsoft.com/office/officeart/2005/8/layout/pyramid1"/>
    <dgm:cxn modelId="{424FDA6A-64FB-4BF9-82F0-E80B9547030A}" srcId="{3C0C7C6E-CCFC-4D58-A8D0-2D9B4A6A2486}" destId="{5F91C2EE-6533-42E1-BE7F-85287D286900}" srcOrd="0" destOrd="0" parTransId="{9304A7F2-2B1C-4D6F-8E31-A18B8BA9AD18}" sibTransId="{B57F05E8-BECE-4041-8158-B1B5EF4606D8}"/>
    <dgm:cxn modelId="{039BF86E-D38C-455C-8C28-F96256AB4ACC}" type="presOf" srcId="{D18FD90A-821E-4068-A74A-6C12E6B25135}" destId="{6B3CEADE-38A4-4363-A821-4F65BCB0146D}" srcOrd="1" destOrd="0" presId="urn:microsoft.com/office/officeart/2005/8/layout/pyramid1"/>
    <dgm:cxn modelId="{830BBDA9-BDEB-4C65-8049-FA1ACE4D08A5}" type="presOf" srcId="{3C0C7C6E-CCFC-4D58-A8D0-2D9B4A6A2486}" destId="{6CE7D721-4B67-4B80-89A3-CBAD5ADA8658}" srcOrd="0" destOrd="0" presId="urn:microsoft.com/office/officeart/2005/8/layout/pyramid1"/>
    <dgm:cxn modelId="{EC457EBD-5CFE-41AB-8890-77DD91B9E09B}" type="presOf" srcId="{5F91C2EE-6533-42E1-BE7F-85287D286900}" destId="{92E47FB5-0C81-40B9-A8C2-28816AF62784}" srcOrd="1" destOrd="0" presId="urn:microsoft.com/office/officeart/2005/8/layout/pyramid1"/>
    <dgm:cxn modelId="{95591CC4-0768-42DB-8C5E-48D1C63A7A5B}" srcId="{3C0C7C6E-CCFC-4D58-A8D0-2D9B4A6A2486}" destId="{6F23DC6A-82C5-494E-8920-7AF1A3B8DDD2}" srcOrd="1" destOrd="0" parTransId="{3C0F1861-13CB-4F79-85E2-881DB25C960D}" sibTransId="{094F9644-94ED-456E-BAB7-5D514835BA7C}"/>
    <dgm:cxn modelId="{013470D1-D783-4BDC-B361-23F6CD87196D}" type="presOf" srcId="{6F23DC6A-82C5-494E-8920-7AF1A3B8DDD2}" destId="{F20FD570-35C0-418F-9610-5E3000AAE620}" srcOrd="0" destOrd="0" presId="urn:microsoft.com/office/officeart/2005/8/layout/pyramid1"/>
    <dgm:cxn modelId="{84FA57EB-803C-4BD9-8FCC-A7F41D817ED3}" type="presOf" srcId="{10BDC843-7708-4AD9-A0E2-F6BEA77ACFD2}" destId="{7D4FCEF1-533E-4258-BCB4-70C1F15410ED}" srcOrd="1" destOrd="0" presId="urn:microsoft.com/office/officeart/2005/8/layout/pyramid1"/>
    <dgm:cxn modelId="{D0B5EBFB-B754-40E7-853F-795ECC31869D}" type="presOf" srcId="{5F91C2EE-6533-42E1-BE7F-85287D286900}" destId="{3FC9FC01-18FF-4857-ACAA-FF671DE3B1B8}" srcOrd="0" destOrd="0" presId="urn:microsoft.com/office/officeart/2005/8/layout/pyramid1"/>
    <dgm:cxn modelId="{E8D56DFC-022D-4E0E-8773-84EE8FFD7660}" type="presOf" srcId="{6F23DC6A-82C5-494E-8920-7AF1A3B8DDD2}" destId="{95D934FF-6FDE-40CF-851C-7531E125AEC3}" srcOrd="1" destOrd="0" presId="urn:microsoft.com/office/officeart/2005/8/layout/pyramid1"/>
    <dgm:cxn modelId="{77A3DB90-5045-49E5-9A9A-1098A38D2D2D}" type="presParOf" srcId="{6CE7D721-4B67-4B80-89A3-CBAD5ADA8658}" destId="{AB9FC00B-DC1F-4881-8961-7099497AE7E6}" srcOrd="0" destOrd="0" presId="urn:microsoft.com/office/officeart/2005/8/layout/pyramid1"/>
    <dgm:cxn modelId="{117DC13A-3749-49A7-964C-A7C6FF70A0F2}" type="presParOf" srcId="{AB9FC00B-DC1F-4881-8961-7099497AE7E6}" destId="{3FC9FC01-18FF-4857-ACAA-FF671DE3B1B8}" srcOrd="0" destOrd="0" presId="urn:microsoft.com/office/officeart/2005/8/layout/pyramid1"/>
    <dgm:cxn modelId="{AFEF5A6B-6612-44BA-89DE-F0EC3CAEC8CB}" type="presParOf" srcId="{AB9FC00B-DC1F-4881-8961-7099497AE7E6}" destId="{92E47FB5-0C81-40B9-A8C2-28816AF62784}" srcOrd="1" destOrd="0" presId="urn:microsoft.com/office/officeart/2005/8/layout/pyramid1"/>
    <dgm:cxn modelId="{ECD6F7B2-468E-4744-97BB-35909589F004}" type="presParOf" srcId="{6CE7D721-4B67-4B80-89A3-CBAD5ADA8658}" destId="{37091980-C1CF-4890-8AB3-44298A957B2D}" srcOrd="1" destOrd="0" presId="urn:microsoft.com/office/officeart/2005/8/layout/pyramid1"/>
    <dgm:cxn modelId="{92166D21-2025-42D0-B7E6-5541C02B6C21}" type="presParOf" srcId="{37091980-C1CF-4890-8AB3-44298A957B2D}" destId="{F20FD570-35C0-418F-9610-5E3000AAE620}" srcOrd="0" destOrd="0" presId="urn:microsoft.com/office/officeart/2005/8/layout/pyramid1"/>
    <dgm:cxn modelId="{E831358B-059B-4142-BECA-8AAC1AF0F88D}" type="presParOf" srcId="{37091980-C1CF-4890-8AB3-44298A957B2D}" destId="{95D934FF-6FDE-40CF-851C-7531E125AEC3}" srcOrd="1" destOrd="0" presId="urn:microsoft.com/office/officeart/2005/8/layout/pyramid1"/>
    <dgm:cxn modelId="{BE81A1D5-983E-43B4-8AD1-3B46B27D340B}" type="presParOf" srcId="{6CE7D721-4B67-4B80-89A3-CBAD5ADA8658}" destId="{5C4B2118-E25E-436D-B382-52F82A7D36DD}" srcOrd="2" destOrd="0" presId="urn:microsoft.com/office/officeart/2005/8/layout/pyramid1"/>
    <dgm:cxn modelId="{75B79843-B36E-46ED-B243-7C92257F23CE}" type="presParOf" srcId="{5C4B2118-E25E-436D-B382-52F82A7D36DD}" destId="{AD77221E-496C-4BA0-BF1B-FD746BBCD63D}" srcOrd="0" destOrd="0" presId="urn:microsoft.com/office/officeart/2005/8/layout/pyramid1"/>
    <dgm:cxn modelId="{0D000136-2C36-4F66-9013-D84F1708183E}" type="presParOf" srcId="{5C4B2118-E25E-436D-B382-52F82A7D36DD}" destId="{7D4FCEF1-533E-4258-BCB4-70C1F15410ED}" srcOrd="1" destOrd="0" presId="urn:microsoft.com/office/officeart/2005/8/layout/pyramid1"/>
    <dgm:cxn modelId="{11193BCD-A561-4EA7-81F2-0BBFED0F0259}" type="presParOf" srcId="{6CE7D721-4B67-4B80-89A3-CBAD5ADA8658}" destId="{C8F11026-FF2C-423E-A4F5-5EA8A8A8CA04}" srcOrd="3" destOrd="0" presId="urn:microsoft.com/office/officeart/2005/8/layout/pyramid1"/>
    <dgm:cxn modelId="{93228833-2310-43B5-AF7A-5F2DD6EFCD06}" type="presParOf" srcId="{C8F11026-FF2C-423E-A4F5-5EA8A8A8CA04}" destId="{D736B9F3-5406-4CE2-85BB-C5C27135915E}" srcOrd="0" destOrd="0" presId="urn:microsoft.com/office/officeart/2005/8/layout/pyramid1"/>
    <dgm:cxn modelId="{36AB515C-B322-4BEA-93B0-66312808E0B3}" type="presParOf" srcId="{C8F11026-FF2C-423E-A4F5-5EA8A8A8CA04}" destId="{6B3CEADE-38A4-4363-A821-4F65BCB0146D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C9FC01-18FF-4857-ACAA-FF671DE3B1B8}">
      <dsp:nvSpPr>
        <dsp:cNvPr id="0" name=""/>
        <dsp:cNvSpPr/>
      </dsp:nvSpPr>
      <dsp:spPr>
        <a:xfrm>
          <a:off x="1796540" y="0"/>
          <a:ext cx="2370055" cy="2153655"/>
        </a:xfrm>
        <a:prstGeom prst="trapezoid">
          <a:avLst>
            <a:gd name="adj" fmla="val 55024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" panose="020B0604020202020204" pitchFamily="34" charset="0"/>
              <a:cs typeface="Arial" panose="020B0604020202020204" pitchFamily="34" charset="0"/>
            </a:rPr>
            <a:t>                                   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Chiến</a:t>
          </a:r>
          <a:r>
            <a:rPr lang="en-US" sz="2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lược</a:t>
          </a:r>
          <a:r>
            <a:rPr lang="en-US" sz="2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nhân</a:t>
          </a:r>
          <a:r>
            <a:rPr lang="en-US" sz="2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sự</a:t>
          </a:r>
          <a:endParaRPr lang="en-U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796540" y="0"/>
        <a:ext cx="2370055" cy="2153655"/>
      </dsp:txXfrm>
    </dsp:sp>
    <dsp:sp modelId="{F20FD570-35C0-418F-9610-5E3000AAE620}">
      <dsp:nvSpPr>
        <dsp:cNvPr id="0" name=""/>
        <dsp:cNvSpPr/>
      </dsp:nvSpPr>
      <dsp:spPr>
        <a:xfrm>
          <a:off x="1197693" y="2153655"/>
          <a:ext cx="3567749" cy="1088337"/>
        </a:xfrm>
        <a:prstGeom prst="trapezoid">
          <a:avLst>
            <a:gd name="adj" fmla="val 55024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" panose="020B0604020202020204" pitchFamily="34" charset="0"/>
              <a:cs typeface="Arial" panose="020B0604020202020204" pitchFamily="34" charset="0"/>
            </a:rPr>
            <a:t>Qui </a:t>
          </a:r>
          <a:r>
            <a:rPr lang="en-US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chế</a:t>
          </a:r>
          <a:r>
            <a:rPr lang="en-US" sz="2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đào</a:t>
          </a:r>
          <a:r>
            <a:rPr lang="en-US" sz="2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tạo</a:t>
          </a:r>
          <a:endParaRPr lang="en-U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22049" y="2153655"/>
        <a:ext cx="2319036" cy="1088337"/>
      </dsp:txXfrm>
    </dsp:sp>
    <dsp:sp modelId="{AD77221E-496C-4BA0-BF1B-FD746BBCD63D}">
      <dsp:nvSpPr>
        <dsp:cNvPr id="0" name=""/>
        <dsp:cNvSpPr/>
      </dsp:nvSpPr>
      <dsp:spPr>
        <a:xfrm>
          <a:off x="598846" y="3241992"/>
          <a:ext cx="4765442" cy="1088337"/>
        </a:xfrm>
        <a:prstGeom prst="trapezoid">
          <a:avLst>
            <a:gd name="adj" fmla="val 55024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Thủ</a:t>
          </a:r>
          <a:r>
            <a:rPr lang="en-US" sz="2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tục</a:t>
          </a:r>
          <a:r>
            <a:rPr lang="en-US" sz="2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đào</a:t>
          </a:r>
          <a:r>
            <a:rPr lang="en-US" sz="2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tạo</a:t>
          </a:r>
          <a:endParaRPr lang="en-U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432799" y="3241992"/>
        <a:ext cx="3097537" cy="1088337"/>
      </dsp:txXfrm>
    </dsp:sp>
    <dsp:sp modelId="{D736B9F3-5406-4CE2-85BB-C5C27135915E}">
      <dsp:nvSpPr>
        <dsp:cNvPr id="0" name=""/>
        <dsp:cNvSpPr/>
      </dsp:nvSpPr>
      <dsp:spPr>
        <a:xfrm>
          <a:off x="0" y="4330329"/>
          <a:ext cx="5963135" cy="1088337"/>
        </a:xfrm>
        <a:prstGeom prst="trapezoid">
          <a:avLst>
            <a:gd name="adj" fmla="val 55024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Hệ</a:t>
          </a:r>
          <a:r>
            <a:rPr lang="en-US" sz="2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thống</a:t>
          </a:r>
          <a:r>
            <a:rPr lang="en-US" sz="2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đào</a:t>
          </a:r>
          <a:r>
            <a:rPr lang="en-US" sz="2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tạo</a:t>
          </a:r>
          <a:r>
            <a:rPr lang="en-US" sz="2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doanh</a:t>
          </a:r>
          <a:r>
            <a:rPr lang="en-US" sz="2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nghiệp</a:t>
          </a:r>
          <a:endParaRPr lang="en-U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043548" y="4330329"/>
        <a:ext cx="3876038" cy="10883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029C8E-95CA-4AD6-BE3D-DA4932BA7ADE}" type="datetimeFigureOut">
              <a:rPr lang="en-US" smtClean="0"/>
              <a:t>6/15/2022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2D2888-C959-4C4F-8F43-A572EAD8F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206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2D2888-C959-4C4F-8F43-A572EAD8FD8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091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(toàn bộ hông tin liên quan tới quá trình dạy học 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E6092F-5248-46F5-9455-5D734A01D89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884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FC8CB-424C-4E3C-805D-10B67E108AA4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490BB-76A2-45DF-89D2-7F9D06155688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F4D6C-BCA1-43EE-B237-1CA5925E6DF8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2859C-02B2-4BD0-AFDF-8C40B0FB95BF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08610-92CA-46DA-B91C-27BAAE9348D1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C1E2D-18D4-4004-A324-9299E932CABA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06042-CF7D-45C6-82D8-DC101C0D5828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87220-3C81-4B6A-93F3-31B4995899B3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61A41-C967-4AB8-B05A-F3FB4D4CB86D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982C5-F10D-4E6F-971B-946C6E48CC29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790FB-FC16-46FF-A7BA-22208045E973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5BE32-69F5-4120-93F4-D23BC898787A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7CFB7-CAD1-4517-929A-C3A63B6BE60B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B59C3-426E-4D02-9CAC-97B5843738B3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EF5F4-E4ED-4AB0-8BBB-3BE2A209753C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36D47-374A-41F2-BE9A-F94C3A9230C4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1E7486-5100-4B01-BA64-CDF2EC642F51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09800" y="1516280"/>
            <a:ext cx="8441453" cy="28253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R="0" algn="ctr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LU06: PHÁT TRIỂN NHÂN LỰC VÀ XÂY DỰNG HỆ THỐNG ĐÀO TẠO CỦA DOANH NGHIỆP  </a:t>
            </a:r>
          </a:p>
          <a:p>
            <a:pPr marR="0" algn="ctr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8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22540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CA9B41B-1448-4395-8A2A-003D61980873}"/>
              </a:ext>
            </a:extLst>
          </p:cNvPr>
          <p:cNvSpPr txBox="1"/>
          <p:nvPr/>
        </p:nvSpPr>
        <p:spPr>
          <a:xfrm>
            <a:off x="2097248" y="1039189"/>
            <a:ext cx="8816829" cy="3508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600"/>
              </a:spcBef>
              <a:spcAft>
                <a:spcPts val="600"/>
              </a:spcAft>
            </a:pP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Dự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báo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nhu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cầu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về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năng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lực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lao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động</a:t>
            </a:r>
            <a:endParaRPr lang="en-US" sz="2400" b="1" dirty="0">
              <a:solidFill>
                <a:srgbClr val="0070C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spcBef>
                <a:spcPts val="600"/>
              </a:spcBef>
              <a:spcAft>
                <a:spcPts val="600"/>
              </a:spcAft>
            </a:pPr>
            <a:endParaRPr lang="en-US" sz="2400" dirty="0">
              <a:solidFill>
                <a:srgbClr val="0070C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Tập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trung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vào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những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điểm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thay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đổi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cơ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bản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thực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hiện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phân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tích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chức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năng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xác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định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vị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trí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việc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làm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mới,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xây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dựng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hồ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sơ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việc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làm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mới,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xây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dựng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hồ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sơ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năng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tiêu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chuẩn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kĩ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năng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nghề mới. </a:t>
            </a:r>
          </a:p>
          <a:p>
            <a:pPr marL="342900" marR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Dựa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vào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qui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mô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để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xác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định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số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lượng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lao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động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cho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từng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vị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trí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làm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việc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0CF098-59AC-4F91-8D1A-FEAA7A585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CC4F13-58DA-4D00-88C5-15669C7E0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8249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AB71A9E-CDE5-4F65-8750-01E084D9AD5C}"/>
              </a:ext>
            </a:extLst>
          </p:cNvPr>
          <p:cNvSpPr txBox="1"/>
          <p:nvPr/>
        </p:nvSpPr>
        <p:spPr>
          <a:xfrm>
            <a:off x="1785657" y="769689"/>
            <a:ext cx="9169387" cy="53707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Đánh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năng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lực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của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nhân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sự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hiện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tại</a:t>
            </a:r>
            <a:endParaRPr lang="en-US" sz="2400" b="1" dirty="0">
              <a:solidFill>
                <a:srgbClr val="0070C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spcBef>
                <a:spcPts val="600"/>
              </a:spcBef>
              <a:spcAft>
                <a:spcPts val="600"/>
              </a:spcAft>
            </a:pPr>
            <a:endParaRPr lang="en-US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Thống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kê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số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lượng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lao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động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theo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vị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trí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việc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làm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hiện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tại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năng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hiện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có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lao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động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theo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tiêu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chí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hồ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sơ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năng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mới;</a:t>
            </a:r>
          </a:p>
          <a:p>
            <a:pPr marL="342900" marR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Phân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tích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tình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hình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thừa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hoặc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thiếu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tuyệt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đối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tương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đối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số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lượng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lao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động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ác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định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mức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độ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thiếu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hụt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về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năng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lao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động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342900" marR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4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9DDABB-2152-47C4-BBE7-076F35305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4D27FD-103E-4E22-A243-DEF78D41F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2989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70D1CE5-48F1-4B66-BEAE-B73A2E930E81}"/>
              </a:ext>
            </a:extLst>
          </p:cNvPr>
          <p:cNvSpPr txBox="1"/>
          <p:nvPr/>
        </p:nvSpPr>
        <p:spPr>
          <a:xfrm>
            <a:off x="1979802" y="718748"/>
            <a:ext cx="9018165" cy="5139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spcBef>
                <a:spcPts val="600"/>
              </a:spcBef>
              <a:spcAft>
                <a:spcPts val="600"/>
              </a:spcAft>
            </a:pP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Giải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pháp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ân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đối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cung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cầu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nhân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lực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 marL="0" marR="0" algn="just">
              <a:spcBef>
                <a:spcPts val="600"/>
              </a:spcBef>
              <a:spcAft>
                <a:spcPts val="600"/>
              </a:spcAft>
            </a:pPr>
            <a:endParaRPr lang="en-US" sz="2400" b="1" dirty="0">
              <a:solidFill>
                <a:srgbClr val="0070C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"/>
            </a:pPr>
            <a:r>
              <a:rPr lang="en-US" sz="2000" spc="-3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</a:t>
            </a:r>
            <a:r>
              <a:rPr lang="en-US" sz="2000" spc="-3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ái</a:t>
            </a:r>
            <a:r>
              <a:rPr lang="en-US" sz="2000" spc="-3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3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cơ</a:t>
            </a:r>
            <a:r>
              <a:rPr lang="en-US" sz="2000" spc="-3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3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cấu</a:t>
            </a:r>
            <a:r>
              <a:rPr lang="en-US" sz="2000" spc="-3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3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tổ</a:t>
            </a:r>
            <a:r>
              <a:rPr lang="en-US" sz="2000" spc="-3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3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chức</a:t>
            </a:r>
            <a:r>
              <a:rPr lang="en-US" sz="2000" spc="-3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2000" spc="-3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Cơ</a:t>
            </a:r>
            <a:r>
              <a:rPr lang="en-US" sz="2000" spc="-3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3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cấu</a:t>
            </a:r>
            <a:r>
              <a:rPr lang="en-US" sz="2000" spc="-3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3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lại</a:t>
            </a:r>
            <a:r>
              <a:rPr lang="en-US" sz="2000" spc="-3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phòng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/ban,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bố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trí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lại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nhân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sự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theo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cơ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cấu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mới,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</a:t>
            </a:r>
            <a:r>
              <a:rPr lang="en-US" sz="2000" dirty="0" err="1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hân</a:t>
            </a:r>
            <a:r>
              <a:rPr lang="en-US" sz="20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bổ</a:t>
            </a:r>
            <a:r>
              <a:rPr lang="en-US" sz="20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sử</a:t>
            </a:r>
            <a:r>
              <a:rPr lang="en-US" sz="20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dụng</a:t>
            </a:r>
            <a:r>
              <a:rPr lang="en-US" sz="20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nguồn</a:t>
            </a:r>
            <a:r>
              <a:rPr lang="en-US" sz="20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nhân</a:t>
            </a:r>
            <a:r>
              <a:rPr lang="en-US" sz="20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lực</a:t>
            </a:r>
            <a:r>
              <a:rPr lang="en-US" sz="20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hiệu </a:t>
            </a:r>
            <a:r>
              <a:rPr lang="en-US" sz="2000" dirty="0" err="1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quả</a:t>
            </a:r>
            <a:r>
              <a:rPr lang="en-US" sz="20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 </a:t>
            </a: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"/>
            </a:pPr>
            <a:r>
              <a:rPr lang="en-US" sz="2000" spc="-3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000" spc="-3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3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000" spc="-3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2000" spc="-3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Bồi</a:t>
            </a:r>
            <a:r>
              <a:rPr lang="en-US" sz="2000" spc="-3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3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dưỡng</a:t>
            </a:r>
            <a:r>
              <a:rPr lang="en-US" sz="2000" spc="-3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000" spc="-3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000" spc="-3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3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000" spc="-3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3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lại</a:t>
            </a:r>
            <a:r>
              <a:rPr lang="en-US" sz="2000" spc="-3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huấn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luyện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nhân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viên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để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thu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hẹp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khoảng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cách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năng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lực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ào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đội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ngũ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cận</a:t>
            </a:r>
            <a:r>
              <a:rPr lang="en-US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endParaRPr lang="en-US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lvl="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"/>
            </a:pPr>
            <a:r>
              <a:rPr lang="en-US" sz="2000" spc="-3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</a:t>
            </a:r>
            <a:r>
              <a:rPr lang="en-US" sz="2000" spc="-3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uyển</a:t>
            </a:r>
            <a:r>
              <a:rPr lang="en-US" sz="2000" spc="-3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3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dụng: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Tuyển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dụng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nhân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viên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mới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với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kĩ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năng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mà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nghiệp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cần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có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trong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tương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lai</a:t>
            </a:r>
            <a:r>
              <a:rPr lang="en-US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endParaRPr lang="en-US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lvl="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"/>
            </a:pPr>
            <a:r>
              <a:rPr lang="en-US" sz="2000" spc="-3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Thuê</a:t>
            </a:r>
            <a:r>
              <a:rPr lang="en-US" sz="2000" spc="-3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3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ngoài</a:t>
            </a:r>
            <a:r>
              <a:rPr lang="en-US" sz="2000" spc="-3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2000" spc="-3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huê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công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ty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dịch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vụ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thực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hiện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công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việc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mà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trong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tương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lai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sẽ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không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còn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nữa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hoặc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không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trọng</a:t>
            </a:r>
            <a:r>
              <a:rPr lang="en-US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endParaRPr lang="en-US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lvl="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"/>
            </a:pPr>
            <a:r>
              <a:rPr lang="en-US" sz="2000" spc="-3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</a:t>
            </a:r>
            <a:r>
              <a:rPr lang="en-US" sz="2000" spc="-3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ợp </a:t>
            </a:r>
            <a:r>
              <a:rPr lang="en-US" sz="2000" spc="-3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tác</a:t>
            </a:r>
            <a:r>
              <a:rPr lang="en-US" sz="2000" spc="-3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Phối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hợp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với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tổ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chức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thuê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chuyên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gia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từng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bước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chuyển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giao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năng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lực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mới;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Phối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hợp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với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đối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tác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nghiệp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bạn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bè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để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hỗ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trợ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nhân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viên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chuyển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đổi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việc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làm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sang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tổ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chức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khác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FAC86E-4945-4CAE-A795-016CB2A81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7917BB-CDDC-4CE0-9EF0-4697FAC0C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32889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AD0374F-9ED5-4FF3-B5AD-8EF9A94170FB}"/>
              </a:ext>
            </a:extLst>
          </p:cNvPr>
          <p:cNvSpPr txBox="1"/>
          <p:nvPr/>
        </p:nvSpPr>
        <p:spPr>
          <a:xfrm>
            <a:off x="2134491" y="695570"/>
            <a:ext cx="8615494" cy="18312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Lập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hoạch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hành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động</a:t>
            </a:r>
            <a:endParaRPr lang="en-US" sz="2400" b="1" dirty="0">
              <a:solidFill>
                <a:srgbClr val="0070C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algn="just"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Sau khi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xây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dựng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chiến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lược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nhân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sự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tiến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hành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chi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tiết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hóa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bằng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mục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tiêu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hoạch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hành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động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hàng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năm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hàng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quý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hàng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tháng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để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triển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khai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 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BFF43B-B81E-4F6D-95EF-1EB571A3DA01}"/>
              </a:ext>
            </a:extLst>
          </p:cNvPr>
          <p:cNvSpPr txBox="1"/>
          <p:nvPr/>
        </p:nvSpPr>
        <p:spPr>
          <a:xfrm>
            <a:off x="2114392" y="3034569"/>
            <a:ext cx="8615494" cy="2769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Chiến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lược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nhân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sự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là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một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quá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trình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dài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hạn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cần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định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kỳ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hiệu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quả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điều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chỉnh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cho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phù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hợp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với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những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thay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đổi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từ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bên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ngoài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bên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trong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tổ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chức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 algn="just">
              <a:spcBef>
                <a:spcPts val="600"/>
              </a:spcBef>
              <a:spcAft>
                <a:spcPts val="600"/>
              </a:spcAft>
            </a:pPr>
            <a:endParaRPr lang="en-US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algn="just">
              <a:spcBef>
                <a:spcPts val="600"/>
              </a:spcBef>
              <a:spcAft>
                <a:spcPts val="600"/>
              </a:spcAft>
            </a:pP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Triển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khai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hoạch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giám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sát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đánh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 marL="0" marR="0" algn="just">
              <a:spcBef>
                <a:spcPts val="600"/>
              </a:spcBef>
              <a:spcAft>
                <a:spcPts val="600"/>
              </a:spcAft>
            </a:pP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hoạch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hành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động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được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tổ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chức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thực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hiện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hiệu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quả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C2F6AE-F941-447D-99D5-D71C80F97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088525-393A-4B9D-B369-BE9E418EC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58278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48056" y="787782"/>
            <a:ext cx="869588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just">
              <a:spcBef>
                <a:spcPts val="600"/>
              </a:spcBef>
              <a:spcAft>
                <a:spcPts val="600"/>
              </a:spcAft>
            </a:pP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Chiến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lược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ào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endParaRPr lang="en-US" sz="2400" b="1" dirty="0">
              <a:solidFill>
                <a:srgbClr val="0070C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algn="just">
              <a:spcBef>
                <a:spcPts val="600"/>
              </a:spcBef>
              <a:spcAft>
                <a:spcPts val="600"/>
              </a:spcAft>
            </a:pP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sz="2400" dirty="0">
              <a:solidFill>
                <a:srgbClr val="0070C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Giải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pháp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giữ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vai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trò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trọng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nhất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để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phát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triển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bền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vững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nguồn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nhân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nghiệp; 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giúp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khắc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phục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thiếu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hụt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năng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nhanh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chủ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động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linh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hoạt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giúp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tăng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năng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suất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lao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động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năng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cạnh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tranh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nghiệp;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giúp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khai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thác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tiềm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năng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bí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quyết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kinh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nghiệm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người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lao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động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 algn="just">
              <a:spcBef>
                <a:spcPts val="600"/>
              </a:spcBef>
              <a:spcAft>
                <a:spcPts val="600"/>
              </a:spcAft>
            </a:pP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8EE83A-BE20-4FFD-95F7-38BB71349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486BA7-EF7A-45ED-80CA-99AD86528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0536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D748B78-BF45-4A55-BD79-8C41A2F57B7B}"/>
              </a:ext>
            </a:extLst>
          </p:cNvPr>
          <p:cNvSpPr txBox="1"/>
          <p:nvPr/>
        </p:nvSpPr>
        <p:spPr>
          <a:xfrm>
            <a:off x="1541823" y="566678"/>
            <a:ext cx="9504727" cy="57246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algn="just">
              <a:spcBef>
                <a:spcPts val="600"/>
              </a:spcBef>
              <a:spcAft>
                <a:spcPts val="600"/>
              </a:spcAft>
            </a:pP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Qui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chế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endParaRPr lang="en-US" sz="2800" b="1" dirty="0">
              <a:solidFill>
                <a:srgbClr val="0070C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 algn="just">
              <a:spcBef>
                <a:spcPts val="600"/>
              </a:spcBef>
              <a:spcAft>
                <a:spcPts val="600"/>
              </a:spcAft>
            </a:pPr>
            <a:endParaRPr lang="en-US" sz="2800" b="1" dirty="0">
              <a:solidFill>
                <a:srgbClr val="0070C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14350" marR="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Thiết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lập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một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khung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khổ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nội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bộ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môi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trường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trong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nghiệp;</a:t>
            </a:r>
          </a:p>
          <a:p>
            <a:pPr marL="514350" marR="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Định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hướng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dẫn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hướng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công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tác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nghiệp; </a:t>
            </a:r>
          </a:p>
          <a:p>
            <a:pPr marL="514350" marR="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Làm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cơ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sở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để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thiết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triển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khai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hoạt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động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</a:t>
            </a:r>
          </a:p>
          <a:p>
            <a:pPr marL="514350" marR="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Giúp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thành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viên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hiểu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tự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giác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tham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gia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học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tập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làm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endParaRPr lang="en-US" sz="24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14350" marR="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Đảm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bảo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đạt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chất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lượng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marL="514350" marR="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Làm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căn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cứ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để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có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chế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đãi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ngộ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khuyến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khích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lao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động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tham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gia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công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tác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E90E3F-89B0-48FA-9E46-E24DF274C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E69759-332D-4BBA-B5CC-679F69F5C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0878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ECDF134-EB91-437A-92F2-23ADDBBBC302}"/>
              </a:ext>
            </a:extLst>
          </p:cNvPr>
          <p:cNvSpPr txBox="1"/>
          <p:nvPr/>
        </p:nvSpPr>
        <p:spPr>
          <a:xfrm>
            <a:off x="2013357" y="1081586"/>
            <a:ext cx="8816829" cy="43088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indent="-3429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spc="12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Quy </a:t>
            </a:r>
            <a:r>
              <a:rPr lang="en-US" sz="2400" spc="12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chế</a:t>
            </a:r>
            <a:r>
              <a:rPr lang="en-US" sz="2400" spc="12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spc="12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400" spc="12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spc="12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400" spc="12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qui định </a:t>
            </a:r>
            <a:r>
              <a:rPr lang="en-US" sz="2400" spc="12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chung</a:t>
            </a:r>
            <a:r>
              <a:rPr lang="en-US" sz="2400" spc="12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spc="12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về</a:t>
            </a:r>
            <a:r>
              <a:rPr lang="en-US" sz="2400" spc="12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spc="12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những</a:t>
            </a:r>
            <a:r>
              <a:rPr lang="en-US" sz="2400" spc="12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spc="12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nội</a:t>
            </a:r>
            <a:r>
              <a:rPr lang="en-US" sz="2400" spc="12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dung </a:t>
            </a:r>
            <a:r>
              <a:rPr lang="en-US" sz="2400" spc="12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có</a:t>
            </a:r>
            <a:r>
              <a:rPr lang="en-US" sz="2400" spc="12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spc="12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liên</a:t>
            </a:r>
            <a:r>
              <a:rPr lang="en-US" sz="2400" spc="12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spc="12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</a:t>
            </a:r>
            <a:r>
              <a:rPr lang="en-US" sz="2400" spc="12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spc="12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đến</a:t>
            </a:r>
            <a:r>
              <a:rPr lang="en-US" sz="2400" spc="12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spc="12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công</a:t>
            </a:r>
            <a:r>
              <a:rPr lang="en-US" sz="2400" spc="12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spc="12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tác</a:t>
            </a:r>
            <a:r>
              <a:rPr lang="en-US" sz="2400" spc="12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spc="12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400" spc="12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spc="12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400" spc="12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spc="12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tại</a:t>
            </a:r>
            <a:r>
              <a:rPr lang="en-US" sz="2400" spc="12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spc="12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doanh</a:t>
            </a:r>
            <a:r>
              <a:rPr lang="en-US" sz="2400" spc="12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spc="12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nghiêp</a:t>
            </a:r>
            <a:r>
              <a:rPr lang="en-US" sz="2400" spc="12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400" spc="12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như</a:t>
            </a:r>
            <a:r>
              <a:rPr lang="en-US" sz="2400" spc="12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đối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tượng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được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phạm vi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nguyên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tắc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hình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thức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chuẩn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được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tham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gia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khoá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thẩm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quyền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tự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thủ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tục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giải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quyết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yêu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trong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nội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bộ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endParaRPr lang="en-US" sz="2400" spc="12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7200" algn="just">
              <a:spcAft>
                <a:spcPts val="600"/>
              </a:spcAft>
            </a:pPr>
            <a:r>
              <a:rPr lang="en-US" sz="2400" spc="12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Nội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dung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quy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chế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phải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đảm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bảo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không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vi phạm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quy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định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pháp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luật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Phù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hợp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với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sản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xuất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kinh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nghiệp;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óp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phần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nâng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cao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hiệu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quả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công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tác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quản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lí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trong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nghiệp.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8FF73B-2E2E-4B7A-9268-034C553AF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FD2019-A0CE-4EE8-86C5-AE6983298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48221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87293A9-6A84-4F62-8F10-FE4666E6D1F2}"/>
              </a:ext>
            </a:extLst>
          </p:cNvPr>
          <p:cNvSpPr txBox="1"/>
          <p:nvPr/>
        </p:nvSpPr>
        <p:spPr>
          <a:xfrm>
            <a:off x="2222808" y="2096319"/>
            <a:ext cx="9566738" cy="11767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Xây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dựng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hệ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thống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nghiệp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3200" b="1" dirty="0">
              <a:solidFill>
                <a:srgbClr val="0070C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15000"/>
              </a:lnSpc>
            </a:pP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E68636-C97A-4797-99DB-50F67E609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B3BE10-6AB6-42AF-B023-3E19F7559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4385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479F1-E538-448E-BD5F-2481F3F742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2629" y="729528"/>
            <a:ext cx="11005751" cy="759655"/>
          </a:xfrm>
        </p:spPr>
        <p:txBody>
          <a:bodyPr>
            <a:normAutofit fontScale="90000"/>
          </a:bodyPr>
          <a:lstStyle/>
          <a:p>
            <a:pPr algn="ctr"/>
            <a:b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3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1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lập</a:t>
            </a:r>
            <a:r>
              <a:rPr lang="en-US" sz="3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1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môi</a:t>
            </a:r>
            <a:r>
              <a:rPr lang="en-US" sz="3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1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trường</a:t>
            </a:r>
            <a:r>
              <a:rPr lang="en-US" sz="3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1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3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1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3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1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trong</a:t>
            </a:r>
            <a:r>
              <a:rPr lang="en-US" sz="3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1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US" sz="3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nghiệp</a:t>
            </a: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3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Down Arrow 7">
            <a:extLst>
              <a:ext uri="{FF2B5EF4-FFF2-40B4-BE49-F238E27FC236}">
                <a16:creationId xmlns:a16="http://schemas.microsoft.com/office/drawing/2014/main" id="{67438303-114B-4657-9C1A-8E9FC7ECF085}"/>
              </a:ext>
            </a:extLst>
          </p:cNvPr>
          <p:cNvSpPr/>
          <p:nvPr/>
        </p:nvSpPr>
        <p:spPr>
          <a:xfrm rot="21423414">
            <a:off x="9311013" y="10194055"/>
            <a:ext cx="964206" cy="593052"/>
          </a:xfrm>
          <a:prstGeom prst="downArrow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5ABFF9E-E4D1-43B4-94EC-0170C2D6889F}"/>
              </a:ext>
            </a:extLst>
          </p:cNvPr>
          <p:cNvSpPr txBox="1"/>
          <p:nvPr/>
        </p:nvSpPr>
        <p:spPr>
          <a:xfrm>
            <a:off x="2161110" y="1960823"/>
            <a:ext cx="8600675" cy="4092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Xây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dựng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thủ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tục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qui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qui định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về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trách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nhiệm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quyền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hạn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Xây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dựng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bộ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công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cụ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Xây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dựng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bộ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tiêu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chí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tiêu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chuẩn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đánh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giá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hoạt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động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Xây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dựng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hệ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thống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thông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tin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nghiệp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liên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tới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như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khóa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người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đối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tác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,... </a:t>
            </a:r>
          </a:p>
          <a:p>
            <a:pPr>
              <a:lnSpc>
                <a:spcPct val="150000"/>
              </a:lnSpc>
            </a:pP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7460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F0AB69B-430E-40DC-B2C3-B525F79862A2}"/>
              </a:ext>
            </a:extLst>
          </p:cNvPr>
          <p:cNvSpPr txBox="1"/>
          <p:nvPr/>
        </p:nvSpPr>
        <p:spPr>
          <a:xfrm>
            <a:off x="2332784" y="1729920"/>
            <a:ext cx="8439135" cy="22398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Thủ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tục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qui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định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quá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thực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hiện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hoạt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động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tại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nghiệp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quả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thực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người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chịu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trách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nhiệm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công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cụ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thiết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để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thực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từng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trong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đó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D55C05-7493-40D2-BB3F-AD41956E0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BECE6F-C414-4CEC-93C9-D406298FD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351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575308" y="712551"/>
            <a:ext cx="10084880" cy="4679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Mục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tiêu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bài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học</a:t>
            </a: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Học </a:t>
            </a:r>
            <a:r>
              <a:rPr lang="en-US" sz="2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xong</a:t>
            </a:r>
            <a:r>
              <a:rPr lang="en-US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bài</a:t>
            </a:r>
            <a:r>
              <a:rPr lang="en-US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này</a:t>
            </a:r>
            <a:r>
              <a:rPr lang="en-US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người</a:t>
            </a:r>
            <a:r>
              <a:rPr lang="en-US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học </a:t>
            </a:r>
            <a:r>
              <a:rPr lang="en-US" sz="2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có</a:t>
            </a:r>
            <a:r>
              <a:rPr lang="en-US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khả</a:t>
            </a:r>
            <a:r>
              <a:rPr lang="en-US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Tham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gia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xây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hoạch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phát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triển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nhân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nghiệp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Xây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dựng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tiêu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chí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chọn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đối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tác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Xây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dựng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mạng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lưới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viên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nối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mạng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lưới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đối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tác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nội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bộ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bên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ngoài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Xây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dựng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lưu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trữ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cập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nhật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hồ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sơ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đối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tác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Duy</a:t>
            </a:r>
            <a:r>
              <a:rPr lang="en-US" sz="2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trì</a:t>
            </a:r>
            <a:r>
              <a:rPr lang="en-US" sz="2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</a:t>
            </a:r>
            <a:r>
              <a:rPr lang="en-US" sz="2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phát</a:t>
            </a:r>
            <a:r>
              <a:rPr lang="en-US" sz="2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triển</a:t>
            </a:r>
            <a:r>
              <a:rPr lang="en-US" sz="2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mạng</a:t>
            </a:r>
            <a:r>
              <a:rPr lang="en-US" sz="2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lưới</a:t>
            </a:r>
            <a:r>
              <a:rPr lang="en-US" sz="2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đối</a:t>
            </a:r>
            <a:r>
              <a:rPr lang="en-US" sz="2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tác</a:t>
            </a:r>
            <a:r>
              <a:rPr lang="en-US" sz="2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n-US" sz="2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09222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9870-69FD-4D15-99E6-150088183823}" type="slidenum">
              <a:rPr lang="en-US" smtClean="0"/>
              <a:t>20</a:t>
            </a:fld>
            <a:endParaRPr lang="en-US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D41B3139-E545-42CD-88DA-7FB99AD88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6236180"/>
              </p:ext>
            </p:extLst>
          </p:nvPr>
        </p:nvGraphicFramePr>
        <p:xfrm>
          <a:off x="2017880" y="352842"/>
          <a:ext cx="9115694" cy="67162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23959">
                  <a:extLst>
                    <a:ext uri="{9D8B030D-6E8A-4147-A177-3AD203B41FA5}">
                      <a16:colId xmlns:a16="http://schemas.microsoft.com/office/drawing/2014/main" val="3259650622"/>
                    </a:ext>
                  </a:extLst>
                </a:gridCol>
                <a:gridCol w="5181457">
                  <a:extLst>
                    <a:ext uri="{9D8B030D-6E8A-4147-A177-3AD203B41FA5}">
                      <a16:colId xmlns:a16="http://schemas.microsoft.com/office/drawing/2014/main" val="2125360954"/>
                    </a:ext>
                  </a:extLst>
                </a:gridCol>
                <a:gridCol w="1710278">
                  <a:extLst>
                    <a:ext uri="{9D8B030D-6E8A-4147-A177-3AD203B41FA5}">
                      <a16:colId xmlns:a16="http://schemas.microsoft.com/office/drawing/2014/main" val="1992757298"/>
                    </a:ext>
                  </a:extLst>
                </a:gridCol>
              </a:tblGrid>
              <a:tr h="522963">
                <a:tc>
                  <a:txBody>
                    <a:bodyPr/>
                    <a:lstStyle/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Trách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nhiệm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4699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4699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Quá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trình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hoạt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động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4699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Qui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định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,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Hồ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sơ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doanh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nghiệp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Biểu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mẫu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6221771"/>
                  </a:ext>
                </a:extLst>
              </a:tr>
              <a:tr h="344334">
                <a:tc>
                  <a:txBody>
                    <a:bodyPr/>
                    <a:lstStyle/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Nhân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viên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QLĐT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Tổ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chức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xác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định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nhu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cầu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nội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bộ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và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năng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lực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liên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kết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QĐ2.1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BM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2.1;BM 2.2;BM 2.3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BM3.1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7317786"/>
                  </a:ext>
                </a:extLst>
              </a:tr>
              <a:tr h="344334">
                <a:tc>
                  <a:txBody>
                    <a:bodyPr/>
                    <a:lstStyle/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Trưởng </a:t>
                      </a:r>
                      <a:r>
                        <a:rPr lang="vi-VN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đơn vị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Nhân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viên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quản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lí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Xác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định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nhu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cầu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nội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bộ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/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Kết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quả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PAĐT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nội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bộ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Đánh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giá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năng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lực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liên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kết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/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Kết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quả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PAĐT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liên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kết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4638268"/>
                  </a:ext>
                </a:extLst>
              </a:tr>
              <a:tr h="166921">
                <a:tc>
                  <a:txBody>
                    <a:bodyPr/>
                    <a:lstStyle/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4699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7974798"/>
                  </a:ext>
                </a:extLst>
              </a:tr>
              <a:tr h="166921">
                <a:tc>
                  <a:txBody>
                    <a:bodyPr/>
                    <a:lstStyle/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Trưởng phòng đào tạo </a:t>
                      </a:r>
                      <a:endParaRPr lang="en-US" sz="12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Kí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kết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hợp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đồng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/ KQ: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Hợp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đồng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liên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kết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QĐ7.1;BM7.1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2810283"/>
                  </a:ext>
                </a:extLst>
              </a:tr>
              <a:tr h="165705">
                <a:tc>
                  <a:txBody>
                    <a:bodyPr/>
                    <a:lstStyle/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4699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4699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1629477"/>
                  </a:ext>
                </a:extLst>
              </a:tr>
              <a:tr h="344334">
                <a:tc>
                  <a:txBody>
                    <a:bodyPr/>
                    <a:lstStyle/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Nhân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viên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QLĐT/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Trưởng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phòng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Đánh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giá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yêu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cầu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Đỏ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tại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Doanh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nghiệp/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KQ:Danh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mục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PAĐT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nội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bộ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và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liên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kết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4699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QĐ2.1;BM4.1</a:t>
                      </a: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4863295"/>
                  </a:ext>
                </a:extLst>
              </a:tr>
              <a:tr h="166921">
                <a:tc>
                  <a:txBody>
                    <a:bodyPr/>
                    <a:lstStyle/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4699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3614974"/>
                  </a:ext>
                </a:extLst>
              </a:tr>
              <a:tr h="344334">
                <a:tc>
                  <a:txBody>
                    <a:bodyPr/>
                    <a:lstStyle/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viên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/Trưởng </a:t>
                      </a:r>
                      <a:r>
                        <a:rPr lang="vi-VN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đơn vị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Lập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hoạch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triển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khai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dạy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học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,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lập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hồ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sơ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khóa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học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/KQ: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Hồ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sơ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khóa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học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QĐ5.1;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BM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4.2;BM4.3</a:t>
                      </a: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0496499"/>
                  </a:ext>
                </a:extLst>
              </a:tr>
              <a:tr h="166921">
                <a:tc>
                  <a:txBody>
                    <a:bodyPr/>
                    <a:lstStyle/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4699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757967"/>
                  </a:ext>
                </a:extLst>
              </a:tr>
              <a:tr h="165705">
                <a:tc>
                  <a:txBody>
                    <a:bodyPr/>
                    <a:lstStyle/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Trưởng </a:t>
                      </a:r>
                      <a:r>
                        <a:rPr lang="vi-VN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đơn vị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Lập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hoạch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vi-VN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đơn vị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 KQ: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hoạch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của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vi-VN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đơn vị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QĐ5.1;BM5.1</a:t>
                      </a: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5457315"/>
                  </a:ext>
                </a:extLst>
              </a:tr>
              <a:tr h="166921">
                <a:tc>
                  <a:txBody>
                    <a:bodyPr/>
                    <a:lstStyle/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4699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7482697"/>
                  </a:ext>
                </a:extLst>
              </a:tr>
              <a:tr h="344334">
                <a:tc>
                  <a:txBody>
                    <a:bodyPr/>
                    <a:lstStyle/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Nhân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viên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QLĐT/PTGĐ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phụ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trách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Lập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hoạch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doanh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nghiệp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 KQ: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hoạch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tại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DN  </a:t>
                      </a:r>
                    </a:p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QĐ5.1;BM 5.2-5.8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8398452"/>
                  </a:ext>
                </a:extLst>
              </a:tr>
              <a:tr h="166921">
                <a:tc>
                  <a:txBody>
                    <a:bodyPr/>
                    <a:lstStyle/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62175" algn="l"/>
                        </a:tabLs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4699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2595725"/>
                  </a:ext>
                </a:extLst>
              </a:tr>
              <a:tr h="344334">
                <a:tc>
                  <a:txBody>
                    <a:bodyPr/>
                    <a:lstStyle/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Nhân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viên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QLĐT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Tổ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chức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–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giám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sát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điều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khiển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thực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hiện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KHĐTDN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QĐ6.1;QĐ6.2;BM6.6.1-6.3 </a:t>
                      </a: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6548125"/>
                  </a:ext>
                </a:extLst>
              </a:tr>
              <a:tr h="344334">
                <a:tc>
                  <a:txBody>
                    <a:bodyPr/>
                    <a:lstStyle/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Trưởng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các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vi-VN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đơn vị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liên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viên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Thực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hiện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hoạch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vi-VN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đơn vị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/KQ: Hoàn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thành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các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khóa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học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hoạch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167796"/>
                  </a:ext>
                </a:extLst>
              </a:tr>
              <a:tr h="165705">
                <a:tc>
                  <a:txBody>
                    <a:bodyPr/>
                    <a:lstStyle/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4699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71550" algn="l"/>
                        </a:tabLst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4699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7155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7934629"/>
                  </a:ext>
                </a:extLst>
              </a:tr>
              <a:tr h="166680">
                <a:tc>
                  <a:txBody>
                    <a:bodyPr/>
                    <a:lstStyle/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 tạo viên</a:t>
                      </a:r>
                      <a:endParaRPr lang="en-US" sz="12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71550" algn="l"/>
                        </a:tabLs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Đánh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giá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kết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quả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khóa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học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/KQ: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Báo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cáo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kết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quả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khóa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học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7155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QĐ6.1; QĐ6.2; BM6.4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9192115"/>
                  </a:ext>
                </a:extLst>
              </a:tr>
              <a:tr h="165705">
                <a:tc>
                  <a:txBody>
                    <a:bodyPr/>
                    <a:lstStyle/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4699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7155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9285049"/>
                  </a:ext>
                </a:extLst>
              </a:tr>
              <a:tr h="344334">
                <a:tc>
                  <a:txBody>
                    <a:bodyPr/>
                    <a:lstStyle/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Các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trưởng </a:t>
                      </a:r>
                      <a:r>
                        <a:rPr lang="vi-VN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đơn vị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71550" algn="l"/>
                        </a:tabLs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Đánh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giá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tình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hình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sử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dụng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nguồn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lực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 KQ: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Báo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cáo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tình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hình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sử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dụng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nguồn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lực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7155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QĐ6.1-6.2; BM6.5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8734939"/>
                  </a:ext>
                </a:extLst>
              </a:tr>
              <a:tr h="166921">
                <a:tc>
                  <a:txBody>
                    <a:bodyPr/>
                    <a:lstStyle/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4699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7155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485016"/>
                  </a:ext>
                </a:extLst>
              </a:tr>
              <a:tr h="344334">
                <a:tc>
                  <a:txBody>
                    <a:bodyPr/>
                    <a:lstStyle/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Trưởng </a:t>
                      </a:r>
                      <a:r>
                        <a:rPr lang="vi-VN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đơn vị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71550" algn="l"/>
                        </a:tabLs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Đánh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giá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kết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quả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thực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hiện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hoạch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vi-VN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đơn vị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/KQ: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Báo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cáo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kết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quả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vi-VN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đơn vị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7155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QĐ6.1-6.2; BM6.6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1888215"/>
                  </a:ext>
                </a:extLst>
              </a:tr>
              <a:tr h="166921">
                <a:tc>
                  <a:txBody>
                    <a:bodyPr/>
                    <a:lstStyle/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4699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7155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944693"/>
                  </a:ext>
                </a:extLst>
              </a:tr>
              <a:tr h="344334">
                <a:tc>
                  <a:txBody>
                    <a:bodyPr/>
                    <a:lstStyle/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Nhân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viên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QLĐT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71550" algn="l"/>
                        </a:tabLs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Đánh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giá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hoạt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động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 KQ: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Báo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cáo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kết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quả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đánh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giá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hoạt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động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4699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7155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QĐ6.1-6.2;BM6.7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5676" marR="3567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7822464"/>
                  </a:ext>
                </a:extLst>
              </a:tr>
            </a:tbl>
          </a:graphicData>
        </a:graphic>
      </p:graphicFrame>
      <p:grpSp>
        <p:nvGrpSpPr>
          <p:cNvPr id="32" name="Group 31">
            <a:extLst>
              <a:ext uri="{FF2B5EF4-FFF2-40B4-BE49-F238E27FC236}">
                <a16:creationId xmlns:a16="http://schemas.microsoft.com/office/drawing/2014/main" id="{16827750-2F99-422D-A117-9D2F44A4A827}"/>
              </a:ext>
            </a:extLst>
          </p:cNvPr>
          <p:cNvGrpSpPr/>
          <p:nvPr/>
        </p:nvGrpSpPr>
        <p:grpSpPr>
          <a:xfrm>
            <a:off x="9088904" y="999654"/>
            <a:ext cx="317659" cy="5690489"/>
            <a:chOff x="9033288" y="-277028"/>
            <a:chExt cx="372095" cy="6729263"/>
          </a:xfrm>
        </p:grpSpPr>
        <p:sp>
          <p:nvSpPr>
            <p:cNvPr id="9" name="Arrow: Down 8">
              <a:extLst>
                <a:ext uri="{FF2B5EF4-FFF2-40B4-BE49-F238E27FC236}">
                  <a16:creationId xmlns:a16="http://schemas.microsoft.com/office/drawing/2014/main" id="{6507345A-529A-4364-8734-F4CBB40DA053}"/>
                </a:ext>
              </a:extLst>
            </p:cNvPr>
            <p:cNvSpPr/>
            <p:nvPr/>
          </p:nvSpPr>
          <p:spPr>
            <a:xfrm>
              <a:off x="9038812" y="-277028"/>
              <a:ext cx="279215" cy="284661"/>
            </a:xfrm>
            <a:prstGeom prst="downArrow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" name="Arrow: Down 20">
              <a:extLst>
                <a:ext uri="{FF2B5EF4-FFF2-40B4-BE49-F238E27FC236}">
                  <a16:creationId xmlns:a16="http://schemas.microsoft.com/office/drawing/2014/main" id="{EAE4F6E0-E571-4CAD-B16D-DEB28C6D51D1}"/>
                </a:ext>
              </a:extLst>
            </p:cNvPr>
            <p:cNvSpPr/>
            <p:nvPr/>
          </p:nvSpPr>
          <p:spPr>
            <a:xfrm>
              <a:off x="9033288" y="544514"/>
              <a:ext cx="279214" cy="138710"/>
            </a:xfrm>
            <a:prstGeom prst="downArrow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" name="Arrow: Down 22">
              <a:extLst>
                <a:ext uri="{FF2B5EF4-FFF2-40B4-BE49-F238E27FC236}">
                  <a16:creationId xmlns:a16="http://schemas.microsoft.com/office/drawing/2014/main" id="{DAE0C731-A9F1-4857-89DD-91C789F391A9}"/>
                </a:ext>
              </a:extLst>
            </p:cNvPr>
            <p:cNvSpPr/>
            <p:nvPr/>
          </p:nvSpPr>
          <p:spPr>
            <a:xfrm>
              <a:off x="9057550" y="1634022"/>
              <a:ext cx="279215" cy="213528"/>
            </a:xfrm>
            <a:prstGeom prst="downArrow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" name="Arrow: Down 23">
              <a:extLst>
                <a:ext uri="{FF2B5EF4-FFF2-40B4-BE49-F238E27FC236}">
                  <a16:creationId xmlns:a16="http://schemas.microsoft.com/office/drawing/2014/main" id="{D65FA401-4F0A-45EC-A90F-2D8D6F9BED02}"/>
                </a:ext>
              </a:extLst>
            </p:cNvPr>
            <p:cNvSpPr/>
            <p:nvPr/>
          </p:nvSpPr>
          <p:spPr>
            <a:xfrm>
              <a:off x="9038870" y="2741747"/>
              <a:ext cx="297894" cy="196387"/>
            </a:xfrm>
            <a:prstGeom prst="downArrow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" name="Arrow: Down 24">
              <a:extLst>
                <a:ext uri="{FF2B5EF4-FFF2-40B4-BE49-F238E27FC236}">
                  <a16:creationId xmlns:a16="http://schemas.microsoft.com/office/drawing/2014/main" id="{6D880A34-601A-4B01-AB06-2BBDE0BA5367}"/>
                </a:ext>
              </a:extLst>
            </p:cNvPr>
            <p:cNvSpPr/>
            <p:nvPr/>
          </p:nvSpPr>
          <p:spPr>
            <a:xfrm>
              <a:off x="9057550" y="2303223"/>
              <a:ext cx="279215" cy="196387"/>
            </a:xfrm>
            <a:prstGeom prst="downArrow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" name="Arrow: Down 25">
              <a:extLst>
                <a:ext uri="{FF2B5EF4-FFF2-40B4-BE49-F238E27FC236}">
                  <a16:creationId xmlns:a16="http://schemas.microsoft.com/office/drawing/2014/main" id="{BA546238-E493-4B9C-A023-1D332DBF2ACA}"/>
                </a:ext>
              </a:extLst>
            </p:cNvPr>
            <p:cNvSpPr/>
            <p:nvPr/>
          </p:nvSpPr>
          <p:spPr>
            <a:xfrm>
              <a:off x="9070340" y="4510517"/>
              <a:ext cx="279215" cy="212431"/>
            </a:xfrm>
            <a:prstGeom prst="downArrow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" name="Arrow: Down 26">
              <a:extLst>
                <a:ext uri="{FF2B5EF4-FFF2-40B4-BE49-F238E27FC236}">
                  <a16:creationId xmlns:a16="http://schemas.microsoft.com/office/drawing/2014/main" id="{6184D9CB-ADB5-457D-B81C-206C8A788F6E}"/>
                </a:ext>
              </a:extLst>
            </p:cNvPr>
            <p:cNvSpPr/>
            <p:nvPr/>
          </p:nvSpPr>
          <p:spPr>
            <a:xfrm>
              <a:off x="9057550" y="962117"/>
              <a:ext cx="279215" cy="196387"/>
            </a:xfrm>
            <a:prstGeom prst="downArrow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" name="Arrow: Down 27">
              <a:extLst>
                <a:ext uri="{FF2B5EF4-FFF2-40B4-BE49-F238E27FC236}">
                  <a16:creationId xmlns:a16="http://schemas.microsoft.com/office/drawing/2014/main" id="{7CDFAD4B-6CE5-4BB0-BAA4-ECAE8DB7E77F}"/>
                </a:ext>
              </a:extLst>
            </p:cNvPr>
            <p:cNvSpPr/>
            <p:nvPr/>
          </p:nvSpPr>
          <p:spPr>
            <a:xfrm>
              <a:off x="9070340" y="3419325"/>
              <a:ext cx="279215" cy="138710"/>
            </a:xfrm>
            <a:prstGeom prst="downArrow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9" name="Arrow: Down 28">
              <a:extLst>
                <a:ext uri="{FF2B5EF4-FFF2-40B4-BE49-F238E27FC236}">
                  <a16:creationId xmlns:a16="http://schemas.microsoft.com/office/drawing/2014/main" id="{E3E06229-51E7-46FE-84C9-F0EC8FF22156}"/>
                </a:ext>
              </a:extLst>
            </p:cNvPr>
            <p:cNvSpPr/>
            <p:nvPr/>
          </p:nvSpPr>
          <p:spPr>
            <a:xfrm>
              <a:off x="9070340" y="4893938"/>
              <a:ext cx="279215" cy="212431"/>
            </a:xfrm>
            <a:prstGeom prst="downArrow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0" name="Arrow: Down 29">
              <a:extLst>
                <a:ext uri="{FF2B5EF4-FFF2-40B4-BE49-F238E27FC236}">
                  <a16:creationId xmlns:a16="http://schemas.microsoft.com/office/drawing/2014/main" id="{6B6C0BE2-459B-491D-9D19-FC037E9CEEEE}"/>
                </a:ext>
              </a:extLst>
            </p:cNvPr>
            <p:cNvSpPr/>
            <p:nvPr/>
          </p:nvSpPr>
          <p:spPr>
            <a:xfrm>
              <a:off x="9085949" y="5593196"/>
              <a:ext cx="279215" cy="155748"/>
            </a:xfrm>
            <a:prstGeom prst="downArrow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1" name="Arrow: Down 30">
              <a:extLst>
                <a:ext uri="{FF2B5EF4-FFF2-40B4-BE49-F238E27FC236}">
                  <a16:creationId xmlns:a16="http://schemas.microsoft.com/office/drawing/2014/main" id="{2CE4E9FC-0C7A-49F3-A9B4-1E7BC808A783}"/>
                </a:ext>
              </a:extLst>
            </p:cNvPr>
            <p:cNvSpPr/>
            <p:nvPr/>
          </p:nvSpPr>
          <p:spPr>
            <a:xfrm>
              <a:off x="9126168" y="6239804"/>
              <a:ext cx="279215" cy="212431"/>
            </a:xfrm>
            <a:prstGeom prst="downArrow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34" name="Title 1">
            <a:extLst>
              <a:ext uri="{FF2B5EF4-FFF2-40B4-BE49-F238E27FC236}">
                <a16:creationId xmlns:a16="http://schemas.microsoft.com/office/drawing/2014/main" id="{BB207B6A-80D6-4598-99D4-DB4060D3C988}"/>
              </a:ext>
            </a:extLst>
          </p:cNvPr>
          <p:cNvSpPr txBox="1">
            <a:spLocks/>
          </p:cNvSpPr>
          <p:nvPr/>
        </p:nvSpPr>
        <p:spPr>
          <a:xfrm>
            <a:off x="3827126" y="-97930"/>
            <a:ext cx="5899136" cy="58088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Thủ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tục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tại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nghiệp</a:t>
            </a:r>
          </a:p>
        </p:txBody>
      </p:sp>
    </p:spTree>
    <p:extLst>
      <p:ext uri="{BB962C8B-B14F-4D97-AF65-F5344CB8AC3E}">
        <p14:creationId xmlns:p14="http://schemas.microsoft.com/office/powerpoint/2010/main" val="23555134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46745" y="703269"/>
          <a:ext cx="11498510" cy="54418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96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97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690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767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2633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001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STT</a:t>
                      </a:r>
                    </a:p>
                  </a:txBody>
                  <a:tcPr marL="54610" marR="45720" marT="18415" marB="2730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Bài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học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liên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610" marR="45720" marT="18415" marB="2730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Văn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bản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qui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định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(QĐ) </a:t>
                      </a:r>
                    </a:p>
                  </a:txBody>
                  <a:tcPr marL="54610" marR="45720" marT="18415" marB="2730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Hồ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sơ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doanh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nghiệp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(HSDN)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610" marR="45720" marT="18415" marB="2730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Biểu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mẫu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(BM)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610" marR="45720" marT="18415" marB="2730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35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LU02</a:t>
                      </a:r>
                    </a:p>
                  </a:txBody>
                  <a:tcPr marL="54610" marR="45720" marT="18415" marB="2730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Xác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định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nhu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cầu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nội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bộ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610" marR="45720" marT="18415" marB="2730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QĐ 2.1: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Thành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phần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quyền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hạn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và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trách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nhiệm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cơ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chế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qui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trình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XĐNCĐT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phần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nội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bộ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610" marR="45720" marT="18415" marB="2730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Chỉ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tiêu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hoạch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;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Báo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cáo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kết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quả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sản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xuất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kinh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doanh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;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Sơ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đồ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chức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năng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Sơ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đồ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tổ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chức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;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Hồ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sơ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việc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làm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;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Hồ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sơ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năng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lực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54610" marR="45720" marT="18415" marB="2730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BM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2.1.1-2.1.3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Xác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định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NCĐT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nội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bộ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BM2.1: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Báo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cáo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kết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quả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XĐNCĐT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nội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bộ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đột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xuất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; BM 2.2: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Phương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án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endParaRPr lang="en-US" sz="120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BM 2.3.1-2.3.3: Chi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phí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hiệu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quả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610" marR="45720" marT="18415" marB="2730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18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LU03</a:t>
                      </a:r>
                    </a:p>
                  </a:txBody>
                  <a:tcPr marL="54610" marR="45720" marT="18415" marB="2730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Đánh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giá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năng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lực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liên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kết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54610" marR="45720" marT="18415" marB="2730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QĐ 2.1: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Thành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phần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quyền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hạn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và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trách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nhiệm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cơ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chế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qui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trình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XĐNCĐT 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phần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liên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kết</a:t>
                      </a:r>
                      <a:endParaRPr lang="en-US" sz="120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610" marR="45720" marT="18415" marB="2730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Hồ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sơ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liên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kết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;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hoạch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sử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dụng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trang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thiết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bị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cho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sản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xuất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kinh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doanh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;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hoạch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công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tác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của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ĐTV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610" marR="45720" marT="18415" marB="2730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BM 3.1: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Báo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cáo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kết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quả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ĐGNLĐT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liên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kết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BM 2.2: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Phương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án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610" marR="45720" marT="18415" marB="2730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9791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LU04</a:t>
                      </a:r>
                    </a:p>
                  </a:txBody>
                  <a:tcPr marL="54610" marR="45720" marT="18415" marB="2730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Lập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hoạch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của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doanh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nghiệp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610" marR="45720" marT="18415" marB="2730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QĐ 2.1: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Thành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phần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quyền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hạn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và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trách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nhiệm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cơ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chế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qui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trình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XĐNCĐT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phần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ĐGNCĐT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tại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DN</a:t>
                      </a:r>
                    </a:p>
                  </a:txBody>
                  <a:tcPr marL="54610" marR="45720" marT="18415" marB="2730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Hồ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sơ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viên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;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Hồ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sơ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học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viên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;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Hồ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sơ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;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Hồ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sơ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về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phí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;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Thông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tin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về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yêu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cầu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và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khả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năng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sử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dụng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nguồn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lực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cho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tạo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610" marR="45720" marT="18415" marB="2730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BM 4.1: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Báo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cáo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kết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quả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ĐG NCĐT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tại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54610" marR="45720" marT="18415" marB="2730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7817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BH05</a:t>
                      </a:r>
                    </a:p>
                  </a:txBody>
                  <a:tcPr marL="54610" marR="45720" marT="18415" marB="2730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Lập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hoạch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610" marR="45720" marT="18415" marB="2730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QĐ 5.1: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Thành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phần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quyền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hạn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và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trách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nhiệm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cơ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chế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qui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trình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lập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hoạch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610" marR="45720" marT="18415" marB="2730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610" marR="45720" marT="18415" marB="2730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BM 4.2: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hoạch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triển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khai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khóa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học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BM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4.3: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Hồ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sơ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khóa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học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BM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5.1: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hoạch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đơn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vị</a:t>
                      </a:r>
                      <a:endParaRPr lang="en-US" sz="120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BM 5.2-5.8: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Bộ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hoạch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tại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</a:p>
                  </a:txBody>
                  <a:tcPr marL="54610" marR="45720" marT="18415" marB="2730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391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LU05</a:t>
                      </a:r>
                    </a:p>
                  </a:txBody>
                  <a:tcPr marL="54610" marR="45720" marT="18415" marB="2730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Tổ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chức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-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Giám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sát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và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đánh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giá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tại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doanh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nghiệp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610" marR="45720" marT="18415" marB="2730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QĐ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6.1: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Thành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phần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quyền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hạn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và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trách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nhiệm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cơ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chế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tổ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chức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thực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hiện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ào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QĐ 6.2: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Thành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phần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quyền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hạn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và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trách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nhiệm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cơ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chế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qui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trình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giám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sát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và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đánh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giá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610" marR="45720" marT="18415" marB="2730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Bộ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tiêu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chuẩn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năng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lực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kĩ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năng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nghề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610" marR="45720" marT="18415" marB="2730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BM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6.1: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hoạch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giám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sát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BM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6.2-6.3: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Phiếu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giám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sát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BM 6.4-6.7: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Phiếu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đánh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giá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54610" marR="45720" marT="18415" marB="2730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429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LU06</a:t>
                      </a:r>
                    </a:p>
                  </a:txBody>
                  <a:tcPr marL="54610" marR="45720" marT="18415" marB="2730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Phát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triển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nhân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lực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và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xây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dựng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hệ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thống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của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doanh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nghiệp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610" marR="45720" marT="18415" marB="2730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QĐ7.1: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Quyền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hạn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trách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nhiệm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và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qui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trình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kí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hợp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đồng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LKĐT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QĐ8.1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Nguyên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tắc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tiêu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chí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chức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năng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nhiệm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vụ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của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viên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nội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bộ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QĐ8.2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Nguyên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tắc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,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tiêu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chí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và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qui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trình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chọn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đối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tác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là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cơ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sở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GDNN</a:t>
                      </a:r>
                    </a:p>
                  </a:txBody>
                  <a:tcPr marL="54610" marR="45720" marT="18415" marB="2730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Chiến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lược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phát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triển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của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doanh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nghiệp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;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Hồ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sơ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phát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triển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cá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nhân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54610" marR="45720" marT="18415" marB="2730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BM 7.1: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Mẫu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hợp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đồng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liên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kết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BM8.1: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Mạng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lưới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viên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nội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bộ</a:t>
                      </a:r>
                      <a:endParaRPr lang="en-US" sz="1200" b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BM8.2: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Mạng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lưới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cơ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sở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GDNN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liên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kết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610" marR="45720" marT="18415" marB="2730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F9C167B-9A4E-4AF0-8EA6-08EFEE194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29C4AD-C8E3-45D6-9D07-A912DE367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396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F0AB69B-430E-40DC-B2C3-B525F79862A2}"/>
              </a:ext>
            </a:extLst>
          </p:cNvPr>
          <p:cNvSpPr txBox="1"/>
          <p:nvPr/>
        </p:nvSpPr>
        <p:spPr>
          <a:xfrm>
            <a:off x="1833963" y="327803"/>
            <a:ext cx="8934276" cy="47993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Xây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dựng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hệ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thống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văn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bản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hướng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dẫn</a:t>
            </a:r>
            <a:endParaRPr lang="en-US" sz="2800" b="1" dirty="0">
              <a:solidFill>
                <a:srgbClr val="0070C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bao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gồm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Qui định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về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trách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nhiệm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quyền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hạn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thực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hiện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công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tác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marL="342900" marR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Qui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thực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công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tác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marL="342900" marR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Qui định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về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cơ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chế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hoạt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động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phối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hợp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trong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công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tác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864888-8998-45BC-8433-DE2D8864D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C19593-D712-441F-BCD5-DA799C453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0528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E71D1CE-C16C-4610-B642-D23478DB4526}"/>
              </a:ext>
            </a:extLst>
          </p:cNvPr>
          <p:cNvSpPr txBox="1"/>
          <p:nvPr/>
        </p:nvSpPr>
        <p:spPr>
          <a:xfrm>
            <a:off x="2214693" y="524076"/>
            <a:ext cx="9127223" cy="5201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</a:t>
            </a:r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                                                                           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Xây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dựng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hệ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thống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thông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tin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nghiệp</a:t>
            </a:r>
            <a:r>
              <a:rPr lang="en-US" sz="2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endParaRPr lang="en-US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342900" marR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Tập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hợp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thông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tin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quan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đến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như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 marL="800100" lvl="1" indent="-342900">
              <a:lnSpc>
                <a:spcPct val="115000"/>
              </a:lnSpc>
              <a:buFont typeface="Times New Roman" panose="02020603050405020304" pitchFamily="18" charset="0"/>
              <a:buChar char="-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quả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sản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xuất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định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kì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>
              <a:lnSpc>
                <a:spcPct val="115000"/>
              </a:lnSpc>
              <a:buFont typeface="Times New Roman" panose="02020603050405020304" pitchFamily="18" charset="0"/>
              <a:buChar char="-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Hồ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việc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làm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>
              <a:lnSpc>
                <a:spcPct val="115000"/>
              </a:lnSpc>
              <a:buFont typeface="Times New Roman" panose="02020603050405020304" pitchFamily="18" charset="0"/>
              <a:buChar char="-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Hồ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800100" lvl="1" indent="-342900">
              <a:lnSpc>
                <a:spcPct val="115000"/>
              </a:lnSpc>
              <a:buFont typeface="Times New Roman" panose="02020603050405020304" pitchFamily="18" charset="0"/>
              <a:buChar char="-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hoạch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làm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việc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nhân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viên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>
              <a:lnSpc>
                <a:spcPct val="115000"/>
              </a:lnSpc>
              <a:buFont typeface="Times New Roman" panose="02020603050405020304" pitchFamily="18" charset="0"/>
              <a:buChar char="-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hoạch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phát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triển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nhân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800100" lvl="1" indent="-342900">
              <a:lnSpc>
                <a:spcPct val="115000"/>
              </a:lnSpc>
              <a:spcAft>
                <a:spcPts val="1000"/>
              </a:spcAft>
              <a:buFont typeface="Times New Roman" panose="02020603050405020304" pitchFamily="18" charset="0"/>
              <a:buChar char="-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Hồ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về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thiết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bị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…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Quản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lí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cập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nhât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qui định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về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tiếp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cận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sử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dụng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thông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tin.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0A428B-0838-479A-9278-E15C1B1E2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8D86A2-365E-4DF6-A94F-6023DB1CE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708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85F2C6D-93CB-4F89-811A-05F8D02E06B6}"/>
              </a:ext>
            </a:extLst>
          </p:cNvPr>
          <p:cNvSpPr txBox="1"/>
          <p:nvPr/>
        </p:nvSpPr>
        <p:spPr>
          <a:xfrm>
            <a:off x="1955843" y="704468"/>
            <a:ext cx="8405769" cy="39578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Xây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dựng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hệ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thống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biểu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mẫu</a:t>
            </a:r>
            <a:endParaRPr lang="en-US" sz="2800" dirty="0">
              <a:solidFill>
                <a:srgbClr val="0070C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indent="-34290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Xây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dựng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ác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bảng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biểu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mẫu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dùng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trong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xác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định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mẫu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hoạch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mẫu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giám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sát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quả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…</a:t>
            </a:r>
          </a:p>
          <a:p>
            <a:pPr marL="342900" marR="0" indent="-34290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Sửa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đổi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bổ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sung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yêu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cầu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thực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tế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10C9B8-AA3B-478A-8F35-D6674896B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100F25-08C9-45CF-95EA-8CBBF6A0C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4368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86B0B21-0158-4F11-AA1A-AA5673A3BCD2}"/>
              </a:ext>
            </a:extLst>
          </p:cNvPr>
          <p:cNvSpPr txBox="1"/>
          <p:nvPr/>
        </p:nvSpPr>
        <p:spPr>
          <a:xfrm>
            <a:off x="1825758" y="636473"/>
            <a:ext cx="8682605" cy="50810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Xây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dựng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bộ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công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cụ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 marL="342900" marR="0" indent="-34290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Xác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định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</a:t>
            </a:r>
          </a:p>
          <a:p>
            <a:pPr marL="342900" marR="0" indent="-34290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Phát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triển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hồ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nghề,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hồ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marL="342900" marR="0" indent="-34290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Áp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dụng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phương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pháp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dạy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học;</a:t>
            </a:r>
          </a:p>
          <a:p>
            <a:pPr marL="342900" marR="0" indent="-34290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Phát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triển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phương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tiện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dạy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học;</a:t>
            </a:r>
          </a:p>
          <a:p>
            <a:pPr marL="342900" marR="0" indent="-34290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Chuẩn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bị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chỗ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marL="342900" marR="0" indent="-34290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Bảng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kiểm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BCFBAD-1754-4B9D-ABE2-D160D22EB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5CD9B5-4013-4737-81FA-0EC11DD64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9853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86B0B21-0158-4F11-AA1A-AA5673A3BCD2}"/>
              </a:ext>
            </a:extLst>
          </p:cNvPr>
          <p:cNvSpPr txBox="1"/>
          <p:nvPr/>
        </p:nvSpPr>
        <p:spPr>
          <a:xfrm>
            <a:off x="1906144" y="777150"/>
            <a:ext cx="8682605" cy="47732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Xây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dựng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bộ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tiêu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chí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tiêu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chuẩn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indent="-34290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chuẩn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quả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ở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tất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cả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giai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đoạn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thiết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triển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khai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được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xây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công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khai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</a:t>
            </a:r>
          </a:p>
          <a:p>
            <a:pPr marL="342900" marR="0" indent="-34290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Tiêu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chí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sau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indent="-34290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chí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đều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lượng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hóa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dễ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áp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dụng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quả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như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xác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định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chương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án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thực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dạy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học…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BCFBAD-1754-4B9D-ABE2-D160D22EB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5CD9B5-4013-4737-81FA-0EC11DD64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6868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479F1-E538-448E-BD5F-2481F3F742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5571" y="799033"/>
            <a:ext cx="11005751" cy="759655"/>
          </a:xfrm>
        </p:spPr>
        <p:txBody>
          <a:bodyPr>
            <a:normAutofit fontScale="90000"/>
          </a:bodyPr>
          <a:lstStyle/>
          <a:p>
            <a:pPr algn="ctr"/>
            <a:b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Xây</a:t>
            </a:r>
            <a:r>
              <a:rPr lang="en-US" sz="3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1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dựng</a:t>
            </a:r>
            <a:r>
              <a:rPr lang="en-US" sz="3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1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đội</a:t>
            </a:r>
            <a:r>
              <a:rPr lang="en-US" sz="3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1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ngũ</a:t>
            </a:r>
            <a:r>
              <a:rPr lang="en-US" sz="3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1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người</a:t>
            </a:r>
            <a:r>
              <a:rPr lang="en-US" sz="3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1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làm</a:t>
            </a:r>
            <a:r>
              <a:rPr lang="en-US" sz="3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1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3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1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3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1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tại</a:t>
            </a:r>
            <a:r>
              <a:rPr lang="en-US" sz="3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1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US" sz="3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nghiệp</a:t>
            </a:r>
            <a:br>
              <a:rPr lang="en-US" sz="3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1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Down Arrow 7">
            <a:extLst>
              <a:ext uri="{FF2B5EF4-FFF2-40B4-BE49-F238E27FC236}">
                <a16:creationId xmlns:a16="http://schemas.microsoft.com/office/drawing/2014/main" id="{67438303-114B-4657-9C1A-8E9FC7ECF085}"/>
              </a:ext>
            </a:extLst>
          </p:cNvPr>
          <p:cNvSpPr/>
          <p:nvPr/>
        </p:nvSpPr>
        <p:spPr>
          <a:xfrm rot="21423414">
            <a:off x="9311013" y="10194055"/>
            <a:ext cx="964206" cy="593052"/>
          </a:xfrm>
          <a:prstGeom prst="downArrow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5ABFF9E-E4D1-43B4-94EC-0170C2D6889F}"/>
              </a:ext>
            </a:extLst>
          </p:cNvPr>
          <p:cNvSpPr txBox="1"/>
          <p:nvPr/>
        </p:nvSpPr>
        <p:spPr>
          <a:xfrm>
            <a:off x="1990288" y="1586928"/>
            <a:ext cx="9766336" cy="4092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Xây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dựng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tiêu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chuẩn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chuyên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môn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viên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Bồi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dưỡng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kĩ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năng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dạy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học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viên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en-US" sz="22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Xây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dựng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hồ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sơ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quản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lí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viên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Xây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dựng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chính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sách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chế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độ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để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khuyến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khích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người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lao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động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giỏi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tham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gia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Gắn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tham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chiếu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năng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lực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nội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bộ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với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chuẩn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người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tại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nghiệp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hệ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thống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giáo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dục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nghề nghiệp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để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công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nhận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huy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động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đãi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ngộ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tôn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vinh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55504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F3957D7-7058-4728-A443-E65213C39A53}"/>
              </a:ext>
            </a:extLst>
          </p:cNvPr>
          <p:cNvSpPr txBox="1"/>
          <p:nvPr/>
        </p:nvSpPr>
        <p:spPr>
          <a:xfrm>
            <a:off x="1726751" y="759431"/>
            <a:ext cx="9336946" cy="4087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Xây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dựng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hệ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thống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dữ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liệu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nghiệp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0" marR="0">
              <a:spcBef>
                <a:spcPts val="600"/>
              </a:spcBef>
              <a:spcAft>
                <a:spcPts val="600"/>
              </a:spcAft>
            </a:pP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Dữ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liệu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về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khóa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nội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bộ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liên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kết</a:t>
            </a:r>
            <a:endParaRPr lang="en-US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Dữ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liệu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về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hồ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sơ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như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ngân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hàng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chương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trình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giáo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án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…</a:t>
            </a: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Dữ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liệu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về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viên</a:t>
            </a:r>
            <a:endParaRPr lang="en-US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Dữ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liệu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về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cơ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sở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vật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chất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phục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vụ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endParaRPr lang="en-US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Dữ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liệu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về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năng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nhân</a:t>
            </a:r>
            <a:endParaRPr lang="en-US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7C0E47-F0AC-4D14-A795-D75430B00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645B4E-577A-4F2F-B339-D8A5C9327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2833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17B49F2-F8CF-4F21-97DB-9CEBDFBF6709}"/>
              </a:ext>
            </a:extLst>
          </p:cNvPr>
          <p:cNvSpPr txBox="1"/>
          <p:nvPr/>
        </p:nvSpPr>
        <p:spPr>
          <a:xfrm>
            <a:off x="1937858" y="855058"/>
            <a:ext cx="8732938" cy="407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indent="-457200" algn="l">
              <a:spcBef>
                <a:spcPts val="0"/>
              </a:spcBef>
              <a:spcAft>
                <a:spcPts val="0"/>
              </a:spcAft>
            </a:pP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Xây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dựng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các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qui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định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về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hợp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tác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endParaRPr lang="en-US" sz="2800" b="1" dirty="0">
              <a:solidFill>
                <a:srgbClr val="0070C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marR="0" indent="-457200" algn="l">
              <a:spcBef>
                <a:spcPts val="0"/>
              </a:spcBef>
              <a:spcAft>
                <a:spcPts val="0"/>
              </a:spcAft>
            </a:pPr>
            <a:endParaRPr lang="en-US" sz="28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indent="-34290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Ban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hành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văn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bản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qui định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quyền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hạn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trách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nhiệm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thủ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tục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qui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về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hợp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tác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</a:t>
            </a:r>
          </a:p>
          <a:p>
            <a:pPr marL="342900" marR="0" indent="-34290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Xây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phương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pháp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chí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phân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loại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đối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tác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Xây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phương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pháp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hình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thức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huy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đối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tác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tham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gia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marL="342900" marR="0" indent="-34290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Xây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chí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chọn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đối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tác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bên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ngoài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sở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dục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nghiệp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huyên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gia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C60E67-7E38-43BA-86ED-040CB24A9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2F8905-FB05-4077-9BB5-094E863AC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471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575308" y="712551"/>
            <a:ext cx="10084880" cy="4021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Cấu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trúc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nội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dung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bài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học</a:t>
            </a:r>
            <a:endParaRPr lang="en-US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Phát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triển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nhân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sự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nghiệp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457200" indent="-4572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Xây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hệ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thống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nghiệp</a:t>
            </a:r>
            <a:endParaRPr lang="en-US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endParaRPr lang="en-US" sz="2400" kern="12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R="0"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AutoNum type="arabicPeriod"/>
            </a:pPr>
            <a:endParaRPr lang="en-US" sz="2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54504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29690DE-54F1-4F2F-9DA1-F32D723CD778}"/>
              </a:ext>
            </a:extLst>
          </p:cNvPr>
          <p:cNvSpPr txBox="1"/>
          <p:nvPr/>
        </p:nvSpPr>
        <p:spPr>
          <a:xfrm>
            <a:off x="1704526" y="1713915"/>
            <a:ext cx="9747668" cy="34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Mạng</a:t>
            </a:r>
            <a:r>
              <a:rPr lang="en-US" sz="2400" b="1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lưới</a:t>
            </a:r>
            <a:r>
              <a:rPr lang="en-US" sz="2400" b="1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đối</a:t>
            </a:r>
            <a:r>
              <a:rPr lang="en-US" sz="2400" b="1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tác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nghiệp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cộng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đồng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đối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tác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trong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ngoài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nghiệp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nhằm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thúc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đẩy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hoạt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động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tại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nghiệp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    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Mạng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lưới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đối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tác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ngoài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chủ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yếu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sở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dục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nghề nghiệp,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dục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đại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học,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ngũ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chuyên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gia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dục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mạng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lưới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viên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có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cùng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chuyên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môn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với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ngành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nghề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nghiệp.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F71DDD-E131-4CC8-8D99-8CDB16995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E34035-DF77-4F2A-B1EE-CE99D302A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737946-2A1F-286B-5D70-193DAFAB65D7}"/>
              </a:ext>
            </a:extLst>
          </p:cNvPr>
          <p:cNvSpPr txBox="1"/>
          <p:nvPr/>
        </p:nvSpPr>
        <p:spPr>
          <a:xfrm>
            <a:off x="1704526" y="629687"/>
            <a:ext cx="878294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kern="12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Xây</a:t>
            </a:r>
            <a:r>
              <a:rPr lang="en-US" sz="28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kern="12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dựng</a:t>
            </a:r>
            <a:r>
              <a:rPr lang="en-US" sz="28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kern="12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mạng</a:t>
            </a:r>
            <a:r>
              <a:rPr lang="en-US" sz="28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kern="12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lưới</a:t>
            </a:r>
            <a:r>
              <a:rPr lang="en-US" sz="28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kern="12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đối</a:t>
            </a:r>
            <a:r>
              <a:rPr lang="en-US" sz="28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kern="12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tác</a:t>
            </a:r>
            <a:r>
              <a:rPr lang="en-US" sz="28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kern="12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8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kern="12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8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439596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5261F37-1597-444F-BD17-488AE48CDEF4}"/>
              </a:ext>
            </a:extLst>
          </p:cNvPr>
          <p:cNvSpPr txBox="1"/>
          <p:nvPr/>
        </p:nvSpPr>
        <p:spPr>
          <a:xfrm>
            <a:off x="1923015" y="674932"/>
            <a:ext cx="8917497" cy="51244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Xây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dựng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duy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trì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phát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triển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mạng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lưới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đối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tác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 marL="342900" marR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Hình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thành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mạng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lưới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viên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nội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bộ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mạng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lưới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đối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tác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bên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ngoài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</a:t>
            </a:r>
          </a:p>
          <a:p>
            <a:pPr marL="342900" marR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nối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điều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phối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đồng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bộ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Xây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lưu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trữ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cập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nhật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hồ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đối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tác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Bồi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dưỡng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vụ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sư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phạm,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đổi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chuyên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môn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marL="342900" marR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Đa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dạng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hình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thức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hợp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tác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đặc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biệt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mô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hình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với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sở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dục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nghề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nghiệp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</a:t>
            </a:r>
          </a:p>
          <a:p>
            <a:pPr marL="342900" marR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Mở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rộng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nâng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chất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lượng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quả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mạng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lưới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đối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tác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4FCE6E-CF07-431B-BA9D-ED5918D73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449805-207A-4BC7-B2FB-99F4F1B51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64837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E7490AC-E11E-440E-A520-6C4731B29B10}"/>
              </a:ext>
            </a:extLst>
          </p:cNvPr>
          <p:cNvSpPr txBox="1"/>
          <p:nvPr/>
        </p:nvSpPr>
        <p:spPr>
          <a:xfrm>
            <a:off x="4347828" y="2390507"/>
            <a:ext cx="2476306" cy="6588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indent="-457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Xin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cảm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ơn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!</a:t>
            </a:r>
            <a:endParaRPr lang="en-US" sz="2400" dirty="0">
              <a:solidFill>
                <a:srgbClr val="0070C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DD4DA0-A963-4F85-8DEA-1E88E0247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04D148-CA4E-41DE-B518-936BB6D0F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326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657408" y="1611048"/>
            <a:ext cx="9451733" cy="266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endParaRPr lang="en-US" sz="3200" b="1" dirty="0">
              <a:solidFill>
                <a:srgbClr val="0070C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Phát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triển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nhân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sự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 </a:t>
            </a:r>
          </a:p>
          <a:p>
            <a:pPr marL="457200" indent="-4572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AutoNum type="arabicPeriod"/>
            </a:pPr>
            <a:endParaRPr lang="en-US" sz="3200" b="1" dirty="0">
              <a:solidFill>
                <a:srgbClr val="0070C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900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6100028-F32B-0456-BB1B-9237AF3F3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LU01-Những vấn đề chung của giáo dục nghề nghiệp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2F1F7B2-717D-F4EF-F242-B128AB3D5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5EB30FB0-13E5-DC3E-7428-04BA07DB65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77783319"/>
              </p:ext>
            </p:extLst>
          </p:nvPr>
        </p:nvGraphicFramePr>
        <p:xfrm>
          <a:off x="3340662" y="613133"/>
          <a:ext cx="5963136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46209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5C046EB-942D-42E7-AAAA-089906FD0B3B}"/>
              </a:ext>
            </a:extLst>
          </p:cNvPr>
          <p:cNvSpPr txBox="1"/>
          <p:nvPr/>
        </p:nvSpPr>
        <p:spPr>
          <a:xfrm>
            <a:off x="2070421" y="1120684"/>
            <a:ext cx="8732940" cy="35017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Chiến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lược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nhân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sự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là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phương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châm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hoạch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về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nguồn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nhân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mang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tính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toàn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cục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được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vận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dụng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trong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thời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gian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dài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nhằm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đáp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ứng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nhu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cầu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chiến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lược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sản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xuất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kinh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nghiệp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marL="0" marR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Chiến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lược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nhân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sự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luôn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được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xây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dựng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theo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chiến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lược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sản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xuất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kinh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tổ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chức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nghiệp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n-US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8DAF89-D1FD-4832-A986-C590188C1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DF4FF3-661D-4B16-A9B4-E7B0DE96A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423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789DEDE-C199-4F2B-91B7-6932E93CA225}"/>
              </a:ext>
            </a:extLst>
          </p:cNvPr>
          <p:cNvSpPr txBox="1"/>
          <p:nvPr/>
        </p:nvSpPr>
        <p:spPr>
          <a:xfrm>
            <a:off x="1901167" y="854136"/>
            <a:ext cx="9110444" cy="49244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fontAlgn="base">
              <a:spcBef>
                <a:spcPts val="600"/>
              </a:spcBef>
              <a:spcAft>
                <a:spcPts val="600"/>
              </a:spcAft>
            </a:pP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Ý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nghĩa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của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chiến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lược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nhân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sự</a:t>
            </a:r>
            <a:endParaRPr lang="en-US" sz="2400" dirty="0">
              <a:solidFill>
                <a:srgbClr val="0070C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fontAlgn="base">
              <a:spcBef>
                <a:spcPts val="600"/>
              </a:spcBef>
              <a:spcAft>
                <a:spcPts val="600"/>
              </a:spcAft>
            </a:pPr>
            <a:endParaRPr lang="en-US" sz="2400" dirty="0">
              <a:solidFill>
                <a:srgbClr val="0070C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indent="-342900" fontAlgn="base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Giúp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nghiệp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đảm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bảo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số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lượng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chất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lượng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kiến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thức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kĩ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năng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thái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độ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năng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nhân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sự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cần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thiết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cho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quá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trình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thực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hiện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chiến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lược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kinh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endParaRPr lang="en-US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Giúp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nghiệp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chuẩn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bị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thích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ứng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kịp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với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xu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hướng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mới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về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nguồn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nhân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trong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ngành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nghề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liên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nhằm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ra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lợi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thế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cạnh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tranh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endParaRPr lang="en-US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iúp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lãnh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đạo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nghiệp 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thuận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lợi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trong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lựa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chọn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đưa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ra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quyết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định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trọng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liên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đến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con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người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Làm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căn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cứ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để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xây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dựng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chiến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lược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hoạch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n-US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BA9497-E101-4CFE-B730-7392344A0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F14504-E86F-4ECA-B506-E1F88B642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67296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F5F348E-2D39-4349-BDE8-9854CD08E81D}"/>
              </a:ext>
            </a:extLst>
          </p:cNvPr>
          <p:cNvSpPr txBox="1"/>
          <p:nvPr/>
        </p:nvSpPr>
        <p:spPr>
          <a:xfrm>
            <a:off x="1667312" y="665610"/>
            <a:ext cx="8857376" cy="5563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Các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bước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xây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dựng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chiến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lược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nhân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sự</a:t>
            </a:r>
            <a:endParaRPr lang="en-US" sz="2400" dirty="0">
              <a:solidFill>
                <a:srgbClr val="0070C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 marL="342900" marR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kern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Phân</a:t>
            </a:r>
            <a:r>
              <a:rPr lang="en-US" sz="2400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tích</a:t>
            </a:r>
            <a:r>
              <a:rPr lang="en-US" sz="2400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</a:t>
            </a:r>
            <a:r>
              <a:rPr lang="en-US" sz="2400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hoạch</a:t>
            </a:r>
            <a:r>
              <a:rPr lang="en-US" sz="2400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400" kern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chiến</a:t>
            </a:r>
            <a:r>
              <a:rPr lang="en-US" sz="2400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lược</a:t>
            </a:r>
            <a:r>
              <a:rPr lang="en-US" sz="2400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sản</a:t>
            </a:r>
            <a:r>
              <a:rPr lang="en-US" sz="2400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xuất</a:t>
            </a:r>
            <a:r>
              <a:rPr lang="en-US" sz="2400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kinh</a:t>
            </a:r>
            <a:r>
              <a:rPr lang="en-US" sz="2400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doanh</a:t>
            </a:r>
            <a:r>
              <a:rPr lang="en-US" sz="2400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 </a:t>
            </a:r>
          </a:p>
          <a:p>
            <a:pPr marL="342900" marR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kern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Dự</a:t>
            </a:r>
            <a:r>
              <a:rPr lang="en-US" sz="2400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báo</a:t>
            </a:r>
            <a:r>
              <a:rPr lang="en-US" sz="2400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nhu</a:t>
            </a:r>
            <a:r>
              <a:rPr lang="en-US" sz="2400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cầu</a:t>
            </a:r>
            <a:r>
              <a:rPr lang="en-US" sz="2400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về</a:t>
            </a:r>
            <a:r>
              <a:rPr lang="en-US" sz="2400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năng</a:t>
            </a:r>
            <a:r>
              <a:rPr lang="en-US" sz="2400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lực</a:t>
            </a:r>
            <a:r>
              <a:rPr lang="en-US" sz="2400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của</a:t>
            </a:r>
            <a:r>
              <a:rPr lang="en-US" sz="2400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nhân</a:t>
            </a:r>
            <a:r>
              <a:rPr lang="en-US" sz="2400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lực</a:t>
            </a:r>
            <a:r>
              <a:rPr lang="en-US" sz="2400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 </a:t>
            </a:r>
          </a:p>
          <a:p>
            <a:pPr marL="342900" marR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tình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hình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sử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dụng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nhân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năng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nhân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hiện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tại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endParaRPr lang="en-US" sz="2400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kern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Cân</a:t>
            </a:r>
            <a:r>
              <a:rPr lang="en-US" sz="2400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đối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cung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cầu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nhân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về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số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lượng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chất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lượng</a:t>
            </a:r>
            <a:r>
              <a:rPr lang="en-US" sz="2400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 </a:t>
            </a:r>
          </a:p>
          <a:p>
            <a:pPr marL="342900" marR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kern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Xây</a:t>
            </a:r>
            <a:r>
              <a:rPr lang="en-US" sz="2400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dựng</a:t>
            </a:r>
            <a:r>
              <a:rPr lang="en-US" sz="2400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chiến</a:t>
            </a:r>
            <a:r>
              <a:rPr lang="en-US" sz="2400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lược</a:t>
            </a:r>
            <a:r>
              <a:rPr lang="en-US" sz="2400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nhân</a:t>
            </a:r>
            <a:r>
              <a:rPr lang="en-US" sz="2400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sự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endParaRPr lang="en-US" sz="2400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kern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Triển</a:t>
            </a:r>
            <a:r>
              <a:rPr lang="en-US" sz="2400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khai</a:t>
            </a:r>
            <a:r>
              <a:rPr lang="en-US" sz="2400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</a:t>
            </a:r>
            <a:r>
              <a:rPr lang="en-US" sz="2400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hoạch</a:t>
            </a:r>
            <a:r>
              <a:rPr lang="en-US" sz="2400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 </a:t>
            </a:r>
          </a:p>
          <a:p>
            <a:pPr marL="342900" marR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kern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Đánh</a:t>
            </a:r>
            <a:r>
              <a:rPr lang="en-US" sz="2400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</a:t>
            </a:r>
            <a:r>
              <a:rPr lang="en-US" sz="2400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n-US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FC703E-B580-4FEB-86D6-F397176E0A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5C5FA0-BB19-4693-9AD2-AA5DBE81C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8691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745163D-755D-4620-A270-F2DB1E0B3BFC}"/>
              </a:ext>
            </a:extLst>
          </p:cNvPr>
          <p:cNvSpPr txBox="1"/>
          <p:nvPr/>
        </p:nvSpPr>
        <p:spPr>
          <a:xfrm>
            <a:off x="1696882" y="787782"/>
            <a:ext cx="9051721" cy="38402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600"/>
              </a:spcBef>
              <a:spcAft>
                <a:spcPts val="600"/>
              </a:spcAft>
            </a:pP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Phân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tích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chiến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lược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sản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xuất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kinh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doanh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của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doanh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nghiệp</a:t>
            </a:r>
          </a:p>
          <a:p>
            <a:pPr marL="0" marR="0">
              <a:spcBef>
                <a:spcPts val="600"/>
              </a:spcBef>
              <a:spcAft>
                <a:spcPts val="600"/>
              </a:spcAft>
            </a:pPr>
            <a:endParaRPr lang="en-US" sz="2400" dirty="0">
              <a:solidFill>
                <a:srgbClr val="0070C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Nghiên cứu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phân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tích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chiến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lược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sản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xuất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kinh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nhằm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hiểu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rõ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mục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tiêu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phương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châm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hoạch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sản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xuất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kinh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nghiệp,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trong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một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khoảng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thời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gian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liên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ngắn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hạn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trung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hạn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dài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hạn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),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đặc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biệt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là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những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điểm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thay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đổi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cơ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bản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so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với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tình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hình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sản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xuất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kinh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hiện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nay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nghiệp.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63380C-2344-40B1-8440-B031D5A14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LU06-Phát triển nhân lực &amp; hệ thống đào tạo của doanh nghiệp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8C7FB7-908B-4D9A-BBC1-9F943990F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3987824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8749</TotalTime>
  <Words>3518</Words>
  <Application>Microsoft Office PowerPoint</Application>
  <PresentationFormat>Widescreen</PresentationFormat>
  <Paragraphs>334</Paragraphs>
  <Slides>32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Arial</vt:lpstr>
      <vt:lpstr>Calibri</vt:lpstr>
      <vt:lpstr>Century Gothic</vt:lpstr>
      <vt:lpstr>Tahoma</vt:lpstr>
      <vt:lpstr>Times New Roman</vt:lpstr>
      <vt:lpstr>Wingdings</vt:lpstr>
      <vt:lpstr>Wingdings 3</vt:lpstr>
      <vt:lpstr>Wisp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      Tạo lập môi trường đào tạo trong doanh nghiệp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      Xây dựng đội ngũ người làm đào tạo tại doanh nghiệp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NGƯỜI ĐÀO TẠO TẠI DOANH NGHIỆP</dc:title>
  <dc:creator>Bui The Dung</dc:creator>
  <cp:lastModifiedBy>Kim Anh Trần</cp:lastModifiedBy>
  <cp:revision>930</cp:revision>
  <dcterms:created xsi:type="dcterms:W3CDTF">2019-10-06T07:31:25Z</dcterms:created>
  <dcterms:modified xsi:type="dcterms:W3CDTF">2022-06-15T04:17:18Z</dcterms:modified>
</cp:coreProperties>
</file>