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8"/>
  </p:notesMasterIdLst>
  <p:sldIdLst>
    <p:sldId id="313" r:id="rId2"/>
    <p:sldId id="261" r:id="rId3"/>
    <p:sldId id="562" r:id="rId4"/>
    <p:sldId id="563" r:id="rId5"/>
    <p:sldId id="297" r:id="rId6"/>
    <p:sldId id="747" r:id="rId7"/>
    <p:sldId id="567" r:id="rId8"/>
    <p:sldId id="729" r:id="rId9"/>
    <p:sldId id="737" r:id="rId10"/>
    <p:sldId id="564" r:id="rId11"/>
    <p:sldId id="689" r:id="rId12"/>
    <p:sldId id="312" r:id="rId13"/>
    <p:sldId id="690" r:id="rId14"/>
    <p:sldId id="723" r:id="rId15"/>
    <p:sldId id="315" r:id="rId16"/>
    <p:sldId id="727" r:id="rId17"/>
    <p:sldId id="271" r:id="rId18"/>
    <p:sldId id="264" r:id="rId19"/>
    <p:sldId id="755" r:id="rId20"/>
    <p:sldId id="752" r:id="rId21"/>
    <p:sldId id="754" r:id="rId22"/>
    <p:sldId id="753" r:id="rId23"/>
    <p:sldId id="265" r:id="rId24"/>
    <p:sldId id="691" r:id="rId25"/>
    <p:sldId id="268" r:id="rId26"/>
    <p:sldId id="751" r:id="rId27"/>
    <p:sldId id="730" r:id="rId28"/>
    <p:sldId id="712" r:id="rId29"/>
    <p:sldId id="731" r:id="rId30"/>
    <p:sldId id="733" r:id="rId31"/>
    <p:sldId id="750" r:id="rId32"/>
    <p:sldId id="749" r:id="rId33"/>
    <p:sldId id="411" r:id="rId34"/>
    <p:sldId id="714" r:id="rId35"/>
    <p:sldId id="715" r:id="rId36"/>
    <p:sldId id="565" r:id="rId37"/>
    <p:sldId id="700" r:id="rId38"/>
    <p:sldId id="702" r:id="rId39"/>
    <p:sldId id="701" r:id="rId40"/>
    <p:sldId id="693" r:id="rId41"/>
    <p:sldId id="735" r:id="rId42"/>
    <p:sldId id="709" r:id="rId43"/>
    <p:sldId id="710" r:id="rId44"/>
    <p:sldId id="708" r:id="rId45"/>
    <p:sldId id="703" r:id="rId46"/>
    <p:sldId id="552" r:id="rId4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9D93F2-5854-4ABA-A7B0-F05B4F1E7DCE}" type="doc">
      <dgm:prSet loTypeId="urn:microsoft.com/office/officeart/2005/8/layout/lProcess1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333FC993-2ADB-4A28-B650-FDBD08C3A5D7}">
      <dgm:prSet phldrT="[Text]" custT="1"/>
      <dgm:spPr/>
      <dgm:t>
        <a:bodyPr/>
        <a:lstStyle/>
        <a:p>
          <a:pPr>
            <a:buAutoNum type="arabicPeriod"/>
          </a:pPr>
          <a:r>
            <a:rPr lang="en-US" sz="1600" b="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Phân</a:t>
          </a:r>
          <a:r>
            <a:rPr lang="en-US" sz="16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lang="en-US" sz="1600" b="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tích</a:t>
          </a:r>
          <a:r>
            <a:rPr lang="en-US" sz="16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lang="en-US" sz="1600" b="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kế</a:t>
          </a:r>
          <a:r>
            <a:rPr lang="en-US" sz="16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lang="en-US" sz="1600" b="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hoạch</a:t>
          </a:r>
          <a:r>
            <a:rPr lang="en-US" sz="16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/</a:t>
          </a:r>
          <a:r>
            <a:rPr lang="en-US" sz="1600" b="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chiến</a:t>
          </a:r>
          <a:r>
            <a:rPr lang="en-US" sz="16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lang="en-US" sz="1600" b="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lược</a:t>
          </a:r>
          <a:r>
            <a:rPr lang="en-US" sz="16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lang="en-US" sz="1600" b="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sản</a:t>
          </a:r>
          <a:r>
            <a:rPr lang="en-US" sz="16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lang="en-US" sz="1600" b="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xuất</a:t>
          </a:r>
          <a:r>
            <a:rPr lang="en-US" sz="16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lang="en-US" sz="1600" b="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kinh</a:t>
          </a:r>
          <a:r>
            <a:rPr lang="en-US" sz="16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lang="en-US" sz="1600" b="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doanh</a:t>
          </a:r>
          <a:endParaRPr lang="en-US" sz="16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064923F-F8C3-4369-82C7-333321B03C74}" type="parTrans" cxnId="{0403FC41-119C-42F8-80D6-5669C67BDC48}">
      <dgm:prSet/>
      <dgm:spPr/>
      <dgm:t>
        <a:bodyPr/>
        <a:lstStyle/>
        <a:p>
          <a:endParaRPr lang="en-US" sz="16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4DB5FAE-B1C6-4A05-8914-700ACAC7CB23}" type="sibTrans" cxnId="{0403FC41-119C-42F8-80D6-5669C67BDC48}">
      <dgm:prSet/>
      <dgm:spPr/>
      <dgm:t>
        <a:bodyPr/>
        <a:lstStyle/>
        <a:p>
          <a:endParaRPr lang="en-US" sz="16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E2D9014-5CD1-43FD-99DA-9EC33E3F0BF2}">
      <dgm:prSet phldrT="[Text]" custT="1"/>
      <dgm:spPr/>
      <dgm:t>
        <a:bodyPr/>
        <a:lstStyle/>
        <a:p>
          <a:pPr>
            <a:buAutoNum type="arabicPeriod"/>
          </a:pPr>
          <a:r>
            <a:rPr lang="en-US" sz="1600" b="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D</a:t>
          </a:r>
          <a:r>
            <a:rPr lang="en-US" sz="16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ự </a:t>
          </a:r>
          <a:r>
            <a:rPr lang="en-US" sz="1600" b="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báo</a:t>
          </a:r>
          <a:r>
            <a:rPr lang="en-US" sz="16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lang="en-US" sz="1600" b="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năng</a:t>
          </a:r>
          <a:r>
            <a:rPr lang="en-US" sz="16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lang="en-US" sz="1600" b="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lực</a:t>
          </a:r>
          <a:r>
            <a:rPr lang="en-US" sz="16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lang="en-US" sz="1600" b="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yêu</a:t>
          </a:r>
          <a:r>
            <a:rPr lang="en-US" sz="16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lang="en-US" sz="1600" b="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cầu</a:t>
          </a:r>
          <a:r>
            <a:rPr lang="en-US" sz="16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lang="en-US" sz="1600" b="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của</a:t>
          </a:r>
          <a:r>
            <a:rPr lang="en-US" sz="16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lang="en-US" sz="1600" b="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sản</a:t>
          </a:r>
          <a:r>
            <a:rPr lang="en-US" sz="16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lang="en-US" sz="1600" b="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xuất</a:t>
          </a:r>
          <a:r>
            <a:rPr lang="en-US" sz="16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lang="en-US" sz="1600" b="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kinh</a:t>
          </a:r>
          <a:r>
            <a:rPr lang="en-US" sz="16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lang="en-US" sz="1600" b="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doanh</a:t>
          </a:r>
          <a:endParaRPr lang="en-US" sz="16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5D1EA8B-F831-4208-A8DD-E3FAFBDCC984}" type="parTrans" cxnId="{E48E57A8-F8DA-4E2A-83E0-DEB5ECFAB250}">
      <dgm:prSet/>
      <dgm:spPr>
        <a:solidFill>
          <a:schemeClr val="tx1"/>
        </a:solidFill>
      </dgm:spPr>
      <dgm:t>
        <a:bodyPr/>
        <a:lstStyle/>
        <a:p>
          <a:endParaRPr lang="en-US" sz="16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B4913C0-6644-4F2D-AFCF-AF0FC11C9676}" type="sibTrans" cxnId="{E48E57A8-F8DA-4E2A-83E0-DEB5ECFAB250}">
      <dgm:prSet/>
      <dgm:spPr>
        <a:solidFill>
          <a:schemeClr val="tx1"/>
        </a:solidFill>
      </dgm:spPr>
      <dgm:t>
        <a:bodyPr/>
        <a:lstStyle/>
        <a:p>
          <a:endParaRPr lang="en-US" sz="16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CC5C0FB-C761-4D5D-8459-93E8EA5F63A6}">
      <dgm:prSet phldrT="[Text]" custT="1"/>
      <dgm:spPr/>
      <dgm:t>
        <a:bodyPr/>
        <a:lstStyle/>
        <a:p>
          <a:r>
            <a:rPr lang="en-US" sz="1600" b="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Đánh</a:t>
          </a:r>
          <a:r>
            <a:rPr lang="en-US" sz="16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lang="en-US" sz="1600" b="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giá</a:t>
          </a:r>
          <a:r>
            <a:rPr lang="en-US" sz="16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lang="en-US" sz="1600" b="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năng</a:t>
          </a:r>
          <a:r>
            <a:rPr lang="en-US" sz="16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lang="en-US" sz="1600" b="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lực</a:t>
          </a:r>
          <a:r>
            <a:rPr lang="en-US" sz="16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                </a:t>
          </a:r>
          <a:r>
            <a:rPr lang="en-US" sz="1600" b="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hiện</a:t>
          </a:r>
          <a:r>
            <a:rPr lang="en-US" sz="16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lang="en-US" sz="1600" b="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có</a:t>
          </a:r>
          <a:endParaRPr lang="en-US" sz="16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E8EB93E-B734-4DC2-B288-D9D4451B9FF8}" type="parTrans" cxnId="{7C2ECC5B-4606-4E6A-BAE0-424A713F5966}">
      <dgm:prSet/>
      <dgm:spPr/>
      <dgm:t>
        <a:bodyPr/>
        <a:lstStyle/>
        <a:p>
          <a:endParaRPr lang="en-US" sz="16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8363183-FBA0-4562-867E-A26DAE7E599B}" type="sibTrans" cxnId="{7C2ECC5B-4606-4E6A-BAE0-424A713F5966}">
      <dgm:prSet/>
      <dgm:spPr>
        <a:solidFill>
          <a:schemeClr val="tx1"/>
        </a:solidFill>
      </dgm:spPr>
      <dgm:t>
        <a:bodyPr/>
        <a:lstStyle/>
        <a:p>
          <a:endParaRPr lang="en-US" sz="16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3347956-F92D-498C-98AE-12FE226897D2}">
      <dgm:prSet phldrT="[Text]" custT="1"/>
      <dgm:spPr/>
      <dgm:t>
        <a:bodyPr/>
        <a:lstStyle/>
        <a:p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Nhận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biệt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dấu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hiệu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               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bất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thường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gm:t>
    </dgm:pt>
    <dgm:pt modelId="{2F284F18-846D-4B87-916D-5AA269121C71}" type="parTrans" cxnId="{1F61136B-80E9-4073-B935-23C5F46D7C9C}">
      <dgm:prSet/>
      <dgm:spPr/>
      <dgm:t>
        <a:bodyPr/>
        <a:lstStyle/>
        <a:p>
          <a:endParaRPr lang="en-US" sz="16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9AB83BC-F266-4D08-BF28-CA64109DE3D9}" type="sibTrans" cxnId="{1F61136B-80E9-4073-B935-23C5F46D7C9C}">
      <dgm:prSet/>
      <dgm:spPr/>
      <dgm:t>
        <a:bodyPr/>
        <a:lstStyle/>
        <a:p>
          <a:endParaRPr lang="en-US" sz="16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ADC8F21-867E-40D8-8CC6-3E9EBDFEF0C9}">
      <dgm:prSet phldrT="[Text]" custT="1"/>
      <dgm:spPr/>
      <dgm:t>
        <a:bodyPr/>
        <a:lstStyle/>
        <a:p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Xác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định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nguyên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nhân</a:t>
          </a:r>
          <a:endParaRPr lang="en-US" sz="16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6B362C2-F2CE-4C6A-9D1C-0DCF12CA49C0}" type="parTrans" cxnId="{27F45DA3-4D6D-4571-ACBE-922226CB7DFE}">
      <dgm:prSet/>
      <dgm:spPr>
        <a:solidFill>
          <a:schemeClr val="tx1"/>
        </a:solidFill>
      </dgm:spPr>
      <dgm:t>
        <a:bodyPr/>
        <a:lstStyle/>
        <a:p>
          <a:endParaRPr lang="en-US" sz="16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32F85DB-8ED8-4CB2-A5C6-43B142DE82A0}" type="sibTrans" cxnId="{27F45DA3-4D6D-4571-ACBE-922226CB7DFE}">
      <dgm:prSet/>
      <dgm:spPr>
        <a:solidFill>
          <a:schemeClr val="tx1"/>
        </a:solidFill>
      </dgm:spPr>
      <dgm:t>
        <a:bodyPr/>
        <a:lstStyle/>
        <a:p>
          <a:endParaRPr lang="en-US" sz="16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8836A11-14BE-4FBD-AA55-40A4383AC064}">
      <dgm:prSet phldrT="[Text]" custT="1"/>
      <dgm:spPr/>
      <dgm:t>
        <a:bodyPr/>
        <a:lstStyle/>
        <a:p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Xác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định </a:t>
          </a:r>
          <a:r>
            <a:rPr lang="vi-VN" sz="1600" b="0" dirty="0">
              <a:latin typeface="Arial" panose="020B0604020202020204" pitchFamily="34" charset="0"/>
              <a:cs typeface="Arial" panose="020B0604020202020204" pitchFamily="34" charset="0"/>
            </a:rPr>
            <a:t>đơn vị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/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vị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trí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việc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làm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cá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nhân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liên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quan</a:t>
          </a:r>
          <a:endParaRPr lang="en-US" sz="16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85F8379-592B-43B4-9875-8E00C751B66B}" type="parTrans" cxnId="{8D1F11CC-2654-4EAE-B89A-C12042CE9E07}">
      <dgm:prSet/>
      <dgm:spPr/>
      <dgm:t>
        <a:bodyPr/>
        <a:lstStyle/>
        <a:p>
          <a:endParaRPr lang="en-US" sz="16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A1FA2F4-FAA1-4805-B683-08D6E2FC6A96}" type="sibTrans" cxnId="{8D1F11CC-2654-4EAE-B89A-C12042CE9E07}">
      <dgm:prSet/>
      <dgm:spPr>
        <a:solidFill>
          <a:schemeClr val="tx1"/>
        </a:solidFill>
      </dgm:spPr>
      <dgm:t>
        <a:bodyPr/>
        <a:lstStyle/>
        <a:p>
          <a:endParaRPr lang="en-US" sz="16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0F6450E-AD60-494B-AA41-17A77D90FC66}">
      <dgm:prSet custT="1"/>
      <dgm:spPr/>
      <dgm:t>
        <a:bodyPr/>
        <a:lstStyle/>
        <a:p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Xác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định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năng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lực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            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thiếu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hụt</a:t>
          </a:r>
          <a:endParaRPr lang="en-US" sz="16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BCBD3E8-17B0-40DF-9D28-C2972BB2E12B}" type="parTrans" cxnId="{977028B8-026F-4381-B01A-ECFE70D74B4E}">
      <dgm:prSet/>
      <dgm:spPr/>
      <dgm:t>
        <a:bodyPr/>
        <a:lstStyle/>
        <a:p>
          <a:endParaRPr lang="en-US" sz="16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7C901EF-7E85-4942-872C-9501F3B8733A}" type="sibTrans" cxnId="{977028B8-026F-4381-B01A-ECFE70D74B4E}">
      <dgm:prSet/>
      <dgm:spPr>
        <a:solidFill>
          <a:schemeClr val="tx1"/>
        </a:solidFill>
      </dgm:spPr>
      <dgm:t>
        <a:bodyPr/>
        <a:lstStyle/>
        <a:p>
          <a:endParaRPr lang="en-US" sz="16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E00FEF3-132A-4FFE-B284-1F955E9E68EA}">
      <dgm:prSet custT="1"/>
      <dgm:spPr/>
      <dgm:t>
        <a:bodyPr/>
        <a:lstStyle/>
        <a:p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Lựa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chọn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giải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pháp</a:t>
          </a:r>
          <a:endParaRPr lang="en-US" sz="16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912EEB9-4E24-4588-BB4C-C0BAFCB3A0B5}" type="parTrans" cxnId="{7D5CAB5A-D18D-4449-BDA6-0E00A9CCC741}">
      <dgm:prSet/>
      <dgm:spPr/>
      <dgm:t>
        <a:bodyPr/>
        <a:lstStyle/>
        <a:p>
          <a:endParaRPr lang="en-US" sz="16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DC9C5AF-7D6A-4ADA-98F5-B4E6A5D5D54D}" type="sibTrans" cxnId="{7D5CAB5A-D18D-4449-BDA6-0E00A9CCC741}">
      <dgm:prSet/>
      <dgm:spPr/>
      <dgm:t>
        <a:bodyPr/>
        <a:lstStyle/>
        <a:p>
          <a:endParaRPr lang="en-US" sz="16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1E1C360-D299-489D-996C-C575ACC72723}">
      <dgm:prSet custT="1"/>
      <dgm:spPr/>
      <dgm:t>
        <a:bodyPr/>
        <a:lstStyle/>
        <a:p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Xác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định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năng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lực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               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thiếu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hụt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gm:t>
    </dgm:pt>
    <dgm:pt modelId="{44539973-928F-42D7-B0BE-72FDCCD6CB67}" type="parTrans" cxnId="{7DCA637A-EB1F-43B5-9655-816289E9B245}">
      <dgm:prSet/>
      <dgm:spPr/>
      <dgm:t>
        <a:bodyPr/>
        <a:lstStyle/>
        <a:p>
          <a:endParaRPr lang="en-US" sz="16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ED22FCF-33A5-4F58-8499-7BD8696C572C}" type="sibTrans" cxnId="{7DCA637A-EB1F-43B5-9655-816289E9B245}">
      <dgm:prSet/>
      <dgm:spPr>
        <a:solidFill>
          <a:schemeClr val="tx1"/>
        </a:solidFill>
      </dgm:spPr>
      <dgm:t>
        <a:bodyPr/>
        <a:lstStyle/>
        <a:p>
          <a:endParaRPr lang="en-US" sz="16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2DE7A8B-7305-4CC3-B26C-3E082EBA7357}">
      <dgm:prSet custT="1"/>
      <dgm:spPr/>
      <dgm:t>
        <a:bodyPr/>
        <a:lstStyle/>
        <a:p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Lựa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chọn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giải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pháp</a:t>
          </a:r>
          <a:endParaRPr lang="en-US" sz="16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5ADDE5E-053F-426F-924B-B41C25745E3A}" type="parTrans" cxnId="{A2265F8F-7641-4914-9E38-930713D5F281}">
      <dgm:prSet/>
      <dgm:spPr/>
      <dgm:t>
        <a:bodyPr/>
        <a:lstStyle/>
        <a:p>
          <a:endParaRPr lang="en-US" sz="16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9C82F4B-B475-4656-8378-ADC780D6C61D}" type="sibTrans" cxnId="{A2265F8F-7641-4914-9E38-930713D5F281}">
      <dgm:prSet/>
      <dgm:spPr/>
      <dgm:t>
        <a:bodyPr/>
        <a:lstStyle/>
        <a:p>
          <a:endParaRPr lang="en-US" sz="16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AEFB6DE-E500-4F8C-B0AD-61E5F8741679}" type="pres">
      <dgm:prSet presAssocID="{6B9D93F2-5854-4ABA-A7B0-F05B4F1E7DCE}" presName="Name0" presStyleCnt="0">
        <dgm:presLayoutVars>
          <dgm:dir/>
          <dgm:animLvl val="lvl"/>
          <dgm:resizeHandles val="exact"/>
        </dgm:presLayoutVars>
      </dgm:prSet>
      <dgm:spPr/>
    </dgm:pt>
    <dgm:pt modelId="{4321B362-A02B-42EC-99A0-5D646D24574C}" type="pres">
      <dgm:prSet presAssocID="{333FC993-2ADB-4A28-B650-FDBD08C3A5D7}" presName="vertFlow" presStyleCnt="0"/>
      <dgm:spPr/>
    </dgm:pt>
    <dgm:pt modelId="{CA3020F5-2652-490B-AAD0-80520D373F5F}" type="pres">
      <dgm:prSet presAssocID="{333FC993-2ADB-4A28-B650-FDBD08C3A5D7}" presName="header" presStyleLbl="node1" presStyleIdx="0" presStyleCnt="2"/>
      <dgm:spPr/>
    </dgm:pt>
    <dgm:pt modelId="{1D0B6D7D-8EEC-40D1-91F4-595F0246852F}" type="pres">
      <dgm:prSet presAssocID="{C5D1EA8B-F831-4208-A8DD-E3FAFBDCC984}" presName="parTrans" presStyleLbl="sibTrans2D1" presStyleIdx="0" presStyleCnt="8"/>
      <dgm:spPr/>
    </dgm:pt>
    <dgm:pt modelId="{25C7F71F-6A07-4C7F-9C08-381564B90065}" type="pres">
      <dgm:prSet presAssocID="{5E2D9014-5CD1-43FD-99DA-9EC33E3F0BF2}" presName="child" presStyleLbl="alignAccFollowNode1" presStyleIdx="0" presStyleCnt="8">
        <dgm:presLayoutVars>
          <dgm:chMax val="0"/>
          <dgm:bulletEnabled val="1"/>
        </dgm:presLayoutVars>
      </dgm:prSet>
      <dgm:spPr/>
    </dgm:pt>
    <dgm:pt modelId="{BEFBF767-86DB-41EA-9E9B-604DD03B6A80}" type="pres">
      <dgm:prSet presAssocID="{FB4913C0-6644-4F2D-AFCF-AF0FC11C9676}" presName="sibTrans" presStyleLbl="sibTrans2D1" presStyleIdx="1" presStyleCnt="8"/>
      <dgm:spPr/>
    </dgm:pt>
    <dgm:pt modelId="{B692D688-E07C-4830-9AF9-66EE284076AD}" type="pres">
      <dgm:prSet presAssocID="{3CC5C0FB-C761-4D5D-8459-93E8EA5F63A6}" presName="child" presStyleLbl="alignAccFollowNode1" presStyleIdx="1" presStyleCnt="8">
        <dgm:presLayoutVars>
          <dgm:chMax val="0"/>
          <dgm:bulletEnabled val="1"/>
        </dgm:presLayoutVars>
      </dgm:prSet>
      <dgm:spPr/>
    </dgm:pt>
    <dgm:pt modelId="{160D3F2E-3EBC-409B-AE3C-289515DCDE94}" type="pres">
      <dgm:prSet presAssocID="{68363183-FBA0-4562-867E-A26DAE7E599B}" presName="sibTrans" presStyleLbl="sibTrans2D1" presStyleIdx="2" presStyleCnt="8"/>
      <dgm:spPr/>
    </dgm:pt>
    <dgm:pt modelId="{227870FD-0ED4-47CD-9206-A5A8699D5479}" type="pres">
      <dgm:prSet presAssocID="{D0F6450E-AD60-494B-AA41-17A77D90FC66}" presName="child" presStyleLbl="alignAccFollowNode1" presStyleIdx="2" presStyleCnt="8">
        <dgm:presLayoutVars>
          <dgm:chMax val="0"/>
          <dgm:bulletEnabled val="1"/>
        </dgm:presLayoutVars>
      </dgm:prSet>
      <dgm:spPr/>
    </dgm:pt>
    <dgm:pt modelId="{09DFE47F-2CD8-4A6F-8E7B-243061FA4D65}" type="pres">
      <dgm:prSet presAssocID="{57C901EF-7E85-4942-872C-9501F3B8733A}" presName="sibTrans" presStyleLbl="sibTrans2D1" presStyleIdx="3" presStyleCnt="8"/>
      <dgm:spPr/>
    </dgm:pt>
    <dgm:pt modelId="{9397684B-0924-4149-A204-D192DE579550}" type="pres">
      <dgm:prSet presAssocID="{5E00FEF3-132A-4FFE-B284-1F955E9E68EA}" presName="child" presStyleLbl="alignAccFollowNode1" presStyleIdx="3" presStyleCnt="8">
        <dgm:presLayoutVars>
          <dgm:chMax val="0"/>
          <dgm:bulletEnabled val="1"/>
        </dgm:presLayoutVars>
      </dgm:prSet>
      <dgm:spPr/>
    </dgm:pt>
    <dgm:pt modelId="{0DF618FE-4B5E-4298-84F1-DBF9479202AD}" type="pres">
      <dgm:prSet presAssocID="{333FC993-2ADB-4A28-B650-FDBD08C3A5D7}" presName="hSp" presStyleCnt="0"/>
      <dgm:spPr/>
    </dgm:pt>
    <dgm:pt modelId="{D30DE4A8-483A-49F1-84E3-34FF925D837D}" type="pres">
      <dgm:prSet presAssocID="{43347956-F92D-498C-98AE-12FE226897D2}" presName="vertFlow" presStyleCnt="0"/>
      <dgm:spPr/>
    </dgm:pt>
    <dgm:pt modelId="{954E4799-2C27-4FCD-8458-E16402E320E4}" type="pres">
      <dgm:prSet presAssocID="{43347956-F92D-498C-98AE-12FE226897D2}" presName="header" presStyleLbl="node1" presStyleIdx="1" presStyleCnt="2"/>
      <dgm:spPr/>
    </dgm:pt>
    <dgm:pt modelId="{68F2B1A7-CD01-4A02-9CA6-F64E078CC9A2}" type="pres">
      <dgm:prSet presAssocID="{56B362C2-F2CE-4C6A-9D1C-0DCF12CA49C0}" presName="parTrans" presStyleLbl="sibTrans2D1" presStyleIdx="4" presStyleCnt="8"/>
      <dgm:spPr/>
    </dgm:pt>
    <dgm:pt modelId="{2D559F69-B664-47BE-971C-0F53995DB1EB}" type="pres">
      <dgm:prSet presAssocID="{FADC8F21-867E-40D8-8CC6-3E9EBDFEF0C9}" presName="child" presStyleLbl="alignAccFollowNode1" presStyleIdx="4" presStyleCnt="8">
        <dgm:presLayoutVars>
          <dgm:chMax val="0"/>
          <dgm:bulletEnabled val="1"/>
        </dgm:presLayoutVars>
      </dgm:prSet>
      <dgm:spPr/>
    </dgm:pt>
    <dgm:pt modelId="{0CE25A2E-6259-427C-B116-A6D05FC14A10}" type="pres">
      <dgm:prSet presAssocID="{D32F85DB-8ED8-4CB2-A5C6-43B142DE82A0}" presName="sibTrans" presStyleLbl="sibTrans2D1" presStyleIdx="5" presStyleCnt="8"/>
      <dgm:spPr/>
    </dgm:pt>
    <dgm:pt modelId="{26790FC4-8F30-4766-92B5-786EC674229E}" type="pres">
      <dgm:prSet presAssocID="{78836A11-14BE-4FBD-AA55-40A4383AC064}" presName="child" presStyleLbl="alignAccFollowNode1" presStyleIdx="5" presStyleCnt="8">
        <dgm:presLayoutVars>
          <dgm:chMax val="0"/>
          <dgm:bulletEnabled val="1"/>
        </dgm:presLayoutVars>
      </dgm:prSet>
      <dgm:spPr/>
    </dgm:pt>
    <dgm:pt modelId="{642A73DC-43AB-4098-BAE2-356210F2B040}" type="pres">
      <dgm:prSet presAssocID="{DA1FA2F4-FAA1-4805-B683-08D6E2FC6A96}" presName="sibTrans" presStyleLbl="sibTrans2D1" presStyleIdx="6" presStyleCnt="8" custAng="0"/>
      <dgm:spPr/>
    </dgm:pt>
    <dgm:pt modelId="{D90170B9-84F0-4F63-AA7E-795FC9AC8FC0}" type="pres">
      <dgm:prSet presAssocID="{21E1C360-D299-489D-996C-C575ACC72723}" presName="child" presStyleLbl="alignAccFollowNode1" presStyleIdx="6" presStyleCnt="8">
        <dgm:presLayoutVars>
          <dgm:chMax val="0"/>
          <dgm:bulletEnabled val="1"/>
        </dgm:presLayoutVars>
      </dgm:prSet>
      <dgm:spPr/>
    </dgm:pt>
    <dgm:pt modelId="{61B9E5E4-B8DE-44AC-8C69-0DD638CBCC93}" type="pres">
      <dgm:prSet presAssocID="{3ED22FCF-33A5-4F58-8499-7BD8696C572C}" presName="sibTrans" presStyleLbl="sibTrans2D1" presStyleIdx="7" presStyleCnt="8"/>
      <dgm:spPr/>
    </dgm:pt>
    <dgm:pt modelId="{AFFC4854-1773-4BD3-901B-2CECF15ED0E2}" type="pres">
      <dgm:prSet presAssocID="{12DE7A8B-7305-4CC3-B26C-3E082EBA7357}" presName="child" presStyleLbl="alignAccFollowNode1" presStyleIdx="7" presStyleCnt="8">
        <dgm:presLayoutVars>
          <dgm:chMax val="0"/>
          <dgm:bulletEnabled val="1"/>
        </dgm:presLayoutVars>
      </dgm:prSet>
      <dgm:spPr/>
    </dgm:pt>
  </dgm:ptLst>
  <dgm:cxnLst>
    <dgm:cxn modelId="{F74A3D0C-007C-4DC7-A448-C828B4E3FCE2}" type="presOf" srcId="{57C901EF-7E85-4942-872C-9501F3B8733A}" destId="{09DFE47F-2CD8-4A6F-8E7B-243061FA4D65}" srcOrd="0" destOrd="0" presId="urn:microsoft.com/office/officeart/2005/8/layout/lProcess1"/>
    <dgm:cxn modelId="{24448E17-8635-4286-96EA-385B340D0AC6}" type="presOf" srcId="{78836A11-14BE-4FBD-AA55-40A4383AC064}" destId="{26790FC4-8F30-4766-92B5-786EC674229E}" srcOrd="0" destOrd="0" presId="urn:microsoft.com/office/officeart/2005/8/layout/lProcess1"/>
    <dgm:cxn modelId="{45B50B33-68C9-47FD-BE5F-851B9D4CFD40}" type="presOf" srcId="{DA1FA2F4-FAA1-4805-B683-08D6E2FC6A96}" destId="{642A73DC-43AB-4098-BAE2-356210F2B040}" srcOrd="0" destOrd="0" presId="urn:microsoft.com/office/officeart/2005/8/layout/lProcess1"/>
    <dgm:cxn modelId="{7C2ECC5B-4606-4E6A-BAE0-424A713F5966}" srcId="{333FC993-2ADB-4A28-B650-FDBD08C3A5D7}" destId="{3CC5C0FB-C761-4D5D-8459-93E8EA5F63A6}" srcOrd="1" destOrd="0" parTransId="{4E8EB93E-B734-4DC2-B288-D9D4451B9FF8}" sibTransId="{68363183-FBA0-4562-867E-A26DAE7E599B}"/>
    <dgm:cxn modelId="{0403FC41-119C-42F8-80D6-5669C67BDC48}" srcId="{6B9D93F2-5854-4ABA-A7B0-F05B4F1E7DCE}" destId="{333FC993-2ADB-4A28-B650-FDBD08C3A5D7}" srcOrd="0" destOrd="0" parTransId="{9064923F-F8C3-4369-82C7-333321B03C74}" sibTransId="{C4DB5FAE-B1C6-4A05-8914-700ACAC7CB23}"/>
    <dgm:cxn modelId="{B15A5165-D002-4CF0-A64A-85DE30836CE9}" type="presOf" srcId="{3CC5C0FB-C761-4D5D-8459-93E8EA5F63A6}" destId="{B692D688-E07C-4830-9AF9-66EE284076AD}" srcOrd="0" destOrd="0" presId="urn:microsoft.com/office/officeart/2005/8/layout/lProcess1"/>
    <dgm:cxn modelId="{1F61136B-80E9-4073-B935-23C5F46D7C9C}" srcId="{6B9D93F2-5854-4ABA-A7B0-F05B4F1E7DCE}" destId="{43347956-F92D-498C-98AE-12FE226897D2}" srcOrd="1" destOrd="0" parTransId="{2F284F18-846D-4B87-916D-5AA269121C71}" sibTransId="{79AB83BC-F266-4D08-BF28-CA64109DE3D9}"/>
    <dgm:cxn modelId="{7DCA637A-EB1F-43B5-9655-816289E9B245}" srcId="{43347956-F92D-498C-98AE-12FE226897D2}" destId="{21E1C360-D299-489D-996C-C575ACC72723}" srcOrd="2" destOrd="0" parTransId="{44539973-928F-42D7-B0BE-72FDCCD6CB67}" sibTransId="{3ED22FCF-33A5-4F58-8499-7BD8696C572C}"/>
    <dgm:cxn modelId="{7D5CAB5A-D18D-4449-BDA6-0E00A9CCC741}" srcId="{333FC993-2ADB-4A28-B650-FDBD08C3A5D7}" destId="{5E00FEF3-132A-4FFE-B284-1F955E9E68EA}" srcOrd="3" destOrd="0" parTransId="{0912EEB9-4E24-4588-BB4C-C0BAFCB3A0B5}" sibTransId="{EDC9C5AF-7D6A-4ADA-98F5-B4E6A5D5D54D}"/>
    <dgm:cxn modelId="{6C7A378D-8814-4E8A-91CA-318C875F7260}" type="presOf" srcId="{56B362C2-F2CE-4C6A-9D1C-0DCF12CA49C0}" destId="{68F2B1A7-CD01-4A02-9CA6-F64E078CC9A2}" srcOrd="0" destOrd="0" presId="urn:microsoft.com/office/officeart/2005/8/layout/lProcess1"/>
    <dgm:cxn modelId="{A2265F8F-7641-4914-9E38-930713D5F281}" srcId="{43347956-F92D-498C-98AE-12FE226897D2}" destId="{12DE7A8B-7305-4CC3-B26C-3E082EBA7357}" srcOrd="3" destOrd="0" parTransId="{95ADDE5E-053F-426F-924B-B41C25745E3A}" sibTransId="{39C82F4B-B475-4656-8378-ADC780D6C61D}"/>
    <dgm:cxn modelId="{CE551F90-8A86-49D1-8672-24136AED8540}" type="presOf" srcId="{333FC993-2ADB-4A28-B650-FDBD08C3A5D7}" destId="{CA3020F5-2652-490B-AAD0-80520D373F5F}" srcOrd="0" destOrd="0" presId="urn:microsoft.com/office/officeart/2005/8/layout/lProcess1"/>
    <dgm:cxn modelId="{82402396-AF7C-458B-8DE1-1A36F59C24E5}" type="presOf" srcId="{6B9D93F2-5854-4ABA-A7B0-F05B4F1E7DCE}" destId="{BAEFB6DE-E500-4F8C-B0AD-61E5F8741679}" srcOrd="0" destOrd="0" presId="urn:microsoft.com/office/officeart/2005/8/layout/lProcess1"/>
    <dgm:cxn modelId="{27F45DA3-4D6D-4571-ACBE-922226CB7DFE}" srcId="{43347956-F92D-498C-98AE-12FE226897D2}" destId="{FADC8F21-867E-40D8-8CC6-3E9EBDFEF0C9}" srcOrd="0" destOrd="0" parTransId="{56B362C2-F2CE-4C6A-9D1C-0DCF12CA49C0}" sibTransId="{D32F85DB-8ED8-4CB2-A5C6-43B142DE82A0}"/>
    <dgm:cxn modelId="{E48E57A8-F8DA-4E2A-83E0-DEB5ECFAB250}" srcId="{333FC993-2ADB-4A28-B650-FDBD08C3A5D7}" destId="{5E2D9014-5CD1-43FD-99DA-9EC33E3F0BF2}" srcOrd="0" destOrd="0" parTransId="{C5D1EA8B-F831-4208-A8DD-E3FAFBDCC984}" sibTransId="{FB4913C0-6644-4F2D-AFCF-AF0FC11C9676}"/>
    <dgm:cxn modelId="{2E7B7DAF-3CC5-4E5A-B36D-0AF2E9DA9F8D}" type="presOf" srcId="{FB4913C0-6644-4F2D-AFCF-AF0FC11C9676}" destId="{BEFBF767-86DB-41EA-9E9B-604DD03B6A80}" srcOrd="0" destOrd="0" presId="urn:microsoft.com/office/officeart/2005/8/layout/lProcess1"/>
    <dgm:cxn modelId="{977028B8-026F-4381-B01A-ECFE70D74B4E}" srcId="{333FC993-2ADB-4A28-B650-FDBD08C3A5D7}" destId="{D0F6450E-AD60-494B-AA41-17A77D90FC66}" srcOrd="2" destOrd="0" parTransId="{5BCBD3E8-17B0-40DF-9D28-C2972BB2E12B}" sibTransId="{57C901EF-7E85-4942-872C-9501F3B8733A}"/>
    <dgm:cxn modelId="{F8372EBD-4944-4C94-995E-E3BC32C3715D}" type="presOf" srcId="{FADC8F21-867E-40D8-8CC6-3E9EBDFEF0C9}" destId="{2D559F69-B664-47BE-971C-0F53995DB1EB}" srcOrd="0" destOrd="0" presId="urn:microsoft.com/office/officeart/2005/8/layout/lProcess1"/>
    <dgm:cxn modelId="{98692BBF-8547-4152-828A-0FC7140A7EEC}" type="presOf" srcId="{43347956-F92D-498C-98AE-12FE226897D2}" destId="{954E4799-2C27-4FCD-8458-E16402E320E4}" srcOrd="0" destOrd="0" presId="urn:microsoft.com/office/officeart/2005/8/layout/lProcess1"/>
    <dgm:cxn modelId="{95982EC4-D8BA-4606-B746-77EB1BB4C0B5}" type="presOf" srcId="{21E1C360-D299-489D-996C-C575ACC72723}" destId="{D90170B9-84F0-4F63-AA7E-795FC9AC8FC0}" srcOrd="0" destOrd="0" presId="urn:microsoft.com/office/officeart/2005/8/layout/lProcess1"/>
    <dgm:cxn modelId="{B87A99C4-F6AB-4CCE-97D8-8711D5F851E6}" type="presOf" srcId="{D32F85DB-8ED8-4CB2-A5C6-43B142DE82A0}" destId="{0CE25A2E-6259-427C-B116-A6D05FC14A10}" srcOrd="0" destOrd="0" presId="urn:microsoft.com/office/officeart/2005/8/layout/lProcess1"/>
    <dgm:cxn modelId="{8D1F11CC-2654-4EAE-B89A-C12042CE9E07}" srcId="{43347956-F92D-498C-98AE-12FE226897D2}" destId="{78836A11-14BE-4FBD-AA55-40A4383AC064}" srcOrd="1" destOrd="0" parTransId="{385F8379-592B-43B4-9875-8E00C751B66B}" sibTransId="{DA1FA2F4-FAA1-4805-B683-08D6E2FC6A96}"/>
    <dgm:cxn modelId="{796030D5-1CE6-4299-9122-7839C9353DF4}" type="presOf" srcId="{C5D1EA8B-F831-4208-A8DD-E3FAFBDCC984}" destId="{1D0B6D7D-8EEC-40D1-91F4-595F0246852F}" srcOrd="0" destOrd="0" presId="urn:microsoft.com/office/officeart/2005/8/layout/lProcess1"/>
    <dgm:cxn modelId="{B2247DD7-1C95-4F55-8E56-6936501E2B2E}" type="presOf" srcId="{68363183-FBA0-4562-867E-A26DAE7E599B}" destId="{160D3F2E-3EBC-409B-AE3C-289515DCDE94}" srcOrd="0" destOrd="0" presId="urn:microsoft.com/office/officeart/2005/8/layout/lProcess1"/>
    <dgm:cxn modelId="{4C108BD9-6175-4EC0-9E58-810886FF165F}" type="presOf" srcId="{5E2D9014-5CD1-43FD-99DA-9EC33E3F0BF2}" destId="{25C7F71F-6A07-4C7F-9C08-381564B90065}" srcOrd="0" destOrd="0" presId="urn:microsoft.com/office/officeart/2005/8/layout/lProcess1"/>
    <dgm:cxn modelId="{0F7A7AE7-262F-4CDD-AF02-136125081490}" type="presOf" srcId="{3ED22FCF-33A5-4F58-8499-7BD8696C572C}" destId="{61B9E5E4-B8DE-44AC-8C69-0DD638CBCC93}" srcOrd="0" destOrd="0" presId="urn:microsoft.com/office/officeart/2005/8/layout/lProcess1"/>
    <dgm:cxn modelId="{0A04EFF0-1064-4D9E-813E-85BAFBEDDCEC}" type="presOf" srcId="{12DE7A8B-7305-4CC3-B26C-3E082EBA7357}" destId="{AFFC4854-1773-4BD3-901B-2CECF15ED0E2}" srcOrd="0" destOrd="0" presId="urn:microsoft.com/office/officeart/2005/8/layout/lProcess1"/>
    <dgm:cxn modelId="{9B668BFA-EA2E-4AF3-91C5-0A2C6629E732}" type="presOf" srcId="{5E00FEF3-132A-4FFE-B284-1F955E9E68EA}" destId="{9397684B-0924-4149-A204-D192DE579550}" srcOrd="0" destOrd="0" presId="urn:microsoft.com/office/officeart/2005/8/layout/lProcess1"/>
    <dgm:cxn modelId="{3BFC15FF-5BCD-4214-B527-B754670A0907}" type="presOf" srcId="{D0F6450E-AD60-494B-AA41-17A77D90FC66}" destId="{227870FD-0ED4-47CD-9206-A5A8699D5479}" srcOrd="0" destOrd="0" presId="urn:microsoft.com/office/officeart/2005/8/layout/lProcess1"/>
    <dgm:cxn modelId="{8A7EB15F-7241-44DB-9791-56488260051B}" type="presParOf" srcId="{BAEFB6DE-E500-4F8C-B0AD-61E5F8741679}" destId="{4321B362-A02B-42EC-99A0-5D646D24574C}" srcOrd="0" destOrd="0" presId="urn:microsoft.com/office/officeart/2005/8/layout/lProcess1"/>
    <dgm:cxn modelId="{EFE4F04D-DEFE-4A12-AEDD-A8CFDBD6A111}" type="presParOf" srcId="{4321B362-A02B-42EC-99A0-5D646D24574C}" destId="{CA3020F5-2652-490B-AAD0-80520D373F5F}" srcOrd="0" destOrd="0" presId="urn:microsoft.com/office/officeart/2005/8/layout/lProcess1"/>
    <dgm:cxn modelId="{5C530AF9-D066-4F20-B656-524B9D63A124}" type="presParOf" srcId="{4321B362-A02B-42EC-99A0-5D646D24574C}" destId="{1D0B6D7D-8EEC-40D1-91F4-595F0246852F}" srcOrd="1" destOrd="0" presId="urn:microsoft.com/office/officeart/2005/8/layout/lProcess1"/>
    <dgm:cxn modelId="{5E63A419-C2A2-4157-AF4D-AC877D06D6C5}" type="presParOf" srcId="{4321B362-A02B-42EC-99A0-5D646D24574C}" destId="{25C7F71F-6A07-4C7F-9C08-381564B90065}" srcOrd="2" destOrd="0" presId="urn:microsoft.com/office/officeart/2005/8/layout/lProcess1"/>
    <dgm:cxn modelId="{5D8493E8-99BC-4275-B11B-FBD7613CB8EE}" type="presParOf" srcId="{4321B362-A02B-42EC-99A0-5D646D24574C}" destId="{BEFBF767-86DB-41EA-9E9B-604DD03B6A80}" srcOrd="3" destOrd="0" presId="urn:microsoft.com/office/officeart/2005/8/layout/lProcess1"/>
    <dgm:cxn modelId="{9B27CA94-3F36-4792-AB95-64FC370AE3F3}" type="presParOf" srcId="{4321B362-A02B-42EC-99A0-5D646D24574C}" destId="{B692D688-E07C-4830-9AF9-66EE284076AD}" srcOrd="4" destOrd="0" presId="urn:microsoft.com/office/officeart/2005/8/layout/lProcess1"/>
    <dgm:cxn modelId="{CF365AF1-EC36-4630-920C-5B9FD220E37B}" type="presParOf" srcId="{4321B362-A02B-42EC-99A0-5D646D24574C}" destId="{160D3F2E-3EBC-409B-AE3C-289515DCDE94}" srcOrd="5" destOrd="0" presId="urn:microsoft.com/office/officeart/2005/8/layout/lProcess1"/>
    <dgm:cxn modelId="{ED1A02EC-5B76-484C-B6A6-2B00CB1C163F}" type="presParOf" srcId="{4321B362-A02B-42EC-99A0-5D646D24574C}" destId="{227870FD-0ED4-47CD-9206-A5A8699D5479}" srcOrd="6" destOrd="0" presId="urn:microsoft.com/office/officeart/2005/8/layout/lProcess1"/>
    <dgm:cxn modelId="{5D221521-4D31-4D1A-987E-59042E0404D4}" type="presParOf" srcId="{4321B362-A02B-42EC-99A0-5D646D24574C}" destId="{09DFE47F-2CD8-4A6F-8E7B-243061FA4D65}" srcOrd="7" destOrd="0" presId="urn:microsoft.com/office/officeart/2005/8/layout/lProcess1"/>
    <dgm:cxn modelId="{1FD7B13E-9C40-4F96-A99D-931AE9884C33}" type="presParOf" srcId="{4321B362-A02B-42EC-99A0-5D646D24574C}" destId="{9397684B-0924-4149-A204-D192DE579550}" srcOrd="8" destOrd="0" presId="urn:microsoft.com/office/officeart/2005/8/layout/lProcess1"/>
    <dgm:cxn modelId="{6DF68BB2-59F6-431F-BE5D-E9C00F802FCA}" type="presParOf" srcId="{BAEFB6DE-E500-4F8C-B0AD-61E5F8741679}" destId="{0DF618FE-4B5E-4298-84F1-DBF9479202AD}" srcOrd="1" destOrd="0" presId="urn:microsoft.com/office/officeart/2005/8/layout/lProcess1"/>
    <dgm:cxn modelId="{0E299ED2-271E-4DAB-861B-AFCE3EF14960}" type="presParOf" srcId="{BAEFB6DE-E500-4F8C-B0AD-61E5F8741679}" destId="{D30DE4A8-483A-49F1-84E3-34FF925D837D}" srcOrd="2" destOrd="0" presId="urn:microsoft.com/office/officeart/2005/8/layout/lProcess1"/>
    <dgm:cxn modelId="{531B0A3A-3B04-4ADA-9867-75A7B21F9A3F}" type="presParOf" srcId="{D30DE4A8-483A-49F1-84E3-34FF925D837D}" destId="{954E4799-2C27-4FCD-8458-E16402E320E4}" srcOrd="0" destOrd="0" presId="urn:microsoft.com/office/officeart/2005/8/layout/lProcess1"/>
    <dgm:cxn modelId="{CC1B06C8-CB53-46FB-9A71-DF587952C4E4}" type="presParOf" srcId="{D30DE4A8-483A-49F1-84E3-34FF925D837D}" destId="{68F2B1A7-CD01-4A02-9CA6-F64E078CC9A2}" srcOrd="1" destOrd="0" presId="urn:microsoft.com/office/officeart/2005/8/layout/lProcess1"/>
    <dgm:cxn modelId="{FBFB6EF1-8933-4EA7-8E25-6B25E5AFB1C9}" type="presParOf" srcId="{D30DE4A8-483A-49F1-84E3-34FF925D837D}" destId="{2D559F69-B664-47BE-971C-0F53995DB1EB}" srcOrd="2" destOrd="0" presId="urn:microsoft.com/office/officeart/2005/8/layout/lProcess1"/>
    <dgm:cxn modelId="{FB19C369-F37A-42E1-872C-690DFC98877A}" type="presParOf" srcId="{D30DE4A8-483A-49F1-84E3-34FF925D837D}" destId="{0CE25A2E-6259-427C-B116-A6D05FC14A10}" srcOrd="3" destOrd="0" presId="urn:microsoft.com/office/officeart/2005/8/layout/lProcess1"/>
    <dgm:cxn modelId="{A4496679-6E64-4E27-8AEC-BB2CE5391BE3}" type="presParOf" srcId="{D30DE4A8-483A-49F1-84E3-34FF925D837D}" destId="{26790FC4-8F30-4766-92B5-786EC674229E}" srcOrd="4" destOrd="0" presId="urn:microsoft.com/office/officeart/2005/8/layout/lProcess1"/>
    <dgm:cxn modelId="{FD9E6996-81AC-4021-AEF0-9CDC91CE2794}" type="presParOf" srcId="{D30DE4A8-483A-49F1-84E3-34FF925D837D}" destId="{642A73DC-43AB-4098-BAE2-356210F2B040}" srcOrd="5" destOrd="0" presId="urn:microsoft.com/office/officeart/2005/8/layout/lProcess1"/>
    <dgm:cxn modelId="{75F72168-6311-4EBF-9DAA-3227F72876C4}" type="presParOf" srcId="{D30DE4A8-483A-49F1-84E3-34FF925D837D}" destId="{D90170B9-84F0-4F63-AA7E-795FC9AC8FC0}" srcOrd="6" destOrd="0" presId="urn:microsoft.com/office/officeart/2005/8/layout/lProcess1"/>
    <dgm:cxn modelId="{5E194452-AB1C-4D38-9EBE-962FEA724E47}" type="presParOf" srcId="{D30DE4A8-483A-49F1-84E3-34FF925D837D}" destId="{61B9E5E4-B8DE-44AC-8C69-0DD638CBCC93}" srcOrd="7" destOrd="0" presId="urn:microsoft.com/office/officeart/2005/8/layout/lProcess1"/>
    <dgm:cxn modelId="{F885B98D-3875-4290-8D08-5DCD6F5ECF1C}" type="presParOf" srcId="{D30DE4A8-483A-49F1-84E3-34FF925D837D}" destId="{AFFC4854-1773-4BD3-901B-2CECF15ED0E2}" srcOrd="8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A097F2-933F-4AED-952D-B317C0227E26}" type="doc">
      <dgm:prSet loTypeId="urn:microsoft.com/office/officeart/2005/8/layout/process2" loCatId="process" qsTypeId="urn:microsoft.com/office/officeart/2005/8/quickstyle/simple3" qsCatId="simple" csTypeId="urn:microsoft.com/office/officeart/2005/8/colors/accent1_2" csCatId="accent1" phldr="1"/>
      <dgm:spPr/>
    </dgm:pt>
    <dgm:pt modelId="{F11D3578-4CD7-4744-9539-02CCD7BFE6A1}">
      <dgm:prSet phldrT="[Text]" custT="1"/>
      <dgm:spPr>
        <a:solidFill>
          <a:schemeClr val="bg1"/>
        </a:solidFill>
        <a:ln>
          <a:solidFill>
            <a:schemeClr val="accent1"/>
          </a:solidFill>
        </a:ln>
      </dgm:spPr>
      <dgm:t>
        <a:bodyPr/>
        <a:lstStyle/>
        <a:p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Lập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phương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án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đào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tạo</a:t>
          </a:r>
          <a:endParaRPr lang="en-US" sz="16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743DEE3-1FE2-4173-A486-74E3326F561E}" type="parTrans" cxnId="{29C5AE15-A8E7-4452-8301-37D57C3795A5}">
      <dgm:prSet/>
      <dgm:spPr/>
      <dgm:t>
        <a:bodyPr/>
        <a:lstStyle/>
        <a:p>
          <a:endParaRPr lang="en-US" sz="1400" b="1"/>
        </a:p>
      </dgm:t>
    </dgm:pt>
    <dgm:pt modelId="{471A88EE-122F-4749-BBC9-A9977707474C}" type="sibTrans" cxnId="{29C5AE15-A8E7-4452-8301-37D57C3795A5}">
      <dgm:prSet/>
      <dgm:spPr>
        <a:solidFill>
          <a:schemeClr val="tx1"/>
        </a:solidFill>
      </dgm:spPr>
      <dgm:t>
        <a:bodyPr/>
        <a:lstStyle/>
        <a:p>
          <a:endParaRPr lang="en-US" sz="1400" b="1"/>
        </a:p>
      </dgm:t>
    </dgm:pt>
    <dgm:pt modelId="{B9FC9D70-0953-454C-8949-21C71DA5F542}" type="pres">
      <dgm:prSet presAssocID="{CCA097F2-933F-4AED-952D-B317C0227E26}" presName="linearFlow" presStyleCnt="0">
        <dgm:presLayoutVars>
          <dgm:resizeHandles val="exact"/>
        </dgm:presLayoutVars>
      </dgm:prSet>
      <dgm:spPr/>
    </dgm:pt>
    <dgm:pt modelId="{A1C433B8-8803-4477-AFEC-EDBB01E95630}" type="pres">
      <dgm:prSet presAssocID="{F11D3578-4CD7-4744-9539-02CCD7BFE6A1}" presName="node" presStyleLbl="node1" presStyleIdx="0" presStyleCnt="1" custScaleX="237524" custLinFactNeighborX="-662" custLinFactNeighborY="60237">
        <dgm:presLayoutVars>
          <dgm:bulletEnabled val="1"/>
        </dgm:presLayoutVars>
      </dgm:prSet>
      <dgm:spPr/>
    </dgm:pt>
  </dgm:ptLst>
  <dgm:cxnLst>
    <dgm:cxn modelId="{29C5AE15-A8E7-4452-8301-37D57C3795A5}" srcId="{CCA097F2-933F-4AED-952D-B317C0227E26}" destId="{F11D3578-4CD7-4744-9539-02CCD7BFE6A1}" srcOrd="0" destOrd="0" parTransId="{7743DEE3-1FE2-4173-A486-74E3326F561E}" sibTransId="{471A88EE-122F-4749-BBC9-A9977707474C}"/>
    <dgm:cxn modelId="{D07A1756-045A-4821-B7AB-6CEC249CAADD}" type="presOf" srcId="{F11D3578-4CD7-4744-9539-02CCD7BFE6A1}" destId="{A1C433B8-8803-4477-AFEC-EDBB01E95630}" srcOrd="0" destOrd="0" presId="urn:microsoft.com/office/officeart/2005/8/layout/process2"/>
    <dgm:cxn modelId="{2EA9EFAA-C26D-4BCF-BDEE-FBCD0FA62AE3}" type="presOf" srcId="{CCA097F2-933F-4AED-952D-B317C0227E26}" destId="{B9FC9D70-0953-454C-8949-21C71DA5F542}" srcOrd="0" destOrd="0" presId="urn:microsoft.com/office/officeart/2005/8/layout/process2"/>
    <dgm:cxn modelId="{7BDD8EEA-5302-486E-83D9-82C2BF63F16C}" type="presParOf" srcId="{B9FC9D70-0953-454C-8949-21C71DA5F542}" destId="{A1C433B8-8803-4477-AFEC-EDBB01E95630}" srcOrd="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67F2078-AFAC-4D13-8AC2-34E7E3C28BF4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6D3C361-8616-4B3E-B1FB-259E7521D0CC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 w="19050"/>
      </dgm:spPr>
      <dgm:t>
        <a:bodyPr/>
        <a:lstStyle/>
        <a:p>
          <a:r>
            <a:rPr lang="en-US" sz="20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Nhận</a:t>
          </a:r>
          <a:r>
            <a: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biết</a:t>
          </a:r>
          <a:r>
            <a: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dấu</a:t>
          </a:r>
          <a:r>
            <a: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hiệu</a:t>
          </a:r>
          <a:r>
            <a: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có</a:t>
          </a:r>
          <a:r>
            <a: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vấn</a:t>
          </a:r>
          <a:r>
            <a: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đề</a:t>
          </a:r>
          <a:endParaRPr lang="vi-VN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CE69B6A-A955-4961-B5C4-3BF62CAA6508}" type="parTrans" cxnId="{387BA835-6E2F-4593-941C-D0A20C9903CD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797AB9A-ACE9-4C9F-BC3A-028F9D4E3B2F}" type="sibTrans" cxnId="{387BA835-6E2F-4593-941C-D0A20C9903CD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 w="19050"/>
      </dgm:spPr>
      <dgm:t>
        <a:bodyPr/>
        <a:lstStyle/>
        <a:p>
          <a:endParaRPr lang="en-US" sz="20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DA1FD05-D6A0-46D6-A089-8836FE90C122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 w="19050"/>
      </dgm:spPr>
      <dgm:t>
        <a:bodyPr/>
        <a:lstStyle/>
        <a:p>
          <a:r>
            <a:rPr lang="en-US" sz="20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Xác định nguyên nhân của vấn đề</a:t>
          </a:r>
          <a:endParaRPr lang="vi-VN" sz="20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EAB277D-E7BA-4D9A-841C-005978B86D77}" type="parTrans" cxnId="{FCC1AD09-FE82-416A-B413-96BBA2C69159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8BFD897-B97E-4369-8C8B-74DA9A918195}" type="sibTrans" cxnId="{FCC1AD09-FE82-416A-B413-96BBA2C69159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 w="19050"/>
      </dgm:spPr>
      <dgm:t>
        <a:bodyPr/>
        <a:lstStyle/>
        <a:p>
          <a:endParaRPr lang="en-US" sz="20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747FB84-327C-4646-84B4-2405EA1FADC1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 w="19050"/>
      </dgm:spPr>
      <dgm:t>
        <a:bodyPr/>
        <a:lstStyle/>
        <a:p>
          <a:r>
            <a:rPr lang="en-US" sz="20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Xác định tác nhân liên đới</a:t>
          </a:r>
          <a:endParaRPr lang="vi-VN" sz="20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25CC9F3-F4A7-4B90-A56E-A8612318F5AE}" type="parTrans" cxnId="{740777C1-485D-484A-AE1D-7FB84F22D693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41B6422-F2DF-4F30-9D4A-C6F5792BC9D3}" type="sibTrans" cxnId="{740777C1-485D-484A-AE1D-7FB84F22D693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 w="19050"/>
      </dgm:spPr>
      <dgm:t>
        <a:bodyPr/>
        <a:lstStyle/>
        <a:p>
          <a:endParaRPr lang="en-US" sz="20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B581A5A-80C6-4735-9524-6D9E209315FF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 w="19050"/>
      </dgm:spPr>
      <dgm:t>
        <a:bodyPr/>
        <a:lstStyle/>
        <a:p>
          <a:r>
            <a:rPr lang="en-US" sz="20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Xác định năng lực thiếu hụt</a:t>
          </a:r>
          <a:endParaRPr lang="vi-VN" sz="20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7610962-4E42-42FB-A0E2-A3D4BE4D8F74}" type="parTrans" cxnId="{857E0BAE-BAAB-4837-93F6-4D33814AB4C4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87AB188-92C5-4FAA-B9FC-25990BE7C997}" type="sibTrans" cxnId="{857E0BAE-BAAB-4837-93F6-4D33814AB4C4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 w="19050"/>
      </dgm:spPr>
      <dgm:t>
        <a:bodyPr/>
        <a:lstStyle/>
        <a:p>
          <a:endParaRPr lang="en-US" sz="20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F05E3AE-5B8A-4BCC-99BD-495F1D41CF6F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 w="19050"/>
      </dgm:spPr>
      <dgm:t>
        <a:bodyPr/>
        <a:lstStyle/>
        <a:p>
          <a:r>
            <a:rPr lang="en-US" sz="20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Lựa chọn giải pháp khắc phục</a:t>
          </a:r>
          <a:endParaRPr lang="vi-VN" sz="20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90E898E-C368-472E-AD23-EBEE4B15BA09}" type="parTrans" cxnId="{8F707A78-4069-4079-9285-82D223C30F5D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D183FA7-519E-469F-93FF-1DBE7157A533}" type="sibTrans" cxnId="{8F707A78-4069-4079-9285-82D223C30F5D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7E98DD5-3E65-44C3-B6F9-3EB73FDD496C}" type="pres">
      <dgm:prSet presAssocID="{D67F2078-AFAC-4D13-8AC2-34E7E3C28BF4}" presName="Name0" presStyleCnt="0">
        <dgm:presLayoutVars>
          <dgm:dir/>
          <dgm:resizeHandles val="exact"/>
        </dgm:presLayoutVars>
      </dgm:prSet>
      <dgm:spPr/>
    </dgm:pt>
    <dgm:pt modelId="{E36457CD-ACA3-4F84-9DFC-71867A566C7A}" type="pres">
      <dgm:prSet presAssocID="{56D3C361-8616-4B3E-B1FB-259E7521D0CC}" presName="node" presStyleLbl="node1" presStyleIdx="0" presStyleCnt="5" custScaleY="169456">
        <dgm:presLayoutVars>
          <dgm:bulletEnabled val="1"/>
        </dgm:presLayoutVars>
      </dgm:prSet>
      <dgm:spPr/>
    </dgm:pt>
    <dgm:pt modelId="{C95B91A5-6500-420C-B93C-E484FA3B762B}" type="pres">
      <dgm:prSet presAssocID="{D797AB9A-ACE9-4C9F-BC3A-028F9D4E3B2F}" presName="sibTrans" presStyleLbl="sibTrans2D1" presStyleIdx="0" presStyleCnt="4" custScaleY="169456"/>
      <dgm:spPr/>
    </dgm:pt>
    <dgm:pt modelId="{760B2648-FA14-4E27-81BE-0AF1F9B2D48F}" type="pres">
      <dgm:prSet presAssocID="{D797AB9A-ACE9-4C9F-BC3A-028F9D4E3B2F}" presName="connectorText" presStyleLbl="sibTrans2D1" presStyleIdx="0" presStyleCnt="4"/>
      <dgm:spPr/>
    </dgm:pt>
    <dgm:pt modelId="{0D2815EE-28D0-47A6-B0DB-C6C2A0E9585A}" type="pres">
      <dgm:prSet presAssocID="{6DA1FD05-D6A0-46D6-A089-8836FE90C122}" presName="node" presStyleLbl="node1" presStyleIdx="1" presStyleCnt="5" custScaleY="169456">
        <dgm:presLayoutVars>
          <dgm:bulletEnabled val="1"/>
        </dgm:presLayoutVars>
      </dgm:prSet>
      <dgm:spPr/>
    </dgm:pt>
    <dgm:pt modelId="{49910771-C467-439F-8AF2-E82B7C213D83}" type="pres">
      <dgm:prSet presAssocID="{F8BFD897-B97E-4369-8C8B-74DA9A918195}" presName="sibTrans" presStyleLbl="sibTrans2D1" presStyleIdx="1" presStyleCnt="4" custScaleY="169456"/>
      <dgm:spPr/>
    </dgm:pt>
    <dgm:pt modelId="{67BBC799-53A5-41EF-9B2D-886D4492786E}" type="pres">
      <dgm:prSet presAssocID="{F8BFD897-B97E-4369-8C8B-74DA9A918195}" presName="connectorText" presStyleLbl="sibTrans2D1" presStyleIdx="1" presStyleCnt="4"/>
      <dgm:spPr/>
    </dgm:pt>
    <dgm:pt modelId="{9F588028-BE28-4BFB-B2A7-B8351176B9D2}" type="pres">
      <dgm:prSet presAssocID="{D747FB84-327C-4646-84B4-2405EA1FADC1}" presName="node" presStyleLbl="node1" presStyleIdx="2" presStyleCnt="5" custScaleY="169456">
        <dgm:presLayoutVars>
          <dgm:bulletEnabled val="1"/>
        </dgm:presLayoutVars>
      </dgm:prSet>
      <dgm:spPr/>
    </dgm:pt>
    <dgm:pt modelId="{5705BA86-D0C2-491F-81AA-877810707EEE}" type="pres">
      <dgm:prSet presAssocID="{041B6422-F2DF-4F30-9D4A-C6F5792BC9D3}" presName="sibTrans" presStyleLbl="sibTrans2D1" presStyleIdx="2" presStyleCnt="4" custScaleY="169456"/>
      <dgm:spPr/>
    </dgm:pt>
    <dgm:pt modelId="{2B39F159-8139-4B6D-AA4C-ECA4F080ABAE}" type="pres">
      <dgm:prSet presAssocID="{041B6422-F2DF-4F30-9D4A-C6F5792BC9D3}" presName="connectorText" presStyleLbl="sibTrans2D1" presStyleIdx="2" presStyleCnt="4"/>
      <dgm:spPr/>
    </dgm:pt>
    <dgm:pt modelId="{A34B31A5-C6BA-4083-A834-D157DDC60C0B}" type="pres">
      <dgm:prSet presAssocID="{DB581A5A-80C6-4735-9524-6D9E209315FF}" presName="node" presStyleLbl="node1" presStyleIdx="3" presStyleCnt="5" custScaleY="169456">
        <dgm:presLayoutVars>
          <dgm:bulletEnabled val="1"/>
        </dgm:presLayoutVars>
      </dgm:prSet>
      <dgm:spPr/>
    </dgm:pt>
    <dgm:pt modelId="{923C0567-BB91-4627-A7F2-9D5E2206A240}" type="pres">
      <dgm:prSet presAssocID="{187AB188-92C5-4FAA-B9FC-25990BE7C997}" presName="sibTrans" presStyleLbl="sibTrans2D1" presStyleIdx="3" presStyleCnt="4" custScaleY="169456"/>
      <dgm:spPr/>
    </dgm:pt>
    <dgm:pt modelId="{2277A655-33E8-48F9-B479-150A190AF5D5}" type="pres">
      <dgm:prSet presAssocID="{187AB188-92C5-4FAA-B9FC-25990BE7C997}" presName="connectorText" presStyleLbl="sibTrans2D1" presStyleIdx="3" presStyleCnt="4"/>
      <dgm:spPr/>
    </dgm:pt>
    <dgm:pt modelId="{5EF672D6-A9EE-4C78-906C-688DAD861E42}" type="pres">
      <dgm:prSet presAssocID="{1F05E3AE-5B8A-4BCC-99BD-495F1D41CF6F}" presName="node" presStyleLbl="node1" presStyleIdx="4" presStyleCnt="5" custScaleY="169456">
        <dgm:presLayoutVars>
          <dgm:bulletEnabled val="1"/>
        </dgm:presLayoutVars>
      </dgm:prSet>
      <dgm:spPr/>
    </dgm:pt>
  </dgm:ptLst>
  <dgm:cxnLst>
    <dgm:cxn modelId="{FB30E408-4F83-4C2C-9964-B2E640F67F4F}" type="presOf" srcId="{187AB188-92C5-4FAA-B9FC-25990BE7C997}" destId="{923C0567-BB91-4627-A7F2-9D5E2206A240}" srcOrd="0" destOrd="0" presId="urn:microsoft.com/office/officeart/2005/8/layout/process1"/>
    <dgm:cxn modelId="{FCC1AD09-FE82-416A-B413-96BBA2C69159}" srcId="{D67F2078-AFAC-4D13-8AC2-34E7E3C28BF4}" destId="{6DA1FD05-D6A0-46D6-A089-8836FE90C122}" srcOrd="1" destOrd="0" parTransId="{DEAB277D-E7BA-4D9A-841C-005978B86D77}" sibTransId="{F8BFD897-B97E-4369-8C8B-74DA9A918195}"/>
    <dgm:cxn modelId="{0440BA11-9801-4277-A3BA-21CD59B0B196}" type="presOf" srcId="{D797AB9A-ACE9-4C9F-BC3A-028F9D4E3B2F}" destId="{C95B91A5-6500-420C-B93C-E484FA3B762B}" srcOrd="0" destOrd="0" presId="urn:microsoft.com/office/officeart/2005/8/layout/process1"/>
    <dgm:cxn modelId="{5EABE520-159F-4DA2-B628-BA32D0455832}" type="presOf" srcId="{041B6422-F2DF-4F30-9D4A-C6F5792BC9D3}" destId="{5705BA86-D0C2-491F-81AA-877810707EEE}" srcOrd="0" destOrd="0" presId="urn:microsoft.com/office/officeart/2005/8/layout/process1"/>
    <dgm:cxn modelId="{387BA835-6E2F-4593-941C-D0A20C9903CD}" srcId="{D67F2078-AFAC-4D13-8AC2-34E7E3C28BF4}" destId="{56D3C361-8616-4B3E-B1FB-259E7521D0CC}" srcOrd="0" destOrd="0" parTransId="{9CE69B6A-A955-4961-B5C4-3BF62CAA6508}" sibTransId="{D797AB9A-ACE9-4C9F-BC3A-028F9D4E3B2F}"/>
    <dgm:cxn modelId="{ADC5125C-92D9-4AD0-BE9E-18A790F9BF38}" type="presOf" srcId="{56D3C361-8616-4B3E-B1FB-259E7521D0CC}" destId="{E36457CD-ACA3-4F84-9DFC-71867A566C7A}" srcOrd="0" destOrd="0" presId="urn:microsoft.com/office/officeart/2005/8/layout/process1"/>
    <dgm:cxn modelId="{67191043-6427-45FE-A274-18E534C63E37}" type="presOf" srcId="{041B6422-F2DF-4F30-9D4A-C6F5792BC9D3}" destId="{2B39F159-8139-4B6D-AA4C-ECA4F080ABAE}" srcOrd="1" destOrd="0" presId="urn:microsoft.com/office/officeart/2005/8/layout/process1"/>
    <dgm:cxn modelId="{B5D38365-36D9-4A96-8852-AA12B204ABAB}" type="presOf" srcId="{DB581A5A-80C6-4735-9524-6D9E209315FF}" destId="{A34B31A5-C6BA-4083-A834-D157DDC60C0B}" srcOrd="0" destOrd="0" presId="urn:microsoft.com/office/officeart/2005/8/layout/process1"/>
    <dgm:cxn modelId="{C9608371-D0A4-4990-9300-09824090485F}" type="presOf" srcId="{6DA1FD05-D6A0-46D6-A089-8836FE90C122}" destId="{0D2815EE-28D0-47A6-B0DB-C6C2A0E9585A}" srcOrd="0" destOrd="0" presId="urn:microsoft.com/office/officeart/2005/8/layout/process1"/>
    <dgm:cxn modelId="{8F707A78-4069-4079-9285-82D223C30F5D}" srcId="{D67F2078-AFAC-4D13-8AC2-34E7E3C28BF4}" destId="{1F05E3AE-5B8A-4BCC-99BD-495F1D41CF6F}" srcOrd="4" destOrd="0" parTransId="{A90E898E-C368-472E-AD23-EBEE4B15BA09}" sibTransId="{CD183FA7-519E-469F-93FF-1DBE7157A533}"/>
    <dgm:cxn modelId="{9023D059-A147-4A43-ADD4-150B88292E4C}" type="presOf" srcId="{D797AB9A-ACE9-4C9F-BC3A-028F9D4E3B2F}" destId="{760B2648-FA14-4E27-81BE-0AF1F9B2D48F}" srcOrd="1" destOrd="0" presId="urn:microsoft.com/office/officeart/2005/8/layout/process1"/>
    <dgm:cxn modelId="{76EE0188-AE58-4948-A5C4-DD015C00D686}" type="presOf" srcId="{1F05E3AE-5B8A-4BCC-99BD-495F1D41CF6F}" destId="{5EF672D6-A9EE-4C78-906C-688DAD861E42}" srcOrd="0" destOrd="0" presId="urn:microsoft.com/office/officeart/2005/8/layout/process1"/>
    <dgm:cxn modelId="{91D6AAA3-ED75-4881-B7A0-899A14C53A7C}" type="presOf" srcId="{D747FB84-327C-4646-84B4-2405EA1FADC1}" destId="{9F588028-BE28-4BFB-B2A7-B8351176B9D2}" srcOrd="0" destOrd="0" presId="urn:microsoft.com/office/officeart/2005/8/layout/process1"/>
    <dgm:cxn modelId="{598C07AC-68B1-4D02-9684-0E5552F52EA2}" type="presOf" srcId="{D67F2078-AFAC-4D13-8AC2-34E7E3C28BF4}" destId="{07E98DD5-3E65-44C3-B6F9-3EB73FDD496C}" srcOrd="0" destOrd="0" presId="urn:microsoft.com/office/officeart/2005/8/layout/process1"/>
    <dgm:cxn modelId="{857E0BAE-BAAB-4837-93F6-4D33814AB4C4}" srcId="{D67F2078-AFAC-4D13-8AC2-34E7E3C28BF4}" destId="{DB581A5A-80C6-4735-9524-6D9E209315FF}" srcOrd="3" destOrd="0" parTransId="{F7610962-4E42-42FB-A0E2-A3D4BE4D8F74}" sibTransId="{187AB188-92C5-4FAA-B9FC-25990BE7C997}"/>
    <dgm:cxn modelId="{740777C1-485D-484A-AE1D-7FB84F22D693}" srcId="{D67F2078-AFAC-4D13-8AC2-34E7E3C28BF4}" destId="{D747FB84-327C-4646-84B4-2405EA1FADC1}" srcOrd="2" destOrd="0" parTransId="{825CC9F3-F4A7-4B90-A56E-A8612318F5AE}" sibTransId="{041B6422-F2DF-4F30-9D4A-C6F5792BC9D3}"/>
    <dgm:cxn modelId="{48FC24E3-F2AF-49E4-8E5C-AE2441483DCF}" type="presOf" srcId="{187AB188-92C5-4FAA-B9FC-25990BE7C997}" destId="{2277A655-33E8-48F9-B479-150A190AF5D5}" srcOrd="1" destOrd="0" presId="urn:microsoft.com/office/officeart/2005/8/layout/process1"/>
    <dgm:cxn modelId="{BF1849E8-CA36-4159-A780-4AF74F4DE8FB}" type="presOf" srcId="{F8BFD897-B97E-4369-8C8B-74DA9A918195}" destId="{49910771-C467-439F-8AF2-E82B7C213D83}" srcOrd="0" destOrd="0" presId="urn:microsoft.com/office/officeart/2005/8/layout/process1"/>
    <dgm:cxn modelId="{6AF5A7EB-E89F-40E8-8BF2-7664A18DE6E0}" type="presOf" srcId="{F8BFD897-B97E-4369-8C8B-74DA9A918195}" destId="{67BBC799-53A5-41EF-9B2D-886D4492786E}" srcOrd="1" destOrd="0" presId="urn:microsoft.com/office/officeart/2005/8/layout/process1"/>
    <dgm:cxn modelId="{04F58016-471B-404D-8A23-AF8AA0136357}" type="presParOf" srcId="{07E98DD5-3E65-44C3-B6F9-3EB73FDD496C}" destId="{E36457CD-ACA3-4F84-9DFC-71867A566C7A}" srcOrd="0" destOrd="0" presId="urn:microsoft.com/office/officeart/2005/8/layout/process1"/>
    <dgm:cxn modelId="{6CA63A42-A4BD-4E2E-9CD8-639B93C29053}" type="presParOf" srcId="{07E98DD5-3E65-44C3-B6F9-3EB73FDD496C}" destId="{C95B91A5-6500-420C-B93C-E484FA3B762B}" srcOrd="1" destOrd="0" presId="urn:microsoft.com/office/officeart/2005/8/layout/process1"/>
    <dgm:cxn modelId="{C065FBFD-FEDB-4504-8D9D-9671C8FA59F7}" type="presParOf" srcId="{C95B91A5-6500-420C-B93C-E484FA3B762B}" destId="{760B2648-FA14-4E27-81BE-0AF1F9B2D48F}" srcOrd="0" destOrd="0" presId="urn:microsoft.com/office/officeart/2005/8/layout/process1"/>
    <dgm:cxn modelId="{C1245E8C-4E59-479E-8280-4279874189A2}" type="presParOf" srcId="{07E98DD5-3E65-44C3-B6F9-3EB73FDD496C}" destId="{0D2815EE-28D0-47A6-B0DB-C6C2A0E9585A}" srcOrd="2" destOrd="0" presId="urn:microsoft.com/office/officeart/2005/8/layout/process1"/>
    <dgm:cxn modelId="{BB8C0C31-ABCA-4341-9191-BF602D429409}" type="presParOf" srcId="{07E98DD5-3E65-44C3-B6F9-3EB73FDD496C}" destId="{49910771-C467-439F-8AF2-E82B7C213D83}" srcOrd="3" destOrd="0" presId="urn:microsoft.com/office/officeart/2005/8/layout/process1"/>
    <dgm:cxn modelId="{8C1AE328-7458-4967-B1EB-0F9F5C492F4F}" type="presParOf" srcId="{49910771-C467-439F-8AF2-E82B7C213D83}" destId="{67BBC799-53A5-41EF-9B2D-886D4492786E}" srcOrd="0" destOrd="0" presId="urn:microsoft.com/office/officeart/2005/8/layout/process1"/>
    <dgm:cxn modelId="{FAC727C7-7318-4A93-816E-F6759E504A13}" type="presParOf" srcId="{07E98DD5-3E65-44C3-B6F9-3EB73FDD496C}" destId="{9F588028-BE28-4BFB-B2A7-B8351176B9D2}" srcOrd="4" destOrd="0" presId="urn:microsoft.com/office/officeart/2005/8/layout/process1"/>
    <dgm:cxn modelId="{E81F1FA4-FB44-4C10-91A5-DCFDE4A0EE31}" type="presParOf" srcId="{07E98DD5-3E65-44C3-B6F9-3EB73FDD496C}" destId="{5705BA86-D0C2-491F-81AA-877810707EEE}" srcOrd="5" destOrd="0" presId="urn:microsoft.com/office/officeart/2005/8/layout/process1"/>
    <dgm:cxn modelId="{E0A48BA0-747D-45D4-9F9C-ABF531F06435}" type="presParOf" srcId="{5705BA86-D0C2-491F-81AA-877810707EEE}" destId="{2B39F159-8139-4B6D-AA4C-ECA4F080ABAE}" srcOrd="0" destOrd="0" presId="urn:microsoft.com/office/officeart/2005/8/layout/process1"/>
    <dgm:cxn modelId="{C4AD1B88-9DF0-4810-A2F5-34DCDD1B0DE3}" type="presParOf" srcId="{07E98DD5-3E65-44C3-B6F9-3EB73FDD496C}" destId="{A34B31A5-C6BA-4083-A834-D157DDC60C0B}" srcOrd="6" destOrd="0" presId="urn:microsoft.com/office/officeart/2005/8/layout/process1"/>
    <dgm:cxn modelId="{DC13FCCB-1ECC-4C61-8120-84482E8A4BD1}" type="presParOf" srcId="{07E98DD5-3E65-44C3-B6F9-3EB73FDD496C}" destId="{923C0567-BB91-4627-A7F2-9D5E2206A240}" srcOrd="7" destOrd="0" presId="urn:microsoft.com/office/officeart/2005/8/layout/process1"/>
    <dgm:cxn modelId="{59C3D244-3B28-4386-80D8-98E86686A512}" type="presParOf" srcId="{923C0567-BB91-4627-A7F2-9D5E2206A240}" destId="{2277A655-33E8-48F9-B479-150A190AF5D5}" srcOrd="0" destOrd="0" presId="urn:microsoft.com/office/officeart/2005/8/layout/process1"/>
    <dgm:cxn modelId="{18BC6AA2-8CF8-4FB5-8F0F-8CE3E630141A}" type="presParOf" srcId="{07E98DD5-3E65-44C3-B6F9-3EB73FDD496C}" destId="{5EF672D6-A9EE-4C78-906C-688DAD861E42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CFA22B9-9720-4BE5-9426-8C728760F54C}" type="doc">
      <dgm:prSet loTypeId="urn:microsoft.com/office/officeart/2005/8/layout/process1" loCatId="process" qsTypeId="urn:microsoft.com/office/officeart/2005/8/quickstyle/simple1" qsCatId="simple" csTypeId="urn:microsoft.com/office/officeart/2005/8/colors/accent2_1" csCatId="accent2" phldr="1"/>
      <dgm:spPr/>
    </dgm:pt>
    <dgm:pt modelId="{9C9BCD56-3C88-4C2F-B958-2D2E461147E6}">
      <dgm:prSet phldrT="[Text]" custT="1"/>
      <dgm:spPr/>
      <dgm:t>
        <a:bodyPr/>
        <a:lstStyle/>
        <a:p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Mục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đích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SXKD</a:t>
          </a:r>
        </a:p>
        <a:p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(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Giá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trị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mong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muốn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)</a:t>
          </a:r>
        </a:p>
      </dgm:t>
    </dgm:pt>
    <dgm:pt modelId="{5062B74F-0E4B-4AE4-8D77-15ACC63F4E82}" type="parTrans" cxnId="{F4B77161-DB23-432C-B63E-E2B4570A5F0B}">
      <dgm:prSet/>
      <dgm:spPr/>
      <dgm:t>
        <a:bodyPr/>
        <a:lstStyle/>
        <a:p>
          <a:endParaRPr lang="en-U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96C7622-50D4-4EB7-9751-5D904A582799}" type="sibTrans" cxnId="{F4B77161-DB23-432C-B63E-E2B4570A5F0B}">
      <dgm:prSet custT="1"/>
      <dgm:spPr/>
      <dgm:t>
        <a:bodyPr/>
        <a:lstStyle/>
        <a:p>
          <a:endParaRPr lang="en-U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979DB8E-EAD8-4DE2-995B-2F2D796A4205}">
      <dgm:prSet phldrT="[Text]" custT="1"/>
      <dgm:spPr/>
      <dgm:t>
        <a:bodyPr/>
        <a:lstStyle/>
        <a:p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Phân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tích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chức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năng</a:t>
          </a:r>
          <a:endParaRPr lang="en-US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550127B-26AF-45B4-92E0-9EA3D82ECDD2}" type="parTrans" cxnId="{51AB6251-D80F-4494-A542-981BAE9E9060}">
      <dgm:prSet/>
      <dgm:spPr/>
      <dgm:t>
        <a:bodyPr/>
        <a:lstStyle/>
        <a:p>
          <a:endParaRPr lang="en-U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43704E0-FCD4-4CEF-9068-A182A18014B9}" type="sibTrans" cxnId="{51AB6251-D80F-4494-A542-981BAE9E9060}">
      <dgm:prSet custT="1"/>
      <dgm:spPr/>
      <dgm:t>
        <a:bodyPr/>
        <a:lstStyle/>
        <a:p>
          <a:endParaRPr lang="en-U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E8567DC-BBB1-4109-A1DD-BA30D36B6195}">
      <dgm:prSet phldrT="[Text]" custT="1"/>
      <dgm:spPr/>
      <dgm:t>
        <a:bodyPr/>
        <a:lstStyle/>
        <a:p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Hình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thành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tổ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chức</a:t>
          </a:r>
          <a:endParaRPr lang="en-US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294E998-06B2-454B-8E9E-DE69178AAC7C}" type="parTrans" cxnId="{FA78B88F-7472-436F-8278-4B2BD081E64C}">
      <dgm:prSet/>
      <dgm:spPr/>
      <dgm:t>
        <a:bodyPr/>
        <a:lstStyle/>
        <a:p>
          <a:endParaRPr lang="en-U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59B8B0C-F632-4CFB-9513-750F988F357B}" type="sibTrans" cxnId="{FA78B88F-7472-436F-8278-4B2BD081E64C}">
      <dgm:prSet custT="1"/>
      <dgm:spPr/>
      <dgm:t>
        <a:bodyPr/>
        <a:lstStyle/>
        <a:p>
          <a:endParaRPr lang="en-U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8EED09D-7CBA-43AF-B2DE-5BED44442944}">
      <dgm:prSet custT="1"/>
      <dgm:spPr/>
      <dgm:t>
        <a:bodyPr/>
        <a:lstStyle/>
        <a:p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Hoạt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động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Chỉ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tiêu</a:t>
          </a:r>
          <a:endParaRPr lang="en-US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5B19445-0F81-4248-8843-FD39923AF93C}" type="parTrans" cxnId="{BBE0C101-FA14-4A20-B267-FD745A3E7D98}">
      <dgm:prSet/>
      <dgm:spPr/>
      <dgm:t>
        <a:bodyPr/>
        <a:lstStyle/>
        <a:p>
          <a:endParaRPr lang="en-U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1ECEF38-2E97-412A-844E-A1210060A8FE}" type="sibTrans" cxnId="{BBE0C101-FA14-4A20-B267-FD745A3E7D98}">
      <dgm:prSet custT="1"/>
      <dgm:spPr/>
      <dgm:t>
        <a:bodyPr/>
        <a:lstStyle/>
        <a:p>
          <a:endParaRPr lang="en-U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698F285-4906-42BA-AF5E-C9346745AC46}">
      <dgm:prSet custT="1"/>
      <dgm:spPr/>
      <dgm:t>
        <a:bodyPr/>
        <a:lstStyle/>
        <a:p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…</a:t>
          </a:r>
        </a:p>
      </dgm:t>
    </dgm:pt>
    <dgm:pt modelId="{BED262A3-BC0D-4A3E-9A86-CA9282211B51}" type="parTrans" cxnId="{D99A2B2F-1B58-4C92-8723-8D8B236FD3E6}">
      <dgm:prSet/>
      <dgm:spPr/>
      <dgm:t>
        <a:bodyPr/>
        <a:lstStyle/>
        <a:p>
          <a:endParaRPr lang="en-U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4810F79-57A8-4CD2-ADF9-923C428DBCAC}" type="sibTrans" cxnId="{D99A2B2F-1B58-4C92-8723-8D8B236FD3E6}">
      <dgm:prSet custT="1"/>
      <dgm:spPr/>
      <dgm:t>
        <a:bodyPr/>
        <a:lstStyle/>
        <a:p>
          <a:endParaRPr lang="en-U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D65126B-0492-4BC4-AAB9-038BCBFE651D}">
      <dgm:prSet custT="1"/>
      <dgm:spPr/>
      <dgm:t>
        <a:bodyPr/>
        <a:lstStyle/>
        <a:p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Hoạt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động</a:t>
          </a:r>
          <a:endParaRPr lang="en-US" sz="1400" dirty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Chỉ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tiêu</a:t>
          </a:r>
          <a:endParaRPr lang="en-US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21BF216-1676-4156-A4A3-BA0148821770}" type="parTrans" cxnId="{D1F97B8B-38B6-4925-97C1-E77B24FCF095}">
      <dgm:prSet/>
      <dgm:spPr/>
      <dgm:t>
        <a:bodyPr/>
        <a:lstStyle/>
        <a:p>
          <a:endParaRPr lang="en-U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0FA0297-7846-4B89-8734-45CF1CB400F3}" type="sibTrans" cxnId="{D1F97B8B-38B6-4925-97C1-E77B24FCF095}">
      <dgm:prSet/>
      <dgm:spPr/>
      <dgm:t>
        <a:bodyPr/>
        <a:lstStyle/>
        <a:p>
          <a:endParaRPr lang="en-U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ACD9BAB-22ED-401D-A41C-FC2A113B50F8}" type="pres">
      <dgm:prSet presAssocID="{4CFA22B9-9720-4BE5-9426-8C728760F54C}" presName="Name0" presStyleCnt="0">
        <dgm:presLayoutVars>
          <dgm:dir/>
          <dgm:resizeHandles val="exact"/>
        </dgm:presLayoutVars>
      </dgm:prSet>
      <dgm:spPr/>
    </dgm:pt>
    <dgm:pt modelId="{B7C8352A-E93B-4344-8D8A-0E2665CB360C}" type="pres">
      <dgm:prSet presAssocID="{9C9BCD56-3C88-4C2F-B958-2D2E461147E6}" presName="node" presStyleLbl="node1" presStyleIdx="0" presStyleCnt="6">
        <dgm:presLayoutVars>
          <dgm:bulletEnabled val="1"/>
        </dgm:presLayoutVars>
      </dgm:prSet>
      <dgm:spPr/>
    </dgm:pt>
    <dgm:pt modelId="{7B86D483-B349-4947-A23C-77FAA79608A2}" type="pres">
      <dgm:prSet presAssocID="{396C7622-50D4-4EB7-9751-5D904A582799}" presName="sibTrans" presStyleLbl="sibTrans2D1" presStyleIdx="0" presStyleCnt="5"/>
      <dgm:spPr/>
    </dgm:pt>
    <dgm:pt modelId="{77EF6E9D-8E74-4B03-B6D5-604E70ECA03D}" type="pres">
      <dgm:prSet presAssocID="{396C7622-50D4-4EB7-9751-5D904A582799}" presName="connectorText" presStyleLbl="sibTrans2D1" presStyleIdx="0" presStyleCnt="5"/>
      <dgm:spPr/>
    </dgm:pt>
    <dgm:pt modelId="{84668E5B-3A20-4817-ACA7-898DBFCE88A0}" type="pres">
      <dgm:prSet presAssocID="{B979DB8E-EAD8-4DE2-995B-2F2D796A4205}" presName="node" presStyleLbl="node1" presStyleIdx="1" presStyleCnt="6">
        <dgm:presLayoutVars>
          <dgm:bulletEnabled val="1"/>
        </dgm:presLayoutVars>
      </dgm:prSet>
      <dgm:spPr/>
    </dgm:pt>
    <dgm:pt modelId="{BA1CACE5-6D17-4340-8D35-322E6BD1D1F8}" type="pres">
      <dgm:prSet presAssocID="{C43704E0-FCD4-4CEF-9068-A182A18014B9}" presName="sibTrans" presStyleLbl="sibTrans2D1" presStyleIdx="1" presStyleCnt="5"/>
      <dgm:spPr/>
    </dgm:pt>
    <dgm:pt modelId="{CFF78D68-EC96-4938-BBB2-A084AF006DF4}" type="pres">
      <dgm:prSet presAssocID="{C43704E0-FCD4-4CEF-9068-A182A18014B9}" presName="connectorText" presStyleLbl="sibTrans2D1" presStyleIdx="1" presStyleCnt="5"/>
      <dgm:spPr/>
    </dgm:pt>
    <dgm:pt modelId="{86509B54-32D8-4B4F-8075-691A2F213A3D}" type="pres">
      <dgm:prSet presAssocID="{5E8567DC-BBB1-4109-A1DD-BA30D36B6195}" presName="node" presStyleLbl="node1" presStyleIdx="2" presStyleCnt="6">
        <dgm:presLayoutVars>
          <dgm:bulletEnabled val="1"/>
        </dgm:presLayoutVars>
      </dgm:prSet>
      <dgm:spPr/>
    </dgm:pt>
    <dgm:pt modelId="{12578EC2-D854-47DD-B234-25488050EC26}" type="pres">
      <dgm:prSet presAssocID="{159B8B0C-F632-4CFB-9513-750F988F357B}" presName="sibTrans" presStyleLbl="sibTrans2D1" presStyleIdx="2" presStyleCnt="5"/>
      <dgm:spPr/>
    </dgm:pt>
    <dgm:pt modelId="{0329FA05-E64A-4BE7-8AE4-535B1F11F7B9}" type="pres">
      <dgm:prSet presAssocID="{159B8B0C-F632-4CFB-9513-750F988F357B}" presName="connectorText" presStyleLbl="sibTrans2D1" presStyleIdx="2" presStyleCnt="5"/>
      <dgm:spPr/>
    </dgm:pt>
    <dgm:pt modelId="{7B742B43-38DE-4F5C-B8FE-AEE1D845FC8A}" type="pres">
      <dgm:prSet presAssocID="{B8EED09D-7CBA-43AF-B2DE-5BED44442944}" presName="node" presStyleLbl="node1" presStyleIdx="3" presStyleCnt="6">
        <dgm:presLayoutVars>
          <dgm:bulletEnabled val="1"/>
        </dgm:presLayoutVars>
      </dgm:prSet>
      <dgm:spPr/>
    </dgm:pt>
    <dgm:pt modelId="{4F292C88-9008-44EF-842F-405427B1603C}" type="pres">
      <dgm:prSet presAssocID="{91ECEF38-2E97-412A-844E-A1210060A8FE}" presName="sibTrans" presStyleLbl="sibTrans2D1" presStyleIdx="3" presStyleCnt="5"/>
      <dgm:spPr/>
    </dgm:pt>
    <dgm:pt modelId="{2B71624A-3C31-411F-8051-CC19134551CB}" type="pres">
      <dgm:prSet presAssocID="{91ECEF38-2E97-412A-844E-A1210060A8FE}" presName="connectorText" presStyleLbl="sibTrans2D1" presStyleIdx="3" presStyleCnt="5"/>
      <dgm:spPr/>
    </dgm:pt>
    <dgm:pt modelId="{06D9C758-CD24-4D3C-906F-AD71B9C906BB}" type="pres">
      <dgm:prSet presAssocID="{3698F285-4906-42BA-AF5E-C9346745AC46}" presName="node" presStyleLbl="node1" presStyleIdx="4" presStyleCnt="6">
        <dgm:presLayoutVars>
          <dgm:bulletEnabled val="1"/>
        </dgm:presLayoutVars>
      </dgm:prSet>
      <dgm:spPr/>
    </dgm:pt>
    <dgm:pt modelId="{DD3FDF51-E9FD-463C-8FF5-EAB49F48E3DC}" type="pres">
      <dgm:prSet presAssocID="{14810F79-57A8-4CD2-ADF9-923C428DBCAC}" presName="sibTrans" presStyleLbl="sibTrans2D1" presStyleIdx="4" presStyleCnt="5"/>
      <dgm:spPr/>
    </dgm:pt>
    <dgm:pt modelId="{E78C33D0-0E9D-4A5C-87DB-B846D19A3BF0}" type="pres">
      <dgm:prSet presAssocID="{14810F79-57A8-4CD2-ADF9-923C428DBCAC}" presName="connectorText" presStyleLbl="sibTrans2D1" presStyleIdx="4" presStyleCnt="5"/>
      <dgm:spPr/>
    </dgm:pt>
    <dgm:pt modelId="{60EE3CFF-6D39-4FA3-B72D-7CA2424D9B1C}" type="pres">
      <dgm:prSet presAssocID="{BD65126B-0492-4BC4-AAB9-038BCBFE651D}" presName="node" presStyleLbl="node1" presStyleIdx="5" presStyleCnt="6">
        <dgm:presLayoutVars>
          <dgm:bulletEnabled val="1"/>
        </dgm:presLayoutVars>
      </dgm:prSet>
      <dgm:spPr/>
    </dgm:pt>
  </dgm:ptLst>
  <dgm:cxnLst>
    <dgm:cxn modelId="{BBE0C101-FA14-4A20-B267-FD745A3E7D98}" srcId="{4CFA22B9-9720-4BE5-9426-8C728760F54C}" destId="{B8EED09D-7CBA-43AF-B2DE-5BED44442944}" srcOrd="3" destOrd="0" parTransId="{95B19445-0F81-4248-8843-FD39923AF93C}" sibTransId="{91ECEF38-2E97-412A-844E-A1210060A8FE}"/>
    <dgm:cxn modelId="{C5C89312-60E8-4F3C-B9B2-88E303416841}" type="presOf" srcId="{91ECEF38-2E97-412A-844E-A1210060A8FE}" destId="{2B71624A-3C31-411F-8051-CC19134551CB}" srcOrd="1" destOrd="0" presId="urn:microsoft.com/office/officeart/2005/8/layout/process1"/>
    <dgm:cxn modelId="{AB916E15-5EB2-4D5E-BB42-114D10A3D9F7}" type="presOf" srcId="{159B8B0C-F632-4CFB-9513-750F988F357B}" destId="{0329FA05-E64A-4BE7-8AE4-535B1F11F7B9}" srcOrd="1" destOrd="0" presId="urn:microsoft.com/office/officeart/2005/8/layout/process1"/>
    <dgm:cxn modelId="{4728BC18-44B7-40FA-87E8-6AFE878ED87A}" type="presOf" srcId="{C43704E0-FCD4-4CEF-9068-A182A18014B9}" destId="{BA1CACE5-6D17-4340-8D35-322E6BD1D1F8}" srcOrd="0" destOrd="0" presId="urn:microsoft.com/office/officeart/2005/8/layout/process1"/>
    <dgm:cxn modelId="{3FD78920-E3E6-45B9-B155-175D2DA373BB}" type="presOf" srcId="{3698F285-4906-42BA-AF5E-C9346745AC46}" destId="{06D9C758-CD24-4D3C-906F-AD71B9C906BB}" srcOrd="0" destOrd="0" presId="urn:microsoft.com/office/officeart/2005/8/layout/process1"/>
    <dgm:cxn modelId="{D99A2B2F-1B58-4C92-8723-8D8B236FD3E6}" srcId="{4CFA22B9-9720-4BE5-9426-8C728760F54C}" destId="{3698F285-4906-42BA-AF5E-C9346745AC46}" srcOrd="4" destOrd="0" parTransId="{BED262A3-BC0D-4A3E-9A86-CA9282211B51}" sibTransId="{14810F79-57A8-4CD2-ADF9-923C428DBCAC}"/>
    <dgm:cxn modelId="{99B1B93B-3A2D-4A6C-A1B4-AFD8806FC9F9}" type="presOf" srcId="{5E8567DC-BBB1-4109-A1DD-BA30D36B6195}" destId="{86509B54-32D8-4B4F-8075-691A2F213A3D}" srcOrd="0" destOrd="0" presId="urn:microsoft.com/office/officeart/2005/8/layout/process1"/>
    <dgm:cxn modelId="{F4B77161-DB23-432C-B63E-E2B4570A5F0B}" srcId="{4CFA22B9-9720-4BE5-9426-8C728760F54C}" destId="{9C9BCD56-3C88-4C2F-B958-2D2E461147E6}" srcOrd="0" destOrd="0" parTransId="{5062B74F-0E4B-4AE4-8D77-15ACC63F4E82}" sibTransId="{396C7622-50D4-4EB7-9751-5D904A582799}"/>
    <dgm:cxn modelId="{E08AC344-F1BA-423F-A80B-6612E9FD2E1B}" type="presOf" srcId="{B979DB8E-EAD8-4DE2-995B-2F2D796A4205}" destId="{84668E5B-3A20-4817-ACA7-898DBFCE88A0}" srcOrd="0" destOrd="0" presId="urn:microsoft.com/office/officeart/2005/8/layout/process1"/>
    <dgm:cxn modelId="{BE07546C-D01B-47C4-8DC2-B1DB8980C79D}" type="presOf" srcId="{91ECEF38-2E97-412A-844E-A1210060A8FE}" destId="{4F292C88-9008-44EF-842F-405427B1603C}" srcOrd="0" destOrd="0" presId="urn:microsoft.com/office/officeart/2005/8/layout/process1"/>
    <dgm:cxn modelId="{76A9DE6E-67FC-492F-8155-F521469839E8}" type="presOf" srcId="{4CFA22B9-9720-4BE5-9426-8C728760F54C}" destId="{5ACD9BAB-22ED-401D-A41C-FC2A113B50F8}" srcOrd="0" destOrd="0" presId="urn:microsoft.com/office/officeart/2005/8/layout/process1"/>
    <dgm:cxn modelId="{55F5E34F-294F-47F5-AC83-0170AD7836F0}" type="presOf" srcId="{9C9BCD56-3C88-4C2F-B958-2D2E461147E6}" destId="{B7C8352A-E93B-4344-8D8A-0E2665CB360C}" srcOrd="0" destOrd="0" presId="urn:microsoft.com/office/officeart/2005/8/layout/process1"/>
    <dgm:cxn modelId="{51AB6251-D80F-4494-A542-981BAE9E9060}" srcId="{4CFA22B9-9720-4BE5-9426-8C728760F54C}" destId="{B979DB8E-EAD8-4DE2-995B-2F2D796A4205}" srcOrd="1" destOrd="0" parTransId="{2550127B-26AF-45B4-92E0-9EA3D82ECDD2}" sibTransId="{C43704E0-FCD4-4CEF-9068-A182A18014B9}"/>
    <dgm:cxn modelId="{19C09E54-90CA-41EA-A283-844A29DA0320}" type="presOf" srcId="{BD65126B-0492-4BC4-AAB9-038BCBFE651D}" destId="{60EE3CFF-6D39-4FA3-B72D-7CA2424D9B1C}" srcOrd="0" destOrd="0" presId="urn:microsoft.com/office/officeart/2005/8/layout/process1"/>
    <dgm:cxn modelId="{D1F97B8B-38B6-4925-97C1-E77B24FCF095}" srcId="{4CFA22B9-9720-4BE5-9426-8C728760F54C}" destId="{BD65126B-0492-4BC4-AAB9-038BCBFE651D}" srcOrd="5" destOrd="0" parTransId="{221BF216-1676-4156-A4A3-BA0148821770}" sibTransId="{F0FA0297-7846-4B89-8734-45CF1CB400F3}"/>
    <dgm:cxn modelId="{3C19198E-A2A1-4A00-81B4-62EA12501A00}" type="presOf" srcId="{14810F79-57A8-4CD2-ADF9-923C428DBCAC}" destId="{E78C33D0-0E9D-4A5C-87DB-B846D19A3BF0}" srcOrd="1" destOrd="0" presId="urn:microsoft.com/office/officeart/2005/8/layout/process1"/>
    <dgm:cxn modelId="{FA78B88F-7472-436F-8278-4B2BD081E64C}" srcId="{4CFA22B9-9720-4BE5-9426-8C728760F54C}" destId="{5E8567DC-BBB1-4109-A1DD-BA30D36B6195}" srcOrd="2" destOrd="0" parTransId="{3294E998-06B2-454B-8E9E-DE69178AAC7C}" sibTransId="{159B8B0C-F632-4CFB-9513-750F988F357B}"/>
    <dgm:cxn modelId="{3E6B3D99-DA18-45AD-A1F9-5FEDA6DC6010}" type="presOf" srcId="{396C7622-50D4-4EB7-9751-5D904A582799}" destId="{77EF6E9D-8E74-4B03-B6D5-604E70ECA03D}" srcOrd="1" destOrd="0" presId="urn:microsoft.com/office/officeart/2005/8/layout/process1"/>
    <dgm:cxn modelId="{9061209F-536E-411B-B898-71C71FEADE6F}" type="presOf" srcId="{C43704E0-FCD4-4CEF-9068-A182A18014B9}" destId="{CFF78D68-EC96-4938-BBB2-A084AF006DF4}" srcOrd="1" destOrd="0" presId="urn:microsoft.com/office/officeart/2005/8/layout/process1"/>
    <dgm:cxn modelId="{3A6941C6-1A21-4997-98EF-D789F6C5C17A}" type="presOf" srcId="{159B8B0C-F632-4CFB-9513-750F988F357B}" destId="{12578EC2-D854-47DD-B234-25488050EC26}" srcOrd="0" destOrd="0" presId="urn:microsoft.com/office/officeart/2005/8/layout/process1"/>
    <dgm:cxn modelId="{561ABEC8-D201-47A6-BA45-FD534B87607C}" type="presOf" srcId="{396C7622-50D4-4EB7-9751-5D904A582799}" destId="{7B86D483-B349-4947-A23C-77FAA79608A2}" srcOrd="0" destOrd="0" presId="urn:microsoft.com/office/officeart/2005/8/layout/process1"/>
    <dgm:cxn modelId="{D9F32ADC-6A8E-4388-9126-F017B8B29E84}" type="presOf" srcId="{14810F79-57A8-4CD2-ADF9-923C428DBCAC}" destId="{DD3FDF51-E9FD-463C-8FF5-EAB49F48E3DC}" srcOrd="0" destOrd="0" presId="urn:microsoft.com/office/officeart/2005/8/layout/process1"/>
    <dgm:cxn modelId="{0DE72DEC-0CA4-4E68-B715-6E3B85FE347F}" type="presOf" srcId="{B8EED09D-7CBA-43AF-B2DE-5BED44442944}" destId="{7B742B43-38DE-4F5C-B8FE-AEE1D845FC8A}" srcOrd="0" destOrd="0" presId="urn:microsoft.com/office/officeart/2005/8/layout/process1"/>
    <dgm:cxn modelId="{17B2A2DF-1065-45A1-8165-72CC189DEA2A}" type="presParOf" srcId="{5ACD9BAB-22ED-401D-A41C-FC2A113B50F8}" destId="{B7C8352A-E93B-4344-8D8A-0E2665CB360C}" srcOrd="0" destOrd="0" presId="urn:microsoft.com/office/officeart/2005/8/layout/process1"/>
    <dgm:cxn modelId="{3FE09132-2DAC-4170-AF4D-3F1EC9DDE46F}" type="presParOf" srcId="{5ACD9BAB-22ED-401D-A41C-FC2A113B50F8}" destId="{7B86D483-B349-4947-A23C-77FAA79608A2}" srcOrd="1" destOrd="0" presId="urn:microsoft.com/office/officeart/2005/8/layout/process1"/>
    <dgm:cxn modelId="{BF2BFECA-CA3C-427D-878F-EDABC6707414}" type="presParOf" srcId="{7B86D483-B349-4947-A23C-77FAA79608A2}" destId="{77EF6E9D-8E74-4B03-B6D5-604E70ECA03D}" srcOrd="0" destOrd="0" presId="urn:microsoft.com/office/officeart/2005/8/layout/process1"/>
    <dgm:cxn modelId="{2117F986-A699-42E3-ACC8-87E1C683A8DF}" type="presParOf" srcId="{5ACD9BAB-22ED-401D-A41C-FC2A113B50F8}" destId="{84668E5B-3A20-4817-ACA7-898DBFCE88A0}" srcOrd="2" destOrd="0" presId="urn:microsoft.com/office/officeart/2005/8/layout/process1"/>
    <dgm:cxn modelId="{40ECDE26-13BB-4DDE-8B49-9CCCBF42D061}" type="presParOf" srcId="{5ACD9BAB-22ED-401D-A41C-FC2A113B50F8}" destId="{BA1CACE5-6D17-4340-8D35-322E6BD1D1F8}" srcOrd="3" destOrd="0" presId="urn:microsoft.com/office/officeart/2005/8/layout/process1"/>
    <dgm:cxn modelId="{4342EADA-11A0-4B50-B654-E27BBAE3DDAE}" type="presParOf" srcId="{BA1CACE5-6D17-4340-8D35-322E6BD1D1F8}" destId="{CFF78D68-EC96-4938-BBB2-A084AF006DF4}" srcOrd="0" destOrd="0" presId="urn:microsoft.com/office/officeart/2005/8/layout/process1"/>
    <dgm:cxn modelId="{9A3A1590-2BF0-4F36-B6DB-E5BDD36A6419}" type="presParOf" srcId="{5ACD9BAB-22ED-401D-A41C-FC2A113B50F8}" destId="{86509B54-32D8-4B4F-8075-691A2F213A3D}" srcOrd="4" destOrd="0" presId="urn:microsoft.com/office/officeart/2005/8/layout/process1"/>
    <dgm:cxn modelId="{7EC569F3-3B5D-49CF-8F89-96A38BA3F31B}" type="presParOf" srcId="{5ACD9BAB-22ED-401D-A41C-FC2A113B50F8}" destId="{12578EC2-D854-47DD-B234-25488050EC26}" srcOrd="5" destOrd="0" presId="urn:microsoft.com/office/officeart/2005/8/layout/process1"/>
    <dgm:cxn modelId="{1CFE41BA-C59D-4EDA-99E9-E178FD266140}" type="presParOf" srcId="{12578EC2-D854-47DD-B234-25488050EC26}" destId="{0329FA05-E64A-4BE7-8AE4-535B1F11F7B9}" srcOrd="0" destOrd="0" presId="urn:microsoft.com/office/officeart/2005/8/layout/process1"/>
    <dgm:cxn modelId="{5EC86337-8F19-4708-A9FE-CF8F10803B16}" type="presParOf" srcId="{5ACD9BAB-22ED-401D-A41C-FC2A113B50F8}" destId="{7B742B43-38DE-4F5C-B8FE-AEE1D845FC8A}" srcOrd="6" destOrd="0" presId="urn:microsoft.com/office/officeart/2005/8/layout/process1"/>
    <dgm:cxn modelId="{DDBDF000-4D45-40BF-B548-D88323BFD5B5}" type="presParOf" srcId="{5ACD9BAB-22ED-401D-A41C-FC2A113B50F8}" destId="{4F292C88-9008-44EF-842F-405427B1603C}" srcOrd="7" destOrd="0" presId="urn:microsoft.com/office/officeart/2005/8/layout/process1"/>
    <dgm:cxn modelId="{27B92E40-DF7D-4547-8244-30518D5C6DC2}" type="presParOf" srcId="{4F292C88-9008-44EF-842F-405427B1603C}" destId="{2B71624A-3C31-411F-8051-CC19134551CB}" srcOrd="0" destOrd="0" presId="urn:microsoft.com/office/officeart/2005/8/layout/process1"/>
    <dgm:cxn modelId="{58E65966-9246-4B6B-80D7-89F3363A1D92}" type="presParOf" srcId="{5ACD9BAB-22ED-401D-A41C-FC2A113B50F8}" destId="{06D9C758-CD24-4D3C-906F-AD71B9C906BB}" srcOrd="8" destOrd="0" presId="urn:microsoft.com/office/officeart/2005/8/layout/process1"/>
    <dgm:cxn modelId="{2C00DEB9-81A0-4B8A-B196-2AB4CAA151E6}" type="presParOf" srcId="{5ACD9BAB-22ED-401D-A41C-FC2A113B50F8}" destId="{DD3FDF51-E9FD-463C-8FF5-EAB49F48E3DC}" srcOrd="9" destOrd="0" presId="urn:microsoft.com/office/officeart/2005/8/layout/process1"/>
    <dgm:cxn modelId="{28371768-9091-4AD8-9D46-61E95C1EADF7}" type="presParOf" srcId="{DD3FDF51-E9FD-463C-8FF5-EAB49F48E3DC}" destId="{E78C33D0-0E9D-4A5C-87DB-B846D19A3BF0}" srcOrd="0" destOrd="0" presId="urn:microsoft.com/office/officeart/2005/8/layout/process1"/>
    <dgm:cxn modelId="{4549DCB1-5868-4111-8E2C-8BC30EFF1BD3}" type="presParOf" srcId="{5ACD9BAB-22ED-401D-A41C-FC2A113B50F8}" destId="{60EE3CFF-6D39-4FA3-B72D-7CA2424D9B1C}" srcOrd="1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E9572B0-126C-42B2-9AFC-0354C28FFB67}" type="doc">
      <dgm:prSet loTypeId="urn:microsoft.com/office/officeart/2005/8/layout/arrow2" loCatId="process" qsTypeId="urn:microsoft.com/office/officeart/2005/8/quickstyle/simple1" qsCatId="simple" csTypeId="urn:microsoft.com/office/officeart/2005/8/colors/accent6_1" csCatId="accent6" phldr="1"/>
      <dgm:spPr/>
    </dgm:pt>
    <dgm:pt modelId="{2F746E3B-4154-4111-ADAE-FB7ACFDAE188}">
      <dgm:prSet phldrT="[Text]" custT="1"/>
      <dgm:spPr/>
      <dgm:t>
        <a:bodyPr/>
        <a:lstStyle/>
        <a:p>
          <a:r>
            <a:rPr lang="en-US" sz="1400" dirty="0" err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Vật</a:t>
          </a:r>
          <a:r>
            <a:rPr lang="en-US" sz="1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liệu</a:t>
          </a:r>
          <a:r>
            <a:rPr lang="en-US" sz="1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Giá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trị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1</a:t>
          </a:r>
        </a:p>
        <a:p>
          <a:endParaRPr lang="en-US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247A13F-6548-4364-8219-AF8F9866A026}" type="parTrans" cxnId="{491417AF-402E-4CEF-925A-360C02AA8383}">
      <dgm:prSet/>
      <dgm:spPr/>
      <dgm:t>
        <a:bodyPr/>
        <a:lstStyle/>
        <a:p>
          <a:endParaRPr lang="en-U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3723E6B-042F-4A0D-9DA2-C4D6AC51DC95}" type="sibTrans" cxnId="{491417AF-402E-4CEF-925A-360C02AA8383}">
      <dgm:prSet/>
      <dgm:spPr/>
      <dgm:t>
        <a:bodyPr/>
        <a:lstStyle/>
        <a:p>
          <a:endParaRPr lang="en-U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02E97FA-5776-4612-8B93-47463E3C5DEF}">
      <dgm:prSet phldrT="[Text]" custT="1"/>
      <dgm:spPr/>
      <dgm:t>
        <a:bodyPr/>
        <a:lstStyle/>
        <a:p>
          <a:endParaRPr lang="en-US" sz="1400" dirty="0">
            <a:solidFill>
              <a:srgbClr val="0070C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n-US" sz="1400" dirty="0" err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Bán</a:t>
          </a:r>
          <a:r>
            <a:rPr lang="en-US" sz="1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thành</a:t>
          </a:r>
          <a:r>
            <a:rPr lang="en-US" sz="1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phẩm</a:t>
          </a:r>
          <a:endParaRPr lang="en-US" sz="1400" dirty="0">
            <a:solidFill>
              <a:srgbClr val="0070C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Giá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trị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2</a:t>
          </a:r>
        </a:p>
        <a:p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&gt;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giá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trị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1</a:t>
          </a:r>
        </a:p>
      </dgm:t>
    </dgm:pt>
    <dgm:pt modelId="{2E0B90DF-B945-4B58-816C-45BBF70B97EB}" type="parTrans" cxnId="{4B59A037-ACFB-4598-9F6C-84BDE3EAB446}">
      <dgm:prSet/>
      <dgm:spPr/>
      <dgm:t>
        <a:bodyPr/>
        <a:lstStyle/>
        <a:p>
          <a:endParaRPr lang="en-U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23E864E-50C1-45BE-A9B2-4A62D71BA1E9}" type="sibTrans" cxnId="{4B59A037-ACFB-4598-9F6C-84BDE3EAB446}">
      <dgm:prSet/>
      <dgm:spPr/>
      <dgm:t>
        <a:bodyPr/>
        <a:lstStyle/>
        <a:p>
          <a:endParaRPr lang="en-U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2F660B2-81F6-41DF-8ED3-555522E1C660}">
      <dgm:prSet phldrT="[Text]" custT="1"/>
      <dgm:spPr/>
      <dgm:t>
        <a:bodyPr/>
        <a:lstStyle/>
        <a:p>
          <a:r>
            <a:rPr lang="en-US" sz="1400" dirty="0" err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Thành</a:t>
          </a:r>
          <a:r>
            <a:rPr lang="en-US" sz="1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phầm</a:t>
          </a:r>
          <a:r>
            <a:rPr lang="en-US" sz="1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  </a:t>
          </a:r>
        </a:p>
        <a:p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Giá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trị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mong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muốn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n-US" sz="1400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CEDCB8D-ADFF-4724-9680-5C8DEB2B1A3E}" type="parTrans" cxnId="{54C8C281-5BDD-4B18-A181-B94BC12BE256}">
      <dgm:prSet/>
      <dgm:spPr/>
      <dgm:t>
        <a:bodyPr/>
        <a:lstStyle/>
        <a:p>
          <a:endParaRPr lang="en-U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6A00586-9E07-47DE-A54D-B0A993B38EEE}" type="sibTrans" cxnId="{54C8C281-5BDD-4B18-A181-B94BC12BE256}">
      <dgm:prSet/>
      <dgm:spPr/>
      <dgm:t>
        <a:bodyPr/>
        <a:lstStyle/>
        <a:p>
          <a:endParaRPr lang="en-US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06D29CD-102A-42F2-8001-B2D97F4BA3F0}" type="pres">
      <dgm:prSet presAssocID="{7E9572B0-126C-42B2-9AFC-0354C28FFB67}" presName="arrowDiagram" presStyleCnt="0">
        <dgm:presLayoutVars>
          <dgm:chMax val="5"/>
          <dgm:dir/>
          <dgm:resizeHandles val="exact"/>
        </dgm:presLayoutVars>
      </dgm:prSet>
      <dgm:spPr/>
    </dgm:pt>
    <dgm:pt modelId="{E9FF4E83-0C28-4E59-9822-12D9377D50C6}" type="pres">
      <dgm:prSet presAssocID="{7E9572B0-126C-42B2-9AFC-0354C28FFB67}" presName="arrow" presStyleLbl="bgShp" presStyleIdx="0" presStyleCnt="1"/>
      <dgm:spPr>
        <a:solidFill>
          <a:schemeClr val="accent6">
            <a:lumMod val="60000"/>
            <a:lumOff val="40000"/>
          </a:schemeClr>
        </a:solidFill>
        <a:ln>
          <a:solidFill>
            <a:schemeClr val="accent6">
              <a:lumMod val="75000"/>
            </a:schemeClr>
          </a:solidFill>
        </a:ln>
      </dgm:spPr>
    </dgm:pt>
    <dgm:pt modelId="{17AF471C-6382-4718-95F6-0CE0E765CDC2}" type="pres">
      <dgm:prSet presAssocID="{7E9572B0-126C-42B2-9AFC-0354C28FFB67}" presName="arrowDiagram3" presStyleCnt="0"/>
      <dgm:spPr/>
    </dgm:pt>
    <dgm:pt modelId="{3AECC64B-BDE1-4CFB-8598-3AD7AAF96F79}" type="pres">
      <dgm:prSet presAssocID="{2F746E3B-4154-4111-ADAE-FB7ACFDAE188}" presName="bullet3a" presStyleLbl="node1" presStyleIdx="0" presStyleCnt="3" custLinFactX="-100000" custLinFactY="116982" custLinFactNeighborX="-184471" custLinFactNeighborY="200000"/>
      <dgm:spPr/>
    </dgm:pt>
    <dgm:pt modelId="{B7C4ECF7-9AA2-4098-9F6E-059F30561D1A}" type="pres">
      <dgm:prSet presAssocID="{2F746E3B-4154-4111-ADAE-FB7ACFDAE188}" presName="textBox3a" presStyleLbl="revTx" presStyleIdx="0" presStyleCnt="3" custScaleX="104254" custScaleY="22637" custLinFactNeighborX="-26123" custLinFactNeighborY="15283">
        <dgm:presLayoutVars>
          <dgm:bulletEnabled val="1"/>
        </dgm:presLayoutVars>
      </dgm:prSet>
      <dgm:spPr/>
    </dgm:pt>
    <dgm:pt modelId="{C332F03B-1330-4C17-A155-8A7AEFC6622B}" type="pres">
      <dgm:prSet presAssocID="{702E97FA-5776-4612-8B93-47463E3C5DEF}" presName="bullet3b" presStyleLbl="node1" presStyleIdx="1" presStyleCnt="3" custLinFactX="100000" custLinFactNeighborX="141479" custLinFactNeighborY="-97114"/>
      <dgm:spPr/>
    </dgm:pt>
    <dgm:pt modelId="{942FE1CB-98E2-4C5D-B219-999F991B9D02}" type="pres">
      <dgm:prSet presAssocID="{702E97FA-5776-4612-8B93-47463E3C5DEF}" presName="textBox3b" presStyleLbl="revTx" presStyleIdx="1" presStyleCnt="3" custScaleX="140451" custLinFactNeighborX="39713" custLinFactNeighborY="10256">
        <dgm:presLayoutVars>
          <dgm:bulletEnabled val="1"/>
        </dgm:presLayoutVars>
      </dgm:prSet>
      <dgm:spPr/>
    </dgm:pt>
    <dgm:pt modelId="{3999B8FF-4357-4C9A-95D0-7BE423C03243}" type="pres">
      <dgm:prSet presAssocID="{F2F660B2-81F6-41DF-8ED3-555522E1C660}" presName="bullet3c" presStyleLbl="node1" presStyleIdx="2" presStyleCnt="3" custLinFactX="150490" custLinFactNeighborX="200000" custLinFactNeighborY="-71529"/>
      <dgm:spPr/>
    </dgm:pt>
    <dgm:pt modelId="{B6829E21-CB2D-41E1-A796-E4B823DBF53E}" type="pres">
      <dgm:prSet presAssocID="{F2F660B2-81F6-41DF-8ED3-555522E1C660}" presName="textBox3c" presStyleLbl="revTx" presStyleIdx="2" presStyleCnt="3" custLinFactX="39480" custLinFactNeighborX="100000" custLinFactNeighborY="-35426">
        <dgm:presLayoutVars>
          <dgm:bulletEnabled val="1"/>
        </dgm:presLayoutVars>
      </dgm:prSet>
      <dgm:spPr/>
    </dgm:pt>
  </dgm:ptLst>
  <dgm:cxnLst>
    <dgm:cxn modelId="{F65B6734-3510-4545-AAA3-059C7A2DF4FE}" type="presOf" srcId="{7E9572B0-126C-42B2-9AFC-0354C28FFB67}" destId="{806D29CD-102A-42F2-8001-B2D97F4BA3F0}" srcOrd="0" destOrd="0" presId="urn:microsoft.com/office/officeart/2005/8/layout/arrow2"/>
    <dgm:cxn modelId="{4B59A037-ACFB-4598-9F6C-84BDE3EAB446}" srcId="{7E9572B0-126C-42B2-9AFC-0354C28FFB67}" destId="{702E97FA-5776-4612-8B93-47463E3C5DEF}" srcOrd="1" destOrd="0" parTransId="{2E0B90DF-B945-4B58-816C-45BBF70B97EB}" sibTransId="{C23E864E-50C1-45BE-A9B2-4A62D71BA1E9}"/>
    <dgm:cxn modelId="{4F13E365-FA02-45EA-B4F1-56C708FED2E6}" type="presOf" srcId="{2F746E3B-4154-4111-ADAE-FB7ACFDAE188}" destId="{B7C4ECF7-9AA2-4098-9F6E-059F30561D1A}" srcOrd="0" destOrd="0" presId="urn:microsoft.com/office/officeart/2005/8/layout/arrow2"/>
    <dgm:cxn modelId="{66308D53-352F-43F5-81A5-EC107A11CFF4}" type="presOf" srcId="{702E97FA-5776-4612-8B93-47463E3C5DEF}" destId="{942FE1CB-98E2-4C5D-B219-999F991B9D02}" srcOrd="0" destOrd="0" presId="urn:microsoft.com/office/officeart/2005/8/layout/arrow2"/>
    <dgm:cxn modelId="{54C8C281-5BDD-4B18-A181-B94BC12BE256}" srcId="{7E9572B0-126C-42B2-9AFC-0354C28FFB67}" destId="{F2F660B2-81F6-41DF-8ED3-555522E1C660}" srcOrd="2" destOrd="0" parTransId="{7CEDCB8D-ADFF-4724-9680-5C8DEB2B1A3E}" sibTransId="{A6A00586-9E07-47DE-A54D-B0A993B38EEE}"/>
    <dgm:cxn modelId="{491417AF-402E-4CEF-925A-360C02AA8383}" srcId="{7E9572B0-126C-42B2-9AFC-0354C28FFB67}" destId="{2F746E3B-4154-4111-ADAE-FB7ACFDAE188}" srcOrd="0" destOrd="0" parTransId="{D247A13F-6548-4364-8219-AF8F9866A026}" sibTransId="{C3723E6B-042F-4A0D-9DA2-C4D6AC51DC95}"/>
    <dgm:cxn modelId="{144EABB6-C03C-4314-B0A2-83CFF1742FCF}" type="presOf" srcId="{F2F660B2-81F6-41DF-8ED3-555522E1C660}" destId="{B6829E21-CB2D-41E1-A796-E4B823DBF53E}" srcOrd="0" destOrd="0" presId="urn:microsoft.com/office/officeart/2005/8/layout/arrow2"/>
    <dgm:cxn modelId="{31592BC4-13FD-4517-8E18-9B444D9BB3DF}" type="presParOf" srcId="{806D29CD-102A-42F2-8001-B2D97F4BA3F0}" destId="{E9FF4E83-0C28-4E59-9822-12D9377D50C6}" srcOrd="0" destOrd="0" presId="urn:microsoft.com/office/officeart/2005/8/layout/arrow2"/>
    <dgm:cxn modelId="{33387E5D-F29F-4F0F-9CAB-C4D870E9E6CA}" type="presParOf" srcId="{806D29CD-102A-42F2-8001-B2D97F4BA3F0}" destId="{17AF471C-6382-4718-95F6-0CE0E765CDC2}" srcOrd="1" destOrd="0" presId="urn:microsoft.com/office/officeart/2005/8/layout/arrow2"/>
    <dgm:cxn modelId="{DF92B500-160E-4828-8B70-E13E041F86AB}" type="presParOf" srcId="{17AF471C-6382-4718-95F6-0CE0E765CDC2}" destId="{3AECC64B-BDE1-4CFB-8598-3AD7AAF96F79}" srcOrd="0" destOrd="0" presId="urn:microsoft.com/office/officeart/2005/8/layout/arrow2"/>
    <dgm:cxn modelId="{077A03EF-9FC5-4491-81AF-457B57594688}" type="presParOf" srcId="{17AF471C-6382-4718-95F6-0CE0E765CDC2}" destId="{B7C4ECF7-9AA2-4098-9F6E-059F30561D1A}" srcOrd="1" destOrd="0" presId="urn:microsoft.com/office/officeart/2005/8/layout/arrow2"/>
    <dgm:cxn modelId="{602B57CA-B522-4E03-AA38-19E14D1CBE33}" type="presParOf" srcId="{17AF471C-6382-4718-95F6-0CE0E765CDC2}" destId="{C332F03B-1330-4C17-A155-8A7AEFC6622B}" srcOrd="2" destOrd="0" presId="urn:microsoft.com/office/officeart/2005/8/layout/arrow2"/>
    <dgm:cxn modelId="{BB2192F2-C8A9-49FF-8E53-3C0B0CB9AF85}" type="presParOf" srcId="{17AF471C-6382-4718-95F6-0CE0E765CDC2}" destId="{942FE1CB-98E2-4C5D-B219-999F991B9D02}" srcOrd="3" destOrd="0" presId="urn:microsoft.com/office/officeart/2005/8/layout/arrow2"/>
    <dgm:cxn modelId="{622F85E9-5CFB-4DC7-8EAE-8C4179530E9F}" type="presParOf" srcId="{17AF471C-6382-4718-95F6-0CE0E765CDC2}" destId="{3999B8FF-4357-4C9A-95D0-7BE423C03243}" srcOrd="4" destOrd="0" presId="urn:microsoft.com/office/officeart/2005/8/layout/arrow2"/>
    <dgm:cxn modelId="{7359FB58-5869-431B-BB2F-2F939390858D}" type="presParOf" srcId="{17AF471C-6382-4718-95F6-0CE0E765CDC2}" destId="{B6829E21-CB2D-41E1-A796-E4B823DBF53E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46311A1-BE53-47C6-A63F-510FE54CD92B}" type="doc">
      <dgm:prSet loTypeId="urn:microsoft.com/office/officeart/2005/8/layout/hierarchy2" loCatId="hierarchy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43A2B343-3612-437C-BBEE-1B6A1CA72550}">
      <dgm:prSet phldrT="[Text]" custT="1"/>
      <dgm:spPr/>
      <dgm:t>
        <a:bodyPr/>
        <a:lstStyle/>
        <a:p>
          <a:r>
            <a:rPr lang="en-US" sz="1600" dirty="0" err="1">
              <a:latin typeface="Arial" panose="020B0604020202020204" pitchFamily="34" charset="0"/>
              <a:cs typeface="Arial" panose="020B0604020202020204" pitchFamily="34" charset="0"/>
            </a:rPr>
            <a:t>Mục</a:t>
          </a:r>
          <a:r>
            <a:rPr lang="en-US" sz="16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dirty="0" err="1">
              <a:latin typeface="Arial" panose="020B0604020202020204" pitchFamily="34" charset="0"/>
              <a:cs typeface="Arial" panose="020B0604020202020204" pitchFamily="34" charset="0"/>
            </a:rPr>
            <a:t>đích</a:t>
          </a:r>
          <a:endParaRPr lang="en-US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14C6E57-A7B4-4EE6-BA2B-6269D67A2A4D}" type="parTrans" cxnId="{480B0344-F4DE-4F20-BABD-021B1525406D}">
      <dgm:prSet/>
      <dgm:spPr/>
      <dgm:t>
        <a:bodyPr/>
        <a:lstStyle/>
        <a:p>
          <a:endParaRPr lang="en-US" sz="1600"/>
        </a:p>
      </dgm:t>
    </dgm:pt>
    <dgm:pt modelId="{26EEF80E-1D67-4FB4-B0F4-EE294CB41458}" type="sibTrans" cxnId="{480B0344-F4DE-4F20-BABD-021B1525406D}">
      <dgm:prSet/>
      <dgm:spPr/>
      <dgm:t>
        <a:bodyPr/>
        <a:lstStyle/>
        <a:p>
          <a:endParaRPr lang="en-US" sz="1600"/>
        </a:p>
      </dgm:t>
    </dgm:pt>
    <dgm:pt modelId="{70D4EAA2-6964-4435-82AC-6BA2FF10C7D1}">
      <dgm:prSet phldrT="[Text]" custT="1"/>
      <dgm:spPr/>
      <dgm:t>
        <a:bodyPr/>
        <a:lstStyle/>
        <a:p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Chức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năng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chính</a:t>
          </a:r>
          <a:endParaRPr lang="en-US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6472E15-FD9C-44C2-951D-DF244F83340E}" type="parTrans" cxnId="{DD2C78B7-E992-4168-BE4D-CAD5A220DDBE}">
      <dgm:prSet custT="1"/>
      <dgm:spPr/>
      <dgm:t>
        <a:bodyPr/>
        <a:lstStyle/>
        <a:p>
          <a:endParaRPr lang="en-US" sz="1600"/>
        </a:p>
      </dgm:t>
    </dgm:pt>
    <dgm:pt modelId="{70FF404B-F8B6-4D95-8F82-EB0499956B85}" type="sibTrans" cxnId="{DD2C78B7-E992-4168-BE4D-CAD5A220DDBE}">
      <dgm:prSet/>
      <dgm:spPr/>
      <dgm:t>
        <a:bodyPr/>
        <a:lstStyle/>
        <a:p>
          <a:endParaRPr lang="en-US" sz="1600"/>
        </a:p>
      </dgm:t>
    </dgm:pt>
    <dgm:pt modelId="{88242116-7614-49AF-8C35-B605985E1F1F}">
      <dgm:prSet phldrT="[Text]" custT="1"/>
      <dgm:spPr/>
      <dgm:t>
        <a:bodyPr/>
        <a:lstStyle/>
        <a:p>
          <a:r>
            <a:rPr lang="en-US" sz="1600" dirty="0" err="1">
              <a:latin typeface="Arial" panose="020B0604020202020204" pitchFamily="34" charset="0"/>
              <a:cs typeface="Arial" panose="020B0604020202020204" pitchFamily="34" charset="0"/>
            </a:rPr>
            <a:t>Chức</a:t>
          </a:r>
          <a:r>
            <a:rPr lang="en-US" sz="16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dirty="0" err="1">
              <a:latin typeface="Arial" panose="020B0604020202020204" pitchFamily="34" charset="0"/>
              <a:cs typeface="Arial" panose="020B0604020202020204" pitchFamily="34" charset="0"/>
            </a:rPr>
            <a:t>năng</a:t>
          </a:r>
          <a:r>
            <a:rPr lang="en-US" sz="16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dirty="0" err="1">
              <a:latin typeface="Arial" panose="020B0604020202020204" pitchFamily="34" charset="0"/>
              <a:cs typeface="Arial" panose="020B0604020202020204" pitchFamily="34" charset="0"/>
            </a:rPr>
            <a:t>cơ</a:t>
          </a:r>
          <a:r>
            <a:rPr lang="en-US" sz="16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dirty="0" err="1">
              <a:latin typeface="Arial" panose="020B0604020202020204" pitchFamily="34" charset="0"/>
              <a:cs typeface="Arial" panose="020B0604020202020204" pitchFamily="34" charset="0"/>
            </a:rPr>
            <a:t>bản</a:t>
          </a:r>
          <a:endParaRPr lang="en-US" sz="1600" dirty="0"/>
        </a:p>
      </dgm:t>
    </dgm:pt>
    <dgm:pt modelId="{D10A42E7-A952-4085-A788-52375EA18FCA}" type="parTrans" cxnId="{EE55CD2E-62DB-4E10-B7F3-147BB30CDFF5}">
      <dgm:prSet custT="1"/>
      <dgm:spPr/>
      <dgm:t>
        <a:bodyPr/>
        <a:lstStyle/>
        <a:p>
          <a:endParaRPr lang="en-US" sz="1600"/>
        </a:p>
      </dgm:t>
    </dgm:pt>
    <dgm:pt modelId="{41D0A87A-D75D-4F9A-8EB6-68297A34CED4}" type="sibTrans" cxnId="{EE55CD2E-62DB-4E10-B7F3-147BB30CDFF5}">
      <dgm:prSet/>
      <dgm:spPr/>
      <dgm:t>
        <a:bodyPr/>
        <a:lstStyle/>
        <a:p>
          <a:endParaRPr lang="en-US" sz="1600"/>
        </a:p>
      </dgm:t>
    </dgm:pt>
    <dgm:pt modelId="{2D22B4BA-1AB3-47A3-9320-5B9E2B072E4A}">
      <dgm:prSet phldrT="[Text]" custT="1"/>
      <dgm:spPr/>
      <dgm:t>
        <a:bodyPr/>
        <a:lstStyle/>
        <a:p>
          <a:r>
            <a:rPr lang="en-US" sz="1600" dirty="0" err="1">
              <a:latin typeface="Arial" panose="020B0604020202020204" pitchFamily="34" charset="0"/>
              <a:cs typeface="Arial" panose="020B0604020202020204" pitchFamily="34" charset="0"/>
            </a:rPr>
            <a:t>Chức</a:t>
          </a:r>
          <a:r>
            <a:rPr lang="en-US" sz="16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dirty="0" err="1">
              <a:latin typeface="Arial" panose="020B0604020202020204" pitchFamily="34" charset="0"/>
              <a:cs typeface="Arial" panose="020B0604020202020204" pitchFamily="34" charset="0"/>
            </a:rPr>
            <a:t>năng</a:t>
          </a:r>
          <a:r>
            <a:rPr lang="en-US" sz="16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dirty="0" err="1">
              <a:latin typeface="Arial" panose="020B0604020202020204" pitchFamily="34" charset="0"/>
              <a:cs typeface="Arial" panose="020B0604020202020204" pitchFamily="34" charset="0"/>
            </a:rPr>
            <a:t>cơ</a:t>
          </a:r>
          <a:r>
            <a:rPr lang="en-US" sz="16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dirty="0" err="1">
              <a:latin typeface="Arial" panose="020B0604020202020204" pitchFamily="34" charset="0"/>
              <a:cs typeface="Arial" panose="020B0604020202020204" pitchFamily="34" charset="0"/>
            </a:rPr>
            <a:t>bản</a:t>
          </a:r>
          <a:endParaRPr lang="en-US" sz="1600" dirty="0"/>
        </a:p>
      </dgm:t>
    </dgm:pt>
    <dgm:pt modelId="{5B29C798-124E-4F6C-8E32-DD6A8283F7DC}" type="parTrans" cxnId="{4CB5E740-C113-4F31-9144-06ADEAA4A9D0}">
      <dgm:prSet custT="1"/>
      <dgm:spPr/>
      <dgm:t>
        <a:bodyPr/>
        <a:lstStyle/>
        <a:p>
          <a:endParaRPr lang="en-US" sz="1600"/>
        </a:p>
      </dgm:t>
    </dgm:pt>
    <dgm:pt modelId="{218F1433-ED7C-420F-ADD0-BBF6027D17E3}" type="sibTrans" cxnId="{4CB5E740-C113-4F31-9144-06ADEAA4A9D0}">
      <dgm:prSet/>
      <dgm:spPr/>
      <dgm:t>
        <a:bodyPr/>
        <a:lstStyle/>
        <a:p>
          <a:endParaRPr lang="en-US" sz="1600"/>
        </a:p>
      </dgm:t>
    </dgm:pt>
    <dgm:pt modelId="{3DC06655-207E-471F-B733-ADEA429AA1F3}">
      <dgm:prSet phldrT="[Text]" custT="1"/>
      <dgm:spPr/>
      <dgm:t>
        <a:bodyPr/>
        <a:lstStyle/>
        <a:p>
          <a:r>
            <a:rPr lang="en-US" sz="1600" dirty="0" err="1">
              <a:latin typeface="Arial" panose="020B0604020202020204" pitchFamily="34" charset="0"/>
              <a:cs typeface="Arial" panose="020B0604020202020204" pitchFamily="34" charset="0"/>
            </a:rPr>
            <a:t>Chức</a:t>
          </a:r>
          <a:r>
            <a:rPr lang="en-US" sz="16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dirty="0" err="1">
              <a:latin typeface="Arial" panose="020B0604020202020204" pitchFamily="34" charset="0"/>
              <a:cs typeface="Arial" panose="020B0604020202020204" pitchFamily="34" charset="0"/>
            </a:rPr>
            <a:t>năng</a:t>
          </a:r>
          <a:r>
            <a:rPr lang="en-US" sz="16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dirty="0" err="1">
              <a:latin typeface="Arial" panose="020B0604020202020204" pitchFamily="34" charset="0"/>
              <a:cs typeface="Arial" panose="020B0604020202020204" pitchFamily="34" charset="0"/>
            </a:rPr>
            <a:t>chính</a:t>
          </a:r>
          <a:endParaRPr lang="en-US" sz="1600" dirty="0"/>
        </a:p>
      </dgm:t>
    </dgm:pt>
    <dgm:pt modelId="{1F497D60-1067-460B-8728-6801867C830B}" type="parTrans" cxnId="{C1A6071E-82F1-47B2-A4EB-1BCC8C829CAC}">
      <dgm:prSet custT="1"/>
      <dgm:spPr/>
      <dgm:t>
        <a:bodyPr/>
        <a:lstStyle/>
        <a:p>
          <a:endParaRPr lang="en-US" sz="1600"/>
        </a:p>
      </dgm:t>
    </dgm:pt>
    <dgm:pt modelId="{D0C1C31A-BDC3-4502-BB87-1A8D9B958545}" type="sibTrans" cxnId="{C1A6071E-82F1-47B2-A4EB-1BCC8C829CAC}">
      <dgm:prSet/>
      <dgm:spPr/>
      <dgm:t>
        <a:bodyPr/>
        <a:lstStyle/>
        <a:p>
          <a:endParaRPr lang="en-US" sz="1600"/>
        </a:p>
      </dgm:t>
    </dgm:pt>
    <dgm:pt modelId="{2D08D491-3844-48D6-82BE-90E5429DBF9A}">
      <dgm:prSet phldrT="[Text]" custT="1"/>
      <dgm:spPr/>
      <dgm:t>
        <a:bodyPr/>
        <a:lstStyle/>
        <a:p>
          <a:r>
            <a:rPr lang="en-US" sz="1600" dirty="0" err="1">
              <a:latin typeface="Arial" panose="020B0604020202020204" pitchFamily="34" charset="0"/>
              <a:cs typeface="Arial" panose="020B0604020202020204" pitchFamily="34" charset="0"/>
            </a:rPr>
            <a:t>Chức</a:t>
          </a:r>
          <a:r>
            <a:rPr lang="en-US" sz="16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dirty="0" err="1">
              <a:latin typeface="Arial" panose="020B0604020202020204" pitchFamily="34" charset="0"/>
              <a:cs typeface="Arial" panose="020B0604020202020204" pitchFamily="34" charset="0"/>
            </a:rPr>
            <a:t>năng</a:t>
          </a:r>
          <a:r>
            <a:rPr lang="en-US" sz="16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dirty="0" err="1">
              <a:latin typeface="Arial" panose="020B0604020202020204" pitchFamily="34" charset="0"/>
              <a:cs typeface="Arial" panose="020B0604020202020204" pitchFamily="34" charset="0"/>
            </a:rPr>
            <a:t>cơ</a:t>
          </a:r>
          <a:r>
            <a:rPr lang="en-US" sz="16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dirty="0" err="1">
              <a:latin typeface="Arial" panose="020B0604020202020204" pitchFamily="34" charset="0"/>
              <a:cs typeface="Arial" panose="020B0604020202020204" pitchFamily="34" charset="0"/>
            </a:rPr>
            <a:t>bản</a:t>
          </a:r>
          <a:endParaRPr lang="en-US" sz="1600" dirty="0"/>
        </a:p>
      </dgm:t>
    </dgm:pt>
    <dgm:pt modelId="{2677A597-9A28-4676-ACA2-A6C6CEB6A853}" type="parTrans" cxnId="{B3F5FB31-8919-4E2D-A333-B49A789B6F3C}">
      <dgm:prSet custT="1"/>
      <dgm:spPr/>
      <dgm:t>
        <a:bodyPr/>
        <a:lstStyle/>
        <a:p>
          <a:endParaRPr lang="en-US" sz="1600"/>
        </a:p>
      </dgm:t>
    </dgm:pt>
    <dgm:pt modelId="{F3BD49A5-1F32-461F-885C-2D6FE305CCAB}" type="sibTrans" cxnId="{B3F5FB31-8919-4E2D-A333-B49A789B6F3C}">
      <dgm:prSet/>
      <dgm:spPr/>
      <dgm:t>
        <a:bodyPr/>
        <a:lstStyle/>
        <a:p>
          <a:endParaRPr lang="en-US" sz="1600"/>
        </a:p>
      </dgm:t>
    </dgm:pt>
    <dgm:pt modelId="{687FE77C-196B-41B0-B650-FDE54629AE3F}" type="pres">
      <dgm:prSet presAssocID="{646311A1-BE53-47C6-A63F-510FE54CD92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70D9AB0E-6A44-4415-85C7-1187A5F9C8C4}" type="pres">
      <dgm:prSet presAssocID="{43A2B343-3612-437C-BBEE-1B6A1CA72550}" presName="root1" presStyleCnt="0"/>
      <dgm:spPr/>
    </dgm:pt>
    <dgm:pt modelId="{7F554F3B-B567-4AA2-81B0-DBC5F30C8FF0}" type="pres">
      <dgm:prSet presAssocID="{43A2B343-3612-437C-BBEE-1B6A1CA72550}" presName="LevelOneTextNode" presStyleLbl="node0" presStyleIdx="0" presStyleCnt="1">
        <dgm:presLayoutVars>
          <dgm:chPref val="3"/>
        </dgm:presLayoutVars>
      </dgm:prSet>
      <dgm:spPr/>
    </dgm:pt>
    <dgm:pt modelId="{DC33B0CC-42E0-41EF-8AB5-EAA3BA3408FF}" type="pres">
      <dgm:prSet presAssocID="{43A2B343-3612-437C-BBEE-1B6A1CA72550}" presName="level2hierChild" presStyleCnt="0"/>
      <dgm:spPr/>
    </dgm:pt>
    <dgm:pt modelId="{46B7E068-6855-4CB8-9786-234F730A11B0}" type="pres">
      <dgm:prSet presAssocID="{A6472E15-FD9C-44C2-951D-DF244F83340E}" presName="conn2-1" presStyleLbl="parChTrans1D2" presStyleIdx="0" presStyleCnt="2"/>
      <dgm:spPr/>
    </dgm:pt>
    <dgm:pt modelId="{81130A25-DC62-4F56-A4A5-BCC2A6C304AF}" type="pres">
      <dgm:prSet presAssocID="{A6472E15-FD9C-44C2-951D-DF244F83340E}" presName="connTx" presStyleLbl="parChTrans1D2" presStyleIdx="0" presStyleCnt="2"/>
      <dgm:spPr/>
    </dgm:pt>
    <dgm:pt modelId="{CA6F033F-B64C-47D7-991E-7A8EEEDD5DE7}" type="pres">
      <dgm:prSet presAssocID="{70D4EAA2-6964-4435-82AC-6BA2FF10C7D1}" presName="root2" presStyleCnt="0"/>
      <dgm:spPr/>
    </dgm:pt>
    <dgm:pt modelId="{987A8628-5A8C-4C2E-A891-EC46B28E6A4D}" type="pres">
      <dgm:prSet presAssocID="{70D4EAA2-6964-4435-82AC-6BA2FF10C7D1}" presName="LevelTwoTextNode" presStyleLbl="node2" presStyleIdx="0" presStyleCnt="2">
        <dgm:presLayoutVars>
          <dgm:chPref val="3"/>
        </dgm:presLayoutVars>
      </dgm:prSet>
      <dgm:spPr/>
    </dgm:pt>
    <dgm:pt modelId="{F4C9F8B1-2A9E-4718-94C7-F6EBEC224304}" type="pres">
      <dgm:prSet presAssocID="{70D4EAA2-6964-4435-82AC-6BA2FF10C7D1}" presName="level3hierChild" presStyleCnt="0"/>
      <dgm:spPr/>
    </dgm:pt>
    <dgm:pt modelId="{92660B01-7699-4F47-9826-CE7FB9F5F7F1}" type="pres">
      <dgm:prSet presAssocID="{D10A42E7-A952-4085-A788-52375EA18FCA}" presName="conn2-1" presStyleLbl="parChTrans1D3" presStyleIdx="0" presStyleCnt="3"/>
      <dgm:spPr/>
    </dgm:pt>
    <dgm:pt modelId="{11171435-C766-4689-A246-8FE5CB709C42}" type="pres">
      <dgm:prSet presAssocID="{D10A42E7-A952-4085-A788-52375EA18FCA}" presName="connTx" presStyleLbl="parChTrans1D3" presStyleIdx="0" presStyleCnt="3"/>
      <dgm:spPr/>
    </dgm:pt>
    <dgm:pt modelId="{85D13AB8-0FB1-409C-AA45-42FFF80944A0}" type="pres">
      <dgm:prSet presAssocID="{88242116-7614-49AF-8C35-B605985E1F1F}" presName="root2" presStyleCnt="0"/>
      <dgm:spPr/>
    </dgm:pt>
    <dgm:pt modelId="{30D6C6FF-89BA-4169-B463-71861836AF3D}" type="pres">
      <dgm:prSet presAssocID="{88242116-7614-49AF-8C35-B605985E1F1F}" presName="LevelTwoTextNode" presStyleLbl="node3" presStyleIdx="0" presStyleCnt="3">
        <dgm:presLayoutVars>
          <dgm:chPref val="3"/>
        </dgm:presLayoutVars>
      </dgm:prSet>
      <dgm:spPr/>
    </dgm:pt>
    <dgm:pt modelId="{D6686DCB-9863-4AFF-B14F-51F2A21F461B}" type="pres">
      <dgm:prSet presAssocID="{88242116-7614-49AF-8C35-B605985E1F1F}" presName="level3hierChild" presStyleCnt="0"/>
      <dgm:spPr/>
    </dgm:pt>
    <dgm:pt modelId="{2A033912-5029-4655-9963-95D621020FC3}" type="pres">
      <dgm:prSet presAssocID="{5B29C798-124E-4F6C-8E32-DD6A8283F7DC}" presName="conn2-1" presStyleLbl="parChTrans1D3" presStyleIdx="1" presStyleCnt="3"/>
      <dgm:spPr/>
    </dgm:pt>
    <dgm:pt modelId="{21AC57A1-B25D-47B1-A16F-6DF4B66B1EFA}" type="pres">
      <dgm:prSet presAssocID="{5B29C798-124E-4F6C-8E32-DD6A8283F7DC}" presName="connTx" presStyleLbl="parChTrans1D3" presStyleIdx="1" presStyleCnt="3"/>
      <dgm:spPr/>
    </dgm:pt>
    <dgm:pt modelId="{EE6DD38A-9091-4F05-BC10-8BB47417C2FB}" type="pres">
      <dgm:prSet presAssocID="{2D22B4BA-1AB3-47A3-9320-5B9E2B072E4A}" presName="root2" presStyleCnt="0"/>
      <dgm:spPr/>
    </dgm:pt>
    <dgm:pt modelId="{C055F925-A4C7-4168-8BC8-4B1ABC5E9D67}" type="pres">
      <dgm:prSet presAssocID="{2D22B4BA-1AB3-47A3-9320-5B9E2B072E4A}" presName="LevelTwoTextNode" presStyleLbl="node3" presStyleIdx="1" presStyleCnt="3">
        <dgm:presLayoutVars>
          <dgm:chPref val="3"/>
        </dgm:presLayoutVars>
      </dgm:prSet>
      <dgm:spPr/>
    </dgm:pt>
    <dgm:pt modelId="{EC0935ED-EB6F-47B0-A6A0-E9812A8C9870}" type="pres">
      <dgm:prSet presAssocID="{2D22B4BA-1AB3-47A3-9320-5B9E2B072E4A}" presName="level3hierChild" presStyleCnt="0"/>
      <dgm:spPr/>
    </dgm:pt>
    <dgm:pt modelId="{C40B475B-B78F-47B8-801C-FA13BE0CEA60}" type="pres">
      <dgm:prSet presAssocID="{1F497D60-1067-460B-8728-6801867C830B}" presName="conn2-1" presStyleLbl="parChTrans1D2" presStyleIdx="1" presStyleCnt="2"/>
      <dgm:spPr/>
    </dgm:pt>
    <dgm:pt modelId="{07C0DC78-CA2C-4436-958B-05E328EBCDB1}" type="pres">
      <dgm:prSet presAssocID="{1F497D60-1067-460B-8728-6801867C830B}" presName="connTx" presStyleLbl="parChTrans1D2" presStyleIdx="1" presStyleCnt="2"/>
      <dgm:spPr/>
    </dgm:pt>
    <dgm:pt modelId="{6D8A1B2E-7466-4CC1-8A67-6B388708DB4D}" type="pres">
      <dgm:prSet presAssocID="{3DC06655-207E-471F-B733-ADEA429AA1F3}" presName="root2" presStyleCnt="0"/>
      <dgm:spPr/>
    </dgm:pt>
    <dgm:pt modelId="{10083EE9-F402-4C20-8464-E06372A395FD}" type="pres">
      <dgm:prSet presAssocID="{3DC06655-207E-471F-B733-ADEA429AA1F3}" presName="LevelTwoTextNode" presStyleLbl="node2" presStyleIdx="1" presStyleCnt="2">
        <dgm:presLayoutVars>
          <dgm:chPref val="3"/>
        </dgm:presLayoutVars>
      </dgm:prSet>
      <dgm:spPr/>
    </dgm:pt>
    <dgm:pt modelId="{F3D7DF62-2F6A-430A-B759-FCCB2CB84A35}" type="pres">
      <dgm:prSet presAssocID="{3DC06655-207E-471F-B733-ADEA429AA1F3}" presName="level3hierChild" presStyleCnt="0"/>
      <dgm:spPr/>
    </dgm:pt>
    <dgm:pt modelId="{C9D0225D-06C3-4F93-91DD-6FFE266C84C3}" type="pres">
      <dgm:prSet presAssocID="{2677A597-9A28-4676-ACA2-A6C6CEB6A853}" presName="conn2-1" presStyleLbl="parChTrans1D3" presStyleIdx="2" presStyleCnt="3"/>
      <dgm:spPr/>
    </dgm:pt>
    <dgm:pt modelId="{9ABAD416-E50A-47A3-902A-BBBCF92B4DE7}" type="pres">
      <dgm:prSet presAssocID="{2677A597-9A28-4676-ACA2-A6C6CEB6A853}" presName="connTx" presStyleLbl="parChTrans1D3" presStyleIdx="2" presStyleCnt="3"/>
      <dgm:spPr/>
    </dgm:pt>
    <dgm:pt modelId="{C2D11103-A190-445C-82B7-71FCF8DB022C}" type="pres">
      <dgm:prSet presAssocID="{2D08D491-3844-48D6-82BE-90E5429DBF9A}" presName="root2" presStyleCnt="0"/>
      <dgm:spPr/>
    </dgm:pt>
    <dgm:pt modelId="{D85CACFF-7747-48E0-9157-F60CCCBD184D}" type="pres">
      <dgm:prSet presAssocID="{2D08D491-3844-48D6-82BE-90E5429DBF9A}" presName="LevelTwoTextNode" presStyleLbl="node3" presStyleIdx="2" presStyleCnt="3">
        <dgm:presLayoutVars>
          <dgm:chPref val="3"/>
        </dgm:presLayoutVars>
      </dgm:prSet>
      <dgm:spPr/>
    </dgm:pt>
    <dgm:pt modelId="{88883A18-2440-4890-928A-9ADC604955A9}" type="pres">
      <dgm:prSet presAssocID="{2D08D491-3844-48D6-82BE-90E5429DBF9A}" presName="level3hierChild" presStyleCnt="0"/>
      <dgm:spPr/>
    </dgm:pt>
  </dgm:ptLst>
  <dgm:cxnLst>
    <dgm:cxn modelId="{ED953803-BBBF-4826-BF27-4D3E44ADBF87}" type="presOf" srcId="{D10A42E7-A952-4085-A788-52375EA18FCA}" destId="{92660B01-7699-4F47-9826-CE7FB9F5F7F1}" srcOrd="0" destOrd="0" presId="urn:microsoft.com/office/officeart/2005/8/layout/hierarchy2"/>
    <dgm:cxn modelId="{1BA4E703-350D-48D8-9449-F6F967DC6C79}" type="presOf" srcId="{646311A1-BE53-47C6-A63F-510FE54CD92B}" destId="{687FE77C-196B-41B0-B650-FDE54629AE3F}" srcOrd="0" destOrd="0" presId="urn:microsoft.com/office/officeart/2005/8/layout/hierarchy2"/>
    <dgm:cxn modelId="{5204FF0A-4036-4E9D-B68C-5FBB630605D9}" type="presOf" srcId="{5B29C798-124E-4F6C-8E32-DD6A8283F7DC}" destId="{2A033912-5029-4655-9963-95D621020FC3}" srcOrd="0" destOrd="0" presId="urn:microsoft.com/office/officeart/2005/8/layout/hierarchy2"/>
    <dgm:cxn modelId="{B055D80E-99FA-48C7-BAA8-B7FCF49AD247}" type="presOf" srcId="{1F497D60-1067-460B-8728-6801867C830B}" destId="{07C0DC78-CA2C-4436-958B-05E328EBCDB1}" srcOrd="1" destOrd="0" presId="urn:microsoft.com/office/officeart/2005/8/layout/hierarchy2"/>
    <dgm:cxn modelId="{7AE16D1B-BEDF-4709-A0A6-0645BB37CA3F}" type="presOf" srcId="{2677A597-9A28-4676-ACA2-A6C6CEB6A853}" destId="{C9D0225D-06C3-4F93-91DD-6FFE266C84C3}" srcOrd="0" destOrd="0" presId="urn:microsoft.com/office/officeart/2005/8/layout/hierarchy2"/>
    <dgm:cxn modelId="{C1A6071E-82F1-47B2-A4EB-1BCC8C829CAC}" srcId="{43A2B343-3612-437C-BBEE-1B6A1CA72550}" destId="{3DC06655-207E-471F-B733-ADEA429AA1F3}" srcOrd="1" destOrd="0" parTransId="{1F497D60-1067-460B-8728-6801867C830B}" sibTransId="{D0C1C31A-BDC3-4502-BB87-1A8D9B958545}"/>
    <dgm:cxn modelId="{EE55CD2E-62DB-4E10-B7F3-147BB30CDFF5}" srcId="{70D4EAA2-6964-4435-82AC-6BA2FF10C7D1}" destId="{88242116-7614-49AF-8C35-B605985E1F1F}" srcOrd="0" destOrd="0" parTransId="{D10A42E7-A952-4085-A788-52375EA18FCA}" sibTransId="{41D0A87A-D75D-4F9A-8EB6-68297A34CED4}"/>
    <dgm:cxn modelId="{B3F5FB31-8919-4E2D-A333-B49A789B6F3C}" srcId="{3DC06655-207E-471F-B733-ADEA429AA1F3}" destId="{2D08D491-3844-48D6-82BE-90E5429DBF9A}" srcOrd="0" destOrd="0" parTransId="{2677A597-9A28-4676-ACA2-A6C6CEB6A853}" sibTransId="{F3BD49A5-1F32-461F-885C-2D6FE305CCAB}"/>
    <dgm:cxn modelId="{14312033-84FD-4141-BD8D-602591BF6822}" type="presOf" srcId="{A6472E15-FD9C-44C2-951D-DF244F83340E}" destId="{46B7E068-6855-4CB8-9786-234F730A11B0}" srcOrd="0" destOrd="0" presId="urn:microsoft.com/office/officeart/2005/8/layout/hierarchy2"/>
    <dgm:cxn modelId="{70BDBF34-5848-4732-870F-7F8F46A5A684}" type="presOf" srcId="{5B29C798-124E-4F6C-8E32-DD6A8283F7DC}" destId="{21AC57A1-B25D-47B1-A16F-6DF4B66B1EFA}" srcOrd="1" destOrd="0" presId="urn:microsoft.com/office/officeart/2005/8/layout/hierarchy2"/>
    <dgm:cxn modelId="{4CB5E740-C113-4F31-9144-06ADEAA4A9D0}" srcId="{70D4EAA2-6964-4435-82AC-6BA2FF10C7D1}" destId="{2D22B4BA-1AB3-47A3-9320-5B9E2B072E4A}" srcOrd="1" destOrd="0" parTransId="{5B29C798-124E-4F6C-8E32-DD6A8283F7DC}" sibTransId="{218F1433-ED7C-420F-ADD0-BBF6027D17E3}"/>
    <dgm:cxn modelId="{480B0344-F4DE-4F20-BABD-021B1525406D}" srcId="{646311A1-BE53-47C6-A63F-510FE54CD92B}" destId="{43A2B343-3612-437C-BBEE-1B6A1CA72550}" srcOrd="0" destOrd="0" parTransId="{D14C6E57-A7B4-4EE6-BA2B-6269D67A2A4D}" sibTransId="{26EEF80E-1D67-4FB4-B0F4-EE294CB41458}"/>
    <dgm:cxn modelId="{AE35C373-2445-4B6C-BF9E-E7F3EE35147A}" type="presOf" srcId="{1F497D60-1067-460B-8728-6801867C830B}" destId="{C40B475B-B78F-47B8-801C-FA13BE0CEA60}" srcOrd="0" destOrd="0" presId="urn:microsoft.com/office/officeart/2005/8/layout/hierarchy2"/>
    <dgm:cxn modelId="{DDD0CE77-CC93-46B5-99BD-C1AA837BC8C2}" type="presOf" srcId="{3DC06655-207E-471F-B733-ADEA429AA1F3}" destId="{10083EE9-F402-4C20-8464-E06372A395FD}" srcOrd="0" destOrd="0" presId="urn:microsoft.com/office/officeart/2005/8/layout/hierarchy2"/>
    <dgm:cxn modelId="{8731DC7C-0089-4F05-92AC-3C36660239EC}" type="presOf" srcId="{D10A42E7-A952-4085-A788-52375EA18FCA}" destId="{11171435-C766-4689-A246-8FE5CB709C42}" srcOrd="1" destOrd="0" presId="urn:microsoft.com/office/officeart/2005/8/layout/hierarchy2"/>
    <dgm:cxn modelId="{13CF68AF-C651-46BB-A085-49CE7757069F}" type="presOf" srcId="{2677A597-9A28-4676-ACA2-A6C6CEB6A853}" destId="{9ABAD416-E50A-47A3-902A-BBBCF92B4DE7}" srcOrd="1" destOrd="0" presId="urn:microsoft.com/office/officeart/2005/8/layout/hierarchy2"/>
    <dgm:cxn modelId="{DD2C78B7-E992-4168-BE4D-CAD5A220DDBE}" srcId="{43A2B343-3612-437C-BBEE-1B6A1CA72550}" destId="{70D4EAA2-6964-4435-82AC-6BA2FF10C7D1}" srcOrd="0" destOrd="0" parTransId="{A6472E15-FD9C-44C2-951D-DF244F83340E}" sibTransId="{70FF404B-F8B6-4D95-8F82-EB0499956B85}"/>
    <dgm:cxn modelId="{72E8B5BD-8174-45A7-91A5-79638B932E6B}" type="presOf" srcId="{2D22B4BA-1AB3-47A3-9320-5B9E2B072E4A}" destId="{C055F925-A4C7-4168-8BC8-4B1ABC5E9D67}" srcOrd="0" destOrd="0" presId="urn:microsoft.com/office/officeart/2005/8/layout/hierarchy2"/>
    <dgm:cxn modelId="{B8FD86C4-593A-47D2-B98F-D6DC63825247}" type="presOf" srcId="{A6472E15-FD9C-44C2-951D-DF244F83340E}" destId="{81130A25-DC62-4F56-A4A5-BCC2A6C304AF}" srcOrd="1" destOrd="0" presId="urn:microsoft.com/office/officeart/2005/8/layout/hierarchy2"/>
    <dgm:cxn modelId="{C8C407C7-9BED-41C4-9EF3-9F2E0B24CCDF}" type="presOf" srcId="{88242116-7614-49AF-8C35-B605985E1F1F}" destId="{30D6C6FF-89BA-4169-B463-71861836AF3D}" srcOrd="0" destOrd="0" presId="urn:microsoft.com/office/officeart/2005/8/layout/hierarchy2"/>
    <dgm:cxn modelId="{0FD0C2CB-6C6D-437D-87B0-1245478D4AB2}" type="presOf" srcId="{2D08D491-3844-48D6-82BE-90E5429DBF9A}" destId="{D85CACFF-7747-48E0-9157-F60CCCBD184D}" srcOrd="0" destOrd="0" presId="urn:microsoft.com/office/officeart/2005/8/layout/hierarchy2"/>
    <dgm:cxn modelId="{DE4D01CD-B427-453C-B2BC-A9789AB0EE62}" type="presOf" srcId="{43A2B343-3612-437C-BBEE-1B6A1CA72550}" destId="{7F554F3B-B567-4AA2-81B0-DBC5F30C8FF0}" srcOrd="0" destOrd="0" presId="urn:microsoft.com/office/officeart/2005/8/layout/hierarchy2"/>
    <dgm:cxn modelId="{34E685F9-882A-42C6-B2A2-C45D7A75E6FA}" type="presOf" srcId="{70D4EAA2-6964-4435-82AC-6BA2FF10C7D1}" destId="{987A8628-5A8C-4C2E-A891-EC46B28E6A4D}" srcOrd="0" destOrd="0" presId="urn:microsoft.com/office/officeart/2005/8/layout/hierarchy2"/>
    <dgm:cxn modelId="{536F2820-7B4E-4AE8-9832-F56CD83501C5}" type="presParOf" srcId="{687FE77C-196B-41B0-B650-FDE54629AE3F}" destId="{70D9AB0E-6A44-4415-85C7-1187A5F9C8C4}" srcOrd="0" destOrd="0" presId="urn:microsoft.com/office/officeart/2005/8/layout/hierarchy2"/>
    <dgm:cxn modelId="{30E81946-A0F0-4E1B-8803-D4619A411D31}" type="presParOf" srcId="{70D9AB0E-6A44-4415-85C7-1187A5F9C8C4}" destId="{7F554F3B-B567-4AA2-81B0-DBC5F30C8FF0}" srcOrd="0" destOrd="0" presId="urn:microsoft.com/office/officeart/2005/8/layout/hierarchy2"/>
    <dgm:cxn modelId="{6BBA1CE7-60DC-442E-AF63-2DB4CC9FC612}" type="presParOf" srcId="{70D9AB0E-6A44-4415-85C7-1187A5F9C8C4}" destId="{DC33B0CC-42E0-41EF-8AB5-EAA3BA3408FF}" srcOrd="1" destOrd="0" presId="urn:microsoft.com/office/officeart/2005/8/layout/hierarchy2"/>
    <dgm:cxn modelId="{733C1F57-203F-4F0E-9699-6E36F083F961}" type="presParOf" srcId="{DC33B0CC-42E0-41EF-8AB5-EAA3BA3408FF}" destId="{46B7E068-6855-4CB8-9786-234F730A11B0}" srcOrd="0" destOrd="0" presId="urn:microsoft.com/office/officeart/2005/8/layout/hierarchy2"/>
    <dgm:cxn modelId="{C1026963-87F2-406E-BF86-6845C0EDC27E}" type="presParOf" srcId="{46B7E068-6855-4CB8-9786-234F730A11B0}" destId="{81130A25-DC62-4F56-A4A5-BCC2A6C304AF}" srcOrd="0" destOrd="0" presId="urn:microsoft.com/office/officeart/2005/8/layout/hierarchy2"/>
    <dgm:cxn modelId="{75C6B476-7A14-4FFE-928E-71C7B3E7811F}" type="presParOf" srcId="{DC33B0CC-42E0-41EF-8AB5-EAA3BA3408FF}" destId="{CA6F033F-B64C-47D7-991E-7A8EEEDD5DE7}" srcOrd="1" destOrd="0" presId="urn:microsoft.com/office/officeart/2005/8/layout/hierarchy2"/>
    <dgm:cxn modelId="{1D185486-3B2A-4743-92D0-3EAB5BFC5D1F}" type="presParOf" srcId="{CA6F033F-B64C-47D7-991E-7A8EEEDD5DE7}" destId="{987A8628-5A8C-4C2E-A891-EC46B28E6A4D}" srcOrd="0" destOrd="0" presId="urn:microsoft.com/office/officeart/2005/8/layout/hierarchy2"/>
    <dgm:cxn modelId="{3C357839-B776-415A-B60B-EE0BF50F6C26}" type="presParOf" srcId="{CA6F033F-B64C-47D7-991E-7A8EEEDD5DE7}" destId="{F4C9F8B1-2A9E-4718-94C7-F6EBEC224304}" srcOrd="1" destOrd="0" presId="urn:microsoft.com/office/officeart/2005/8/layout/hierarchy2"/>
    <dgm:cxn modelId="{9CE73283-1AB6-4A3C-A390-4F03A1AB8B81}" type="presParOf" srcId="{F4C9F8B1-2A9E-4718-94C7-F6EBEC224304}" destId="{92660B01-7699-4F47-9826-CE7FB9F5F7F1}" srcOrd="0" destOrd="0" presId="urn:microsoft.com/office/officeart/2005/8/layout/hierarchy2"/>
    <dgm:cxn modelId="{EAAFEA7B-6100-4DC4-BBD8-61F569778564}" type="presParOf" srcId="{92660B01-7699-4F47-9826-CE7FB9F5F7F1}" destId="{11171435-C766-4689-A246-8FE5CB709C42}" srcOrd="0" destOrd="0" presId="urn:microsoft.com/office/officeart/2005/8/layout/hierarchy2"/>
    <dgm:cxn modelId="{02F941DC-C5CC-41E3-BE34-3B6DAEDE2E7D}" type="presParOf" srcId="{F4C9F8B1-2A9E-4718-94C7-F6EBEC224304}" destId="{85D13AB8-0FB1-409C-AA45-42FFF80944A0}" srcOrd="1" destOrd="0" presId="urn:microsoft.com/office/officeart/2005/8/layout/hierarchy2"/>
    <dgm:cxn modelId="{59FD482F-E2DE-4AA1-A533-85C64BF35A53}" type="presParOf" srcId="{85D13AB8-0FB1-409C-AA45-42FFF80944A0}" destId="{30D6C6FF-89BA-4169-B463-71861836AF3D}" srcOrd="0" destOrd="0" presId="urn:microsoft.com/office/officeart/2005/8/layout/hierarchy2"/>
    <dgm:cxn modelId="{D8069C16-494D-4E03-AB29-A3D36380EFFB}" type="presParOf" srcId="{85D13AB8-0FB1-409C-AA45-42FFF80944A0}" destId="{D6686DCB-9863-4AFF-B14F-51F2A21F461B}" srcOrd="1" destOrd="0" presId="urn:microsoft.com/office/officeart/2005/8/layout/hierarchy2"/>
    <dgm:cxn modelId="{F9AAAFC8-50A4-4A96-A1AD-8FEDE6F94764}" type="presParOf" srcId="{F4C9F8B1-2A9E-4718-94C7-F6EBEC224304}" destId="{2A033912-5029-4655-9963-95D621020FC3}" srcOrd="2" destOrd="0" presId="urn:microsoft.com/office/officeart/2005/8/layout/hierarchy2"/>
    <dgm:cxn modelId="{FF81EEED-9214-426E-983F-2E04689DB6D9}" type="presParOf" srcId="{2A033912-5029-4655-9963-95D621020FC3}" destId="{21AC57A1-B25D-47B1-A16F-6DF4B66B1EFA}" srcOrd="0" destOrd="0" presId="urn:microsoft.com/office/officeart/2005/8/layout/hierarchy2"/>
    <dgm:cxn modelId="{9D8BA167-7AC2-4883-B1BC-71386E3D93BD}" type="presParOf" srcId="{F4C9F8B1-2A9E-4718-94C7-F6EBEC224304}" destId="{EE6DD38A-9091-4F05-BC10-8BB47417C2FB}" srcOrd="3" destOrd="0" presId="urn:microsoft.com/office/officeart/2005/8/layout/hierarchy2"/>
    <dgm:cxn modelId="{B23EF23C-6EA7-44C7-908D-C0150A4D3BD3}" type="presParOf" srcId="{EE6DD38A-9091-4F05-BC10-8BB47417C2FB}" destId="{C055F925-A4C7-4168-8BC8-4B1ABC5E9D67}" srcOrd="0" destOrd="0" presId="urn:microsoft.com/office/officeart/2005/8/layout/hierarchy2"/>
    <dgm:cxn modelId="{FC2D0536-1986-41A4-BF99-B228D1BC3208}" type="presParOf" srcId="{EE6DD38A-9091-4F05-BC10-8BB47417C2FB}" destId="{EC0935ED-EB6F-47B0-A6A0-E9812A8C9870}" srcOrd="1" destOrd="0" presId="urn:microsoft.com/office/officeart/2005/8/layout/hierarchy2"/>
    <dgm:cxn modelId="{434EBE9B-099B-45B4-AA23-EA4B14C6B877}" type="presParOf" srcId="{DC33B0CC-42E0-41EF-8AB5-EAA3BA3408FF}" destId="{C40B475B-B78F-47B8-801C-FA13BE0CEA60}" srcOrd="2" destOrd="0" presId="urn:microsoft.com/office/officeart/2005/8/layout/hierarchy2"/>
    <dgm:cxn modelId="{16A71D8B-4806-420D-977C-4E55D0C20F33}" type="presParOf" srcId="{C40B475B-B78F-47B8-801C-FA13BE0CEA60}" destId="{07C0DC78-CA2C-4436-958B-05E328EBCDB1}" srcOrd="0" destOrd="0" presId="urn:microsoft.com/office/officeart/2005/8/layout/hierarchy2"/>
    <dgm:cxn modelId="{2BFF07F4-A0E7-4595-A98F-5D2E9BEADA97}" type="presParOf" srcId="{DC33B0CC-42E0-41EF-8AB5-EAA3BA3408FF}" destId="{6D8A1B2E-7466-4CC1-8A67-6B388708DB4D}" srcOrd="3" destOrd="0" presId="urn:microsoft.com/office/officeart/2005/8/layout/hierarchy2"/>
    <dgm:cxn modelId="{FF21EDF4-97B0-4A8D-AFF1-87A94F8CCA76}" type="presParOf" srcId="{6D8A1B2E-7466-4CC1-8A67-6B388708DB4D}" destId="{10083EE9-F402-4C20-8464-E06372A395FD}" srcOrd="0" destOrd="0" presId="urn:microsoft.com/office/officeart/2005/8/layout/hierarchy2"/>
    <dgm:cxn modelId="{4AE5CFB5-A553-46B4-B384-1EA046CC198A}" type="presParOf" srcId="{6D8A1B2E-7466-4CC1-8A67-6B388708DB4D}" destId="{F3D7DF62-2F6A-430A-B759-FCCB2CB84A35}" srcOrd="1" destOrd="0" presId="urn:microsoft.com/office/officeart/2005/8/layout/hierarchy2"/>
    <dgm:cxn modelId="{030DEF64-79C9-4AE9-8BDA-103FD0AF9612}" type="presParOf" srcId="{F3D7DF62-2F6A-430A-B759-FCCB2CB84A35}" destId="{C9D0225D-06C3-4F93-91DD-6FFE266C84C3}" srcOrd="0" destOrd="0" presId="urn:microsoft.com/office/officeart/2005/8/layout/hierarchy2"/>
    <dgm:cxn modelId="{0E30A48C-8796-4D5A-B7AA-149D43618469}" type="presParOf" srcId="{C9D0225D-06C3-4F93-91DD-6FFE266C84C3}" destId="{9ABAD416-E50A-47A3-902A-BBBCF92B4DE7}" srcOrd="0" destOrd="0" presId="urn:microsoft.com/office/officeart/2005/8/layout/hierarchy2"/>
    <dgm:cxn modelId="{3CC51246-9189-4818-98BC-AB0413FC832A}" type="presParOf" srcId="{F3D7DF62-2F6A-430A-B759-FCCB2CB84A35}" destId="{C2D11103-A190-445C-82B7-71FCF8DB022C}" srcOrd="1" destOrd="0" presId="urn:microsoft.com/office/officeart/2005/8/layout/hierarchy2"/>
    <dgm:cxn modelId="{9AF556F6-F32F-440C-9D61-B2F0A8889D24}" type="presParOf" srcId="{C2D11103-A190-445C-82B7-71FCF8DB022C}" destId="{D85CACFF-7747-48E0-9157-F60CCCBD184D}" srcOrd="0" destOrd="0" presId="urn:microsoft.com/office/officeart/2005/8/layout/hierarchy2"/>
    <dgm:cxn modelId="{AD3393AF-7256-4F72-9639-8C66247235D8}" type="presParOf" srcId="{C2D11103-A190-445C-82B7-71FCF8DB022C}" destId="{88883A18-2440-4890-928A-9ADC604955A9}" srcOrd="1" destOrd="0" presId="urn:microsoft.com/office/officeart/2005/8/layout/hierarchy2"/>
  </dgm:cxnLst>
  <dgm:bg/>
  <dgm:whole>
    <a:ln>
      <a:solidFill>
        <a:schemeClr val="bg1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BD247A8-C735-4E17-B58C-9F156D590809}" type="doc">
      <dgm:prSet loTypeId="urn:microsoft.com/office/officeart/2005/8/layout/hierarchy6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62C22738-329E-411E-988B-7DD20F56D94F}">
      <dgm:prSet phldrT="[Text]" custT="1"/>
      <dgm:spPr/>
      <dgm:t>
        <a:bodyPr/>
        <a:lstStyle/>
        <a:p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Giám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đốc</a:t>
          </a:r>
          <a:endParaRPr lang="en-US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B982599-BCC1-49F1-B93C-4C79A17A5699}" type="parTrans" cxnId="{AF272DB7-5EDE-406C-BA62-5ECFB8A51CBC}">
      <dgm:prSet/>
      <dgm:spPr/>
      <dgm:t>
        <a:bodyPr/>
        <a:lstStyle/>
        <a:p>
          <a:endParaRPr lang="en-US" sz="1600"/>
        </a:p>
      </dgm:t>
    </dgm:pt>
    <dgm:pt modelId="{34EF4230-F955-46C0-93CB-23E7E28E7DA8}" type="sibTrans" cxnId="{AF272DB7-5EDE-406C-BA62-5ECFB8A51CBC}">
      <dgm:prSet/>
      <dgm:spPr/>
      <dgm:t>
        <a:bodyPr/>
        <a:lstStyle/>
        <a:p>
          <a:endParaRPr lang="en-US" sz="1600"/>
        </a:p>
      </dgm:t>
    </dgm:pt>
    <dgm:pt modelId="{783F3784-7185-413F-BEBE-156C3A170BF9}">
      <dgm:prSet phldrT="[Text]" custT="1"/>
      <dgm:spPr/>
      <dgm:t>
        <a:bodyPr/>
        <a:lstStyle/>
        <a:p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Phó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   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giám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đốc</a:t>
          </a:r>
          <a:endParaRPr lang="en-US" sz="1400" dirty="0"/>
        </a:p>
      </dgm:t>
    </dgm:pt>
    <dgm:pt modelId="{0E1F2763-88DC-4A8C-A622-C03CAE7DB1F7}" type="parTrans" cxnId="{70E382AE-54F6-4712-AD60-7FC3B0E9CA74}">
      <dgm:prSet/>
      <dgm:spPr/>
      <dgm:t>
        <a:bodyPr/>
        <a:lstStyle/>
        <a:p>
          <a:endParaRPr lang="en-US" sz="1600"/>
        </a:p>
      </dgm:t>
    </dgm:pt>
    <dgm:pt modelId="{F6AC8E07-37D3-4532-9E68-9B5B029041A7}" type="sibTrans" cxnId="{70E382AE-54F6-4712-AD60-7FC3B0E9CA74}">
      <dgm:prSet/>
      <dgm:spPr/>
      <dgm:t>
        <a:bodyPr/>
        <a:lstStyle/>
        <a:p>
          <a:endParaRPr lang="en-US" sz="1600"/>
        </a:p>
      </dgm:t>
    </dgm:pt>
    <dgm:pt modelId="{4596F988-B473-4B93-BD09-AF51E4F291B4}">
      <dgm:prSet phldrT="[Text]" custT="1"/>
      <dgm:spPr/>
      <dgm:t>
        <a:bodyPr/>
        <a:lstStyle/>
        <a:p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Trưởng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phòng</a:t>
          </a:r>
          <a:endParaRPr lang="en-US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E8F6968-5635-4378-97CE-0E78BCA810E1}" type="parTrans" cxnId="{CC938B6A-88CB-4A43-B45D-F44F331E6A51}">
      <dgm:prSet/>
      <dgm:spPr/>
      <dgm:t>
        <a:bodyPr/>
        <a:lstStyle/>
        <a:p>
          <a:endParaRPr lang="en-US" sz="1600"/>
        </a:p>
      </dgm:t>
    </dgm:pt>
    <dgm:pt modelId="{94C2A1FF-5EC6-4660-9EC5-B69F841A86C7}" type="sibTrans" cxnId="{CC938B6A-88CB-4A43-B45D-F44F331E6A51}">
      <dgm:prSet/>
      <dgm:spPr/>
      <dgm:t>
        <a:bodyPr/>
        <a:lstStyle/>
        <a:p>
          <a:endParaRPr lang="en-US" sz="1600"/>
        </a:p>
      </dgm:t>
    </dgm:pt>
    <dgm:pt modelId="{09351715-B70E-41D9-8E6B-8FA4C9B7F658}">
      <dgm:prSet phldrT="[Text]" custT="1"/>
      <dgm:spPr/>
      <dgm:t>
        <a:bodyPr/>
        <a:lstStyle/>
        <a:p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Trưởng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phòng</a:t>
          </a:r>
          <a:endParaRPr lang="en-US" sz="1400" dirty="0"/>
        </a:p>
      </dgm:t>
    </dgm:pt>
    <dgm:pt modelId="{117C17E2-4B12-41CF-95DB-59A8E91B0922}" type="parTrans" cxnId="{BECD79AE-C54B-4A33-B220-B0B4A252B9F3}">
      <dgm:prSet/>
      <dgm:spPr/>
      <dgm:t>
        <a:bodyPr/>
        <a:lstStyle/>
        <a:p>
          <a:endParaRPr lang="en-US" sz="1600"/>
        </a:p>
      </dgm:t>
    </dgm:pt>
    <dgm:pt modelId="{C5D62F34-1F8A-44EB-87A8-07F21253C562}" type="sibTrans" cxnId="{BECD79AE-C54B-4A33-B220-B0B4A252B9F3}">
      <dgm:prSet/>
      <dgm:spPr/>
      <dgm:t>
        <a:bodyPr/>
        <a:lstStyle/>
        <a:p>
          <a:endParaRPr lang="en-US" sz="1600"/>
        </a:p>
      </dgm:t>
    </dgm:pt>
    <dgm:pt modelId="{04058E7D-CCC6-483D-A572-2F21204A4E17}">
      <dgm:prSet phldrT="[Text]" custT="1"/>
      <dgm:spPr/>
      <dgm:t>
        <a:bodyPr/>
        <a:lstStyle/>
        <a:p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Phó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  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giám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đốc</a:t>
          </a:r>
          <a:endParaRPr lang="en-US" sz="1400" dirty="0"/>
        </a:p>
      </dgm:t>
    </dgm:pt>
    <dgm:pt modelId="{AC643C8E-0E4F-4C95-82CA-2E1B76FF9D2F}" type="parTrans" cxnId="{CAF476A0-9183-4B97-A16F-DFF5C8E582D0}">
      <dgm:prSet/>
      <dgm:spPr/>
      <dgm:t>
        <a:bodyPr/>
        <a:lstStyle/>
        <a:p>
          <a:endParaRPr lang="en-US" sz="1600"/>
        </a:p>
      </dgm:t>
    </dgm:pt>
    <dgm:pt modelId="{DCF5C2FC-B102-4AA1-92F7-BCA1FF801E94}" type="sibTrans" cxnId="{CAF476A0-9183-4B97-A16F-DFF5C8E582D0}">
      <dgm:prSet/>
      <dgm:spPr/>
      <dgm:t>
        <a:bodyPr/>
        <a:lstStyle/>
        <a:p>
          <a:endParaRPr lang="en-US" sz="1600"/>
        </a:p>
      </dgm:t>
    </dgm:pt>
    <dgm:pt modelId="{A05ED773-0C58-45AB-99F0-04F8CCA52B26}">
      <dgm:prSet phldrT="[Text]" custT="1"/>
      <dgm:spPr/>
      <dgm:t>
        <a:bodyPr/>
        <a:lstStyle/>
        <a:p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Trưởng 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phòng</a:t>
          </a:r>
          <a:endParaRPr lang="en-US" sz="1400" dirty="0"/>
        </a:p>
      </dgm:t>
    </dgm:pt>
    <dgm:pt modelId="{A97DDB4D-8B82-4013-A5E3-E3546B9A36C1}" type="parTrans" cxnId="{590205F0-3A9A-4FE2-974B-8C7173FAEAD7}">
      <dgm:prSet/>
      <dgm:spPr/>
      <dgm:t>
        <a:bodyPr/>
        <a:lstStyle/>
        <a:p>
          <a:endParaRPr lang="en-US" sz="1600"/>
        </a:p>
      </dgm:t>
    </dgm:pt>
    <dgm:pt modelId="{BD528E48-B79D-4314-B033-4E0C53FFAAE0}" type="sibTrans" cxnId="{590205F0-3A9A-4FE2-974B-8C7173FAEAD7}">
      <dgm:prSet/>
      <dgm:spPr/>
      <dgm:t>
        <a:bodyPr/>
        <a:lstStyle/>
        <a:p>
          <a:endParaRPr lang="en-US" sz="1600"/>
        </a:p>
      </dgm:t>
    </dgm:pt>
    <dgm:pt modelId="{6E00D8B3-72E4-4C61-942F-4B0CA3CE3B11}">
      <dgm:prSet phldrT="[Text]" custT="1"/>
      <dgm:spPr/>
      <dgm:t>
        <a:bodyPr/>
        <a:lstStyle/>
        <a:p>
          <a:r>
            <a:rPr lang="en-US" sz="1600" dirty="0"/>
            <a:t> </a:t>
          </a:r>
        </a:p>
      </dgm:t>
    </dgm:pt>
    <dgm:pt modelId="{09FA8BF2-3932-4F98-B79D-73A7FE9C3B84}" type="parTrans" cxnId="{CF76C800-72DA-459E-8E85-ABC4108F9218}">
      <dgm:prSet/>
      <dgm:spPr/>
      <dgm:t>
        <a:bodyPr/>
        <a:lstStyle/>
        <a:p>
          <a:endParaRPr lang="en-US" sz="1600"/>
        </a:p>
      </dgm:t>
    </dgm:pt>
    <dgm:pt modelId="{BF17789A-094B-47E2-B59F-37548F43AA07}" type="sibTrans" cxnId="{CF76C800-72DA-459E-8E85-ABC4108F9218}">
      <dgm:prSet/>
      <dgm:spPr/>
      <dgm:t>
        <a:bodyPr/>
        <a:lstStyle/>
        <a:p>
          <a:endParaRPr lang="en-US" sz="1600"/>
        </a:p>
      </dgm:t>
    </dgm:pt>
    <dgm:pt modelId="{12CED088-E118-46D1-A36C-99A324370F9C}">
      <dgm:prSet phldrT="[Text]" custT="1"/>
      <dgm:spPr/>
      <dgm:t>
        <a:bodyPr/>
        <a:lstStyle/>
        <a:p>
          <a:r>
            <a:rPr lang="en-US" sz="1600" dirty="0"/>
            <a:t> </a:t>
          </a:r>
        </a:p>
      </dgm:t>
    </dgm:pt>
    <dgm:pt modelId="{75E19C45-03CF-449F-B472-EB793605C541}" type="parTrans" cxnId="{1F29F7FE-2C0A-441C-BB07-0FA2401CDCA7}">
      <dgm:prSet/>
      <dgm:spPr/>
      <dgm:t>
        <a:bodyPr/>
        <a:lstStyle/>
        <a:p>
          <a:endParaRPr lang="en-US" sz="1600"/>
        </a:p>
      </dgm:t>
    </dgm:pt>
    <dgm:pt modelId="{9F6CDC1C-0B4E-445C-87B4-4E2FB34FCF3B}" type="sibTrans" cxnId="{1F29F7FE-2C0A-441C-BB07-0FA2401CDCA7}">
      <dgm:prSet/>
      <dgm:spPr/>
      <dgm:t>
        <a:bodyPr/>
        <a:lstStyle/>
        <a:p>
          <a:endParaRPr lang="en-US" sz="1600"/>
        </a:p>
      </dgm:t>
    </dgm:pt>
    <dgm:pt modelId="{30FE6EC4-C4ED-4819-8E6F-30F0C95A72BF}">
      <dgm:prSet phldrT="[Text]" custT="1"/>
      <dgm:spPr/>
      <dgm:t>
        <a:bodyPr/>
        <a:lstStyle/>
        <a:p>
          <a:r>
            <a:rPr lang="en-US" sz="1600" dirty="0"/>
            <a:t> </a:t>
          </a:r>
        </a:p>
        <a:p>
          <a:endParaRPr lang="en-US" sz="1600" dirty="0"/>
        </a:p>
      </dgm:t>
    </dgm:pt>
    <dgm:pt modelId="{B2FACFE6-7970-44E7-A61E-EEE9A1CE7AE9}" type="parTrans" cxnId="{BB504833-15DB-4F34-8D02-E1A7399785BB}">
      <dgm:prSet/>
      <dgm:spPr/>
      <dgm:t>
        <a:bodyPr/>
        <a:lstStyle/>
        <a:p>
          <a:endParaRPr lang="en-US" sz="1600"/>
        </a:p>
      </dgm:t>
    </dgm:pt>
    <dgm:pt modelId="{E03AB4B5-87E1-46DA-B2B1-D9F3CDB639AA}" type="sibTrans" cxnId="{BB504833-15DB-4F34-8D02-E1A7399785BB}">
      <dgm:prSet/>
      <dgm:spPr/>
      <dgm:t>
        <a:bodyPr/>
        <a:lstStyle/>
        <a:p>
          <a:endParaRPr lang="en-US" sz="1600"/>
        </a:p>
      </dgm:t>
    </dgm:pt>
    <dgm:pt modelId="{F150F85C-BA0C-4B85-9E09-4580365DDB49}" type="pres">
      <dgm:prSet presAssocID="{7BD247A8-C735-4E17-B58C-9F156D590809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4E554A09-93CF-42BD-922F-13C3A89CC4F3}" type="pres">
      <dgm:prSet presAssocID="{7BD247A8-C735-4E17-B58C-9F156D590809}" presName="hierFlow" presStyleCnt="0"/>
      <dgm:spPr/>
    </dgm:pt>
    <dgm:pt modelId="{71780ACE-0815-4970-9D03-4D19BB7A80ED}" type="pres">
      <dgm:prSet presAssocID="{7BD247A8-C735-4E17-B58C-9F156D590809}" presName="firstBuf" presStyleCnt="0"/>
      <dgm:spPr/>
    </dgm:pt>
    <dgm:pt modelId="{8BD1278A-62F0-448A-982D-C30A948A9D0C}" type="pres">
      <dgm:prSet presAssocID="{7BD247A8-C735-4E17-B58C-9F156D590809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9B3A9CDF-61C2-41A3-8C52-8778D10C61B7}" type="pres">
      <dgm:prSet presAssocID="{62C22738-329E-411E-988B-7DD20F56D94F}" presName="Name14" presStyleCnt="0"/>
      <dgm:spPr/>
    </dgm:pt>
    <dgm:pt modelId="{6467CCE1-5CB2-48E1-836D-9FCF6CE04CC2}" type="pres">
      <dgm:prSet presAssocID="{62C22738-329E-411E-988B-7DD20F56D94F}" presName="level1Shape" presStyleLbl="node0" presStyleIdx="0" presStyleCnt="1">
        <dgm:presLayoutVars>
          <dgm:chPref val="3"/>
        </dgm:presLayoutVars>
      </dgm:prSet>
      <dgm:spPr/>
    </dgm:pt>
    <dgm:pt modelId="{B1CA323A-A3F6-44A8-B2A3-F5AE34BD03B4}" type="pres">
      <dgm:prSet presAssocID="{62C22738-329E-411E-988B-7DD20F56D94F}" presName="hierChild2" presStyleCnt="0"/>
      <dgm:spPr/>
    </dgm:pt>
    <dgm:pt modelId="{27980541-5952-47AF-978C-653EAC9F0183}" type="pres">
      <dgm:prSet presAssocID="{0E1F2763-88DC-4A8C-A622-C03CAE7DB1F7}" presName="Name19" presStyleLbl="parChTrans1D2" presStyleIdx="0" presStyleCnt="2"/>
      <dgm:spPr/>
    </dgm:pt>
    <dgm:pt modelId="{F35F0EC2-1BCD-4F5C-8421-BAAA2AB33A56}" type="pres">
      <dgm:prSet presAssocID="{783F3784-7185-413F-BEBE-156C3A170BF9}" presName="Name21" presStyleCnt="0"/>
      <dgm:spPr/>
    </dgm:pt>
    <dgm:pt modelId="{1A544489-DF7D-47F8-8D50-443E1701755A}" type="pres">
      <dgm:prSet presAssocID="{783F3784-7185-413F-BEBE-156C3A170BF9}" presName="level2Shape" presStyleLbl="node2" presStyleIdx="0" presStyleCnt="2" custScaleX="132761"/>
      <dgm:spPr/>
    </dgm:pt>
    <dgm:pt modelId="{1B24CA34-88B5-4DA9-9334-F8740A6159DD}" type="pres">
      <dgm:prSet presAssocID="{783F3784-7185-413F-BEBE-156C3A170BF9}" presName="hierChild3" presStyleCnt="0"/>
      <dgm:spPr/>
    </dgm:pt>
    <dgm:pt modelId="{2F499326-5A59-48B4-83EB-A084DFF2264A}" type="pres">
      <dgm:prSet presAssocID="{EE8F6968-5635-4378-97CE-0E78BCA810E1}" presName="Name19" presStyleLbl="parChTrans1D3" presStyleIdx="0" presStyleCnt="3"/>
      <dgm:spPr/>
    </dgm:pt>
    <dgm:pt modelId="{58336DD6-17FD-4941-BF46-EA03314A712D}" type="pres">
      <dgm:prSet presAssocID="{4596F988-B473-4B93-BD09-AF51E4F291B4}" presName="Name21" presStyleCnt="0"/>
      <dgm:spPr/>
    </dgm:pt>
    <dgm:pt modelId="{C3B09AD9-0097-4EB2-A171-0863171641BE}" type="pres">
      <dgm:prSet presAssocID="{4596F988-B473-4B93-BD09-AF51E4F291B4}" presName="level2Shape" presStyleLbl="node3" presStyleIdx="0" presStyleCnt="3"/>
      <dgm:spPr/>
    </dgm:pt>
    <dgm:pt modelId="{4B07F4CC-9012-41BD-A6DE-0071F4AFEFD4}" type="pres">
      <dgm:prSet presAssocID="{4596F988-B473-4B93-BD09-AF51E4F291B4}" presName="hierChild3" presStyleCnt="0"/>
      <dgm:spPr/>
    </dgm:pt>
    <dgm:pt modelId="{8C88EB9E-A9E1-44B0-9A87-74265FC1D2D4}" type="pres">
      <dgm:prSet presAssocID="{117C17E2-4B12-41CF-95DB-59A8E91B0922}" presName="Name19" presStyleLbl="parChTrans1D3" presStyleIdx="1" presStyleCnt="3"/>
      <dgm:spPr/>
    </dgm:pt>
    <dgm:pt modelId="{B582436A-E625-4EA0-B020-13E32FCF019D}" type="pres">
      <dgm:prSet presAssocID="{09351715-B70E-41D9-8E6B-8FA4C9B7F658}" presName="Name21" presStyleCnt="0"/>
      <dgm:spPr/>
    </dgm:pt>
    <dgm:pt modelId="{72943521-45A9-45E4-B01B-B17AD310A65D}" type="pres">
      <dgm:prSet presAssocID="{09351715-B70E-41D9-8E6B-8FA4C9B7F658}" presName="level2Shape" presStyleLbl="node3" presStyleIdx="1" presStyleCnt="3"/>
      <dgm:spPr/>
    </dgm:pt>
    <dgm:pt modelId="{BD5C6033-51AB-4DE1-8011-4A112C0AB8FC}" type="pres">
      <dgm:prSet presAssocID="{09351715-B70E-41D9-8E6B-8FA4C9B7F658}" presName="hierChild3" presStyleCnt="0"/>
      <dgm:spPr/>
    </dgm:pt>
    <dgm:pt modelId="{4604A854-3F9C-442F-A1B2-1414B3D405AC}" type="pres">
      <dgm:prSet presAssocID="{AC643C8E-0E4F-4C95-82CA-2E1B76FF9D2F}" presName="Name19" presStyleLbl="parChTrans1D2" presStyleIdx="1" presStyleCnt="2"/>
      <dgm:spPr/>
    </dgm:pt>
    <dgm:pt modelId="{197E9004-937A-4B08-9679-4597B8234ACE}" type="pres">
      <dgm:prSet presAssocID="{04058E7D-CCC6-483D-A572-2F21204A4E17}" presName="Name21" presStyleCnt="0"/>
      <dgm:spPr/>
    </dgm:pt>
    <dgm:pt modelId="{0F6AB751-2D7E-47B5-B2EB-42DED37AC67F}" type="pres">
      <dgm:prSet presAssocID="{04058E7D-CCC6-483D-A572-2F21204A4E17}" presName="level2Shape" presStyleLbl="node2" presStyleIdx="1" presStyleCnt="2" custScaleX="127409"/>
      <dgm:spPr/>
    </dgm:pt>
    <dgm:pt modelId="{A26C7D7A-A951-404E-9587-94075E3EFD88}" type="pres">
      <dgm:prSet presAssocID="{04058E7D-CCC6-483D-A572-2F21204A4E17}" presName="hierChild3" presStyleCnt="0"/>
      <dgm:spPr/>
    </dgm:pt>
    <dgm:pt modelId="{3EC75050-D123-4169-AFDD-D545A9E3434F}" type="pres">
      <dgm:prSet presAssocID="{A97DDB4D-8B82-4013-A5E3-E3546B9A36C1}" presName="Name19" presStyleLbl="parChTrans1D3" presStyleIdx="2" presStyleCnt="3"/>
      <dgm:spPr/>
    </dgm:pt>
    <dgm:pt modelId="{D74F8C74-9E0A-425A-A39A-7D00BC6D5FEF}" type="pres">
      <dgm:prSet presAssocID="{A05ED773-0C58-45AB-99F0-04F8CCA52B26}" presName="Name21" presStyleCnt="0"/>
      <dgm:spPr/>
    </dgm:pt>
    <dgm:pt modelId="{8DA73846-28F7-466F-8E6B-F409E9358F65}" type="pres">
      <dgm:prSet presAssocID="{A05ED773-0C58-45AB-99F0-04F8CCA52B26}" presName="level2Shape" presStyleLbl="node3" presStyleIdx="2" presStyleCnt="3"/>
      <dgm:spPr/>
    </dgm:pt>
    <dgm:pt modelId="{1BDC6A57-0CC4-4049-A1BE-F012E9FE0454}" type="pres">
      <dgm:prSet presAssocID="{A05ED773-0C58-45AB-99F0-04F8CCA52B26}" presName="hierChild3" presStyleCnt="0"/>
      <dgm:spPr/>
    </dgm:pt>
    <dgm:pt modelId="{F02CA722-DB00-4CCF-9905-8A420B901657}" type="pres">
      <dgm:prSet presAssocID="{7BD247A8-C735-4E17-B58C-9F156D590809}" presName="bgShapesFlow" presStyleCnt="0"/>
      <dgm:spPr/>
    </dgm:pt>
    <dgm:pt modelId="{90399D64-01E7-4C59-A756-47F7E46B6250}" type="pres">
      <dgm:prSet presAssocID="{6E00D8B3-72E4-4C61-942F-4B0CA3CE3B11}" presName="rectComp" presStyleCnt="0"/>
      <dgm:spPr/>
    </dgm:pt>
    <dgm:pt modelId="{4D454C47-104D-4E16-81F2-CCD2C84D7916}" type="pres">
      <dgm:prSet presAssocID="{6E00D8B3-72E4-4C61-942F-4B0CA3CE3B11}" presName="bgRect" presStyleLbl="bgShp" presStyleIdx="0" presStyleCnt="3"/>
      <dgm:spPr/>
    </dgm:pt>
    <dgm:pt modelId="{6A196EAD-8054-415A-84C4-3D5379182885}" type="pres">
      <dgm:prSet presAssocID="{6E00D8B3-72E4-4C61-942F-4B0CA3CE3B11}" presName="bgRectTx" presStyleLbl="bgShp" presStyleIdx="0" presStyleCnt="3">
        <dgm:presLayoutVars>
          <dgm:bulletEnabled val="1"/>
        </dgm:presLayoutVars>
      </dgm:prSet>
      <dgm:spPr/>
    </dgm:pt>
    <dgm:pt modelId="{E32C2D39-67F3-434C-8A91-96B5DAFF83AA}" type="pres">
      <dgm:prSet presAssocID="{6E00D8B3-72E4-4C61-942F-4B0CA3CE3B11}" presName="spComp" presStyleCnt="0"/>
      <dgm:spPr/>
    </dgm:pt>
    <dgm:pt modelId="{C1A36AC9-95D3-4A5B-A4B9-87D080A610A3}" type="pres">
      <dgm:prSet presAssocID="{6E00D8B3-72E4-4C61-942F-4B0CA3CE3B11}" presName="vSp" presStyleCnt="0"/>
      <dgm:spPr/>
    </dgm:pt>
    <dgm:pt modelId="{2E1A3821-5F6A-4D25-8622-01AE54F85B72}" type="pres">
      <dgm:prSet presAssocID="{12CED088-E118-46D1-A36C-99A324370F9C}" presName="rectComp" presStyleCnt="0"/>
      <dgm:spPr/>
    </dgm:pt>
    <dgm:pt modelId="{5837D38D-2D16-4B42-BBC8-A6F2D5BACE9C}" type="pres">
      <dgm:prSet presAssocID="{12CED088-E118-46D1-A36C-99A324370F9C}" presName="bgRect" presStyleLbl="bgShp" presStyleIdx="1" presStyleCnt="3"/>
      <dgm:spPr/>
    </dgm:pt>
    <dgm:pt modelId="{F5DB5616-88A1-416C-8867-1966BCDDD6D0}" type="pres">
      <dgm:prSet presAssocID="{12CED088-E118-46D1-A36C-99A324370F9C}" presName="bgRectTx" presStyleLbl="bgShp" presStyleIdx="1" presStyleCnt="3">
        <dgm:presLayoutVars>
          <dgm:bulletEnabled val="1"/>
        </dgm:presLayoutVars>
      </dgm:prSet>
      <dgm:spPr/>
    </dgm:pt>
    <dgm:pt modelId="{6E1CD3FF-9766-42FF-94FC-44CF176A698C}" type="pres">
      <dgm:prSet presAssocID="{12CED088-E118-46D1-A36C-99A324370F9C}" presName="spComp" presStyleCnt="0"/>
      <dgm:spPr/>
    </dgm:pt>
    <dgm:pt modelId="{700B465C-4030-4905-A4BD-DE71AA435466}" type="pres">
      <dgm:prSet presAssocID="{12CED088-E118-46D1-A36C-99A324370F9C}" presName="vSp" presStyleCnt="0"/>
      <dgm:spPr/>
    </dgm:pt>
    <dgm:pt modelId="{CAD4B6D2-52F7-48B4-B143-CF9603F11633}" type="pres">
      <dgm:prSet presAssocID="{30FE6EC4-C4ED-4819-8E6F-30F0C95A72BF}" presName="rectComp" presStyleCnt="0"/>
      <dgm:spPr/>
    </dgm:pt>
    <dgm:pt modelId="{90CFEEE0-CB0A-4297-A68D-F345BB35600F}" type="pres">
      <dgm:prSet presAssocID="{30FE6EC4-C4ED-4819-8E6F-30F0C95A72BF}" presName="bgRect" presStyleLbl="bgShp" presStyleIdx="2" presStyleCnt="3"/>
      <dgm:spPr/>
    </dgm:pt>
    <dgm:pt modelId="{AE0D9EC8-D43F-4570-93F3-D83EC82C7385}" type="pres">
      <dgm:prSet presAssocID="{30FE6EC4-C4ED-4819-8E6F-30F0C95A72BF}" presName="bgRectTx" presStyleLbl="bgShp" presStyleIdx="2" presStyleCnt="3">
        <dgm:presLayoutVars>
          <dgm:bulletEnabled val="1"/>
        </dgm:presLayoutVars>
      </dgm:prSet>
      <dgm:spPr/>
    </dgm:pt>
  </dgm:ptLst>
  <dgm:cxnLst>
    <dgm:cxn modelId="{CF76C800-72DA-459E-8E85-ABC4108F9218}" srcId="{7BD247A8-C735-4E17-B58C-9F156D590809}" destId="{6E00D8B3-72E4-4C61-942F-4B0CA3CE3B11}" srcOrd="1" destOrd="0" parTransId="{09FA8BF2-3932-4F98-B79D-73A7FE9C3B84}" sibTransId="{BF17789A-094B-47E2-B59F-37548F43AA07}"/>
    <dgm:cxn modelId="{6D19C808-517D-47FF-82E4-08CA7D2A6F97}" type="presOf" srcId="{0E1F2763-88DC-4A8C-A622-C03CAE7DB1F7}" destId="{27980541-5952-47AF-978C-653EAC9F0183}" srcOrd="0" destOrd="0" presId="urn:microsoft.com/office/officeart/2005/8/layout/hierarchy6"/>
    <dgm:cxn modelId="{B1E7FC1A-EE98-4793-88E2-4C97BE1C52E9}" type="presOf" srcId="{AC643C8E-0E4F-4C95-82CA-2E1B76FF9D2F}" destId="{4604A854-3F9C-442F-A1B2-1414B3D405AC}" srcOrd="0" destOrd="0" presId="urn:microsoft.com/office/officeart/2005/8/layout/hierarchy6"/>
    <dgm:cxn modelId="{86C7932D-3143-46AB-8F5D-6271A4041505}" type="presOf" srcId="{62C22738-329E-411E-988B-7DD20F56D94F}" destId="{6467CCE1-5CB2-48E1-836D-9FCF6CE04CC2}" srcOrd="0" destOrd="0" presId="urn:microsoft.com/office/officeart/2005/8/layout/hierarchy6"/>
    <dgm:cxn modelId="{BB504833-15DB-4F34-8D02-E1A7399785BB}" srcId="{7BD247A8-C735-4E17-B58C-9F156D590809}" destId="{30FE6EC4-C4ED-4819-8E6F-30F0C95A72BF}" srcOrd="3" destOrd="0" parTransId="{B2FACFE6-7970-44E7-A61E-EEE9A1CE7AE9}" sibTransId="{E03AB4B5-87E1-46DA-B2B1-D9F3CDB639AA}"/>
    <dgm:cxn modelId="{5438D033-AA8A-4554-A7E0-295F49C19EE9}" type="presOf" srcId="{7BD247A8-C735-4E17-B58C-9F156D590809}" destId="{F150F85C-BA0C-4B85-9E09-4580365DDB49}" srcOrd="0" destOrd="0" presId="urn:microsoft.com/office/officeart/2005/8/layout/hierarchy6"/>
    <dgm:cxn modelId="{62513037-C480-4A99-8854-576AB0552431}" type="presOf" srcId="{09351715-B70E-41D9-8E6B-8FA4C9B7F658}" destId="{72943521-45A9-45E4-B01B-B17AD310A65D}" srcOrd="0" destOrd="0" presId="urn:microsoft.com/office/officeart/2005/8/layout/hierarchy6"/>
    <dgm:cxn modelId="{9156503E-3A59-4B44-B9FA-61077E1BC8D3}" type="presOf" srcId="{30FE6EC4-C4ED-4819-8E6F-30F0C95A72BF}" destId="{AE0D9EC8-D43F-4570-93F3-D83EC82C7385}" srcOrd="1" destOrd="0" presId="urn:microsoft.com/office/officeart/2005/8/layout/hierarchy6"/>
    <dgm:cxn modelId="{B0F17E5D-8C4C-40FC-AEC9-CC473375AD66}" type="presOf" srcId="{117C17E2-4B12-41CF-95DB-59A8E91B0922}" destId="{8C88EB9E-A9E1-44B0-9A87-74265FC1D2D4}" srcOrd="0" destOrd="0" presId="urn:microsoft.com/office/officeart/2005/8/layout/hierarchy6"/>
    <dgm:cxn modelId="{B29CEF5E-8D9B-4B13-8C54-530232E99841}" type="presOf" srcId="{6E00D8B3-72E4-4C61-942F-4B0CA3CE3B11}" destId="{6A196EAD-8054-415A-84C4-3D5379182885}" srcOrd="1" destOrd="0" presId="urn:microsoft.com/office/officeart/2005/8/layout/hierarchy6"/>
    <dgm:cxn modelId="{6F9B9641-6ABA-4449-9F45-73D3AABF6B64}" type="presOf" srcId="{4596F988-B473-4B93-BD09-AF51E4F291B4}" destId="{C3B09AD9-0097-4EB2-A171-0863171641BE}" srcOrd="0" destOrd="0" presId="urn:microsoft.com/office/officeart/2005/8/layout/hierarchy6"/>
    <dgm:cxn modelId="{0AC6F363-5543-47B7-BE78-B502C949D6AE}" type="presOf" srcId="{30FE6EC4-C4ED-4819-8E6F-30F0C95A72BF}" destId="{90CFEEE0-CB0A-4297-A68D-F345BB35600F}" srcOrd="0" destOrd="0" presId="urn:microsoft.com/office/officeart/2005/8/layout/hierarchy6"/>
    <dgm:cxn modelId="{CC938B6A-88CB-4A43-B45D-F44F331E6A51}" srcId="{783F3784-7185-413F-BEBE-156C3A170BF9}" destId="{4596F988-B473-4B93-BD09-AF51E4F291B4}" srcOrd="0" destOrd="0" parTransId="{EE8F6968-5635-4378-97CE-0E78BCA810E1}" sibTransId="{94C2A1FF-5EC6-4660-9EC5-B69F841A86C7}"/>
    <dgm:cxn modelId="{CAF476A0-9183-4B97-A16F-DFF5C8E582D0}" srcId="{62C22738-329E-411E-988B-7DD20F56D94F}" destId="{04058E7D-CCC6-483D-A572-2F21204A4E17}" srcOrd="1" destOrd="0" parTransId="{AC643C8E-0E4F-4C95-82CA-2E1B76FF9D2F}" sibTransId="{DCF5C2FC-B102-4AA1-92F7-BCA1FF801E94}"/>
    <dgm:cxn modelId="{B7247DA2-C6DB-43E6-9367-56C066835544}" type="presOf" srcId="{783F3784-7185-413F-BEBE-156C3A170BF9}" destId="{1A544489-DF7D-47F8-8D50-443E1701755A}" srcOrd="0" destOrd="0" presId="urn:microsoft.com/office/officeart/2005/8/layout/hierarchy6"/>
    <dgm:cxn modelId="{5049B6A8-205B-408A-A2A9-CC9F9AECC616}" type="presOf" srcId="{A97DDB4D-8B82-4013-A5E3-E3546B9A36C1}" destId="{3EC75050-D123-4169-AFDD-D545A9E3434F}" srcOrd="0" destOrd="0" presId="urn:microsoft.com/office/officeart/2005/8/layout/hierarchy6"/>
    <dgm:cxn modelId="{BECD79AE-C54B-4A33-B220-B0B4A252B9F3}" srcId="{783F3784-7185-413F-BEBE-156C3A170BF9}" destId="{09351715-B70E-41D9-8E6B-8FA4C9B7F658}" srcOrd="1" destOrd="0" parTransId="{117C17E2-4B12-41CF-95DB-59A8E91B0922}" sibTransId="{C5D62F34-1F8A-44EB-87A8-07F21253C562}"/>
    <dgm:cxn modelId="{70E382AE-54F6-4712-AD60-7FC3B0E9CA74}" srcId="{62C22738-329E-411E-988B-7DD20F56D94F}" destId="{783F3784-7185-413F-BEBE-156C3A170BF9}" srcOrd="0" destOrd="0" parTransId="{0E1F2763-88DC-4A8C-A622-C03CAE7DB1F7}" sibTransId="{F6AC8E07-37D3-4532-9E68-9B5B029041A7}"/>
    <dgm:cxn modelId="{AF272DB7-5EDE-406C-BA62-5ECFB8A51CBC}" srcId="{7BD247A8-C735-4E17-B58C-9F156D590809}" destId="{62C22738-329E-411E-988B-7DD20F56D94F}" srcOrd="0" destOrd="0" parTransId="{DB982599-BCC1-49F1-B93C-4C79A17A5699}" sibTransId="{34EF4230-F955-46C0-93CB-23E7E28E7DA8}"/>
    <dgm:cxn modelId="{E70EAEBF-17EE-45DA-BC16-01CD93DA68F6}" type="presOf" srcId="{12CED088-E118-46D1-A36C-99A324370F9C}" destId="{5837D38D-2D16-4B42-BBC8-A6F2D5BACE9C}" srcOrd="0" destOrd="0" presId="urn:microsoft.com/office/officeart/2005/8/layout/hierarchy6"/>
    <dgm:cxn modelId="{9903F8C6-00BA-4605-9F85-0E8E1DE50FE8}" type="presOf" srcId="{EE8F6968-5635-4378-97CE-0E78BCA810E1}" destId="{2F499326-5A59-48B4-83EB-A084DFF2264A}" srcOrd="0" destOrd="0" presId="urn:microsoft.com/office/officeart/2005/8/layout/hierarchy6"/>
    <dgm:cxn modelId="{B25B82DA-91E7-47E3-8B20-BF8E8CCF9365}" type="presOf" srcId="{04058E7D-CCC6-483D-A572-2F21204A4E17}" destId="{0F6AB751-2D7E-47B5-B2EB-42DED37AC67F}" srcOrd="0" destOrd="0" presId="urn:microsoft.com/office/officeart/2005/8/layout/hierarchy6"/>
    <dgm:cxn modelId="{0CCA13E4-B006-4990-9B15-952F3B2B0771}" type="presOf" srcId="{A05ED773-0C58-45AB-99F0-04F8CCA52B26}" destId="{8DA73846-28F7-466F-8E6B-F409E9358F65}" srcOrd="0" destOrd="0" presId="urn:microsoft.com/office/officeart/2005/8/layout/hierarchy6"/>
    <dgm:cxn modelId="{30B53AE4-FD8D-42C0-AC57-9A80DE6A2E2E}" type="presOf" srcId="{6E00D8B3-72E4-4C61-942F-4B0CA3CE3B11}" destId="{4D454C47-104D-4E16-81F2-CCD2C84D7916}" srcOrd="0" destOrd="0" presId="urn:microsoft.com/office/officeart/2005/8/layout/hierarchy6"/>
    <dgm:cxn modelId="{E53B7AEA-ED4B-4397-B5BD-7EF7293D4E86}" type="presOf" srcId="{12CED088-E118-46D1-A36C-99A324370F9C}" destId="{F5DB5616-88A1-416C-8867-1966BCDDD6D0}" srcOrd="1" destOrd="0" presId="urn:microsoft.com/office/officeart/2005/8/layout/hierarchy6"/>
    <dgm:cxn modelId="{590205F0-3A9A-4FE2-974B-8C7173FAEAD7}" srcId="{04058E7D-CCC6-483D-A572-2F21204A4E17}" destId="{A05ED773-0C58-45AB-99F0-04F8CCA52B26}" srcOrd="0" destOrd="0" parTransId="{A97DDB4D-8B82-4013-A5E3-E3546B9A36C1}" sibTransId="{BD528E48-B79D-4314-B033-4E0C53FFAAE0}"/>
    <dgm:cxn modelId="{1F29F7FE-2C0A-441C-BB07-0FA2401CDCA7}" srcId="{7BD247A8-C735-4E17-B58C-9F156D590809}" destId="{12CED088-E118-46D1-A36C-99A324370F9C}" srcOrd="2" destOrd="0" parTransId="{75E19C45-03CF-449F-B472-EB793605C541}" sibTransId="{9F6CDC1C-0B4E-445C-87B4-4E2FB34FCF3B}"/>
    <dgm:cxn modelId="{FF67EE0B-5268-4336-9051-F213599A075C}" type="presParOf" srcId="{F150F85C-BA0C-4B85-9E09-4580365DDB49}" destId="{4E554A09-93CF-42BD-922F-13C3A89CC4F3}" srcOrd="0" destOrd="0" presId="urn:microsoft.com/office/officeart/2005/8/layout/hierarchy6"/>
    <dgm:cxn modelId="{920B5A60-F415-4ABF-9539-C8624C250F84}" type="presParOf" srcId="{4E554A09-93CF-42BD-922F-13C3A89CC4F3}" destId="{71780ACE-0815-4970-9D03-4D19BB7A80ED}" srcOrd="0" destOrd="0" presId="urn:microsoft.com/office/officeart/2005/8/layout/hierarchy6"/>
    <dgm:cxn modelId="{D730675A-48DE-4630-BE68-881B767F782E}" type="presParOf" srcId="{4E554A09-93CF-42BD-922F-13C3A89CC4F3}" destId="{8BD1278A-62F0-448A-982D-C30A948A9D0C}" srcOrd="1" destOrd="0" presId="urn:microsoft.com/office/officeart/2005/8/layout/hierarchy6"/>
    <dgm:cxn modelId="{33C5FFE5-6FE5-4FBE-8E1F-0E728462C3FC}" type="presParOf" srcId="{8BD1278A-62F0-448A-982D-C30A948A9D0C}" destId="{9B3A9CDF-61C2-41A3-8C52-8778D10C61B7}" srcOrd="0" destOrd="0" presId="urn:microsoft.com/office/officeart/2005/8/layout/hierarchy6"/>
    <dgm:cxn modelId="{AD2BC087-25F3-4E52-BA8F-228FAA69D6FF}" type="presParOf" srcId="{9B3A9CDF-61C2-41A3-8C52-8778D10C61B7}" destId="{6467CCE1-5CB2-48E1-836D-9FCF6CE04CC2}" srcOrd="0" destOrd="0" presId="urn:microsoft.com/office/officeart/2005/8/layout/hierarchy6"/>
    <dgm:cxn modelId="{4667CBAF-D0B0-4AFD-9EB7-AA8A922BA312}" type="presParOf" srcId="{9B3A9CDF-61C2-41A3-8C52-8778D10C61B7}" destId="{B1CA323A-A3F6-44A8-B2A3-F5AE34BD03B4}" srcOrd="1" destOrd="0" presId="urn:microsoft.com/office/officeart/2005/8/layout/hierarchy6"/>
    <dgm:cxn modelId="{0B069679-D46A-42C5-B40A-1F1445120F1D}" type="presParOf" srcId="{B1CA323A-A3F6-44A8-B2A3-F5AE34BD03B4}" destId="{27980541-5952-47AF-978C-653EAC9F0183}" srcOrd="0" destOrd="0" presId="urn:microsoft.com/office/officeart/2005/8/layout/hierarchy6"/>
    <dgm:cxn modelId="{3A042AE1-D975-41C3-B2D0-B929736ACA38}" type="presParOf" srcId="{B1CA323A-A3F6-44A8-B2A3-F5AE34BD03B4}" destId="{F35F0EC2-1BCD-4F5C-8421-BAAA2AB33A56}" srcOrd="1" destOrd="0" presId="urn:microsoft.com/office/officeart/2005/8/layout/hierarchy6"/>
    <dgm:cxn modelId="{1D03F794-5D42-4A8A-A999-FB908165DFAC}" type="presParOf" srcId="{F35F0EC2-1BCD-4F5C-8421-BAAA2AB33A56}" destId="{1A544489-DF7D-47F8-8D50-443E1701755A}" srcOrd="0" destOrd="0" presId="urn:microsoft.com/office/officeart/2005/8/layout/hierarchy6"/>
    <dgm:cxn modelId="{23EE7198-6290-4537-B394-C5151D1E6599}" type="presParOf" srcId="{F35F0EC2-1BCD-4F5C-8421-BAAA2AB33A56}" destId="{1B24CA34-88B5-4DA9-9334-F8740A6159DD}" srcOrd="1" destOrd="0" presId="urn:microsoft.com/office/officeart/2005/8/layout/hierarchy6"/>
    <dgm:cxn modelId="{E6124C15-7583-428C-9605-D755ACDC5749}" type="presParOf" srcId="{1B24CA34-88B5-4DA9-9334-F8740A6159DD}" destId="{2F499326-5A59-48B4-83EB-A084DFF2264A}" srcOrd="0" destOrd="0" presId="urn:microsoft.com/office/officeart/2005/8/layout/hierarchy6"/>
    <dgm:cxn modelId="{D468AABC-ACC9-4B2B-BAB8-5647DFCC776D}" type="presParOf" srcId="{1B24CA34-88B5-4DA9-9334-F8740A6159DD}" destId="{58336DD6-17FD-4941-BF46-EA03314A712D}" srcOrd="1" destOrd="0" presId="urn:microsoft.com/office/officeart/2005/8/layout/hierarchy6"/>
    <dgm:cxn modelId="{6293229F-271C-4F87-8902-B073D1267D4E}" type="presParOf" srcId="{58336DD6-17FD-4941-BF46-EA03314A712D}" destId="{C3B09AD9-0097-4EB2-A171-0863171641BE}" srcOrd="0" destOrd="0" presId="urn:microsoft.com/office/officeart/2005/8/layout/hierarchy6"/>
    <dgm:cxn modelId="{A8873E0E-95DD-4DFA-B8EB-EB7D474F0856}" type="presParOf" srcId="{58336DD6-17FD-4941-BF46-EA03314A712D}" destId="{4B07F4CC-9012-41BD-A6DE-0071F4AFEFD4}" srcOrd="1" destOrd="0" presId="urn:microsoft.com/office/officeart/2005/8/layout/hierarchy6"/>
    <dgm:cxn modelId="{7009730F-1F95-4E3D-B114-8A758422904E}" type="presParOf" srcId="{1B24CA34-88B5-4DA9-9334-F8740A6159DD}" destId="{8C88EB9E-A9E1-44B0-9A87-74265FC1D2D4}" srcOrd="2" destOrd="0" presId="urn:microsoft.com/office/officeart/2005/8/layout/hierarchy6"/>
    <dgm:cxn modelId="{FD5BB5BA-4030-4E40-882E-363A870AFF6F}" type="presParOf" srcId="{1B24CA34-88B5-4DA9-9334-F8740A6159DD}" destId="{B582436A-E625-4EA0-B020-13E32FCF019D}" srcOrd="3" destOrd="0" presId="urn:microsoft.com/office/officeart/2005/8/layout/hierarchy6"/>
    <dgm:cxn modelId="{0AE44F4D-FF33-4992-9693-C568F1453DE4}" type="presParOf" srcId="{B582436A-E625-4EA0-B020-13E32FCF019D}" destId="{72943521-45A9-45E4-B01B-B17AD310A65D}" srcOrd="0" destOrd="0" presId="urn:microsoft.com/office/officeart/2005/8/layout/hierarchy6"/>
    <dgm:cxn modelId="{E607F781-6C06-42F2-AEF5-A5C6E082836A}" type="presParOf" srcId="{B582436A-E625-4EA0-B020-13E32FCF019D}" destId="{BD5C6033-51AB-4DE1-8011-4A112C0AB8FC}" srcOrd="1" destOrd="0" presId="urn:microsoft.com/office/officeart/2005/8/layout/hierarchy6"/>
    <dgm:cxn modelId="{163F7038-1D35-41BF-AB45-4AAE89DDBC79}" type="presParOf" srcId="{B1CA323A-A3F6-44A8-B2A3-F5AE34BD03B4}" destId="{4604A854-3F9C-442F-A1B2-1414B3D405AC}" srcOrd="2" destOrd="0" presId="urn:microsoft.com/office/officeart/2005/8/layout/hierarchy6"/>
    <dgm:cxn modelId="{8949A997-6515-4CC6-BECA-9D165F0903EC}" type="presParOf" srcId="{B1CA323A-A3F6-44A8-B2A3-F5AE34BD03B4}" destId="{197E9004-937A-4B08-9679-4597B8234ACE}" srcOrd="3" destOrd="0" presId="urn:microsoft.com/office/officeart/2005/8/layout/hierarchy6"/>
    <dgm:cxn modelId="{41EE48C9-A295-4F96-A1E0-64E9D2168329}" type="presParOf" srcId="{197E9004-937A-4B08-9679-4597B8234ACE}" destId="{0F6AB751-2D7E-47B5-B2EB-42DED37AC67F}" srcOrd="0" destOrd="0" presId="urn:microsoft.com/office/officeart/2005/8/layout/hierarchy6"/>
    <dgm:cxn modelId="{FDE49DFB-7AE2-41A3-93EB-8263C951F8FA}" type="presParOf" srcId="{197E9004-937A-4B08-9679-4597B8234ACE}" destId="{A26C7D7A-A951-404E-9587-94075E3EFD88}" srcOrd="1" destOrd="0" presId="urn:microsoft.com/office/officeart/2005/8/layout/hierarchy6"/>
    <dgm:cxn modelId="{757089A1-9B8E-4D5D-AEA1-FD8CF0D0596D}" type="presParOf" srcId="{A26C7D7A-A951-404E-9587-94075E3EFD88}" destId="{3EC75050-D123-4169-AFDD-D545A9E3434F}" srcOrd="0" destOrd="0" presId="urn:microsoft.com/office/officeart/2005/8/layout/hierarchy6"/>
    <dgm:cxn modelId="{BD8B4C4F-D9AB-44B9-9260-7E4105F0BB22}" type="presParOf" srcId="{A26C7D7A-A951-404E-9587-94075E3EFD88}" destId="{D74F8C74-9E0A-425A-A39A-7D00BC6D5FEF}" srcOrd="1" destOrd="0" presId="urn:microsoft.com/office/officeart/2005/8/layout/hierarchy6"/>
    <dgm:cxn modelId="{77BE786D-8924-492F-BB47-2F42427E8F24}" type="presParOf" srcId="{D74F8C74-9E0A-425A-A39A-7D00BC6D5FEF}" destId="{8DA73846-28F7-466F-8E6B-F409E9358F65}" srcOrd="0" destOrd="0" presId="urn:microsoft.com/office/officeart/2005/8/layout/hierarchy6"/>
    <dgm:cxn modelId="{DED1C4D4-9520-4592-A6E1-5AFF7C28996A}" type="presParOf" srcId="{D74F8C74-9E0A-425A-A39A-7D00BC6D5FEF}" destId="{1BDC6A57-0CC4-4049-A1BE-F012E9FE0454}" srcOrd="1" destOrd="0" presId="urn:microsoft.com/office/officeart/2005/8/layout/hierarchy6"/>
    <dgm:cxn modelId="{CD1EF47A-40F3-4A86-9665-373EE2C739C8}" type="presParOf" srcId="{F150F85C-BA0C-4B85-9E09-4580365DDB49}" destId="{F02CA722-DB00-4CCF-9905-8A420B901657}" srcOrd="1" destOrd="0" presId="urn:microsoft.com/office/officeart/2005/8/layout/hierarchy6"/>
    <dgm:cxn modelId="{DEB7D3CC-DAEF-4DC9-B0C4-433D22614031}" type="presParOf" srcId="{F02CA722-DB00-4CCF-9905-8A420B901657}" destId="{90399D64-01E7-4C59-A756-47F7E46B6250}" srcOrd="0" destOrd="0" presId="urn:microsoft.com/office/officeart/2005/8/layout/hierarchy6"/>
    <dgm:cxn modelId="{5FF4F13B-C3AA-4315-B13B-96B6D77D8664}" type="presParOf" srcId="{90399D64-01E7-4C59-A756-47F7E46B6250}" destId="{4D454C47-104D-4E16-81F2-CCD2C84D7916}" srcOrd="0" destOrd="0" presId="urn:microsoft.com/office/officeart/2005/8/layout/hierarchy6"/>
    <dgm:cxn modelId="{92AD386B-4920-48F1-82AE-BF219A7124EA}" type="presParOf" srcId="{90399D64-01E7-4C59-A756-47F7E46B6250}" destId="{6A196EAD-8054-415A-84C4-3D5379182885}" srcOrd="1" destOrd="0" presId="urn:microsoft.com/office/officeart/2005/8/layout/hierarchy6"/>
    <dgm:cxn modelId="{D134B2DB-1233-4E5D-8B2F-BA8F8502BE62}" type="presParOf" srcId="{F02CA722-DB00-4CCF-9905-8A420B901657}" destId="{E32C2D39-67F3-434C-8A91-96B5DAFF83AA}" srcOrd="1" destOrd="0" presId="urn:microsoft.com/office/officeart/2005/8/layout/hierarchy6"/>
    <dgm:cxn modelId="{53DDB3B8-9B69-44F4-8135-7A0EDC30F842}" type="presParOf" srcId="{E32C2D39-67F3-434C-8A91-96B5DAFF83AA}" destId="{C1A36AC9-95D3-4A5B-A4B9-87D080A610A3}" srcOrd="0" destOrd="0" presId="urn:microsoft.com/office/officeart/2005/8/layout/hierarchy6"/>
    <dgm:cxn modelId="{58B32B71-CD90-4C13-9E69-F6A9327744ED}" type="presParOf" srcId="{F02CA722-DB00-4CCF-9905-8A420B901657}" destId="{2E1A3821-5F6A-4D25-8622-01AE54F85B72}" srcOrd="2" destOrd="0" presId="urn:microsoft.com/office/officeart/2005/8/layout/hierarchy6"/>
    <dgm:cxn modelId="{F2F6D62A-7BAB-44DF-83F9-09D76161E294}" type="presParOf" srcId="{2E1A3821-5F6A-4D25-8622-01AE54F85B72}" destId="{5837D38D-2D16-4B42-BBC8-A6F2D5BACE9C}" srcOrd="0" destOrd="0" presId="urn:microsoft.com/office/officeart/2005/8/layout/hierarchy6"/>
    <dgm:cxn modelId="{802C51E8-D619-4473-8F2F-89C390AC0B9A}" type="presParOf" srcId="{2E1A3821-5F6A-4D25-8622-01AE54F85B72}" destId="{F5DB5616-88A1-416C-8867-1966BCDDD6D0}" srcOrd="1" destOrd="0" presId="urn:microsoft.com/office/officeart/2005/8/layout/hierarchy6"/>
    <dgm:cxn modelId="{F19D34F7-B2FF-4C95-AF02-7394894F57F6}" type="presParOf" srcId="{F02CA722-DB00-4CCF-9905-8A420B901657}" destId="{6E1CD3FF-9766-42FF-94FC-44CF176A698C}" srcOrd="3" destOrd="0" presId="urn:microsoft.com/office/officeart/2005/8/layout/hierarchy6"/>
    <dgm:cxn modelId="{0B6FB488-A6B3-4E31-9D12-83466B88887D}" type="presParOf" srcId="{6E1CD3FF-9766-42FF-94FC-44CF176A698C}" destId="{700B465C-4030-4905-A4BD-DE71AA435466}" srcOrd="0" destOrd="0" presId="urn:microsoft.com/office/officeart/2005/8/layout/hierarchy6"/>
    <dgm:cxn modelId="{0E53359F-0315-4C31-961D-1E459F4D5791}" type="presParOf" srcId="{F02CA722-DB00-4CCF-9905-8A420B901657}" destId="{CAD4B6D2-52F7-48B4-B143-CF9603F11633}" srcOrd="4" destOrd="0" presId="urn:microsoft.com/office/officeart/2005/8/layout/hierarchy6"/>
    <dgm:cxn modelId="{49E3D519-C74F-4F85-8956-2DDA3B7063EC}" type="presParOf" srcId="{CAD4B6D2-52F7-48B4-B143-CF9603F11633}" destId="{90CFEEE0-CB0A-4297-A68D-F345BB35600F}" srcOrd="0" destOrd="0" presId="urn:microsoft.com/office/officeart/2005/8/layout/hierarchy6"/>
    <dgm:cxn modelId="{7475EAE3-E149-4849-BB68-B5EC644762E8}" type="presParOf" srcId="{CAD4B6D2-52F7-48B4-B143-CF9603F11633}" destId="{AE0D9EC8-D43F-4570-93F3-D83EC82C7385}" srcOrd="1" destOrd="0" presId="urn:microsoft.com/office/officeart/2005/8/layout/hierarchy6"/>
  </dgm:cxnLst>
  <dgm:bg/>
  <dgm:whole>
    <a:ln>
      <a:solidFill>
        <a:schemeClr val="bg1"/>
      </a:solidFill>
    </a:ln>
  </dgm:whole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163CDBF-F526-418A-8BFE-A84A646DAA74}" type="doc">
      <dgm:prSet loTypeId="urn:microsoft.com/office/officeart/2005/8/layout/process1" loCatId="process" qsTypeId="urn:microsoft.com/office/officeart/2005/8/quickstyle/simple1" qsCatId="simple" csTypeId="urn:microsoft.com/office/officeart/2005/8/colors/accent3_1" csCatId="accent3" phldr="1"/>
      <dgm:spPr/>
    </dgm:pt>
    <dgm:pt modelId="{716FE44B-15A4-451E-B819-B9B153EB7460}">
      <dgm:prSet phldrT="[Text]" custT="1"/>
      <dgm:spPr/>
      <dgm:t>
        <a:bodyPr/>
        <a:lstStyle/>
        <a:p>
          <a:pPr algn="ctr"/>
          <a:r>
            <a:rPr lang="en-US" sz="1600" dirty="0" err="1">
              <a:latin typeface="Arial" panose="020B0604020202020204" pitchFamily="34" charset="0"/>
              <a:cs typeface="Arial" panose="020B0604020202020204" pitchFamily="34" charset="0"/>
            </a:rPr>
            <a:t>Quá</a:t>
          </a:r>
          <a:r>
            <a:rPr lang="en-US" sz="16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dirty="0" err="1">
              <a:latin typeface="Arial" panose="020B0604020202020204" pitchFamily="34" charset="0"/>
              <a:cs typeface="Arial" panose="020B0604020202020204" pitchFamily="34" charset="0"/>
            </a:rPr>
            <a:t>trình</a:t>
          </a:r>
          <a:r>
            <a:rPr lang="en-US" sz="1600" dirty="0">
              <a:latin typeface="Arial" panose="020B0604020202020204" pitchFamily="34" charset="0"/>
              <a:cs typeface="Arial" panose="020B0604020202020204" pitchFamily="34" charset="0"/>
            </a:rPr>
            <a:t> 1</a:t>
          </a:r>
        </a:p>
      </dgm:t>
    </dgm:pt>
    <dgm:pt modelId="{B71E75C3-D68B-4D0C-A509-EBC59087F225}" type="parTrans" cxnId="{CB3A470D-9B04-414E-9046-A2B4D7E77C40}">
      <dgm:prSet/>
      <dgm:spPr/>
      <dgm:t>
        <a:bodyPr/>
        <a:lstStyle/>
        <a:p>
          <a:pPr algn="ctr"/>
          <a:endParaRPr lang="en-US" sz="1600"/>
        </a:p>
      </dgm:t>
    </dgm:pt>
    <dgm:pt modelId="{971702D8-C765-48B9-BF0E-AEEB6DE51814}" type="sibTrans" cxnId="{CB3A470D-9B04-414E-9046-A2B4D7E77C40}">
      <dgm:prSet custT="1"/>
      <dgm:spPr/>
      <dgm:t>
        <a:bodyPr/>
        <a:lstStyle/>
        <a:p>
          <a:pPr algn="ctr"/>
          <a:endParaRPr lang="en-US" sz="1600"/>
        </a:p>
      </dgm:t>
    </dgm:pt>
    <dgm:pt modelId="{8F0A4A42-4E79-4A3C-988C-0464ACE6D7A8}">
      <dgm:prSet phldrT="[Text]" custT="1"/>
      <dgm:spPr/>
      <dgm:t>
        <a:bodyPr/>
        <a:lstStyle/>
        <a:p>
          <a:pPr algn="ctr"/>
          <a:r>
            <a:rPr lang="en-US" sz="1600" dirty="0" err="1">
              <a:latin typeface="Arial" panose="020B0604020202020204" pitchFamily="34" charset="0"/>
              <a:cs typeface="Arial" panose="020B0604020202020204" pitchFamily="34" charset="0"/>
            </a:rPr>
            <a:t>Quá</a:t>
          </a:r>
          <a:r>
            <a:rPr lang="en-US" sz="16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dirty="0" err="1">
              <a:latin typeface="Arial" panose="020B0604020202020204" pitchFamily="34" charset="0"/>
              <a:cs typeface="Arial" panose="020B0604020202020204" pitchFamily="34" charset="0"/>
            </a:rPr>
            <a:t>trình</a:t>
          </a:r>
          <a:r>
            <a:rPr lang="en-US" sz="1600" dirty="0">
              <a:latin typeface="Arial" panose="020B0604020202020204" pitchFamily="34" charset="0"/>
              <a:cs typeface="Arial" panose="020B0604020202020204" pitchFamily="34" charset="0"/>
            </a:rPr>
            <a:t> 2</a:t>
          </a:r>
          <a:endParaRPr lang="en-US" sz="1600" dirty="0"/>
        </a:p>
      </dgm:t>
    </dgm:pt>
    <dgm:pt modelId="{48AE8D0B-7C8B-4665-AEAE-1A039ECDDDF7}" type="parTrans" cxnId="{F3CF003B-3256-457F-9A9F-B1BFCFC2AC28}">
      <dgm:prSet/>
      <dgm:spPr/>
      <dgm:t>
        <a:bodyPr/>
        <a:lstStyle/>
        <a:p>
          <a:pPr algn="ctr"/>
          <a:endParaRPr lang="en-US" sz="1600"/>
        </a:p>
      </dgm:t>
    </dgm:pt>
    <dgm:pt modelId="{9859A06C-2680-4B80-A8D1-6DBEFA66DED6}" type="sibTrans" cxnId="{F3CF003B-3256-457F-9A9F-B1BFCFC2AC28}">
      <dgm:prSet custT="1"/>
      <dgm:spPr/>
      <dgm:t>
        <a:bodyPr/>
        <a:lstStyle/>
        <a:p>
          <a:pPr algn="ctr"/>
          <a:endParaRPr lang="en-US" sz="1600"/>
        </a:p>
      </dgm:t>
    </dgm:pt>
    <dgm:pt modelId="{0EF66A41-1415-42DC-9381-76A107815544}">
      <dgm:prSet phldrT="[Text]" custT="1"/>
      <dgm:spPr/>
      <dgm:t>
        <a:bodyPr/>
        <a:lstStyle/>
        <a:p>
          <a:pPr algn="ctr"/>
          <a:r>
            <a:rPr lang="en-US" sz="1600" dirty="0" err="1">
              <a:latin typeface="Arial" panose="020B0604020202020204" pitchFamily="34" charset="0"/>
              <a:cs typeface="Arial" panose="020B0604020202020204" pitchFamily="34" charset="0"/>
            </a:rPr>
            <a:t>Quá</a:t>
          </a:r>
          <a:r>
            <a:rPr lang="en-US" sz="16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dirty="0" err="1">
              <a:latin typeface="Arial" panose="020B0604020202020204" pitchFamily="34" charset="0"/>
              <a:cs typeface="Arial" panose="020B0604020202020204" pitchFamily="34" charset="0"/>
            </a:rPr>
            <a:t>trình</a:t>
          </a:r>
          <a:r>
            <a:rPr lang="en-US" sz="1600" dirty="0">
              <a:latin typeface="Arial" panose="020B0604020202020204" pitchFamily="34" charset="0"/>
              <a:cs typeface="Arial" panose="020B0604020202020204" pitchFamily="34" charset="0"/>
            </a:rPr>
            <a:t> 3</a:t>
          </a:r>
          <a:endParaRPr lang="en-US" sz="1600" dirty="0"/>
        </a:p>
      </dgm:t>
    </dgm:pt>
    <dgm:pt modelId="{3FDB685B-FE2B-4AB7-9A20-462253480BC7}" type="parTrans" cxnId="{7B383EBB-BA7A-492A-9CC3-5B57E0B498F9}">
      <dgm:prSet/>
      <dgm:spPr/>
      <dgm:t>
        <a:bodyPr/>
        <a:lstStyle/>
        <a:p>
          <a:pPr algn="ctr"/>
          <a:endParaRPr lang="en-US" sz="1600"/>
        </a:p>
      </dgm:t>
    </dgm:pt>
    <dgm:pt modelId="{27350CAE-F02E-48F6-9E40-1EF080578AA0}" type="sibTrans" cxnId="{7B383EBB-BA7A-492A-9CC3-5B57E0B498F9}">
      <dgm:prSet/>
      <dgm:spPr/>
      <dgm:t>
        <a:bodyPr/>
        <a:lstStyle/>
        <a:p>
          <a:pPr algn="ctr"/>
          <a:endParaRPr lang="en-US" sz="1600"/>
        </a:p>
      </dgm:t>
    </dgm:pt>
    <dgm:pt modelId="{0DF081B8-5C7B-41B2-91E4-29028F2E0DCC}" type="pres">
      <dgm:prSet presAssocID="{A163CDBF-F526-418A-8BFE-A84A646DAA74}" presName="Name0" presStyleCnt="0">
        <dgm:presLayoutVars>
          <dgm:dir/>
          <dgm:resizeHandles val="exact"/>
        </dgm:presLayoutVars>
      </dgm:prSet>
      <dgm:spPr/>
    </dgm:pt>
    <dgm:pt modelId="{E3944CA3-29C9-42B9-8935-680C2AB40390}" type="pres">
      <dgm:prSet presAssocID="{716FE44B-15A4-451E-B819-B9B153EB7460}" presName="node" presStyleLbl="node1" presStyleIdx="0" presStyleCnt="3">
        <dgm:presLayoutVars>
          <dgm:bulletEnabled val="1"/>
        </dgm:presLayoutVars>
      </dgm:prSet>
      <dgm:spPr/>
    </dgm:pt>
    <dgm:pt modelId="{2BDA4742-5487-4605-A9B5-122BEE1C2EE3}" type="pres">
      <dgm:prSet presAssocID="{971702D8-C765-48B9-BF0E-AEEB6DE51814}" presName="sibTrans" presStyleLbl="sibTrans2D1" presStyleIdx="0" presStyleCnt="2"/>
      <dgm:spPr/>
    </dgm:pt>
    <dgm:pt modelId="{C9C52123-FBEF-4B23-A7BA-EF58108DD301}" type="pres">
      <dgm:prSet presAssocID="{971702D8-C765-48B9-BF0E-AEEB6DE51814}" presName="connectorText" presStyleLbl="sibTrans2D1" presStyleIdx="0" presStyleCnt="2"/>
      <dgm:spPr/>
    </dgm:pt>
    <dgm:pt modelId="{B8AEFE6A-D02D-4C43-9287-7EEBB43D3C0C}" type="pres">
      <dgm:prSet presAssocID="{8F0A4A42-4E79-4A3C-988C-0464ACE6D7A8}" presName="node" presStyleLbl="node1" presStyleIdx="1" presStyleCnt="3">
        <dgm:presLayoutVars>
          <dgm:bulletEnabled val="1"/>
        </dgm:presLayoutVars>
      </dgm:prSet>
      <dgm:spPr/>
    </dgm:pt>
    <dgm:pt modelId="{102C23A8-4C96-4B1B-8113-5C6BC5421BDE}" type="pres">
      <dgm:prSet presAssocID="{9859A06C-2680-4B80-A8D1-6DBEFA66DED6}" presName="sibTrans" presStyleLbl="sibTrans2D1" presStyleIdx="1" presStyleCnt="2"/>
      <dgm:spPr/>
    </dgm:pt>
    <dgm:pt modelId="{AA3E31CC-568D-4051-B176-37AEBFCBA03A}" type="pres">
      <dgm:prSet presAssocID="{9859A06C-2680-4B80-A8D1-6DBEFA66DED6}" presName="connectorText" presStyleLbl="sibTrans2D1" presStyleIdx="1" presStyleCnt="2"/>
      <dgm:spPr/>
    </dgm:pt>
    <dgm:pt modelId="{5402C869-7C53-41FD-AEBC-15628079681E}" type="pres">
      <dgm:prSet presAssocID="{0EF66A41-1415-42DC-9381-76A107815544}" presName="node" presStyleLbl="node1" presStyleIdx="2" presStyleCnt="3">
        <dgm:presLayoutVars>
          <dgm:bulletEnabled val="1"/>
        </dgm:presLayoutVars>
      </dgm:prSet>
      <dgm:spPr/>
    </dgm:pt>
  </dgm:ptLst>
  <dgm:cxnLst>
    <dgm:cxn modelId="{CB3A470D-9B04-414E-9046-A2B4D7E77C40}" srcId="{A163CDBF-F526-418A-8BFE-A84A646DAA74}" destId="{716FE44B-15A4-451E-B819-B9B153EB7460}" srcOrd="0" destOrd="0" parTransId="{B71E75C3-D68B-4D0C-A509-EBC59087F225}" sibTransId="{971702D8-C765-48B9-BF0E-AEEB6DE51814}"/>
    <dgm:cxn modelId="{4A518025-3901-4B32-9C44-AA36833DBA87}" type="presOf" srcId="{716FE44B-15A4-451E-B819-B9B153EB7460}" destId="{E3944CA3-29C9-42B9-8935-680C2AB40390}" srcOrd="0" destOrd="0" presId="urn:microsoft.com/office/officeart/2005/8/layout/process1"/>
    <dgm:cxn modelId="{86CC2328-7778-4C02-901A-855119160E09}" type="presOf" srcId="{A163CDBF-F526-418A-8BFE-A84A646DAA74}" destId="{0DF081B8-5C7B-41B2-91E4-29028F2E0DCC}" srcOrd="0" destOrd="0" presId="urn:microsoft.com/office/officeart/2005/8/layout/process1"/>
    <dgm:cxn modelId="{F3CF003B-3256-457F-9A9F-B1BFCFC2AC28}" srcId="{A163CDBF-F526-418A-8BFE-A84A646DAA74}" destId="{8F0A4A42-4E79-4A3C-988C-0464ACE6D7A8}" srcOrd="1" destOrd="0" parTransId="{48AE8D0B-7C8B-4665-AEAE-1A039ECDDDF7}" sibTransId="{9859A06C-2680-4B80-A8D1-6DBEFA66DED6}"/>
    <dgm:cxn modelId="{41E33363-A83E-4325-948D-F40A1518B829}" type="presOf" srcId="{9859A06C-2680-4B80-A8D1-6DBEFA66DED6}" destId="{AA3E31CC-568D-4051-B176-37AEBFCBA03A}" srcOrd="1" destOrd="0" presId="urn:microsoft.com/office/officeart/2005/8/layout/process1"/>
    <dgm:cxn modelId="{DAC3F051-8912-4D0F-8567-F7EAE663D346}" type="presOf" srcId="{9859A06C-2680-4B80-A8D1-6DBEFA66DED6}" destId="{102C23A8-4C96-4B1B-8113-5C6BC5421BDE}" srcOrd="0" destOrd="0" presId="urn:microsoft.com/office/officeart/2005/8/layout/process1"/>
    <dgm:cxn modelId="{2D78D5AA-88F5-4D0D-9FC0-54CC46423F6A}" type="presOf" srcId="{8F0A4A42-4E79-4A3C-988C-0464ACE6D7A8}" destId="{B8AEFE6A-D02D-4C43-9287-7EEBB43D3C0C}" srcOrd="0" destOrd="0" presId="urn:microsoft.com/office/officeart/2005/8/layout/process1"/>
    <dgm:cxn modelId="{0D6785B5-297C-42E2-8869-797B61679279}" type="presOf" srcId="{0EF66A41-1415-42DC-9381-76A107815544}" destId="{5402C869-7C53-41FD-AEBC-15628079681E}" srcOrd="0" destOrd="0" presId="urn:microsoft.com/office/officeart/2005/8/layout/process1"/>
    <dgm:cxn modelId="{4BB2D8B8-833E-480B-8A4E-07304356DD5F}" type="presOf" srcId="{971702D8-C765-48B9-BF0E-AEEB6DE51814}" destId="{2BDA4742-5487-4605-A9B5-122BEE1C2EE3}" srcOrd="0" destOrd="0" presId="urn:microsoft.com/office/officeart/2005/8/layout/process1"/>
    <dgm:cxn modelId="{7B383EBB-BA7A-492A-9CC3-5B57E0B498F9}" srcId="{A163CDBF-F526-418A-8BFE-A84A646DAA74}" destId="{0EF66A41-1415-42DC-9381-76A107815544}" srcOrd="2" destOrd="0" parTransId="{3FDB685B-FE2B-4AB7-9A20-462253480BC7}" sibTransId="{27350CAE-F02E-48F6-9E40-1EF080578AA0}"/>
    <dgm:cxn modelId="{EC5987CE-E8C9-4F89-8643-6EFB3E59FFD8}" type="presOf" srcId="{971702D8-C765-48B9-BF0E-AEEB6DE51814}" destId="{C9C52123-FBEF-4B23-A7BA-EF58108DD301}" srcOrd="1" destOrd="0" presId="urn:microsoft.com/office/officeart/2005/8/layout/process1"/>
    <dgm:cxn modelId="{F8138C53-9D62-4C89-8DEA-377DE3838FDF}" type="presParOf" srcId="{0DF081B8-5C7B-41B2-91E4-29028F2E0DCC}" destId="{E3944CA3-29C9-42B9-8935-680C2AB40390}" srcOrd="0" destOrd="0" presId="urn:microsoft.com/office/officeart/2005/8/layout/process1"/>
    <dgm:cxn modelId="{ECA9032E-BAC9-408A-A860-231EE62F4BB2}" type="presParOf" srcId="{0DF081B8-5C7B-41B2-91E4-29028F2E0DCC}" destId="{2BDA4742-5487-4605-A9B5-122BEE1C2EE3}" srcOrd="1" destOrd="0" presId="urn:microsoft.com/office/officeart/2005/8/layout/process1"/>
    <dgm:cxn modelId="{873F86EC-1D36-4986-A311-FF94C3BDD759}" type="presParOf" srcId="{2BDA4742-5487-4605-A9B5-122BEE1C2EE3}" destId="{C9C52123-FBEF-4B23-A7BA-EF58108DD301}" srcOrd="0" destOrd="0" presId="urn:microsoft.com/office/officeart/2005/8/layout/process1"/>
    <dgm:cxn modelId="{4BB06EAF-DBCE-40A0-B3A1-DD1BDDC0271B}" type="presParOf" srcId="{0DF081B8-5C7B-41B2-91E4-29028F2E0DCC}" destId="{B8AEFE6A-D02D-4C43-9287-7EEBB43D3C0C}" srcOrd="2" destOrd="0" presId="urn:microsoft.com/office/officeart/2005/8/layout/process1"/>
    <dgm:cxn modelId="{A30DA6A2-64D4-4567-BABA-D2985B269C71}" type="presParOf" srcId="{0DF081B8-5C7B-41B2-91E4-29028F2E0DCC}" destId="{102C23A8-4C96-4B1B-8113-5C6BC5421BDE}" srcOrd="3" destOrd="0" presId="urn:microsoft.com/office/officeart/2005/8/layout/process1"/>
    <dgm:cxn modelId="{647883C0-7B84-4B33-BA3B-FBEF244D1680}" type="presParOf" srcId="{102C23A8-4C96-4B1B-8113-5C6BC5421BDE}" destId="{AA3E31CC-568D-4051-B176-37AEBFCBA03A}" srcOrd="0" destOrd="0" presId="urn:microsoft.com/office/officeart/2005/8/layout/process1"/>
    <dgm:cxn modelId="{B39A0EF8-883A-4260-8764-EFB88815E0A7}" type="presParOf" srcId="{0DF081B8-5C7B-41B2-91E4-29028F2E0DCC}" destId="{5402C869-7C53-41FD-AEBC-15628079681E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BD37BDC-4322-4A0B-95C2-DD0D84AB2DFF}" type="doc">
      <dgm:prSet loTypeId="urn:microsoft.com/office/officeart/2005/8/layout/hierarchy6" loCatId="hierarchy" qsTypeId="urn:microsoft.com/office/officeart/2005/8/quickstyle/simple3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56120689-3F55-4CB9-A89A-FC30E00BF6AA}">
      <dgm:prSet phldrT="[Text]" custT="1"/>
      <dgm:spPr/>
      <dgm:t>
        <a:bodyPr/>
        <a:lstStyle/>
        <a:p>
          <a:pPr algn="ctr"/>
          <a:r>
            <a:rPr lang="en-US" sz="11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Nghề</a:t>
          </a:r>
        </a:p>
      </dgm:t>
    </dgm:pt>
    <dgm:pt modelId="{2D4AFCEB-8914-4280-8D73-9E673A16095F}" type="parTrans" cxnId="{8711E698-FF14-4EF2-9980-928566BAD9B3}">
      <dgm:prSet/>
      <dgm:spPr/>
      <dgm:t>
        <a:bodyPr/>
        <a:lstStyle/>
        <a:p>
          <a:pPr algn="ctr"/>
          <a:endParaRPr lang="en-US" sz="11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1C9D4C0-6C0E-4469-B03E-39938C88BF63}" type="sibTrans" cxnId="{8711E698-FF14-4EF2-9980-928566BAD9B3}">
      <dgm:prSet/>
      <dgm:spPr/>
      <dgm:t>
        <a:bodyPr/>
        <a:lstStyle/>
        <a:p>
          <a:pPr algn="ctr"/>
          <a:endParaRPr lang="en-US" sz="11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1E22913-9C19-441E-A3CC-CE635DDFE905}">
      <dgm:prSet phldrT="[Text]" custT="1"/>
      <dgm:spPr/>
      <dgm:t>
        <a:bodyPr/>
        <a:lstStyle/>
        <a:p>
          <a:pPr algn="ctr"/>
          <a:r>
            <a:rPr lang="en-US" sz="1100" dirty="0" err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Việc</a:t>
          </a:r>
          <a:r>
            <a:rPr lang="en-US" sz="11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100" dirty="0" err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làm</a:t>
          </a:r>
          <a:r>
            <a:rPr lang="en-US" sz="11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 1</a:t>
          </a:r>
        </a:p>
      </dgm:t>
    </dgm:pt>
    <dgm:pt modelId="{5921E77E-6AFA-4371-8EBE-B17613B061CB}" type="parTrans" cxnId="{A4F9213D-D59D-4B61-B442-57325D06B251}">
      <dgm:prSet/>
      <dgm:spPr/>
      <dgm:t>
        <a:bodyPr/>
        <a:lstStyle/>
        <a:p>
          <a:pPr algn="ctr"/>
          <a:endParaRPr lang="en-US" sz="11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BE1DAF6-21B7-4C32-A693-3E58F4BA7458}" type="sibTrans" cxnId="{A4F9213D-D59D-4B61-B442-57325D06B251}">
      <dgm:prSet/>
      <dgm:spPr/>
      <dgm:t>
        <a:bodyPr/>
        <a:lstStyle/>
        <a:p>
          <a:pPr algn="ctr"/>
          <a:endParaRPr lang="en-US" sz="11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EE8096A-CC9A-4EFF-9A30-10323D5348C1}">
      <dgm:prSet phldrT="[Text]" custT="1"/>
      <dgm:spPr/>
      <dgm:t>
        <a:bodyPr/>
        <a:lstStyle/>
        <a:p>
          <a:pPr algn="ctr"/>
          <a:r>
            <a:rPr lang="en-US" sz="11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Công </a:t>
          </a:r>
          <a:r>
            <a:rPr lang="en-US" sz="1100" dirty="0" err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việc</a:t>
          </a:r>
          <a:r>
            <a:rPr lang="en-US" sz="11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 1.1</a:t>
          </a:r>
        </a:p>
      </dgm:t>
    </dgm:pt>
    <dgm:pt modelId="{FAC3C8F4-561D-4CC0-A3E8-DEB695629F4A}" type="parTrans" cxnId="{4916FDB6-8038-4F20-BDA6-30B136E3BF4D}">
      <dgm:prSet/>
      <dgm:spPr/>
      <dgm:t>
        <a:bodyPr/>
        <a:lstStyle/>
        <a:p>
          <a:pPr algn="ctr"/>
          <a:endParaRPr lang="en-US" sz="11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FB982FF-255F-44B7-ACD6-0C7550C85857}" type="sibTrans" cxnId="{4916FDB6-8038-4F20-BDA6-30B136E3BF4D}">
      <dgm:prSet/>
      <dgm:spPr/>
      <dgm:t>
        <a:bodyPr/>
        <a:lstStyle/>
        <a:p>
          <a:pPr algn="ctr"/>
          <a:endParaRPr lang="en-US" sz="11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E297A24-C3EE-48A1-B078-4944130E1C52}">
      <dgm:prSet phldrT="[Text]" custT="1"/>
      <dgm:spPr/>
      <dgm:t>
        <a:bodyPr/>
        <a:lstStyle/>
        <a:p>
          <a:pPr algn="ctr"/>
          <a:r>
            <a:rPr lang="en-US" sz="11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Công </a:t>
          </a:r>
          <a:r>
            <a:rPr lang="en-US" sz="1100" dirty="0" err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việc</a:t>
          </a:r>
          <a:r>
            <a:rPr lang="en-US" sz="11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 1.m</a:t>
          </a:r>
        </a:p>
      </dgm:t>
    </dgm:pt>
    <dgm:pt modelId="{672D2CB6-DD38-42D4-8274-C4BA97255A1F}" type="parTrans" cxnId="{25E2D3E6-B2FD-404F-84D5-78EBF460B2A0}">
      <dgm:prSet/>
      <dgm:spPr/>
      <dgm:t>
        <a:bodyPr/>
        <a:lstStyle/>
        <a:p>
          <a:pPr algn="ctr"/>
          <a:endParaRPr lang="en-US" sz="11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A342C28-2D34-4025-A0F6-CF017A96E1F7}" type="sibTrans" cxnId="{25E2D3E6-B2FD-404F-84D5-78EBF460B2A0}">
      <dgm:prSet/>
      <dgm:spPr/>
      <dgm:t>
        <a:bodyPr/>
        <a:lstStyle/>
        <a:p>
          <a:pPr algn="ctr"/>
          <a:endParaRPr lang="en-US" sz="11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F60BFF0-2FAA-4715-842B-65DD8A93F36E}">
      <dgm:prSet phldrT="[Text]" custT="1"/>
      <dgm:spPr/>
      <dgm:t>
        <a:bodyPr/>
        <a:lstStyle/>
        <a:p>
          <a:pPr algn="ctr"/>
          <a:r>
            <a:rPr lang="en-US" sz="1100" dirty="0" err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Việc</a:t>
          </a:r>
          <a:r>
            <a:rPr lang="en-US" sz="11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100" dirty="0" err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làm</a:t>
          </a:r>
          <a:r>
            <a:rPr lang="en-US" sz="11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 n</a:t>
          </a:r>
        </a:p>
      </dgm:t>
    </dgm:pt>
    <dgm:pt modelId="{6B9CC5FB-B326-42C5-A06D-ECDE5F82A78D}" type="parTrans" cxnId="{77AEC016-9EEB-488D-93F0-DFA3D1017C4F}">
      <dgm:prSet/>
      <dgm:spPr/>
      <dgm:t>
        <a:bodyPr/>
        <a:lstStyle/>
        <a:p>
          <a:pPr algn="ctr"/>
          <a:endParaRPr lang="en-US" sz="11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CE98C1C-248A-431F-B68B-A7A4C62BF61E}" type="sibTrans" cxnId="{77AEC016-9EEB-488D-93F0-DFA3D1017C4F}">
      <dgm:prSet/>
      <dgm:spPr/>
      <dgm:t>
        <a:bodyPr/>
        <a:lstStyle/>
        <a:p>
          <a:pPr algn="ctr"/>
          <a:endParaRPr lang="en-US" sz="11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21D8E57-D918-4ABA-8860-FDADC0CD6DFD}">
      <dgm:prSet phldrT="[Text]" custT="1"/>
      <dgm:spPr/>
      <dgm:t>
        <a:bodyPr/>
        <a:lstStyle/>
        <a:p>
          <a:pPr algn="ctr"/>
          <a:r>
            <a:rPr lang="en-US" sz="1100" dirty="0" err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Công</a:t>
          </a:r>
          <a:r>
            <a:rPr lang="en-US" sz="11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100" dirty="0" err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việc</a:t>
          </a:r>
          <a:r>
            <a:rPr lang="en-US" sz="11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 n.1</a:t>
          </a:r>
        </a:p>
      </dgm:t>
    </dgm:pt>
    <dgm:pt modelId="{7D5422D8-BCF8-4E0E-A3B3-78B16F6525E1}" type="parTrans" cxnId="{65EB7497-AFBC-48FE-8F1B-EAFD1FE16EB6}">
      <dgm:prSet/>
      <dgm:spPr/>
      <dgm:t>
        <a:bodyPr/>
        <a:lstStyle/>
        <a:p>
          <a:pPr algn="ctr"/>
          <a:endParaRPr lang="en-US" sz="11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1560588-F3E8-48CA-B7AD-7DD3CF3A3A31}" type="sibTrans" cxnId="{65EB7497-AFBC-48FE-8F1B-EAFD1FE16EB6}">
      <dgm:prSet/>
      <dgm:spPr/>
      <dgm:t>
        <a:bodyPr/>
        <a:lstStyle/>
        <a:p>
          <a:pPr algn="ctr"/>
          <a:endParaRPr lang="en-US" sz="11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6EEA687-7CFB-4E3B-BAF1-2CF595349142}">
      <dgm:prSet custT="1"/>
      <dgm:spPr/>
      <dgm:t>
        <a:bodyPr/>
        <a:lstStyle/>
        <a:p>
          <a:pPr algn="ctr"/>
          <a:r>
            <a:rPr lang="en-US" sz="11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Công </a:t>
          </a:r>
          <a:r>
            <a:rPr lang="en-US" sz="1100" dirty="0" err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việc</a:t>
          </a:r>
          <a:r>
            <a:rPr lang="en-US" sz="11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100" dirty="0" err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n.k</a:t>
          </a:r>
          <a:endParaRPr lang="en-US" sz="11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5FD2403-1CC5-4F2D-BE8B-25E50107E489}" type="parTrans" cxnId="{A4963FFC-E046-41B2-8A2C-A7F1671F5407}">
      <dgm:prSet/>
      <dgm:spPr/>
      <dgm:t>
        <a:bodyPr/>
        <a:lstStyle/>
        <a:p>
          <a:pPr algn="ctr"/>
          <a:endParaRPr lang="en-US" sz="11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2E0F2F4-6208-448C-A515-110A49A8AAB1}" type="sibTrans" cxnId="{A4963FFC-E046-41B2-8A2C-A7F1671F5407}">
      <dgm:prSet/>
      <dgm:spPr/>
      <dgm:t>
        <a:bodyPr/>
        <a:lstStyle/>
        <a:p>
          <a:pPr algn="ctr"/>
          <a:endParaRPr lang="en-US" sz="11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A0E0BB3-95F4-434C-BF58-DA49B9F0A77E}">
      <dgm:prSet custT="1"/>
      <dgm:spPr/>
      <dgm:t>
        <a:bodyPr/>
        <a:lstStyle/>
        <a:p>
          <a:pPr algn="ctr"/>
          <a:r>
            <a:rPr lang="en-US" sz="11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Công </a:t>
          </a:r>
          <a:r>
            <a:rPr lang="en-US" sz="1100" dirty="0" err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việc</a:t>
          </a:r>
          <a:r>
            <a:rPr lang="en-US" sz="11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100" dirty="0" err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n.a</a:t>
          </a:r>
          <a:endParaRPr lang="en-US" sz="11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AAA66F4-6FED-4EE8-8263-21C76873049E}" type="parTrans" cxnId="{C4155C3E-70B5-4538-AE3A-613038FAA7FA}">
      <dgm:prSet/>
      <dgm:spPr/>
      <dgm:t>
        <a:bodyPr/>
        <a:lstStyle/>
        <a:p>
          <a:pPr algn="ctr"/>
          <a:endParaRPr lang="en-US" sz="11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845D3B0-F951-4C97-9B3D-3790AD446E80}" type="sibTrans" cxnId="{C4155C3E-70B5-4538-AE3A-613038FAA7FA}">
      <dgm:prSet/>
      <dgm:spPr/>
      <dgm:t>
        <a:bodyPr/>
        <a:lstStyle/>
        <a:p>
          <a:pPr algn="ctr"/>
          <a:endParaRPr lang="en-US" sz="11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52F2BE6-4A1C-4EA3-B29A-AB7B1B708C8C}">
      <dgm:prSet custT="1"/>
      <dgm:spPr/>
      <dgm:t>
        <a:bodyPr/>
        <a:lstStyle/>
        <a:p>
          <a:pPr algn="ctr"/>
          <a:r>
            <a:rPr lang="en-US" sz="1100" dirty="0" err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Bước</a:t>
          </a:r>
          <a:r>
            <a:rPr lang="en-US" sz="11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100" dirty="0" err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công</a:t>
          </a:r>
          <a:r>
            <a:rPr lang="en-US" sz="11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100" dirty="0" err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việc</a:t>
          </a:r>
          <a:r>
            <a:rPr lang="en-US" sz="11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 1.1.1</a:t>
          </a:r>
        </a:p>
      </dgm:t>
    </dgm:pt>
    <dgm:pt modelId="{9FAAA2EC-C43C-4199-9DED-2DD39AED50E6}" type="parTrans" cxnId="{52C8171C-438C-445B-8C7B-F3DB60A261AE}">
      <dgm:prSet/>
      <dgm:spPr/>
      <dgm:t>
        <a:bodyPr/>
        <a:lstStyle/>
        <a:p>
          <a:pPr algn="ctr"/>
          <a:endParaRPr lang="en-US" sz="11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BE422C8-2C36-42D5-83B8-7579B7575A5C}" type="sibTrans" cxnId="{52C8171C-438C-445B-8C7B-F3DB60A261AE}">
      <dgm:prSet/>
      <dgm:spPr/>
      <dgm:t>
        <a:bodyPr/>
        <a:lstStyle/>
        <a:p>
          <a:pPr algn="ctr"/>
          <a:endParaRPr lang="en-US" sz="11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2317819-AACE-4F03-A171-B3631DD2766C}">
      <dgm:prSet custT="1"/>
      <dgm:spPr/>
      <dgm:t>
        <a:bodyPr/>
        <a:lstStyle/>
        <a:p>
          <a:pPr algn="ctr"/>
          <a:r>
            <a:rPr lang="en-US" sz="1100" dirty="0" err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Bước</a:t>
          </a:r>
          <a:r>
            <a:rPr lang="en-US" sz="11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100" dirty="0" err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công</a:t>
          </a:r>
          <a:r>
            <a:rPr lang="en-US" sz="11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100" dirty="0" err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việc</a:t>
          </a:r>
          <a:r>
            <a:rPr lang="en-US" sz="11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 1.1.b</a:t>
          </a:r>
        </a:p>
      </dgm:t>
    </dgm:pt>
    <dgm:pt modelId="{F48FD392-5E6B-4D6A-A3C3-0FFCE695326A}" type="parTrans" cxnId="{D22D7946-7990-4297-930B-7A6567409A3C}">
      <dgm:prSet/>
      <dgm:spPr/>
      <dgm:t>
        <a:bodyPr/>
        <a:lstStyle/>
        <a:p>
          <a:pPr algn="ctr"/>
          <a:endParaRPr lang="en-US" sz="11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D025268-337F-4604-A183-9B14FB039E7F}" type="sibTrans" cxnId="{D22D7946-7990-4297-930B-7A6567409A3C}">
      <dgm:prSet/>
      <dgm:spPr/>
      <dgm:t>
        <a:bodyPr/>
        <a:lstStyle/>
        <a:p>
          <a:pPr algn="ctr"/>
          <a:endParaRPr lang="en-US" sz="110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39F5A97-8AC5-49BC-B479-F3A7795BB6B6}" type="pres">
      <dgm:prSet presAssocID="{FBD37BDC-4322-4A0B-95C2-DD0D84AB2DFF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B17F42B-6D6E-43B7-8961-F8BF5A503E4B}" type="pres">
      <dgm:prSet presAssocID="{FBD37BDC-4322-4A0B-95C2-DD0D84AB2DFF}" presName="hierFlow" presStyleCnt="0"/>
      <dgm:spPr/>
    </dgm:pt>
    <dgm:pt modelId="{F812D011-5FA0-4F21-B34A-BDA616221FE8}" type="pres">
      <dgm:prSet presAssocID="{FBD37BDC-4322-4A0B-95C2-DD0D84AB2DFF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B984CB36-4A85-4DAB-B875-270CCE814456}" type="pres">
      <dgm:prSet presAssocID="{56120689-3F55-4CB9-A89A-FC30E00BF6AA}" presName="Name14" presStyleCnt="0"/>
      <dgm:spPr/>
    </dgm:pt>
    <dgm:pt modelId="{E81EE74B-986A-4D8A-A967-02C39D89E412}" type="pres">
      <dgm:prSet presAssocID="{56120689-3F55-4CB9-A89A-FC30E00BF6AA}" presName="level1Shape" presStyleLbl="node0" presStyleIdx="0" presStyleCnt="1">
        <dgm:presLayoutVars>
          <dgm:chPref val="3"/>
        </dgm:presLayoutVars>
      </dgm:prSet>
      <dgm:spPr/>
    </dgm:pt>
    <dgm:pt modelId="{621B9F45-6017-4F11-B145-AC3292709B57}" type="pres">
      <dgm:prSet presAssocID="{56120689-3F55-4CB9-A89A-FC30E00BF6AA}" presName="hierChild2" presStyleCnt="0"/>
      <dgm:spPr/>
    </dgm:pt>
    <dgm:pt modelId="{473D62BA-9DFA-4F0D-93A5-3AA8E35CFF61}" type="pres">
      <dgm:prSet presAssocID="{5921E77E-6AFA-4371-8EBE-B17613B061CB}" presName="Name19" presStyleLbl="parChTrans1D2" presStyleIdx="0" presStyleCnt="2"/>
      <dgm:spPr/>
    </dgm:pt>
    <dgm:pt modelId="{5D61A028-B4AB-4642-8302-549DA4D2DC0A}" type="pres">
      <dgm:prSet presAssocID="{E1E22913-9C19-441E-A3CC-CE635DDFE905}" presName="Name21" presStyleCnt="0"/>
      <dgm:spPr/>
    </dgm:pt>
    <dgm:pt modelId="{67F8A8A2-810D-441F-AFF3-4B5273B11DB4}" type="pres">
      <dgm:prSet presAssocID="{E1E22913-9C19-441E-A3CC-CE635DDFE905}" presName="level2Shape" presStyleLbl="node2" presStyleIdx="0" presStyleCnt="2"/>
      <dgm:spPr/>
    </dgm:pt>
    <dgm:pt modelId="{4784F89E-FDEC-49B5-8FED-02BE61029128}" type="pres">
      <dgm:prSet presAssocID="{E1E22913-9C19-441E-A3CC-CE635DDFE905}" presName="hierChild3" presStyleCnt="0"/>
      <dgm:spPr/>
    </dgm:pt>
    <dgm:pt modelId="{B77273F2-F477-42A7-A6AC-CEFC4988A2D6}" type="pres">
      <dgm:prSet presAssocID="{FAC3C8F4-561D-4CC0-A3E8-DEB695629F4A}" presName="Name19" presStyleLbl="parChTrans1D3" presStyleIdx="0" presStyleCnt="5"/>
      <dgm:spPr/>
    </dgm:pt>
    <dgm:pt modelId="{57A91ACB-7B11-42BC-8182-3752F59B5447}" type="pres">
      <dgm:prSet presAssocID="{BEE8096A-CC9A-4EFF-9A30-10323D5348C1}" presName="Name21" presStyleCnt="0"/>
      <dgm:spPr/>
    </dgm:pt>
    <dgm:pt modelId="{BECCE951-DF37-49D3-B8C3-9267BAD4ED2E}" type="pres">
      <dgm:prSet presAssocID="{BEE8096A-CC9A-4EFF-9A30-10323D5348C1}" presName="level2Shape" presStyleLbl="node3" presStyleIdx="0" presStyleCnt="5"/>
      <dgm:spPr/>
    </dgm:pt>
    <dgm:pt modelId="{93295105-8764-4279-809C-89BA0971CAB1}" type="pres">
      <dgm:prSet presAssocID="{BEE8096A-CC9A-4EFF-9A30-10323D5348C1}" presName="hierChild3" presStyleCnt="0"/>
      <dgm:spPr/>
    </dgm:pt>
    <dgm:pt modelId="{486DD54C-135D-455B-856B-EDF784A1F458}" type="pres">
      <dgm:prSet presAssocID="{9FAAA2EC-C43C-4199-9DED-2DD39AED50E6}" presName="Name19" presStyleLbl="parChTrans1D4" presStyleIdx="0" presStyleCnt="2"/>
      <dgm:spPr/>
    </dgm:pt>
    <dgm:pt modelId="{31A68724-871B-41A9-85D8-66619B6EE7CD}" type="pres">
      <dgm:prSet presAssocID="{D52F2BE6-4A1C-4EA3-B29A-AB7B1B708C8C}" presName="Name21" presStyleCnt="0"/>
      <dgm:spPr/>
    </dgm:pt>
    <dgm:pt modelId="{1D156D5C-3AD3-4835-9AF6-24AE12243E46}" type="pres">
      <dgm:prSet presAssocID="{D52F2BE6-4A1C-4EA3-B29A-AB7B1B708C8C}" presName="level2Shape" presStyleLbl="node4" presStyleIdx="0" presStyleCnt="2" custScaleX="131268"/>
      <dgm:spPr/>
    </dgm:pt>
    <dgm:pt modelId="{E8715420-DA43-4D2F-927A-364C45033500}" type="pres">
      <dgm:prSet presAssocID="{D52F2BE6-4A1C-4EA3-B29A-AB7B1B708C8C}" presName="hierChild3" presStyleCnt="0"/>
      <dgm:spPr/>
    </dgm:pt>
    <dgm:pt modelId="{48461AA5-DCD4-4753-8701-7C47187DC7DC}" type="pres">
      <dgm:prSet presAssocID="{F48FD392-5E6B-4D6A-A3C3-0FFCE695326A}" presName="Name19" presStyleLbl="parChTrans1D4" presStyleIdx="1" presStyleCnt="2"/>
      <dgm:spPr/>
    </dgm:pt>
    <dgm:pt modelId="{FC7C001A-2F31-4466-8513-70C46FA6BE20}" type="pres">
      <dgm:prSet presAssocID="{C2317819-AACE-4F03-A171-B3631DD2766C}" presName="Name21" presStyleCnt="0"/>
      <dgm:spPr/>
    </dgm:pt>
    <dgm:pt modelId="{E048749D-88A8-4E22-954C-3A1C5C988076}" type="pres">
      <dgm:prSet presAssocID="{C2317819-AACE-4F03-A171-B3631DD2766C}" presName="level2Shape" presStyleLbl="node4" presStyleIdx="1" presStyleCnt="2" custScaleX="120242"/>
      <dgm:spPr/>
    </dgm:pt>
    <dgm:pt modelId="{CCF5F772-4F5E-4D83-8285-2229C1FA13B2}" type="pres">
      <dgm:prSet presAssocID="{C2317819-AACE-4F03-A171-B3631DD2766C}" presName="hierChild3" presStyleCnt="0"/>
      <dgm:spPr/>
    </dgm:pt>
    <dgm:pt modelId="{90A507B8-3268-4125-84D9-5286F5E7FDF2}" type="pres">
      <dgm:prSet presAssocID="{672D2CB6-DD38-42D4-8274-C4BA97255A1F}" presName="Name19" presStyleLbl="parChTrans1D3" presStyleIdx="1" presStyleCnt="5"/>
      <dgm:spPr/>
    </dgm:pt>
    <dgm:pt modelId="{A2309960-B5EA-44FC-AB70-F6362863DC66}" type="pres">
      <dgm:prSet presAssocID="{0E297A24-C3EE-48A1-B078-4944130E1C52}" presName="Name21" presStyleCnt="0"/>
      <dgm:spPr/>
    </dgm:pt>
    <dgm:pt modelId="{1C2E95A7-5B72-4769-802C-62CDAFA92F3D}" type="pres">
      <dgm:prSet presAssocID="{0E297A24-C3EE-48A1-B078-4944130E1C52}" presName="level2Shape" presStyleLbl="node3" presStyleIdx="1" presStyleCnt="5" custScaleX="97902"/>
      <dgm:spPr/>
    </dgm:pt>
    <dgm:pt modelId="{802F8018-972A-4C6B-918F-2000B1D524B7}" type="pres">
      <dgm:prSet presAssocID="{0E297A24-C3EE-48A1-B078-4944130E1C52}" presName="hierChild3" presStyleCnt="0"/>
      <dgm:spPr/>
    </dgm:pt>
    <dgm:pt modelId="{FA3458DF-7FB1-4CE4-992B-969DBB48DB63}" type="pres">
      <dgm:prSet presAssocID="{6B9CC5FB-B326-42C5-A06D-ECDE5F82A78D}" presName="Name19" presStyleLbl="parChTrans1D2" presStyleIdx="1" presStyleCnt="2"/>
      <dgm:spPr/>
    </dgm:pt>
    <dgm:pt modelId="{4A9D51C0-1939-4EEF-94F1-3A9F2ECB6494}" type="pres">
      <dgm:prSet presAssocID="{7F60BFF0-2FAA-4715-842B-65DD8A93F36E}" presName="Name21" presStyleCnt="0"/>
      <dgm:spPr/>
    </dgm:pt>
    <dgm:pt modelId="{B9F2F8FF-3DEA-444B-B579-6E759781F473}" type="pres">
      <dgm:prSet presAssocID="{7F60BFF0-2FAA-4715-842B-65DD8A93F36E}" presName="level2Shape" presStyleLbl="node2" presStyleIdx="1" presStyleCnt="2"/>
      <dgm:spPr/>
    </dgm:pt>
    <dgm:pt modelId="{1A223D62-095C-41CF-93CB-2BB5BF774F04}" type="pres">
      <dgm:prSet presAssocID="{7F60BFF0-2FAA-4715-842B-65DD8A93F36E}" presName="hierChild3" presStyleCnt="0"/>
      <dgm:spPr/>
    </dgm:pt>
    <dgm:pt modelId="{408508D4-2F12-4A42-80DC-DDD93DA3B7A0}" type="pres">
      <dgm:prSet presAssocID="{7D5422D8-BCF8-4E0E-A3B3-78B16F6525E1}" presName="Name19" presStyleLbl="parChTrans1D3" presStyleIdx="2" presStyleCnt="5"/>
      <dgm:spPr/>
    </dgm:pt>
    <dgm:pt modelId="{3DB7ADE0-1C03-4F9B-BE8E-A0A502C96807}" type="pres">
      <dgm:prSet presAssocID="{421D8E57-D918-4ABA-8860-FDADC0CD6DFD}" presName="Name21" presStyleCnt="0"/>
      <dgm:spPr/>
    </dgm:pt>
    <dgm:pt modelId="{5CC96A86-FF70-4A4A-A416-763D8A3D817C}" type="pres">
      <dgm:prSet presAssocID="{421D8E57-D918-4ABA-8860-FDADC0CD6DFD}" presName="level2Shape" presStyleLbl="node3" presStyleIdx="2" presStyleCnt="5"/>
      <dgm:spPr/>
    </dgm:pt>
    <dgm:pt modelId="{F385700D-DF34-4721-B349-91B4088E778B}" type="pres">
      <dgm:prSet presAssocID="{421D8E57-D918-4ABA-8860-FDADC0CD6DFD}" presName="hierChild3" presStyleCnt="0"/>
      <dgm:spPr/>
    </dgm:pt>
    <dgm:pt modelId="{C9EB40D1-1C8E-4C70-AB69-970CF1292BCE}" type="pres">
      <dgm:prSet presAssocID="{85FD2403-1CC5-4F2D-BE8B-25E50107E489}" presName="Name19" presStyleLbl="parChTrans1D3" presStyleIdx="3" presStyleCnt="5"/>
      <dgm:spPr/>
    </dgm:pt>
    <dgm:pt modelId="{D38C7070-D1C3-4E96-8BE7-98C5CDA19210}" type="pres">
      <dgm:prSet presAssocID="{B6EEA687-7CFB-4E3B-BAF1-2CF595349142}" presName="Name21" presStyleCnt="0"/>
      <dgm:spPr/>
    </dgm:pt>
    <dgm:pt modelId="{B707F49D-C668-4726-9135-8C0F12604A4F}" type="pres">
      <dgm:prSet presAssocID="{B6EEA687-7CFB-4E3B-BAF1-2CF595349142}" presName="level2Shape" presStyleLbl="node3" presStyleIdx="3" presStyleCnt="5"/>
      <dgm:spPr/>
    </dgm:pt>
    <dgm:pt modelId="{FB6C27DB-13B9-4191-9637-8EEBE17FEE98}" type="pres">
      <dgm:prSet presAssocID="{B6EEA687-7CFB-4E3B-BAF1-2CF595349142}" presName="hierChild3" presStyleCnt="0"/>
      <dgm:spPr/>
    </dgm:pt>
    <dgm:pt modelId="{F6077DA1-5E4D-449E-AB65-FF9CCD771952}" type="pres">
      <dgm:prSet presAssocID="{3AAA66F4-6FED-4EE8-8263-21C76873049E}" presName="Name19" presStyleLbl="parChTrans1D3" presStyleIdx="4" presStyleCnt="5"/>
      <dgm:spPr/>
    </dgm:pt>
    <dgm:pt modelId="{AB176968-DCC5-4BD3-BDCB-1F312361A3EA}" type="pres">
      <dgm:prSet presAssocID="{CA0E0BB3-95F4-434C-BF58-DA49B9F0A77E}" presName="Name21" presStyleCnt="0"/>
      <dgm:spPr/>
    </dgm:pt>
    <dgm:pt modelId="{9ABDCEC4-31AB-4B46-84C9-B3D15119980E}" type="pres">
      <dgm:prSet presAssocID="{CA0E0BB3-95F4-434C-BF58-DA49B9F0A77E}" presName="level2Shape" presStyleLbl="node3" presStyleIdx="4" presStyleCnt="5"/>
      <dgm:spPr/>
    </dgm:pt>
    <dgm:pt modelId="{1F3C62B8-F608-4A58-8433-4B4223783405}" type="pres">
      <dgm:prSet presAssocID="{CA0E0BB3-95F4-434C-BF58-DA49B9F0A77E}" presName="hierChild3" presStyleCnt="0"/>
      <dgm:spPr/>
    </dgm:pt>
    <dgm:pt modelId="{5190AF1A-C091-4E34-B7C4-4F40B3AB8A81}" type="pres">
      <dgm:prSet presAssocID="{FBD37BDC-4322-4A0B-95C2-DD0D84AB2DFF}" presName="bgShapesFlow" presStyleCnt="0"/>
      <dgm:spPr/>
    </dgm:pt>
  </dgm:ptLst>
  <dgm:cxnLst>
    <dgm:cxn modelId="{A32A2401-6FA9-4859-8624-6A3C5F8D7E97}" type="presOf" srcId="{BEE8096A-CC9A-4EFF-9A30-10323D5348C1}" destId="{BECCE951-DF37-49D3-B8C3-9267BAD4ED2E}" srcOrd="0" destOrd="0" presId="urn:microsoft.com/office/officeart/2005/8/layout/hierarchy6"/>
    <dgm:cxn modelId="{69CDED0E-2D0B-4D4B-915B-4BBE6ABA569F}" type="presOf" srcId="{7D5422D8-BCF8-4E0E-A3B3-78B16F6525E1}" destId="{408508D4-2F12-4A42-80DC-DDD93DA3B7A0}" srcOrd="0" destOrd="0" presId="urn:microsoft.com/office/officeart/2005/8/layout/hierarchy6"/>
    <dgm:cxn modelId="{CE2C4516-0A86-42E0-BAFD-1E2C9AC23E14}" type="presOf" srcId="{672D2CB6-DD38-42D4-8274-C4BA97255A1F}" destId="{90A507B8-3268-4125-84D9-5286F5E7FDF2}" srcOrd="0" destOrd="0" presId="urn:microsoft.com/office/officeart/2005/8/layout/hierarchy6"/>
    <dgm:cxn modelId="{77AEC016-9EEB-488D-93F0-DFA3D1017C4F}" srcId="{56120689-3F55-4CB9-A89A-FC30E00BF6AA}" destId="{7F60BFF0-2FAA-4715-842B-65DD8A93F36E}" srcOrd="1" destOrd="0" parTransId="{6B9CC5FB-B326-42C5-A06D-ECDE5F82A78D}" sibTransId="{CCE98C1C-248A-431F-B68B-A7A4C62BF61E}"/>
    <dgm:cxn modelId="{52C8171C-438C-445B-8C7B-F3DB60A261AE}" srcId="{BEE8096A-CC9A-4EFF-9A30-10323D5348C1}" destId="{D52F2BE6-4A1C-4EA3-B29A-AB7B1B708C8C}" srcOrd="0" destOrd="0" parTransId="{9FAAA2EC-C43C-4199-9DED-2DD39AED50E6}" sibTransId="{4BE422C8-2C36-42D5-83B8-7579B7575A5C}"/>
    <dgm:cxn modelId="{C3CA751D-F105-42C8-9BC7-40AF6CB67574}" type="presOf" srcId="{5921E77E-6AFA-4371-8EBE-B17613B061CB}" destId="{473D62BA-9DFA-4F0D-93A5-3AA8E35CFF61}" srcOrd="0" destOrd="0" presId="urn:microsoft.com/office/officeart/2005/8/layout/hierarchy6"/>
    <dgm:cxn modelId="{7A020A37-2DB3-4CA0-9E8F-24AB75AD3485}" type="presOf" srcId="{B6EEA687-7CFB-4E3B-BAF1-2CF595349142}" destId="{B707F49D-C668-4726-9135-8C0F12604A4F}" srcOrd="0" destOrd="0" presId="urn:microsoft.com/office/officeart/2005/8/layout/hierarchy6"/>
    <dgm:cxn modelId="{B86AE83A-EE2C-4445-96C5-A0C8EBD6AD3B}" type="presOf" srcId="{FAC3C8F4-561D-4CC0-A3E8-DEB695629F4A}" destId="{B77273F2-F477-42A7-A6AC-CEFC4988A2D6}" srcOrd="0" destOrd="0" presId="urn:microsoft.com/office/officeart/2005/8/layout/hierarchy6"/>
    <dgm:cxn modelId="{A4F9213D-D59D-4B61-B442-57325D06B251}" srcId="{56120689-3F55-4CB9-A89A-FC30E00BF6AA}" destId="{E1E22913-9C19-441E-A3CC-CE635DDFE905}" srcOrd="0" destOrd="0" parTransId="{5921E77E-6AFA-4371-8EBE-B17613B061CB}" sibTransId="{3BE1DAF6-21B7-4C32-A693-3E58F4BA7458}"/>
    <dgm:cxn modelId="{C4155C3E-70B5-4538-AE3A-613038FAA7FA}" srcId="{7F60BFF0-2FAA-4715-842B-65DD8A93F36E}" destId="{CA0E0BB3-95F4-434C-BF58-DA49B9F0A77E}" srcOrd="2" destOrd="0" parTransId="{3AAA66F4-6FED-4EE8-8263-21C76873049E}" sibTransId="{6845D3B0-F951-4C97-9B3D-3790AD446E80}"/>
    <dgm:cxn modelId="{B084B15B-9EE6-4BA5-BE49-1BD4A4D93DC8}" type="presOf" srcId="{421D8E57-D918-4ABA-8860-FDADC0CD6DFD}" destId="{5CC96A86-FF70-4A4A-A416-763D8A3D817C}" srcOrd="0" destOrd="0" presId="urn:microsoft.com/office/officeart/2005/8/layout/hierarchy6"/>
    <dgm:cxn modelId="{D22D7946-7990-4297-930B-7A6567409A3C}" srcId="{BEE8096A-CC9A-4EFF-9A30-10323D5348C1}" destId="{C2317819-AACE-4F03-A171-B3631DD2766C}" srcOrd="1" destOrd="0" parTransId="{F48FD392-5E6B-4D6A-A3C3-0FFCE695326A}" sibTransId="{1D025268-337F-4604-A183-9B14FB039E7F}"/>
    <dgm:cxn modelId="{AAEC2A6D-5EE7-4559-A870-446841B0A4C7}" type="presOf" srcId="{FBD37BDC-4322-4A0B-95C2-DD0D84AB2DFF}" destId="{539F5A97-8AC5-49BC-B479-F3A7795BB6B6}" srcOrd="0" destOrd="0" presId="urn:microsoft.com/office/officeart/2005/8/layout/hierarchy6"/>
    <dgm:cxn modelId="{E3E48B84-2684-4161-B3B1-48324B33521C}" type="presOf" srcId="{D52F2BE6-4A1C-4EA3-B29A-AB7B1B708C8C}" destId="{1D156D5C-3AD3-4835-9AF6-24AE12243E46}" srcOrd="0" destOrd="0" presId="urn:microsoft.com/office/officeart/2005/8/layout/hierarchy6"/>
    <dgm:cxn modelId="{B7876091-AA35-4046-874E-0EE793A3E118}" type="presOf" srcId="{56120689-3F55-4CB9-A89A-FC30E00BF6AA}" destId="{E81EE74B-986A-4D8A-A967-02C39D89E412}" srcOrd="0" destOrd="0" presId="urn:microsoft.com/office/officeart/2005/8/layout/hierarchy6"/>
    <dgm:cxn modelId="{10325592-118E-497F-9423-E180DAA2D9DA}" type="presOf" srcId="{9FAAA2EC-C43C-4199-9DED-2DD39AED50E6}" destId="{486DD54C-135D-455B-856B-EDF784A1F458}" srcOrd="0" destOrd="0" presId="urn:microsoft.com/office/officeart/2005/8/layout/hierarchy6"/>
    <dgm:cxn modelId="{65EB7497-AFBC-48FE-8F1B-EAFD1FE16EB6}" srcId="{7F60BFF0-2FAA-4715-842B-65DD8A93F36E}" destId="{421D8E57-D918-4ABA-8860-FDADC0CD6DFD}" srcOrd="0" destOrd="0" parTransId="{7D5422D8-BCF8-4E0E-A3B3-78B16F6525E1}" sibTransId="{51560588-F3E8-48CA-B7AD-7DD3CF3A3A31}"/>
    <dgm:cxn modelId="{8711E698-FF14-4EF2-9980-928566BAD9B3}" srcId="{FBD37BDC-4322-4A0B-95C2-DD0D84AB2DFF}" destId="{56120689-3F55-4CB9-A89A-FC30E00BF6AA}" srcOrd="0" destOrd="0" parTransId="{2D4AFCEB-8914-4280-8D73-9E673A16095F}" sibTransId="{C1C9D4C0-6C0E-4469-B03E-39938C88BF63}"/>
    <dgm:cxn modelId="{75A408AD-5EAA-417B-9947-33EF21AA2020}" type="presOf" srcId="{6B9CC5FB-B326-42C5-A06D-ECDE5F82A78D}" destId="{FA3458DF-7FB1-4CE4-992B-969DBB48DB63}" srcOrd="0" destOrd="0" presId="urn:microsoft.com/office/officeart/2005/8/layout/hierarchy6"/>
    <dgm:cxn modelId="{4916FDB6-8038-4F20-BDA6-30B136E3BF4D}" srcId="{E1E22913-9C19-441E-A3CC-CE635DDFE905}" destId="{BEE8096A-CC9A-4EFF-9A30-10323D5348C1}" srcOrd="0" destOrd="0" parTransId="{FAC3C8F4-561D-4CC0-A3E8-DEB695629F4A}" sibTransId="{CFB982FF-255F-44B7-ACD6-0C7550C85857}"/>
    <dgm:cxn modelId="{EDD814C6-7E02-4F02-8F85-58392B652151}" type="presOf" srcId="{E1E22913-9C19-441E-A3CC-CE635DDFE905}" destId="{67F8A8A2-810D-441F-AFF3-4B5273B11DB4}" srcOrd="0" destOrd="0" presId="urn:microsoft.com/office/officeart/2005/8/layout/hierarchy6"/>
    <dgm:cxn modelId="{9598D3DB-552F-4666-BE00-6CF916F0614D}" type="presOf" srcId="{CA0E0BB3-95F4-434C-BF58-DA49B9F0A77E}" destId="{9ABDCEC4-31AB-4B46-84C9-B3D15119980E}" srcOrd="0" destOrd="0" presId="urn:microsoft.com/office/officeart/2005/8/layout/hierarchy6"/>
    <dgm:cxn modelId="{A1B487E6-9124-428F-A9CB-BAF8633653F3}" type="presOf" srcId="{85FD2403-1CC5-4F2D-BE8B-25E50107E489}" destId="{C9EB40D1-1C8E-4C70-AB69-970CF1292BCE}" srcOrd="0" destOrd="0" presId="urn:microsoft.com/office/officeart/2005/8/layout/hierarchy6"/>
    <dgm:cxn modelId="{25E2D3E6-B2FD-404F-84D5-78EBF460B2A0}" srcId="{E1E22913-9C19-441E-A3CC-CE635DDFE905}" destId="{0E297A24-C3EE-48A1-B078-4944130E1C52}" srcOrd="1" destOrd="0" parTransId="{672D2CB6-DD38-42D4-8274-C4BA97255A1F}" sibTransId="{3A342C28-2D34-4025-A0F6-CF017A96E1F7}"/>
    <dgm:cxn modelId="{0360FAE8-C232-4D55-9F42-C19FCC723861}" type="presOf" srcId="{3AAA66F4-6FED-4EE8-8263-21C76873049E}" destId="{F6077DA1-5E4D-449E-AB65-FF9CCD771952}" srcOrd="0" destOrd="0" presId="urn:microsoft.com/office/officeart/2005/8/layout/hierarchy6"/>
    <dgm:cxn modelId="{ACE8F1EB-0312-4E5F-B798-B6DCEE1BAE44}" type="presOf" srcId="{0E297A24-C3EE-48A1-B078-4944130E1C52}" destId="{1C2E95A7-5B72-4769-802C-62CDAFA92F3D}" srcOrd="0" destOrd="0" presId="urn:microsoft.com/office/officeart/2005/8/layout/hierarchy6"/>
    <dgm:cxn modelId="{DDFD52F1-4D37-4336-BD03-37C3AB58AF23}" type="presOf" srcId="{C2317819-AACE-4F03-A171-B3631DD2766C}" destId="{E048749D-88A8-4E22-954C-3A1C5C988076}" srcOrd="0" destOrd="0" presId="urn:microsoft.com/office/officeart/2005/8/layout/hierarchy6"/>
    <dgm:cxn modelId="{D743C8F8-DCDF-4CA0-B170-43FE8825C3F7}" type="presOf" srcId="{7F60BFF0-2FAA-4715-842B-65DD8A93F36E}" destId="{B9F2F8FF-3DEA-444B-B579-6E759781F473}" srcOrd="0" destOrd="0" presId="urn:microsoft.com/office/officeart/2005/8/layout/hierarchy6"/>
    <dgm:cxn modelId="{A4963FFC-E046-41B2-8A2C-A7F1671F5407}" srcId="{7F60BFF0-2FAA-4715-842B-65DD8A93F36E}" destId="{B6EEA687-7CFB-4E3B-BAF1-2CF595349142}" srcOrd="1" destOrd="0" parTransId="{85FD2403-1CC5-4F2D-BE8B-25E50107E489}" sibTransId="{E2E0F2F4-6208-448C-A515-110A49A8AAB1}"/>
    <dgm:cxn modelId="{77727CFF-AA12-4E71-9C12-4C4120CA9B21}" type="presOf" srcId="{F48FD392-5E6B-4D6A-A3C3-0FFCE695326A}" destId="{48461AA5-DCD4-4753-8701-7C47187DC7DC}" srcOrd="0" destOrd="0" presId="urn:microsoft.com/office/officeart/2005/8/layout/hierarchy6"/>
    <dgm:cxn modelId="{0E42CA78-3B5F-4177-9EAE-2A596F8E884A}" type="presParOf" srcId="{539F5A97-8AC5-49BC-B479-F3A7795BB6B6}" destId="{CB17F42B-6D6E-43B7-8961-F8BF5A503E4B}" srcOrd="0" destOrd="0" presId="urn:microsoft.com/office/officeart/2005/8/layout/hierarchy6"/>
    <dgm:cxn modelId="{BEFD5689-3702-47B1-AF6D-D16E35363723}" type="presParOf" srcId="{CB17F42B-6D6E-43B7-8961-F8BF5A503E4B}" destId="{F812D011-5FA0-4F21-B34A-BDA616221FE8}" srcOrd="0" destOrd="0" presId="urn:microsoft.com/office/officeart/2005/8/layout/hierarchy6"/>
    <dgm:cxn modelId="{0107D776-4458-41AC-A1E1-296BE7ECB1B6}" type="presParOf" srcId="{F812D011-5FA0-4F21-B34A-BDA616221FE8}" destId="{B984CB36-4A85-4DAB-B875-270CCE814456}" srcOrd="0" destOrd="0" presId="urn:microsoft.com/office/officeart/2005/8/layout/hierarchy6"/>
    <dgm:cxn modelId="{C6FD4FAE-F5C5-49C4-A019-691F54EBC6A3}" type="presParOf" srcId="{B984CB36-4A85-4DAB-B875-270CCE814456}" destId="{E81EE74B-986A-4D8A-A967-02C39D89E412}" srcOrd="0" destOrd="0" presId="urn:microsoft.com/office/officeart/2005/8/layout/hierarchy6"/>
    <dgm:cxn modelId="{8A996AFC-64E2-4657-92EC-ADF0CE24F323}" type="presParOf" srcId="{B984CB36-4A85-4DAB-B875-270CCE814456}" destId="{621B9F45-6017-4F11-B145-AC3292709B57}" srcOrd="1" destOrd="0" presId="urn:microsoft.com/office/officeart/2005/8/layout/hierarchy6"/>
    <dgm:cxn modelId="{CF5AE7D6-AB51-460F-A68D-44CA3907E08F}" type="presParOf" srcId="{621B9F45-6017-4F11-B145-AC3292709B57}" destId="{473D62BA-9DFA-4F0D-93A5-3AA8E35CFF61}" srcOrd="0" destOrd="0" presId="urn:microsoft.com/office/officeart/2005/8/layout/hierarchy6"/>
    <dgm:cxn modelId="{AFF9CD2F-D84E-4236-A3CC-C2417A47A9CD}" type="presParOf" srcId="{621B9F45-6017-4F11-B145-AC3292709B57}" destId="{5D61A028-B4AB-4642-8302-549DA4D2DC0A}" srcOrd="1" destOrd="0" presId="urn:microsoft.com/office/officeart/2005/8/layout/hierarchy6"/>
    <dgm:cxn modelId="{ECD0FB71-6147-4875-9BAE-E0BC6A221FFA}" type="presParOf" srcId="{5D61A028-B4AB-4642-8302-549DA4D2DC0A}" destId="{67F8A8A2-810D-441F-AFF3-4B5273B11DB4}" srcOrd="0" destOrd="0" presId="urn:microsoft.com/office/officeart/2005/8/layout/hierarchy6"/>
    <dgm:cxn modelId="{52F08F2D-55BD-4849-960B-01B0CCC6F708}" type="presParOf" srcId="{5D61A028-B4AB-4642-8302-549DA4D2DC0A}" destId="{4784F89E-FDEC-49B5-8FED-02BE61029128}" srcOrd="1" destOrd="0" presId="urn:microsoft.com/office/officeart/2005/8/layout/hierarchy6"/>
    <dgm:cxn modelId="{E1E0593A-6535-46C0-83C9-24D3CA427D01}" type="presParOf" srcId="{4784F89E-FDEC-49B5-8FED-02BE61029128}" destId="{B77273F2-F477-42A7-A6AC-CEFC4988A2D6}" srcOrd="0" destOrd="0" presId="urn:microsoft.com/office/officeart/2005/8/layout/hierarchy6"/>
    <dgm:cxn modelId="{7960190B-37A0-435D-ADF2-ED5F51D7DEBA}" type="presParOf" srcId="{4784F89E-FDEC-49B5-8FED-02BE61029128}" destId="{57A91ACB-7B11-42BC-8182-3752F59B5447}" srcOrd="1" destOrd="0" presId="urn:microsoft.com/office/officeart/2005/8/layout/hierarchy6"/>
    <dgm:cxn modelId="{F276D91C-10B4-42BC-9142-509427D8A6FF}" type="presParOf" srcId="{57A91ACB-7B11-42BC-8182-3752F59B5447}" destId="{BECCE951-DF37-49D3-B8C3-9267BAD4ED2E}" srcOrd="0" destOrd="0" presId="urn:microsoft.com/office/officeart/2005/8/layout/hierarchy6"/>
    <dgm:cxn modelId="{680D2239-4D80-4AA8-BDC4-957778E185A0}" type="presParOf" srcId="{57A91ACB-7B11-42BC-8182-3752F59B5447}" destId="{93295105-8764-4279-809C-89BA0971CAB1}" srcOrd="1" destOrd="0" presId="urn:microsoft.com/office/officeart/2005/8/layout/hierarchy6"/>
    <dgm:cxn modelId="{A180ABAD-CCE9-4262-BEE0-8EBA46ABB7A3}" type="presParOf" srcId="{93295105-8764-4279-809C-89BA0971CAB1}" destId="{486DD54C-135D-455B-856B-EDF784A1F458}" srcOrd="0" destOrd="0" presId="urn:microsoft.com/office/officeart/2005/8/layout/hierarchy6"/>
    <dgm:cxn modelId="{BB96C294-6447-46C3-A746-57560120D2DA}" type="presParOf" srcId="{93295105-8764-4279-809C-89BA0971CAB1}" destId="{31A68724-871B-41A9-85D8-66619B6EE7CD}" srcOrd="1" destOrd="0" presId="urn:microsoft.com/office/officeart/2005/8/layout/hierarchy6"/>
    <dgm:cxn modelId="{D93E20BE-CCE6-4D30-BD17-B0C67B7BC516}" type="presParOf" srcId="{31A68724-871B-41A9-85D8-66619B6EE7CD}" destId="{1D156D5C-3AD3-4835-9AF6-24AE12243E46}" srcOrd="0" destOrd="0" presId="urn:microsoft.com/office/officeart/2005/8/layout/hierarchy6"/>
    <dgm:cxn modelId="{F7742CD3-E7B7-4870-AA25-B0E592D29546}" type="presParOf" srcId="{31A68724-871B-41A9-85D8-66619B6EE7CD}" destId="{E8715420-DA43-4D2F-927A-364C45033500}" srcOrd="1" destOrd="0" presId="urn:microsoft.com/office/officeart/2005/8/layout/hierarchy6"/>
    <dgm:cxn modelId="{F75CA03D-4C52-40EF-9501-9A2A6F24CB61}" type="presParOf" srcId="{93295105-8764-4279-809C-89BA0971CAB1}" destId="{48461AA5-DCD4-4753-8701-7C47187DC7DC}" srcOrd="2" destOrd="0" presId="urn:microsoft.com/office/officeart/2005/8/layout/hierarchy6"/>
    <dgm:cxn modelId="{57F42820-D728-4A32-B05A-99FBFF6AAE0B}" type="presParOf" srcId="{93295105-8764-4279-809C-89BA0971CAB1}" destId="{FC7C001A-2F31-4466-8513-70C46FA6BE20}" srcOrd="3" destOrd="0" presId="urn:microsoft.com/office/officeart/2005/8/layout/hierarchy6"/>
    <dgm:cxn modelId="{13EFFA83-8466-4682-9F93-22CE3915A32A}" type="presParOf" srcId="{FC7C001A-2F31-4466-8513-70C46FA6BE20}" destId="{E048749D-88A8-4E22-954C-3A1C5C988076}" srcOrd="0" destOrd="0" presId="urn:microsoft.com/office/officeart/2005/8/layout/hierarchy6"/>
    <dgm:cxn modelId="{1DF80AA6-182B-4629-A13C-823B353EC9EA}" type="presParOf" srcId="{FC7C001A-2F31-4466-8513-70C46FA6BE20}" destId="{CCF5F772-4F5E-4D83-8285-2229C1FA13B2}" srcOrd="1" destOrd="0" presId="urn:microsoft.com/office/officeart/2005/8/layout/hierarchy6"/>
    <dgm:cxn modelId="{F30D3E8B-D446-4E5F-9EBD-8F518937FD50}" type="presParOf" srcId="{4784F89E-FDEC-49B5-8FED-02BE61029128}" destId="{90A507B8-3268-4125-84D9-5286F5E7FDF2}" srcOrd="2" destOrd="0" presId="urn:microsoft.com/office/officeart/2005/8/layout/hierarchy6"/>
    <dgm:cxn modelId="{C6EAF574-8738-4839-A133-F73EE18D7BDC}" type="presParOf" srcId="{4784F89E-FDEC-49B5-8FED-02BE61029128}" destId="{A2309960-B5EA-44FC-AB70-F6362863DC66}" srcOrd="3" destOrd="0" presId="urn:microsoft.com/office/officeart/2005/8/layout/hierarchy6"/>
    <dgm:cxn modelId="{F6E4043D-6910-44B8-B4C6-5A6445E643C6}" type="presParOf" srcId="{A2309960-B5EA-44FC-AB70-F6362863DC66}" destId="{1C2E95A7-5B72-4769-802C-62CDAFA92F3D}" srcOrd="0" destOrd="0" presId="urn:microsoft.com/office/officeart/2005/8/layout/hierarchy6"/>
    <dgm:cxn modelId="{31132786-5F38-4FC4-854E-328A0B1F67AE}" type="presParOf" srcId="{A2309960-B5EA-44FC-AB70-F6362863DC66}" destId="{802F8018-972A-4C6B-918F-2000B1D524B7}" srcOrd="1" destOrd="0" presId="urn:microsoft.com/office/officeart/2005/8/layout/hierarchy6"/>
    <dgm:cxn modelId="{C025C5CA-5040-46EE-8CF0-7C8ACF038659}" type="presParOf" srcId="{621B9F45-6017-4F11-B145-AC3292709B57}" destId="{FA3458DF-7FB1-4CE4-992B-969DBB48DB63}" srcOrd="2" destOrd="0" presId="urn:microsoft.com/office/officeart/2005/8/layout/hierarchy6"/>
    <dgm:cxn modelId="{51F6F528-509E-426C-990C-0DCE53FE84E8}" type="presParOf" srcId="{621B9F45-6017-4F11-B145-AC3292709B57}" destId="{4A9D51C0-1939-4EEF-94F1-3A9F2ECB6494}" srcOrd="3" destOrd="0" presId="urn:microsoft.com/office/officeart/2005/8/layout/hierarchy6"/>
    <dgm:cxn modelId="{9A84945C-6BAA-4809-A7BE-91B228069738}" type="presParOf" srcId="{4A9D51C0-1939-4EEF-94F1-3A9F2ECB6494}" destId="{B9F2F8FF-3DEA-444B-B579-6E759781F473}" srcOrd="0" destOrd="0" presId="urn:microsoft.com/office/officeart/2005/8/layout/hierarchy6"/>
    <dgm:cxn modelId="{5EC2AF9D-1691-4C6E-95C9-272A8BB30C6B}" type="presParOf" srcId="{4A9D51C0-1939-4EEF-94F1-3A9F2ECB6494}" destId="{1A223D62-095C-41CF-93CB-2BB5BF774F04}" srcOrd="1" destOrd="0" presId="urn:microsoft.com/office/officeart/2005/8/layout/hierarchy6"/>
    <dgm:cxn modelId="{EB521A40-853C-4488-A501-B6705AB5F8E2}" type="presParOf" srcId="{1A223D62-095C-41CF-93CB-2BB5BF774F04}" destId="{408508D4-2F12-4A42-80DC-DDD93DA3B7A0}" srcOrd="0" destOrd="0" presId="urn:microsoft.com/office/officeart/2005/8/layout/hierarchy6"/>
    <dgm:cxn modelId="{83A79708-26E4-4DC7-AD16-23776A182E08}" type="presParOf" srcId="{1A223D62-095C-41CF-93CB-2BB5BF774F04}" destId="{3DB7ADE0-1C03-4F9B-BE8E-A0A502C96807}" srcOrd="1" destOrd="0" presId="urn:microsoft.com/office/officeart/2005/8/layout/hierarchy6"/>
    <dgm:cxn modelId="{A0B917CD-11FD-4DEB-8EC6-80C7BA0ECDC8}" type="presParOf" srcId="{3DB7ADE0-1C03-4F9B-BE8E-A0A502C96807}" destId="{5CC96A86-FF70-4A4A-A416-763D8A3D817C}" srcOrd="0" destOrd="0" presId="urn:microsoft.com/office/officeart/2005/8/layout/hierarchy6"/>
    <dgm:cxn modelId="{167212A2-4620-4238-8408-CEB264970665}" type="presParOf" srcId="{3DB7ADE0-1C03-4F9B-BE8E-A0A502C96807}" destId="{F385700D-DF34-4721-B349-91B4088E778B}" srcOrd="1" destOrd="0" presId="urn:microsoft.com/office/officeart/2005/8/layout/hierarchy6"/>
    <dgm:cxn modelId="{C26E3BAC-AE69-4012-9557-3ED0C881A176}" type="presParOf" srcId="{1A223D62-095C-41CF-93CB-2BB5BF774F04}" destId="{C9EB40D1-1C8E-4C70-AB69-970CF1292BCE}" srcOrd="2" destOrd="0" presId="urn:microsoft.com/office/officeart/2005/8/layout/hierarchy6"/>
    <dgm:cxn modelId="{3C7974A6-29AC-4FD1-96B7-8A4C57B4026D}" type="presParOf" srcId="{1A223D62-095C-41CF-93CB-2BB5BF774F04}" destId="{D38C7070-D1C3-4E96-8BE7-98C5CDA19210}" srcOrd="3" destOrd="0" presId="urn:microsoft.com/office/officeart/2005/8/layout/hierarchy6"/>
    <dgm:cxn modelId="{68718447-2508-42DF-9EC0-F7698E25392E}" type="presParOf" srcId="{D38C7070-D1C3-4E96-8BE7-98C5CDA19210}" destId="{B707F49D-C668-4726-9135-8C0F12604A4F}" srcOrd="0" destOrd="0" presId="urn:microsoft.com/office/officeart/2005/8/layout/hierarchy6"/>
    <dgm:cxn modelId="{1B506902-8B24-4B1B-90C6-D01CDB3CF6A3}" type="presParOf" srcId="{D38C7070-D1C3-4E96-8BE7-98C5CDA19210}" destId="{FB6C27DB-13B9-4191-9637-8EEBE17FEE98}" srcOrd="1" destOrd="0" presId="urn:microsoft.com/office/officeart/2005/8/layout/hierarchy6"/>
    <dgm:cxn modelId="{C5C6176E-C1B5-4E8D-85DB-DDBEFAD461BE}" type="presParOf" srcId="{1A223D62-095C-41CF-93CB-2BB5BF774F04}" destId="{F6077DA1-5E4D-449E-AB65-FF9CCD771952}" srcOrd="4" destOrd="0" presId="urn:microsoft.com/office/officeart/2005/8/layout/hierarchy6"/>
    <dgm:cxn modelId="{00E90F8B-3728-4671-9ECF-AC97623BA897}" type="presParOf" srcId="{1A223D62-095C-41CF-93CB-2BB5BF774F04}" destId="{AB176968-DCC5-4BD3-BDCB-1F312361A3EA}" srcOrd="5" destOrd="0" presId="urn:microsoft.com/office/officeart/2005/8/layout/hierarchy6"/>
    <dgm:cxn modelId="{0DB8CFC2-6CDB-46E9-AB8A-A5E7BCC414FE}" type="presParOf" srcId="{AB176968-DCC5-4BD3-BDCB-1F312361A3EA}" destId="{9ABDCEC4-31AB-4B46-84C9-B3D15119980E}" srcOrd="0" destOrd="0" presId="urn:microsoft.com/office/officeart/2005/8/layout/hierarchy6"/>
    <dgm:cxn modelId="{FCC18870-178F-40FE-B781-E269F10ED604}" type="presParOf" srcId="{AB176968-DCC5-4BD3-BDCB-1F312361A3EA}" destId="{1F3C62B8-F608-4A58-8433-4B4223783405}" srcOrd="1" destOrd="0" presId="urn:microsoft.com/office/officeart/2005/8/layout/hierarchy6"/>
    <dgm:cxn modelId="{DA6BC09B-676C-4B57-988C-7FA2FEB602BC}" type="presParOf" srcId="{539F5A97-8AC5-49BC-B479-F3A7795BB6B6}" destId="{5190AF1A-C091-4E34-B7C4-4F40B3AB8A81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3020F5-2652-490B-AAD0-80520D373F5F}">
      <dsp:nvSpPr>
        <dsp:cNvPr id="0" name=""/>
        <dsp:cNvSpPr/>
      </dsp:nvSpPr>
      <dsp:spPr>
        <a:xfrm>
          <a:off x="1619967" y="0"/>
          <a:ext cx="2581634" cy="64540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Phân</a:t>
          </a:r>
          <a:r>
            <a:rPr lang="en-US" sz="1600" b="0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tích</a:t>
          </a:r>
          <a:r>
            <a:rPr lang="en-US" sz="1600" b="0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kế</a:t>
          </a:r>
          <a:r>
            <a:rPr lang="en-US" sz="1600" b="0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hoạch</a:t>
          </a:r>
          <a:r>
            <a:rPr lang="en-US" sz="1600" b="0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/</a:t>
          </a:r>
          <a:r>
            <a:rPr lang="en-US" sz="1600" b="0" kern="120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chiến</a:t>
          </a:r>
          <a:r>
            <a:rPr lang="en-US" sz="1600" b="0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lược</a:t>
          </a:r>
          <a:r>
            <a:rPr lang="en-US" sz="1600" b="0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sản</a:t>
          </a:r>
          <a:r>
            <a:rPr lang="en-US" sz="1600" b="0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xuất</a:t>
          </a:r>
          <a:r>
            <a:rPr lang="en-US" sz="1600" b="0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kinh</a:t>
          </a:r>
          <a:r>
            <a:rPr lang="en-US" sz="1600" b="0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doanh</a:t>
          </a:r>
          <a:endParaRPr lang="en-US" sz="16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638870" y="18903"/>
        <a:ext cx="2543828" cy="607602"/>
      </dsp:txXfrm>
    </dsp:sp>
    <dsp:sp modelId="{1D0B6D7D-8EEC-40D1-91F4-595F0246852F}">
      <dsp:nvSpPr>
        <dsp:cNvPr id="0" name=""/>
        <dsp:cNvSpPr/>
      </dsp:nvSpPr>
      <dsp:spPr>
        <a:xfrm rot="5400000">
          <a:off x="2854311" y="701882"/>
          <a:ext cx="112946" cy="112946"/>
        </a:xfrm>
        <a:prstGeom prst="rightArrow">
          <a:avLst>
            <a:gd name="adj1" fmla="val 667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C7F71F-6A07-4C7F-9C08-381564B90065}">
      <dsp:nvSpPr>
        <dsp:cNvPr id="0" name=""/>
        <dsp:cNvSpPr/>
      </dsp:nvSpPr>
      <dsp:spPr>
        <a:xfrm>
          <a:off x="1619967" y="871301"/>
          <a:ext cx="2581634" cy="645408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D</a:t>
          </a:r>
          <a:r>
            <a:rPr lang="en-US" sz="1600" b="0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ự </a:t>
          </a:r>
          <a:r>
            <a:rPr lang="en-US" sz="1600" b="0" kern="120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báo</a:t>
          </a:r>
          <a:r>
            <a:rPr lang="en-US" sz="1600" b="0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năng</a:t>
          </a:r>
          <a:r>
            <a:rPr lang="en-US" sz="1600" b="0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lực</a:t>
          </a:r>
          <a:r>
            <a:rPr lang="en-US" sz="1600" b="0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yêu</a:t>
          </a:r>
          <a:r>
            <a:rPr lang="en-US" sz="1600" b="0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cầu</a:t>
          </a:r>
          <a:r>
            <a:rPr lang="en-US" sz="1600" b="0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của</a:t>
          </a:r>
          <a:r>
            <a:rPr lang="en-US" sz="1600" b="0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sản</a:t>
          </a:r>
          <a:r>
            <a:rPr lang="en-US" sz="1600" b="0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xuất</a:t>
          </a:r>
          <a:r>
            <a:rPr lang="en-US" sz="1600" b="0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kinh</a:t>
          </a:r>
          <a:r>
            <a:rPr lang="en-US" sz="1600" b="0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doanh</a:t>
          </a:r>
          <a:endParaRPr lang="en-US" sz="16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638870" y="890204"/>
        <a:ext cx="2543828" cy="607602"/>
      </dsp:txXfrm>
    </dsp:sp>
    <dsp:sp modelId="{BEFBF767-86DB-41EA-9E9B-604DD03B6A80}">
      <dsp:nvSpPr>
        <dsp:cNvPr id="0" name=""/>
        <dsp:cNvSpPr/>
      </dsp:nvSpPr>
      <dsp:spPr>
        <a:xfrm rot="5400000">
          <a:off x="2854311" y="1573183"/>
          <a:ext cx="112946" cy="112946"/>
        </a:xfrm>
        <a:prstGeom prst="rightArrow">
          <a:avLst>
            <a:gd name="adj1" fmla="val 667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92D688-E07C-4830-9AF9-66EE284076AD}">
      <dsp:nvSpPr>
        <dsp:cNvPr id="0" name=""/>
        <dsp:cNvSpPr/>
      </dsp:nvSpPr>
      <dsp:spPr>
        <a:xfrm>
          <a:off x="1619967" y="1742603"/>
          <a:ext cx="2581634" cy="645408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Đánh</a:t>
          </a:r>
          <a:r>
            <a:rPr lang="en-US" sz="1600" b="0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giá</a:t>
          </a:r>
          <a:r>
            <a:rPr lang="en-US" sz="1600" b="0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năng</a:t>
          </a:r>
          <a:r>
            <a:rPr lang="en-US" sz="1600" b="0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lực</a:t>
          </a:r>
          <a:r>
            <a:rPr lang="en-US" sz="1600" b="0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                </a:t>
          </a:r>
          <a:r>
            <a:rPr lang="en-US" sz="1600" b="0" kern="120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hiện</a:t>
          </a:r>
          <a:r>
            <a:rPr lang="en-US" sz="1600" b="0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rPr>
            <a:t>có</a:t>
          </a:r>
          <a:endParaRPr lang="en-US" sz="16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638870" y="1761506"/>
        <a:ext cx="2543828" cy="607602"/>
      </dsp:txXfrm>
    </dsp:sp>
    <dsp:sp modelId="{160D3F2E-3EBC-409B-AE3C-289515DCDE94}">
      <dsp:nvSpPr>
        <dsp:cNvPr id="0" name=""/>
        <dsp:cNvSpPr/>
      </dsp:nvSpPr>
      <dsp:spPr>
        <a:xfrm rot="5400000">
          <a:off x="2854311" y="2444485"/>
          <a:ext cx="112946" cy="112946"/>
        </a:xfrm>
        <a:prstGeom prst="rightArrow">
          <a:avLst>
            <a:gd name="adj1" fmla="val 667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7870FD-0ED4-47CD-9206-A5A8699D5479}">
      <dsp:nvSpPr>
        <dsp:cNvPr id="0" name=""/>
        <dsp:cNvSpPr/>
      </dsp:nvSpPr>
      <dsp:spPr>
        <a:xfrm>
          <a:off x="1619967" y="2613905"/>
          <a:ext cx="2581634" cy="645408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Xác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định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năng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lực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            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thiếu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hụt</a:t>
          </a:r>
          <a:endParaRPr lang="en-US" sz="16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638870" y="2632808"/>
        <a:ext cx="2543828" cy="607602"/>
      </dsp:txXfrm>
    </dsp:sp>
    <dsp:sp modelId="{09DFE47F-2CD8-4A6F-8E7B-243061FA4D65}">
      <dsp:nvSpPr>
        <dsp:cNvPr id="0" name=""/>
        <dsp:cNvSpPr/>
      </dsp:nvSpPr>
      <dsp:spPr>
        <a:xfrm rot="5400000">
          <a:off x="2854311" y="3315787"/>
          <a:ext cx="112946" cy="112946"/>
        </a:xfrm>
        <a:prstGeom prst="rightArrow">
          <a:avLst>
            <a:gd name="adj1" fmla="val 667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97684B-0924-4149-A204-D192DE579550}">
      <dsp:nvSpPr>
        <dsp:cNvPr id="0" name=""/>
        <dsp:cNvSpPr/>
      </dsp:nvSpPr>
      <dsp:spPr>
        <a:xfrm>
          <a:off x="1619967" y="3485207"/>
          <a:ext cx="2581634" cy="645408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Lựa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chọn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giải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pháp</a:t>
          </a:r>
          <a:endParaRPr lang="en-US" sz="16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638870" y="3504110"/>
        <a:ext cx="2543828" cy="607602"/>
      </dsp:txXfrm>
    </dsp:sp>
    <dsp:sp modelId="{954E4799-2C27-4FCD-8458-E16402E320E4}">
      <dsp:nvSpPr>
        <dsp:cNvPr id="0" name=""/>
        <dsp:cNvSpPr/>
      </dsp:nvSpPr>
      <dsp:spPr>
        <a:xfrm>
          <a:off x="4563030" y="0"/>
          <a:ext cx="2581634" cy="64540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Nhận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biệt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dấu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hiệu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               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bất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thường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sp:txBody>
      <dsp:txXfrm>
        <a:off x="4581933" y="18903"/>
        <a:ext cx="2543828" cy="607602"/>
      </dsp:txXfrm>
    </dsp:sp>
    <dsp:sp modelId="{68F2B1A7-CD01-4A02-9CA6-F64E078CC9A2}">
      <dsp:nvSpPr>
        <dsp:cNvPr id="0" name=""/>
        <dsp:cNvSpPr/>
      </dsp:nvSpPr>
      <dsp:spPr>
        <a:xfrm rot="5400000">
          <a:off x="5797375" y="701882"/>
          <a:ext cx="112946" cy="112946"/>
        </a:xfrm>
        <a:prstGeom prst="rightArrow">
          <a:avLst>
            <a:gd name="adj1" fmla="val 667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559F69-B664-47BE-971C-0F53995DB1EB}">
      <dsp:nvSpPr>
        <dsp:cNvPr id="0" name=""/>
        <dsp:cNvSpPr/>
      </dsp:nvSpPr>
      <dsp:spPr>
        <a:xfrm>
          <a:off x="4563030" y="871301"/>
          <a:ext cx="2581634" cy="645408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Xác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định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nguyên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nhân</a:t>
          </a:r>
          <a:endParaRPr lang="en-US" sz="16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581933" y="890204"/>
        <a:ext cx="2543828" cy="607602"/>
      </dsp:txXfrm>
    </dsp:sp>
    <dsp:sp modelId="{0CE25A2E-6259-427C-B116-A6D05FC14A10}">
      <dsp:nvSpPr>
        <dsp:cNvPr id="0" name=""/>
        <dsp:cNvSpPr/>
      </dsp:nvSpPr>
      <dsp:spPr>
        <a:xfrm rot="5400000">
          <a:off x="5797375" y="1573183"/>
          <a:ext cx="112946" cy="112946"/>
        </a:xfrm>
        <a:prstGeom prst="rightArrow">
          <a:avLst>
            <a:gd name="adj1" fmla="val 667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790FC4-8F30-4766-92B5-786EC674229E}">
      <dsp:nvSpPr>
        <dsp:cNvPr id="0" name=""/>
        <dsp:cNvSpPr/>
      </dsp:nvSpPr>
      <dsp:spPr>
        <a:xfrm>
          <a:off x="4563030" y="1742603"/>
          <a:ext cx="2581634" cy="645408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Xác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định </a:t>
          </a:r>
          <a:r>
            <a:rPr lang="vi-VN" sz="1600" b="0" kern="1200" dirty="0">
              <a:latin typeface="Arial" panose="020B0604020202020204" pitchFamily="34" charset="0"/>
              <a:cs typeface="Arial" panose="020B0604020202020204" pitchFamily="34" charset="0"/>
            </a:rPr>
            <a:t>đơn vị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/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vị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trí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việc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làm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cá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nhân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liên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quan</a:t>
          </a:r>
          <a:endParaRPr lang="en-US" sz="16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581933" y="1761506"/>
        <a:ext cx="2543828" cy="607602"/>
      </dsp:txXfrm>
    </dsp:sp>
    <dsp:sp modelId="{642A73DC-43AB-4098-BAE2-356210F2B040}">
      <dsp:nvSpPr>
        <dsp:cNvPr id="0" name=""/>
        <dsp:cNvSpPr/>
      </dsp:nvSpPr>
      <dsp:spPr>
        <a:xfrm rot="5400000">
          <a:off x="5797375" y="2444485"/>
          <a:ext cx="112946" cy="112946"/>
        </a:xfrm>
        <a:prstGeom prst="rightArrow">
          <a:avLst>
            <a:gd name="adj1" fmla="val 667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0170B9-84F0-4F63-AA7E-795FC9AC8FC0}">
      <dsp:nvSpPr>
        <dsp:cNvPr id="0" name=""/>
        <dsp:cNvSpPr/>
      </dsp:nvSpPr>
      <dsp:spPr>
        <a:xfrm>
          <a:off x="4563030" y="2613905"/>
          <a:ext cx="2581634" cy="645408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Xác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định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năng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lực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               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thiếu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hụt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sp:txBody>
      <dsp:txXfrm>
        <a:off x="4581933" y="2632808"/>
        <a:ext cx="2543828" cy="607602"/>
      </dsp:txXfrm>
    </dsp:sp>
    <dsp:sp modelId="{61B9E5E4-B8DE-44AC-8C69-0DD638CBCC93}">
      <dsp:nvSpPr>
        <dsp:cNvPr id="0" name=""/>
        <dsp:cNvSpPr/>
      </dsp:nvSpPr>
      <dsp:spPr>
        <a:xfrm rot="5400000">
          <a:off x="5797375" y="3315787"/>
          <a:ext cx="112946" cy="112946"/>
        </a:xfrm>
        <a:prstGeom prst="rightArrow">
          <a:avLst>
            <a:gd name="adj1" fmla="val 667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FC4854-1773-4BD3-901B-2CECF15ED0E2}">
      <dsp:nvSpPr>
        <dsp:cNvPr id="0" name=""/>
        <dsp:cNvSpPr/>
      </dsp:nvSpPr>
      <dsp:spPr>
        <a:xfrm>
          <a:off x="4563030" y="3485207"/>
          <a:ext cx="2581634" cy="645408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Lựa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chọn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giải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pháp</a:t>
          </a:r>
          <a:endParaRPr lang="en-US" sz="16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581933" y="3504110"/>
        <a:ext cx="2543828" cy="6076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C433B8-8803-4477-AFEC-EDBB01E95630}">
      <dsp:nvSpPr>
        <dsp:cNvPr id="0" name=""/>
        <dsp:cNvSpPr/>
      </dsp:nvSpPr>
      <dsp:spPr>
        <a:xfrm>
          <a:off x="2507657" y="0"/>
          <a:ext cx="3095429" cy="607910"/>
        </a:xfrm>
        <a:prstGeom prst="roundRect">
          <a:avLst>
            <a:gd name="adj" fmla="val 10000"/>
          </a:avLst>
        </a:prstGeom>
        <a:solidFill>
          <a:schemeClr val="bg1"/>
        </a:solidFill>
        <a:ln>
          <a:solidFill>
            <a:schemeClr val="accent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Lập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phương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án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đào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tạo</a:t>
          </a:r>
          <a:endParaRPr lang="en-US" sz="16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25462" y="17805"/>
        <a:ext cx="3059819" cy="5723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6457CD-ACA3-4F84-9DFC-71867A566C7A}">
      <dsp:nvSpPr>
        <dsp:cNvPr id="0" name=""/>
        <dsp:cNvSpPr/>
      </dsp:nvSpPr>
      <dsp:spPr>
        <a:xfrm>
          <a:off x="3410" y="776770"/>
          <a:ext cx="1057189" cy="3107083"/>
        </a:xfrm>
        <a:prstGeom prst="roundRect">
          <a:avLst>
            <a:gd name="adj" fmla="val 10000"/>
          </a:avLst>
        </a:prstGeom>
        <a:solidFill>
          <a:schemeClr val="lt1"/>
        </a:solidFill>
        <a:ln w="19050" cap="rnd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Nhận</a:t>
          </a:r>
          <a:r>
            <a:rPr lang="en-US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biết</a:t>
          </a:r>
          <a:r>
            <a:rPr lang="en-US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dấu</a:t>
          </a:r>
          <a:r>
            <a:rPr lang="en-US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hiệu</a:t>
          </a:r>
          <a:r>
            <a:rPr lang="en-US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có</a:t>
          </a:r>
          <a:r>
            <a:rPr lang="en-US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vấn</a:t>
          </a:r>
          <a:r>
            <a:rPr lang="en-US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đề</a:t>
          </a:r>
          <a:endParaRPr lang="vi-VN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4374" y="807734"/>
        <a:ext cx="995261" cy="3045155"/>
      </dsp:txXfrm>
    </dsp:sp>
    <dsp:sp modelId="{C95B91A5-6500-420C-B93C-E484FA3B762B}">
      <dsp:nvSpPr>
        <dsp:cNvPr id="0" name=""/>
        <dsp:cNvSpPr/>
      </dsp:nvSpPr>
      <dsp:spPr>
        <a:xfrm>
          <a:off x="1166319" y="2108170"/>
          <a:ext cx="224124" cy="444284"/>
        </a:xfrm>
        <a:prstGeom prst="rightArrow">
          <a:avLst>
            <a:gd name="adj1" fmla="val 60000"/>
            <a:gd name="adj2" fmla="val 50000"/>
          </a:avLst>
        </a:prstGeom>
        <a:solidFill>
          <a:schemeClr val="lt1"/>
        </a:solidFill>
        <a:ln w="19050" cap="rnd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66319" y="2197027"/>
        <a:ext cx="156887" cy="266570"/>
      </dsp:txXfrm>
    </dsp:sp>
    <dsp:sp modelId="{0D2815EE-28D0-47A6-B0DB-C6C2A0E9585A}">
      <dsp:nvSpPr>
        <dsp:cNvPr id="0" name=""/>
        <dsp:cNvSpPr/>
      </dsp:nvSpPr>
      <dsp:spPr>
        <a:xfrm>
          <a:off x="1483476" y="776770"/>
          <a:ext cx="1057189" cy="3107083"/>
        </a:xfrm>
        <a:prstGeom prst="roundRect">
          <a:avLst>
            <a:gd name="adj" fmla="val 10000"/>
          </a:avLst>
        </a:prstGeom>
        <a:solidFill>
          <a:schemeClr val="lt1"/>
        </a:solidFill>
        <a:ln w="19050" cap="rnd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Xác định nguyên nhân của vấn đề</a:t>
          </a:r>
          <a:endParaRPr lang="vi-VN" sz="2000" kern="12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514440" y="807734"/>
        <a:ext cx="995261" cy="3045155"/>
      </dsp:txXfrm>
    </dsp:sp>
    <dsp:sp modelId="{49910771-C467-439F-8AF2-E82B7C213D83}">
      <dsp:nvSpPr>
        <dsp:cNvPr id="0" name=""/>
        <dsp:cNvSpPr/>
      </dsp:nvSpPr>
      <dsp:spPr>
        <a:xfrm>
          <a:off x="2646385" y="2108170"/>
          <a:ext cx="224124" cy="444284"/>
        </a:xfrm>
        <a:prstGeom prst="rightArrow">
          <a:avLst>
            <a:gd name="adj1" fmla="val 60000"/>
            <a:gd name="adj2" fmla="val 50000"/>
          </a:avLst>
        </a:prstGeom>
        <a:solidFill>
          <a:schemeClr val="lt1"/>
        </a:solidFill>
        <a:ln w="19050" cap="rnd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46385" y="2197027"/>
        <a:ext cx="156887" cy="266570"/>
      </dsp:txXfrm>
    </dsp:sp>
    <dsp:sp modelId="{9F588028-BE28-4BFB-B2A7-B8351176B9D2}">
      <dsp:nvSpPr>
        <dsp:cNvPr id="0" name=""/>
        <dsp:cNvSpPr/>
      </dsp:nvSpPr>
      <dsp:spPr>
        <a:xfrm>
          <a:off x="2963542" y="776770"/>
          <a:ext cx="1057189" cy="3107083"/>
        </a:xfrm>
        <a:prstGeom prst="roundRect">
          <a:avLst>
            <a:gd name="adj" fmla="val 10000"/>
          </a:avLst>
        </a:prstGeom>
        <a:solidFill>
          <a:schemeClr val="lt1"/>
        </a:solidFill>
        <a:ln w="19050" cap="rnd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Xác định tác nhân liên đới</a:t>
          </a:r>
          <a:endParaRPr lang="vi-VN" sz="2000" kern="12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994506" y="807734"/>
        <a:ext cx="995261" cy="3045155"/>
      </dsp:txXfrm>
    </dsp:sp>
    <dsp:sp modelId="{5705BA86-D0C2-491F-81AA-877810707EEE}">
      <dsp:nvSpPr>
        <dsp:cNvPr id="0" name=""/>
        <dsp:cNvSpPr/>
      </dsp:nvSpPr>
      <dsp:spPr>
        <a:xfrm>
          <a:off x="4126450" y="2108170"/>
          <a:ext cx="224124" cy="444284"/>
        </a:xfrm>
        <a:prstGeom prst="rightArrow">
          <a:avLst>
            <a:gd name="adj1" fmla="val 60000"/>
            <a:gd name="adj2" fmla="val 50000"/>
          </a:avLst>
        </a:prstGeom>
        <a:solidFill>
          <a:schemeClr val="lt1"/>
        </a:solidFill>
        <a:ln w="19050" cap="rnd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26450" y="2197027"/>
        <a:ext cx="156887" cy="266570"/>
      </dsp:txXfrm>
    </dsp:sp>
    <dsp:sp modelId="{A34B31A5-C6BA-4083-A834-D157DDC60C0B}">
      <dsp:nvSpPr>
        <dsp:cNvPr id="0" name=""/>
        <dsp:cNvSpPr/>
      </dsp:nvSpPr>
      <dsp:spPr>
        <a:xfrm>
          <a:off x="4443607" y="776770"/>
          <a:ext cx="1057189" cy="3107083"/>
        </a:xfrm>
        <a:prstGeom prst="roundRect">
          <a:avLst>
            <a:gd name="adj" fmla="val 10000"/>
          </a:avLst>
        </a:prstGeom>
        <a:solidFill>
          <a:schemeClr val="lt1"/>
        </a:solidFill>
        <a:ln w="19050" cap="rnd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Xác định năng lực thiếu hụt</a:t>
          </a:r>
          <a:endParaRPr lang="vi-VN" sz="2000" kern="12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474571" y="807734"/>
        <a:ext cx="995261" cy="3045155"/>
      </dsp:txXfrm>
    </dsp:sp>
    <dsp:sp modelId="{923C0567-BB91-4627-A7F2-9D5E2206A240}">
      <dsp:nvSpPr>
        <dsp:cNvPr id="0" name=""/>
        <dsp:cNvSpPr/>
      </dsp:nvSpPr>
      <dsp:spPr>
        <a:xfrm>
          <a:off x="5606516" y="2108170"/>
          <a:ext cx="224124" cy="444284"/>
        </a:xfrm>
        <a:prstGeom prst="rightArrow">
          <a:avLst>
            <a:gd name="adj1" fmla="val 60000"/>
            <a:gd name="adj2" fmla="val 50000"/>
          </a:avLst>
        </a:prstGeom>
        <a:solidFill>
          <a:schemeClr val="lt1"/>
        </a:solidFill>
        <a:ln w="19050" cap="rnd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606516" y="2197027"/>
        <a:ext cx="156887" cy="266570"/>
      </dsp:txXfrm>
    </dsp:sp>
    <dsp:sp modelId="{5EF672D6-A9EE-4C78-906C-688DAD861E42}">
      <dsp:nvSpPr>
        <dsp:cNvPr id="0" name=""/>
        <dsp:cNvSpPr/>
      </dsp:nvSpPr>
      <dsp:spPr>
        <a:xfrm>
          <a:off x="5923673" y="776770"/>
          <a:ext cx="1057189" cy="3107083"/>
        </a:xfrm>
        <a:prstGeom prst="roundRect">
          <a:avLst>
            <a:gd name="adj" fmla="val 10000"/>
          </a:avLst>
        </a:prstGeom>
        <a:solidFill>
          <a:schemeClr val="lt1"/>
        </a:solidFill>
        <a:ln w="19050" cap="rnd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Lựa chọn giải pháp khắc phục</a:t>
          </a:r>
          <a:endParaRPr lang="vi-VN" sz="2000" kern="12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954637" y="807734"/>
        <a:ext cx="995261" cy="304515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C8352A-E93B-4344-8D8A-0E2665CB360C}">
      <dsp:nvSpPr>
        <dsp:cNvPr id="0" name=""/>
        <dsp:cNvSpPr/>
      </dsp:nvSpPr>
      <dsp:spPr>
        <a:xfrm>
          <a:off x="0" y="268409"/>
          <a:ext cx="1039419" cy="117909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Mục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đích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SXKD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(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Giá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trị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mong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muốn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)</a:t>
          </a:r>
        </a:p>
      </dsp:txBody>
      <dsp:txXfrm>
        <a:off x="30444" y="298853"/>
        <a:ext cx="978531" cy="1118203"/>
      </dsp:txXfrm>
    </dsp:sp>
    <dsp:sp modelId="{7B86D483-B349-4947-A23C-77FAA79608A2}">
      <dsp:nvSpPr>
        <dsp:cNvPr id="0" name=""/>
        <dsp:cNvSpPr/>
      </dsp:nvSpPr>
      <dsp:spPr>
        <a:xfrm>
          <a:off x="1143361" y="729067"/>
          <a:ext cx="220356" cy="2577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43361" y="780622"/>
        <a:ext cx="154249" cy="154666"/>
      </dsp:txXfrm>
    </dsp:sp>
    <dsp:sp modelId="{84668E5B-3A20-4817-ACA7-898DBFCE88A0}">
      <dsp:nvSpPr>
        <dsp:cNvPr id="0" name=""/>
        <dsp:cNvSpPr/>
      </dsp:nvSpPr>
      <dsp:spPr>
        <a:xfrm>
          <a:off x="1455187" y="268409"/>
          <a:ext cx="1039419" cy="117909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Phân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tích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chức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năng</a:t>
          </a:r>
          <a:endParaRPr lang="en-US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485631" y="298853"/>
        <a:ext cx="978531" cy="1118203"/>
      </dsp:txXfrm>
    </dsp:sp>
    <dsp:sp modelId="{BA1CACE5-6D17-4340-8D35-322E6BD1D1F8}">
      <dsp:nvSpPr>
        <dsp:cNvPr id="0" name=""/>
        <dsp:cNvSpPr/>
      </dsp:nvSpPr>
      <dsp:spPr>
        <a:xfrm>
          <a:off x="2598548" y="729067"/>
          <a:ext cx="220356" cy="2577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98548" y="780622"/>
        <a:ext cx="154249" cy="154666"/>
      </dsp:txXfrm>
    </dsp:sp>
    <dsp:sp modelId="{86509B54-32D8-4B4F-8075-691A2F213A3D}">
      <dsp:nvSpPr>
        <dsp:cNvPr id="0" name=""/>
        <dsp:cNvSpPr/>
      </dsp:nvSpPr>
      <dsp:spPr>
        <a:xfrm>
          <a:off x="2910374" y="268409"/>
          <a:ext cx="1039419" cy="117909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Hình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thành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tổ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chức</a:t>
          </a:r>
          <a:endParaRPr lang="en-US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940818" y="298853"/>
        <a:ext cx="978531" cy="1118203"/>
      </dsp:txXfrm>
    </dsp:sp>
    <dsp:sp modelId="{12578EC2-D854-47DD-B234-25488050EC26}">
      <dsp:nvSpPr>
        <dsp:cNvPr id="0" name=""/>
        <dsp:cNvSpPr/>
      </dsp:nvSpPr>
      <dsp:spPr>
        <a:xfrm>
          <a:off x="4053735" y="729067"/>
          <a:ext cx="220356" cy="2577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53735" y="780622"/>
        <a:ext cx="154249" cy="154666"/>
      </dsp:txXfrm>
    </dsp:sp>
    <dsp:sp modelId="{7B742B43-38DE-4F5C-B8FE-AEE1D845FC8A}">
      <dsp:nvSpPr>
        <dsp:cNvPr id="0" name=""/>
        <dsp:cNvSpPr/>
      </dsp:nvSpPr>
      <dsp:spPr>
        <a:xfrm>
          <a:off x="4365561" y="268409"/>
          <a:ext cx="1039419" cy="117909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Hoạt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động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Chỉ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tiêu</a:t>
          </a:r>
          <a:endParaRPr lang="en-US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396005" y="298853"/>
        <a:ext cx="978531" cy="1118203"/>
      </dsp:txXfrm>
    </dsp:sp>
    <dsp:sp modelId="{4F292C88-9008-44EF-842F-405427B1603C}">
      <dsp:nvSpPr>
        <dsp:cNvPr id="0" name=""/>
        <dsp:cNvSpPr/>
      </dsp:nvSpPr>
      <dsp:spPr>
        <a:xfrm>
          <a:off x="5508922" y="729067"/>
          <a:ext cx="220356" cy="2577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508922" y="780622"/>
        <a:ext cx="154249" cy="154666"/>
      </dsp:txXfrm>
    </dsp:sp>
    <dsp:sp modelId="{06D9C758-CD24-4D3C-906F-AD71B9C906BB}">
      <dsp:nvSpPr>
        <dsp:cNvPr id="0" name=""/>
        <dsp:cNvSpPr/>
      </dsp:nvSpPr>
      <dsp:spPr>
        <a:xfrm>
          <a:off x="5820748" y="268409"/>
          <a:ext cx="1039419" cy="117909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…</a:t>
          </a:r>
        </a:p>
      </dsp:txBody>
      <dsp:txXfrm>
        <a:off x="5851192" y="298853"/>
        <a:ext cx="978531" cy="1118203"/>
      </dsp:txXfrm>
    </dsp:sp>
    <dsp:sp modelId="{DD3FDF51-E9FD-463C-8FF5-EAB49F48E3DC}">
      <dsp:nvSpPr>
        <dsp:cNvPr id="0" name=""/>
        <dsp:cNvSpPr/>
      </dsp:nvSpPr>
      <dsp:spPr>
        <a:xfrm>
          <a:off x="6964109" y="729067"/>
          <a:ext cx="220356" cy="2577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964109" y="780622"/>
        <a:ext cx="154249" cy="154666"/>
      </dsp:txXfrm>
    </dsp:sp>
    <dsp:sp modelId="{60EE3CFF-6D39-4FA3-B72D-7CA2424D9B1C}">
      <dsp:nvSpPr>
        <dsp:cNvPr id="0" name=""/>
        <dsp:cNvSpPr/>
      </dsp:nvSpPr>
      <dsp:spPr>
        <a:xfrm>
          <a:off x="7275935" y="268409"/>
          <a:ext cx="1039419" cy="117909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Hoạt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động</a:t>
          </a:r>
          <a:endParaRPr lang="en-US" sz="14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Chỉ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tiêu</a:t>
          </a:r>
          <a:endParaRPr lang="en-US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306379" y="298853"/>
        <a:ext cx="978531" cy="111820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FF4E83-0C28-4E59-9822-12D9377D50C6}">
      <dsp:nvSpPr>
        <dsp:cNvPr id="0" name=""/>
        <dsp:cNvSpPr/>
      </dsp:nvSpPr>
      <dsp:spPr>
        <a:xfrm>
          <a:off x="938674" y="0"/>
          <a:ext cx="3969777" cy="248111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6">
            <a:lumMod val="60000"/>
            <a:lumOff val="40000"/>
          </a:schemeClr>
        </a:solidFill>
        <a:ln>
          <a:solidFill>
            <a:schemeClr val="accent6">
              <a:lumMod val="75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ECC64B-BDE1-4CFB-8598-3AD7AAF96F79}">
      <dsp:nvSpPr>
        <dsp:cNvPr id="0" name=""/>
        <dsp:cNvSpPr/>
      </dsp:nvSpPr>
      <dsp:spPr>
        <a:xfrm>
          <a:off x="1149221" y="2039633"/>
          <a:ext cx="103214" cy="1032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C4ECF7-9AA2-4098-9F6E-059F30561D1A}">
      <dsp:nvSpPr>
        <dsp:cNvPr id="0" name=""/>
        <dsp:cNvSpPr/>
      </dsp:nvSpPr>
      <dsp:spPr>
        <a:xfrm>
          <a:off x="1233142" y="2151017"/>
          <a:ext cx="964305" cy="1623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691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Vật</a:t>
          </a:r>
          <a:r>
            <a:rPr lang="en-US" sz="14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liệu</a:t>
          </a:r>
          <a:r>
            <a:rPr lang="en-US" sz="14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Giá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trị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1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33142" y="2151017"/>
        <a:ext cx="964305" cy="162316"/>
      </dsp:txXfrm>
    </dsp:sp>
    <dsp:sp modelId="{C332F03B-1330-4C17-A155-8A7AEFC6622B}">
      <dsp:nvSpPr>
        <dsp:cNvPr id="0" name=""/>
        <dsp:cNvSpPr/>
      </dsp:nvSpPr>
      <dsp:spPr>
        <a:xfrm>
          <a:off x="2804450" y="856901"/>
          <a:ext cx="186579" cy="18657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2FE1CB-98E2-4C5D-B219-999F991B9D02}">
      <dsp:nvSpPr>
        <dsp:cNvPr id="0" name=""/>
        <dsp:cNvSpPr/>
      </dsp:nvSpPr>
      <dsp:spPr>
        <a:xfrm>
          <a:off x="2632856" y="1131386"/>
          <a:ext cx="1338142" cy="13497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865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>
            <a:solidFill>
              <a:srgbClr val="0070C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Bán</a:t>
          </a:r>
          <a:r>
            <a:rPr lang="en-US" sz="14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thành</a:t>
          </a:r>
          <a:r>
            <a:rPr lang="en-US" sz="14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phẩm</a:t>
          </a:r>
          <a:endParaRPr lang="en-US" sz="1400" kern="1200" dirty="0">
            <a:solidFill>
              <a:srgbClr val="0070C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Giá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trị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2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&gt;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giá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trị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1</a:t>
          </a:r>
        </a:p>
      </dsp:txBody>
      <dsp:txXfrm>
        <a:off x="2632856" y="1131386"/>
        <a:ext cx="1338142" cy="1349724"/>
      </dsp:txXfrm>
    </dsp:sp>
    <dsp:sp modelId="{3999B8FF-4357-4C9A-95D0-7BE423C03243}">
      <dsp:nvSpPr>
        <dsp:cNvPr id="0" name=""/>
        <dsp:cNvSpPr/>
      </dsp:nvSpPr>
      <dsp:spPr>
        <a:xfrm>
          <a:off x="4353947" y="443150"/>
          <a:ext cx="258035" cy="25803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829E21-CB2D-41E1-A796-E4B823DBF53E}">
      <dsp:nvSpPr>
        <dsp:cNvPr id="0" name=""/>
        <dsp:cNvSpPr/>
      </dsp:nvSpPr>
      <dsp:spPr>
        <a:xfrm>
          <a:off x="4894380" y="145862"/>
          <a:ext cx="952746" cy="17243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6728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Thành</a:t>
          </a:r>
          <a:r>
            <a:rPr lang="en-US" sz="14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phầm</a:t>
          </a:r>
          <a:r>
            <a:rPr lang="en-US" sz="14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  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Giá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trị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mong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muốn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n-US" sz="1400" kern="1200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894380" y="145862"/>
        <a:ext cx="952746" cy="172437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554F3B-B567-4AA2-81B0-DBC5F30C8FF0}">
      <dsp:nvSpPr>
        <dsp:cNvPr id="0" name=""/>
        <dsp:cNvSpPr/>
      </dsp:nvSpPr>
      <dsp:spPr>
        <a:xfrm>
          <a:off x="624" y="1299105"/>
          <a:ext cx="1099259" cy="5496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>
              <a:latin typeface="Arial" panose="020B0604020202020204" pitchFamily="34" charset="0"/>
              <a:cs typeface="Arial" panose="020B0604020202020204" pitchFamily="34" charset="0"/>
            </a:rPr>
            <a:t>Mục</a:t>
          </a: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kern="1200" dirty="0" err="1">
              <a:latin typeface="Arial" panose="020B0604020202020204" pitchFamily="34" charset="0"/>
              <a:cs typeface="Arial" panose="020B0604020202020204" pitchFamily="34" charset="0"/>
            </a:rPr>
            <a:t>đích</a:t>
          </a:r>
          <a:endParaRPr lang="en-US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6722" y="1315203"/>
        <a:ext cx="1067063" cy="517433"/>
      </dsp:txXfrm>
    </dsp:sp>
    <dsp:sp modelId="{46B7E068-6855-4CB8-9786-234F730A11B0}">
      <dsp:nvSpPr>
        <dsp:cNvPr id="0" name=""/>
        <dsp:cNvSpPr/>
      </dsp:nvSpPr>
      <dsp:spPr>
        <a:xfrm rot="18770822">
          <a:off x="996445" y="1319424"/>
          <a:ext cx="646582" cy="34936"/>
        </a:xfrm>
        <a:custGeom>
          <a:avLst/>
          <a:gdLst/>
          <a:ahLst/>
          <a:cxnLst/>
          <a:rect l="0" t="0" r="0" b="0"/>
          <a:pathLst>
            <a:path>
              <a:moveTo>
                <a:pt x="0" y="17468"/>
              </a:moveTo>
              <a:lnTo>
                <a:pt x="646582" y="17468"/>
              </a:lnTo>
            </a:path>
          </a:pathLst>
        </a:custGeom>
        <a:noFill/>
        <a:ln w="15875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1303571" y="1320728"/>
        <a:ext cx="32329" cy="32329"/>
      </dsp:txXfrm>
    </dsp:sp>
    <dsp:sp modelId="{987A8628-5A8C-4C2E-A891-EC46B28E6A4D}">
      <dsp:nvSpPr>
        <dsp:cNvPr id="0" name=""/>
        <dsp:cNvSpPr/>
      </dsp:nvSpPr>
      <dsp:spPr>
        <a:xfrm>
          <a:off x="1539588" y="825049"/>
          <a:ext cx="1099259" cy="5496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Chức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năng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chính</a:t>
          </a:r>
          <a:endParaRPr lang="en-US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555686" y="841147"/>
        <a:ext cx="1067063" cy="517433"/>
      </dsp:txXfrm>
    </dsp:sp>
    <dsp:sp modelId="{92660B01-7699-4F47-9826-CE7FB9F5F7F1}">
      <dsp:nvSpPr>
        <dsp:cNvPr id="0" name=""/>
        <dsp:cNvSpPr/>
      </dsp:nvSpPr>
      <dsp:spPr>
        <a:xfrm rot="19457599">
          <a:off x="2587951" y="924377"/>
          <a:ext cx="541497" cy="34936"/>
        </a:xfrm>
        <a:custGeom>
          <a:avLst/>
          <a:gdLst/>
          <a:ahLst/>
          <a:cxnLst/>
          <a:rect l="0" t="0" r="0" b="0"/>
          <a:pathLst>
            <a:path>
              <a:moveTo>
                <a:pt x="0" y="17468"/>
              </a:moveTo>
              <a:lnTo>
                <a:pt x="541497" y="17468"/>
              </a:lnTo>
            </a:path>
          </a:pathLst>
        </a:custGeom>
        <a:noFill/>
        <a:ln w="158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2845162" y="928308"/>
        <a:ext cx="27074" cy="27074"/>
      </dsp:txXfrm>
    </dsp:sp>
    <dsp:sp modelId="{30D6C6FF-89BA-4169-B463-71861836AF3D}">
      <dsp:nvSpPr>
        <dsp:cNvPr id="0" name=""/>
        <dsp:cNvSpPr/>
      </dsp:nvSpPr>
      <dsp:spPr>
        <a:xfrm>
          <a:off x="3078551" y="509012"/>
          <a:ext cx="1099259" cy="5496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>
              <a:latin typeface="Arial" panose="020B0604020202020204" pitchFamily="34" charset="0"/>
              <a:cs typeface="Arial" panose="020B0604020202020204" pitchFamily="34" charset="0"/>
            </a:rPr>
            <a:t>Chức</a:t>
          </a: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kern="1200" dirty="0" err="1">
              <a:latin typeface="Arial" panose="020B0604020202020204" pitchFamily="34" charset="0"/>
              <a:cs typeface="Arial" panose="020B0604020202020204" pitchFamily="34" charset="0"/>
            </a:rPr>
            <a:t>năng</a:t>
          </a: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kern="1200" dirty="0" err="1">
              <a:latin typeface="Arial" panose="020B0604020202020204" pitchFamily="34" charset="0"/>
              <a:cs typeface="Arial" panose="020B0604020202020204" pitchFamily="34" charset="0"/>
            </a:rPr>
            <a:t>cơ</a:t>
          </a: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kern="1200" dirty="0" err="1">
              <a:latin typeface="Arial" panose="020B0604020202020204" pitchFamily="34" charset="0"/>
              <a:cs typeface="Arial" panose="020B0604020202020204" pitchFamily="34" charset="0"/>
            </a:rPr>
            <a:t>bản</a:t>
          </a:r>
          <a:endParaRPr lang="en-US" sz="1600" kern="1200" dirty="0"/>
        </a:p>
      </dsp:txBody>
      <dsp:txXfrm>
        <a:off x="3094649" y="525110"/>
        <a:ext cx="1067063" cy="517433"/>
      </dsp:txXfrm>
    </dsp:sp>
    <dsp:sp modelId="{2A033912-5029-4655-9963-95D621020FC3}">
      <dsp:nvSpPr>
        <dsp:cNvPr id="0" name=""/>
        <dsp:cNvSpPr/>
      </dsp:nvSpPr>
      <dsp:spPr>
        <a:xfrm rot="2142401">
          <a:off x="2587951" y="1240415"/>
          <a:ext cx="541497" cy="34936"/>
        </a:xfrm>
        <a:custGeom>
          <a:avLst/>
          <a:gdLst/>
          <a:ahLst/>
          <a:cxnLst/>
          <a:rect l="0" t="0" r="0" b="0"/>
          <a:pathLst>
            <a:path>
              <a:moveTo>
                <a:pt x="0" y="17468"/>
              </a:moveTo>
              <a:lnTo>
                <a:pt x="541497" y="17468"/>
              </a:lnTo>
            </a:path>
          </a:pathLst>
        </a:custGeom>
        <a:noFill/>
        <a:ln w="158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2845162" y="1244345"/>
        <a:ext cx="27074" cy="27074"/>
      </dsp:txXfrm>
    </dsp:sp>
    <dsp:sp modelId="{C055F925-A4C7-4168-8BC8-4B1ABC5E9D67}">
      <dsp:nvSpPr>
        <dsp:cNvPr id="0" name=""/>
        <dsp:cNvSpPr/>
      </dsp:nvSpPr>
      <dsp:spPr>
        <a:xfrm>
          <a:off x="3078551" y="1141087"/>
          <a:ext cx="1099259" cy="5496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>
              <a:latin typeface="Arial" panose="020B0604020202020204" pitchFamily="34" charset="0"/>
              <a:cs typeface="Arial" panose="020B0604020202020204" pitchFamily="34" charset="0"/>
            </a:rPr>
            <a:t>Chức</a:t>
          </a: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kern="1200" dirty="0" err="1">
              <a:latin typeface="Arial" panose="020B0604020202020204" pitchFamily="34" charset="0"/>
              <a:cs typeface="Arial" panose="020B0604020202020204" pitchFamily="34" charset="0"/>
            </a:rPr>
            <a:t>năng</a:t>
          </a: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kern="1200" dirty="0" err="1">
              <a:latin typeface="Arial" panose="020B0604020202020204" pitchFamily="34" charset="0"/>
              <a:cs typeface="Arial" panose="020B0604020202020204" pitchFamily="34" charset="0"/>
            </a:rPr>
            <a:t>cơ</a:t>
          </a: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kern="1200" dirty="0" err="1">
              <a:latin typeface="Arial" panose="020B0604020202020204" pitchFamily="34" charset="0"/>
              <a:cs typeface="Arial" panose="020B0604020202020204" pitchFamily="34" charset="0"/>
            </a:rPr>
            <a:t>bản</a:t>
          </a:r>
          <a:endParaRPr lang="en-US" sz="1600" kern="1200" dirty="0"/>
        </a:p>
      </dsp:txBody>
      <dsp:txXfrm>
        <a:off x="3094649" y="1157185"/>
        <a:ext cx="1067063" cy="517433"/>
      </dsp:txXfrm>
    </dsp:sp>
    <dsp:sp modelId="{C40B475B-B78F-47B8-801C-FA13BE0CEA60}">
      <dsp:nvSpPr>
        <dsp:cNvPr id="0" name=""/>
        <dsp:cNvSpPr/>
      </dsp:nvSpPr>
      <dsp:spPr>
        <a:xfrm rot="2829178">
          <a:off x="996445" y="1793480"/>
          <a:ext cx="646582" cy="34936"/>
        </a:xfrm>
        <a:custGeom>
          <a:avLst/>
          <a:gdLst/>
          <a:ahLst/>
          <a:cxnLst/>
          <a:rect l="0" t="0" r="0" b="0"/>
          <a:pathLst>
            <a:path>
              <a:moveTo>
                <a:pt x="0" y="17468"/>
              </a:moveTo>
              <a:lnTo>
                <a:pt x="646582" y="17468"/>
              </a:lnTo>
            </a:path>
          </a:pathLst>
        </a:custGeom>
        <a:noFill/>
        <a:ln w="15875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1303571" y="1794783"/>
        <a:ext cx="32329" cy="32329"/>
      </dsp:txXfrm>
    </dsp:sp>
    <dsp:sp modelId="{10083EE9-F402-4C20-8464-E06372A395FD}">
      <dsp:nvSpPr>
        <dsp:cNvPr id="0" name=""/>
        <dsp:cNvSpPr/>
      </dsp:nvSpPr>
      <dsp:spPr>
        <a:xfrm>
          <a:off x="1539588" y="1773161"/>
          <a:ext cx="1099259" cy="5496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>
              <a:latin typeface="Arial" panose="020B0604020202020204" pitchFamily="34" charset="0"/>
              <a:cs typeface="Arial" panose="020B0604020202020204" pitchFamily="34" charset="0"/>
            </a:rPr>
            <a:t>Chức</a:t>
          </a: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kern="1200" dirty="0" err="1">
              <a:latin typeface="Arial" panose="020B0604020202020204" pitchFamily="34" charset="0"/>
              <a:cs typeface="Arial" panose="020B0604020202020204" pitchFamily="34" charset="0"/>
            </a:rPr>
            <a:t>năng</a:t>
          </a: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kern="1200" dirty="0" err="1">
              <a:latin typeface="Arial" panose="020B0604020202020204" pitchFamily="34" charset="0"/>
              <a:cs typeface="Arial" panose="020B0604020202020204" pitchFamily="34" charset="0"/>
            </a:rPr>
            <a:t>chính</a:t>
          </a:r>
          <a:endParaRPr lang="en-US" sz="1600" kern="1200" dirty="0"/>
        </a:p>
      </dsp:txBody>
      <dsp:txXfrm>
        <a:off x="1555686" y="1789259"/>
        <a:ext cx="1067063" cy="517433"/>
      </dsp:txXfrm>
    </dsp:sp>
    <dsp:sp modelId="{C9D0225D-06C3-4F93-91DD-6FFE266C84C3}">
      <dsp:nvSpPr>
        <dsp:cNvPr id="0" name=""/>
        <dsp:cNvSpPr/>
      </dsp:nvSpPr>
      <dsp:spPr>
        <a:xfrm>
          <a:off x="2638847" y="2030508"/>
          <a:ext cx="439703" cy="34936"/>
        </a:xfrm>
        <a:custGeom>
          <a:avLst/>
          <a:gdLst/>
          <a:ahLst/>
          <a:cxnLst/>
          <a:rect l="0" t="0" r="0" b="0"/>
          <a:pathLst>
            <a:path>
              <a:moveTo>
                <a:pt x="0" y="17468"/>
              </a:moveTo>
              <a:lnTo>
                <a:pt x="439703" y="17468"/>
              </a:lnTo>
            </a:path>
          </a:pathLst>
        </a:custGeom>
        <a:noFill/>
        <a:ln w="158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2847707" y="2036983"/>
        <a:ext cx="21985" cy="21985"/>
      </dsp:txXfrm>
    </dsp:sp>
    <dsp:sp modelId="{D85CACFF-7747-48E0-9157-F60CCCBD184D}">
      <dsp:nvSpPr>
        <dsp:cNvPr id="0" name=""/>
        <dsp:cNvSpPr/>
      </dsp:nvSpPr>
      <dsp:spPr>
        <a:xfrm>
          <a:off x="3078551" y="1773161"/>
          <a:ext cx="1099259" cy="5496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>
              <a:latin typeface="Arial" panose="020B0604020202020204" pitchFamily="34" charset="0"/>
              <a:cs typeface="Arial" panose="020B0604020202020204" pitchFamily="34" charset="0"/>
            </a:rPr>
            <a:t>Chức</a:t>
          </a: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kern="1200" dirty="0" err="1">
              <a:latin typeface="Arial" panose="020B0604020202020204" pitchFamily="34" charset="0"/>
              <a:cs typeface="Arial" panose="020B0604020202020204" pitchFamily="34" charset="0"/>
            </a:rPr>
            <a:t>năng</a:t>
          </a: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kern="1200" dirty="0" err="1">
              <a:latin typeface="Arial" panose="020B0604020202020204" pitchFamily="34" charset="0"/>
              <a:cs typeface="Arial" panose="020B0604020202020204" pitchFamily="34" charset="0"/>
            </a:rPr>
            <a:t>cơ</a:t>
          </a: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kern="1200" dirty="0" err="1">
              <a:latin typeface="Arial" panose="020B0604020202020204" pitchFamily="34" charset="0"/>
              <a:cs typeface="Arial" panose="020B0604020202020204" pitchFamily="34" charset="0"/>
            </a:rPr>
            <a:t>bản</a:t>
          </a:r>
          <a:endParaRPr lang="en-US" sz="1600" kern="1200" dirty="0"/>
        </a:p>
      </dsp:txBody>
      <dsp:txXfrm>
        <a:off x="3094649" y="1789259"/>
        <a:ext cx="1067063" cy="51743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CFEEE0-CB0A-4297-A68D-F345BB35600F}">
      <dsp:nvSpPr>
        <dsp:cNvPr id="0" name=""/>
        <dsp:cNvSpPr/>
      </dsp:nvSpPr>
      <dsp:spPr>
        <a:xfrm>
          <a:off x="0" y="1811966"/>
          <a:ext cx="4082916" cy="59409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 dirty="0"/>
        </a:p>
      </dsp:txBody>
      <dsp:txXfrm>
        <a:off x="0" y="1811966"/>
        <a:ext cx="1224874" cy="594096"/>
      </dsp:txXfrm>
    </dsp:sp>
    <dsp:sp modelId="{5837D38D-2D16-4B42-BBC8-A6F2D5BACE9C}">
      <dsp:nvSpPr>
        <dsp:cNvPr id="0" name=""/>
        <dsp:cNvSpPr/>
      </dsp:nvSpPr>
      <dsp:spPr>
        <a:xfrm>
          <a:off x="0" y="1118853"/>
          <a:ext cx="4082916" cy="59409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 </a:t>
          </a:r>
        </a:p>
      </dsp:txBody>
      <dsp:txXfrm>
        <a:off x="0" y="1118853"/>
        <a:ext cx="1224874" cy="594096"/>
      </dsp:txXfrm>
    </dsp:sp>
    <dsp:sp modelId="{4D454C47-104D-4E16-81F2-CCD2C84D7916}">
      <dsp:nvSpPr>
        <dsp:cNvPr id="0" name=""/>
        <dsp:cNvSpPr/>
      </dsp:nvSpPr>
      <dsp:spPr>
        <a:xfrm>
          <a:off x="0" y="425741"/>
          <a:ext cx="4082916" cy="59409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 </a:t>
          </a:r>
        </a:p>
      </dsp:txBody>
      <dsp:txXfrm>
        <a:off x="0" y="425741"/>
        <a:ext cx="1224874" cy="594096"/>
      </dsp:txXfrm>
    </dsp:sp>
    <dsp:sp modelId="{6467CCE1-5CB2-48E1-836D-9FCF6CE04CC2}">
      <dsp:nvSpPr>
        <dsp:cNvPr id="0" name=""/>
        <dsp:cNvSpPr/>
      </dsp:nvSpPr>
      <dsp:spPr>
        <a:xfrm>
          <a:off x="2422285" y="475249"/>
          <a:ext cx="742620" cy="49508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Giám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đốc</a:t>
          </a:r>
          <a:endParaRPr lang="en-US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436785" y="489749"/>
        <a:ext cx="713620" cy="466080"/>
      </dsp:txXfrm>
    </dsp:sp>
    <dsp:sp modelId="{27980541-5952-47AF-978C-653EAC9F0183}">
      <dsp:nvSpPr>
        <dsp:cNvPr id="0" name=""/>
        <dsp:cNvSpPr/>
      </dsp:nvSpPr>
      <dsp:spPr>
        <a:xfrm>
          <a:off x="2079476" y="970329"/>
          <a:ext cx="714118" cy="198032"/>
        </a:xfrm>
        <a:custGeom>
          <a:avLst/>
          <a:gdLst/>
          <a:ahLst/>
          <a:cxnLst/>
          <a:rect l="0" t="0" r="0" b="0"/>
          <a:pathLst>
            <a:path>
              <a:moveTo>
                <a:pt x="714118" y="0"/>
              </a:moveTo>
              <a:lnTo>
                <a:pt x="714118" y="99016"/>
              </a:lnTo>
              <a:lnTo>
                <a:pt x="0" y="99016"/>
              </a:lnTo>
              <a:lnTo>
                <a:pt x="0" y="19803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544489-DF7D-47F8-8D50-443E1701755A}">
      <dsp:nvSpPr>
        <dsp:cNvPr id="0" name=""/>
        <dsp:cNvSpPr/>
      </dsp:nvSpPr>
      <dsp:spPr>
        <a:xfrm>
          <a:off x="1586521" y="1168361"/>
          <a:ext cx="985910" cy="49508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Phó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   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giám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đốc</a:t>
          </a:r>
          <a:endParaRPr lang="en-US" sz="1400" kern="1200" dirty="0"/>
        </a:p>
      </dsp:txBody>
      <dsp:txXfrm>
        <a:off x="1601021" y="1182861"/>
        <a:ext cx="956910" cy="466080"/>
      </dsp:txXfrm>
    </dsp:sp>
    <dsp:sp modelId="{2F499326-5A59-48B4-83EB-A084DFF2264A}">
      <dsp:nvSpPr>
        <dsp:cNvPr id="0" name=""/>
        <dsp:cNvSpPr/>
      </dsp:nvSpPr>
      <dsp:spPr>
        <a:xfrm>
          <a:off x="1596773" y="1663442"/>
          <a:ext cx="482703" cy="198032"/>
        </a:xfrm>
        <a:custGeom>
          <a:avLst/>
          <a:gdLst/>
          <a:ahLst/>
          <a:cxnLst/>
          <a:rect l="0" t="0" r="0" b="0"/>
          <a:pathLst>
            <a:path>
              <a:moveTo>
                <a:pt x="482703" y="0"/>
              </a:moveTo>
              <a:lnTo>
                <a:pt x="482703" y="99016"/>
              </a:lnTo>
              <a:lnTo>
                <a:pt x="0" y="99016"/>
              </a:lnTo>
              <a:lnTo>
                <a:pt x="0" y="198032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B09AD9-0097-4EB2-A171-0863171641BE}">
      <dsp:nvSpPr>
        <dsp:cNvPr id="0" name=""/>
        <dsp:cNvSpPr/>
      </dsp:nvSpPr>
      <dsp:spPr>
        <a:xfrm>
          <a:off x="1225463" y="1861474"/>
          <a:ext cx="742620" cy="49508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Trưởng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phòng</a:t>
          </a:r>
          <a:endParaRPr lang="en-US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39963" y="1875974"/>
        <a:ext cx="713620" cy="466080"/>
      </dsp:txXfrm>
    </dsp:sp>
    <dsp:sp modelId="{8C88EB9E-A9E1-44B0-9A87-74265FC1D2D4}">
      <dsp:nvSpPr>
        <dsp:cNvPr id="0" name=""/>
        <dsp:cNvSpPr/>
      </dsp:nvSpPr>
      <dsp:spPr>
        <a:xfrm>
          <a:off x="2079476" y="1663442"/>
          <a:ext cx="482703" cy="1980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9016"/>
              </a:lnTo>
              <a:lnTo>
                <a:pt x="482703" y="99016"/>
              </a:lnTo>
              <a:lnTo>
                <a:pt x="482703" y="198032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943521-45A9-45E4-B01B-B17AD310A65D}">
      <dsp:nvSpPr>
        <dsp:cNvPr id="0" name=""/>
        <dsp:cNvSpPr/>
      </dsp:nvSpPr>
      <dsp:spPr>
        <a:xfrm>
          <a:off x="2190869" y="1861474"/>
          <a:ext cx="742620" cy="49508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Trưởng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phòng</a:t>
          </a:r>
          <a:endParaRPr lang="en-US" sz="1400" kern="1200" dirty="0"/>
        </a:p>
      </dsp:txBody>
      <dsp:txXfrm>
        <a:off x="2205369" y="1875974"/>
        <a:ext cx="713620" cy="466080"/>
      </dsp:txXfrm>
    </dsp:sp>
    <dsp:sp modelId="{4604A854-3F9C-442F-A1B2-1414B3D405AC}">
      <dsp:nvSpPr>
        <dsp:cNvPr id="0" name=""/>
        <dsp:cNvSpPr/>
      </dsp:nvSpPr>
      <dsp:spPr>
        <a:xfrm>
          <a:off x="2793595" y="970329"/>
          <a:ext cx="733990" cy="1980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9016"/>
              </a:lnTo>
              <a:lnTo>
                <a:pt x="733990" y="99016"/>
              </a:lnTo>
              <a:lnTo>
                <a:pt x="733990" y="19803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6AB751-2D7E-47B5-B2EB-42DED37AC67F}">
      <dsp:nvSpPr>
        <dsp:cNvPr id="0" name=""/>
        <dsp:cNvSpPr/>
      </dsp:nvSpPr>
      <dsp:spPr>
        <a:xfrm>
          <a:off x="3054503" y="1168361"/>
          <a:ext cx="946164" cy="49508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Phó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  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giám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đốc</a:t>
          </a:r>
          <a:endParaRPr lang="en-US" sz="1400" kern="1200" dirty="0"/>
        </a:p>
      </dsp:txBody>
      <dsp:txXfrm>
        <a:off x="3069003" y="1182861"/>
        <a:ext cx="917164" cy="466080"/>
      </dsp:txXfrm>
    </dsp:sp>
    <dsp:sp modelId="{3EC75050-D123-4169-AFDD-D545A9E3434F}">
      <dsp:nvSpPr>
        <dsp:cNvPr id="0" name=""/>
        <dsp:cNvSpPr/>
      </dsp:nvSpPr>
      <dsp:spPr>
        <a:xfrm>
          <a:off x="3481866" y="1663442"/>
          <a:ext cx="91440" cy="19803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8032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A73846-28F7-466F-8E6B-F409E9358F65}">
      <dsp:nvSpPr>
        <dsp:cNvPr id="0" name=""/>
        <dsp:cNvSpPr/>
      </dsp:nvSpPr>
      <dsp:spPr>
        <a:xfrm>
          <a:off x="3156276" y="1861474"/>
          <a:ext cx="742620" cy="49508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Trưởng 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phòng</a:t>
          </a:r>
          <a:endParaRPr lang="en-US" sz="1400" kern="1200" dirty="0"/>
        </a:p>
      </dsp:txBody>
      <dsp:txXfrm>
        <a:off x="3170776" y="1875974"/>
        <a:ext cx="713620" cy="46608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944CA3-29C9-42B9-8935-680C2AB40390}">
      <dsp:nvSpPr>
        <dsp:cNvPr id="0" name=""/>
        <dsp:cNvSpPr/>
      </dsp:nvSpPr>
      <dsp:spPr>
        <a:xfrm>
          <a:off x="7143" y="0"/>
          <a:ext cx="2135187" cy="6858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>
              <a:latin typeface="Arial" panose="020B0604020202020204" pitchFamily="34" charset="0"/>
              <a:cs typeface="Arial" panose="020B0604020202020204" pitchFamily="34" charset="0"/>
            </a:rPr>
            <a:t>Quá</a:t>
          </a: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kern="1200" dirty="0" err="1">
              <a:latin typeface="Arial" panose="020B0604020202020204" pitchFamily="34" charset="0"/>
              <a:cs typeface="Arial" panose="020B0604020202020204" pitchFamily="34" charset="0"/>
            </a:rPr>
            <a:t>trình</a:t>
          </a: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 1</a:t>
          </a:r>
        </a:p>
      </dsp:txBody>
      <dsp:txXfrm>
        <a:off x="27229" y="20086"/>
        <a:ext cx="2095015" cy="645628"/>
      </dsp:txXfrm>
    </dsp:sp>
    <dsp:sp modelId="{2BDA4742-5487-4605-A9B5-122BEE1C2EE3}">
      <dsp:nvSpPr>
        <dsp:cNvPr id="0" name=""/>
        <dsp:cNvSpPr/>
      </dsp:nvSpPr>
      <dsp:spPr>
        <a:xfrm>
          <a:off x="2355850" y="78136"/>
          <a:ext cx="452659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2355850" y="184041"/>
        <a:ext cx="316861" cy="317716"/>
      </dsp:txXfrm>
    </dsp:sp>
    <dsp:sp modelId="{B8AEFE6A-D02D-4C43-9287-7EEBB43D3C0C}">
      <dsp:nvSpPr>
        <dsp:cNvPr id="0" name=""/>
        <dsp:cNvSpPr/>
      </dsp:nvSpPr>
      <dsp:spPr>
        <a:xfrm>
          <a:off x="2996406" y="0"/>
          <a:ext cx="2135187" cy="6858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>
              <a:latin typeface="Arial" panose="020B0604020202020204" pitchFamily="34" charset="0"/>
              <a:cs typeface="Arial" panose="020B0604020202020204" pitchFamily="34" charset="0"/>
            </a:rPr>
            <a:t>Quá</a:t>
          </a: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kern="1200" dirty="0" err="1">
              <a:latin typeface="Arial" panose="020B0604020202020204" pitchFamily="34" charset="0"/>
              <a:cs typeface="Arial" panose="020B0604020202020204" pitchFamily="34" charset="0"/>
            </a:rPr>
            <a:t>trình</a:t>
          </a: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 2</a:t>
          </a:r>
          <a:endParaRPr lang="en-US" sz="1600" kern="1200" dirty="0"/>
        </a:p>
      </dsp:txBody>
      <dsp:txXfrm>
        <a:off x="3016492" y="20086"/>
        <a:ext cx="2095015" cy="645628"/>
      </dsp:txXfrm>
    </dsp:sp>
    <dsp:sp modelId="{102C23A8-4C96-4B1B-8113-5C6BC5421BDE}">
      <dsp:nvSpPr>
        <dsp:cNvPr id="0" name=""/>
        <dsp:cNvSpPr/>
      </dsp:nvSpPr>
      <dsp:spPr>
        <a:xfrm>
          <a:off x="5345112" y="78136"/>
          <a:ext cx="452659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5345112" y="184041"/>
        <a:ext cx="316861" cy="317716"/>
      </dsp:txXfrm>
    </dsp:sp>
    <dsp:sp modelId="{5402C869-7C53-41FD-AEBC-15628079681E}">
      <dsp:nvSpPr>
        <dsp:cNvPr id="0" name=""/>
        <dsp:cNvSpPr/>
      </dsp:nvSpPr>
      <dsp:spPr>
        <a:xfrm>
          <a:off x="5985668" y="0"/>
          <a:ext cx="2135187" cy="6858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>
              <a:latin typeface="Arial" panose="020B0604020202020204" pitchFamily="34" charset="0"/>
              <a:cs typeface="Arial" panose="020B0604020202020204" pitchFamily="34" charset="0"/>
            </a:rPr>
            <a:t>Quá</a:t>
          </a: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kern="1200" dirty="0" err="1">
              <a:latin typeface="Arial" panose="020B0604020202020204" pitchFamily="34" charset="0"/>
              <a:cs typeface="Arial" panose="020B0604020202020204" pitchFamily="34" charset="0"/>
            </a:rPr>
            <a:t>trình</a:t>
          </a: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 3</a:t>
          </a:r>
          <a:endParaRPr lang="en-US" sz="1600" kern="1200" dirty="0"/>
        </a:p>
      </dsp:txBody>
      <dsp:txXfrm>
        <a:off x="6005754" y="20086"/>
        <a:ext cx="2095015" cy="64562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EE74B-986A-4D8A-A967-02C39D89E412}">
      <dsp:nvSpPr>
        <dsp:cNvPr id="0" name=""/>
        <dsp:cNvSpPr/>
      </dsp:nvSpPr>
      <dsp:spPr>
        <a:xfrm>
          <a:off x="1984165" y="122644"/>
          <a:ext cx="625342" cy="41689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Nghề</a:t>
          </a:r>
        </a:p>
      </dsp:txBody>
      <dsp:txXfrm>
        <a:off x="1996375" y="134854"/>
        <a:ext cx="600922" cy="392475"/>
      </dsp:txXfrm>
    </dsp:sp>
    <dsp:sp modelId="{473D62BA-9DFA-4F0D-93A5-3AA8E35CFF61}">
      <dsp:nvSpPr>
        <dsp:cNvPr id="0" name=""/>
        <dsp:cNvSpPr/>
      </dsp:nvSpPr>
      <dsp:spPr>
        <a:xfrm>
          <a:off x="1283934" y="539540"/>
          <a:ext cx="1012902" cy="166758"/>
        </a:xfrm>
        <a:custGeom>
          <a:avLst/>
          <a:gdLst/>
          <a:ahLst/>
          <a:cxnLst/>
          <a:rect l="0" t="0" r="0" b="0"/>
          <a:pathLst>
            <a:path>
              <a:moveTo>
                <a:pt x="1012902" y="0"/>
              </a:moveTo>
              <a:lnTo>
                <a:pt x="1012902" y="83379"/>
              </a:lnTo>
              <a:lnTo>
                <a:pt x="0" y="83379"/>
              </a:lnTo>
              <a:lnTo>
                <a:pt x="0" y="166758"/>
              </a:lnTo>
            </a:path>
          </a:pathLst>
        </a:custGeom>
        <a:noFill/>
        <a:ln w="15875" cap="rnd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F8A8A2-810D-441F-AFF3-4B5273B11DB4}">
      <dsp:nvSpPr>
        <dsp:cNvPr id="0" name=""/>
        <dsp:cNvSpPr/>
      </dsp:nvSpPr>
      <dsp:spPr>
        <a:xfrm>
          <a:off x="971262" y="706298"/>
          <a:ext cx="625342" cy="41689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 err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Việc</a:t>
          </a:r>
          <a:r>
            <a:rPr lang="en-US" sz="1100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100" kern="1200" dirty="0" err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làm</a:t>
          </a:r>
          <a:r>
            <a:rPr lang="en-US" sz="1100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 1</a:t>
          </a:r>
        </a:p>
      </dsp:txBody>
      <dsp:txXfrm>
        <a:off x="983472" y="718508"/>
        <a:ext cx="600922" cy="392475"/>
      </dsp:txXfrm>
    </dsp:sp>
    <dsp:sp modelId="{B77273F2-F477-42A7-A6AC-CEFC4988A2D6}">
      <dsp:nvSpPr>
        <dsp:cNvPr id="0" name=""/>
        <dsp:cNvSpPr/>
      </dsp:nvSpPr>
      <dsp:spPr>
        <a:xfrm>
          <a:off x="884021" y="1123193"/>
          <a:ext cx="399913" cy="166758"/>
        </a:xfrm>
        <a:custGeom>
          <a:avLst/>
          <a:gdLst/>
          <a:ahLst/>
          <a:cxnLst/>
          <a:rect l="0" t="0" r="0" b="0"/>
          <a:pathLst>
            <a:path>
              <a:moveTo>
                <a:pt x="399913" y="0"/>
              </a:moveTo>
              <a:lnTo>
                <a:pt x="399913" y="83379"/>
              </a:lnTo>
              <a:lnTo>
                <a:pt x="0" y="83379"/>
              </a:lnTo>
              <a:lnTo>
                <a:pt x="0" y="166758"/>
              </a:lnTo>
            </a:path>
          </a:pathLst>
        </a:custGeom>
        <a:noFill/>
        <a:ln w="15875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CCE951-DF37-49D3-B8C3-9267BAD4ED2E}">
      <dsp:nvSpPr>
        <dsp:cNvPr id="0" name=""/>
        <dsp:cNvSpPr/>
      </dsp:nvSpPr>
      <dsp:spPr>
        <a:xfrm>
          <a:off x="571349" y="1289951"/>
          <a:ext cx="625342" cy="41689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Công </a:t>
          </a:r>
          <a:r>
            <a:rPr lang="en-US" sz="1100" kern="1200" dirty="0" err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việc</a:t>
          </a:r>
          <a:r>
            <a:rPr lang="en-US" sz="1100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 1.1</a:t>
          </a:r>
        </a:p>
      </dsp:txBody>
      <dsp:txXfrm>
        <a:off x="583559" y="1302161"/>
        <a:ext cx="600922" cy="392475"/>
      </dsp:txXfrm>
    </dsp:sp>
    <dsp:sp modelId="{486DD54C-135D-455B-856B-EDF784A1F458}">
      <dsp:nvSpPr>
        <dsp:cNvPr id="0" name=""/>
        <dsp:cNvSpPr/>
      </dsp:nvSpPr>
      <dsp:spPr>
        <a:xfrm>
          <a:off x="414257" y="1706846"/>
          <a:ext cx="469763" cy="166758"/>
        </a:xfrm>
        <a:custGeom>
          <a:avLst/>
          <a:gdLst/>
          <a:ahLst/>
          <a:cxnLst/>
          <a:rect l="0" t="0" r="0" b="0"/>
          <a:pathLst>
            <a:path>
              <a:moveTo>
                <a:pt x="469763" y="0"/>
              </a:moveTo>
              <a:lnTo>
                <a:pt x="469763" y="83379"/>
              </a:lnTo>
              <a:lnTo>
                <a:pt x="0" y="83379"/>
              </a:lnTo>
              <a:lnTo>
                <a:pt x="0" y="166758"/>
              </a:lnTo>
            </a:path>
          </a:pathLst>
        </a:custGeom>
        <a:noFill/>
        <a:ln w="15875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156D5C-3AD3-4835-9AF6-24AE12243E46}">
      <dsp:nvSpPr>
        <dsp:cNvPr id="0" name=""/>
        <dsp:cNvSpPr/>
      </dsp:nvSpPr>
      <dsp:spPr>
        <a:xfrm>
          <a:off x="3819" y="1873604"/>
          <a:ext cx="820875" cy="41689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 err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Bước</a:t>
          </a:r>
          <a:r>
            <a:rPr lang="en-US" sz="1100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100" kern="1200" dirty="0" err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công</a:t>
          </a:r>
          <a:r>
            <a:rPr lang="en-US" sz="1100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100" kern="1200" dirty="0" err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việc</a:t>
          </a:r>
          <a:r>
            <a:rPr lang="en-US" sz="1100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 1.1.1</a:t>
          </a:r>
        </a:p>
      </dsp:txBody>
      <dsp:txXfrm>
        <a:off x="16029" y="1885814"/>
        <a:ext cx="796455" cy="392475"/>
      </dsp:txXfrm>
    </dsp:sp>
    <dsp:sp modelId="{48461AA5-DCD4-4753-8701-7C47187DC7DC}">
      <dsp:nvSpPr>
        <dsp:cNvPr id="0" name=""/>
        <dsp:cNvSpPr/>
      </dsp:nvSpPr>
      <dsp:spPr>
        <a:xfrm>
          <a:off x="884021" y="1706846"/>
          <a:ext cx="504239" cy="1667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379"/>
              </a:lnTo>
              <a:lnTo>
                <a:pt x="504239" y="83379"/>
              </a:lnTo>
              <a:lnTo>
                <a:pt x="504239" y="166758"/>
              </a:lnTo>
            </a:path>
          </a:pathLst>
        </a:custGeom>
        <a:noFill/>
        <a:ln w="15875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48749D-88A8-4E22-954C-3A1C5C988076}">
      <dsp:nvSpPr>
        <dsp:cNvPr id="0" name=""/>
        <dsp:cNvSpPr/>
      </dsp:nvSpPr>
      <dsp:spPr>
        <a:xfrm>
          <a:off x="1012297" y="1873604"/>
          <a:ext cx="751924" cy="41689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 err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Bước</a:t>
          </a:r>
          <a:r>
            <a:rPr lang="en-US" sz="1100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100" kern="1200" dirty="0" err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công</a:t>
          </a:r>
          <a:r>
            <a:rPr lang="en-US" sz="1100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100" kern="1200" dirty="0" err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việc</a:t>
          </a:r>
          <a:r>
            <a:rPr lang="en-US" sz="1100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 1.1.b</a:t>
          </a:r>
        </a:p>
      </dsp:txBody>
      <dsp:txXfrm>
        <a:off x="1024507" y="1885814"/>
        <a:ext cx="727504" cy="392475"/>
      </dsp:txXfrm>
    </dsp:sp>
    <dsp:sp modelId="{90A507B8-3268-4125-84D9-5286F5E7FDF2}">
      <dsp:nvSpPr>
        <dsp:cNvPr id="0" name=""/>
        <dsp:cNvSpPr/>
      </dsp:nvSpPr>
      <dsp:spPr>
        <a:xfrm>
          <a:off x="1283934" y="1123193"/>
          <a:ext cx="406472" cy="1667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379"/>
              </a:lnTo>
              <a:lnTo>
                <a:pt x="406472" y="83379"/>
              </a:lnTo>
              <a:lnTo>
                <a:pt x="406472" y="166758"/>
              </a:lnTo>
            </a:path>
          </a:pathLst>
        </a:custGeom>
        <a:noFill/>
        <a:ln w="15875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2E95A7-5B72-4769-802C-62CDAFA92F3D}">
      <dsp:nvSpPr>
        <dsp:cNvPr id="0" name=""/>
        <dsp:cNvSpPr/>
      </dsp:nvSpPr>
      <dsp:spPr>
        <a:xfrm>
          <a:off x="1384295" y="1289951"/>
          <a:ext cx="612223" cy="41689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Công </a:t>
          </a:r>
          <a:r>
            <a:rPr lang="en-US" sz="1100" kern="1200" dirty="0" err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việc</a:t>
          </a:r>
          <a:r>
            <a:rPr lang="en-US" sz="1100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 1.m</a:t>
          </a:r>
        </a:p>
      </dsp:txBody>
      <dsp:txXfrm>
        <a:off x="1396505" y="1302161"/>
        <a:ext cx="587803" cy="392475"/>
      </dsp:txXfrm>
    </dsp:sp>
    <dsp:sp modelId="{FA3458DF-7FB1-4CE4-992B-969DBB48DB63}">
      <dsp:nvSpPr>
        <dsp:cNvPr id="0" name=""/>
        <dsp:cNvSpPr/>
      </dsp:nvSpPr>
      <dsp:spPr>
        <a:xfrm>
          <a:off x="2296836" y="539540"/>
          <a:ext cx="1012902" cy="1667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379"/>
              </a:lnTo>
              <a:lnTo>
                <a:pt x="1012902" y="83379"/>
              </a:lnTo>
              <a:lnTo>
                <a:pt x="1012902" y="166758"/>
              </a:lnTo>
            </a:path>
          </a:pathLst>
        </a:custGeom>
        <a:noFill/>
        <a:ln w="15875" cap="rnd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F2F8FF-3DEA-444B-B579-6E759781F473}">
      <dsp:nvSpPr>
        <dsp:cNvPr id="0" name=""/>
        <dsp:cNvSpPr/>
      </dsp:nvSpPr>
      <dsp:spPr>
        <a:xfrm>
          <a:off x="2997067" y="706298"/>
          <a:ext cx="625342" cy="41689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 err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Việc</a:t>
          </a:r>
          <a:r>
            <a:rPr lang="en-US" sz="1100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100" kern="1200" dirty="0" err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làm</a:t>
          </a:r>
          <a:r>
            <a:rPr lang="en-US" sz="1100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 n</a:t>
          </a:r>
        </a:p>
      </dsp:txBody>
      <dsp:txXfrm>
        <a:off x="3009277" y="718508"/>
        <a:ext cx="600922" cy="392475"/>
      </dsp:txXfrm>
    </dsp:sp>
    <dsp:sp modelId="{408508D4-2F12-4A42-80DC-DDD93DA3B7A0}">
      <dsp:nvSpPr>
        <dsp:cNvPr id="0" name=""/>
        <dsp:cNvSpPr/>
      </dsp:nvSpPr>
      <dsp:spPr>
        <a:xfrm>
          <a:off x="2496793" y="1123193"/>
          <a:ext cx="812945" cy="166758"/>
        </a:xfrm>
        <a:custGeom>
          <a:avLst/>
          <a:gdLst/>
          <a:ahLst/>
          <a:cxnLst/>
          <a:rect l="0" t="0" r="0" b="0"/>
          <a:pathLst>
            <a:path>
              <a:moveTo>
                <a:pt x="812945" y="0"/>
              </a:moveTo>
              <a:lnTo>
                <a:pt x="812945" y="83379"/>
              </a:lnTo>
              <a:lnTo>
                <a:pt x="0" y="83379"/>
              </a:lnTo>
              <a:lnTo>
                <a:pt x="0" y="166758"/>
              </a:lnTo>
            </a:path>
          </a:pathLst>
        </a:custGeom>
        <a:noFill/>
        <a:ln w="15875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C96A86-FF70-4A4A-A416-763D8A3D817C}">
      <dsp:nvSpPr>
        <dsp:cNvPr id="0" name=""/>
        <dsp:cNvSpPr/>
      </dsp:nvSpPr>
      <dsp:spPr>
        <a:xfrm>
          <a:off x="2184121" y="1289951"/>
          <a:ext cx="625342" cy="41689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 err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Công</a:t>
          </a:r>
          <a:r>
            <a:rPr lang="en-US" sz="1100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100" kern="1200" dirty="0" err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việc</a:t>
          </a:r>
          <a:r>
            <a:rPr lang="en-US" sz="1100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 n.1</a:t>
          </a:r>
        </a:p>
      </dsp:txBody>
      <dsp:txXfrm>
        <a:off x="2196331" y="1302161"/>
        <a:ext cx="600922" cy="392475"/>
      </dsp:txXfrm>
    </dsp:sp>
    <dsp:sp modelId="{C9EB40D1-1C8E-4C70-AB69-970CF1292BCE}">
      <dsp:nvSpPr>
        <dsp:cNvPr id="0" name=""/>
        <dsp:cNvSpPr/>
      </dsp:nvSpPr>
      <dsp:spPr>
        <a:xfrm>
          <a:off x="3264018" y="1123193"/>
          <a:ext cx="91440" cy="16675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6758"/>
              </a:lnTo>
            </a:path>
          </a:pathLst>
        </a:custGeom>
        <a:noFill/>
        <a:ln w="15875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07F49D-C668-4726-9135-8C0F12604A4F}">
      <dsp:nvSpPr>
        <dsp:cNvPr id="0" name=""/>
        <dsp:cNvSpPr/>
      </dsp:nvSpPr>
      <dsp:spPr>
        <a:xfrm>
          <a:off x="2997067" y="1289951"/>
          <a:ext cx="625342" cy="41689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Công </a:t>
          </a:r>
          <a:r>
            <a:rPr lang="en-US" sz="1100" kern="1200" dirty="0" err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việc</a:t>
          </a:r>
          <a:r>
            <a:rPr lang="en-US" sz="1100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100" kern="1200" dirty="0" err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n.k</a:t>
          </a:r>
          <a:endParaRPr lang="en-US" sz="1100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009277" y="1302161"/>
        <a:ext cx="600922" cy="392475"/>
      </dsp:txXfrm>
    </dsp:sp>
    <dsp:sp modelId="{F6077DA1-5E4D-449E-AB65-FF9CCD771952}">
      <dsp:nvSpPr>
        <dsp:cNvPr id="0" name=""/>
        <dsp:cNvSpPr/>
      </dsp:nvSpPr>
      <dsp:spPr>
        <a:xfrm>
          <a:off x="3309738" y="1123193"/>
          <a:ext cx="812945" cy="1667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379"/>
              </a:lnTo>
              <a:lnTo>
                <a:pt x="812945" y="83379"/>
              </a:lnTo>
              <a:lnTo>
                <a:pt x="812945" y="166758"/>
              </a:lnTo>
            </a:path>
          </a:pathLst>
        </a:custGeom>
        <a:noFill/>
        <a:ln w="15875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BDCEC4-31AB-4B46-84C9-B3D15119980E}">
      <dsp:nvSpPr>
        <dsp:cNvPr id="0" name=""/>
        <dsp:cNvSpPr/>
      </dsp:nvSpPr>
      <dsp:spPr>
        <a:xfrm>
          <a:off x="3810013" y="1289951"/>
          <a:ext cx="625342" cy="41689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Công </a:t>
          </a:r>
          <a:r>
            <a:rPr lang="en-US" sz="1100" kern="1200" dirty="0" err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việc</a:t>
          </a:r>
          <a:r>
            <a:rPr lang="en-US" sz="1100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100" kern="1200" dirty="0" err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n.a</a:t>
          </a:r>
          <a:endParaRPr lang="en-US" sz="1100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822223" y="1302161"/>
        <a:ext cx="600922" cy="3924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029C8E-95CA-4AD6-BE3D-DA4932BA7ADE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2D2888-C959-4C4F-8F43-A572EAD8F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206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AE78E-F826-4790-924A-7BA6FC39E7B1}" type="datetime1">
              <a:rPr lang="en-US" smtClean="0"/>
              <a:t>6/16/2022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DF042-910B-46D6-8F47-17FBB1AB62C2}" type="datetime1">
              <a:rPr lang="en-US" smtClean="0"/>
              <a:t>6/16/2022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DCA0A-1B61-4FA8-8C72-ECDD8AF74F76}" type="datetime1">
              <a:rPr lang="en-US" smtClean="0"/>
              <a:t>6/16/2022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DB874-6ED7-4EB7-801B-F0F71B494395}" type="datetime1">
              <a:rPr lang="en-US" smtClean="0"/>
              <a:t>6/16/2022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A40DC-7EF4-407C-ADE8-EF790FE5E07B}" type="datetime1">
              <a:rPr lang="en-US" smtClean="0"/>
              <a:t>6/16/2022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8A0B8-AD0E-41E4-8C68-96CC1CEB166A}" type="datetime1">
              <a:rPr lang="en-US" smtClean="0"/>
              <a:t>6/16/2022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96FAA-34B7-46E9-8A77-B6550AC15C9D}" type="datetime1">
              <a:rPr lang="en-US" smtClean="0"/>
              <a:t>6/16/2022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46DE9-2F52-4B56-AA89-3B37F33F4187}" type="datetime1">
              <a:rPr lang="en-US" smtClean="0"/>
              <a:t>6/16/2022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8FAE61-D978-435F-86CD-40318B9502B4}" type="datetime1">
              <a:rPr lang="en-US" smtClean="0"/>
              <a:t>6/16/2022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LU02-Xác định nhu cầu đào tạo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B29B5-0A1E-425A-ADBC-A400020A0A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000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563291" y="320284"/>
            <a:ext cx="7245531" cy="720725"/>
          </a:xfrm>
        </p:spPr>
        <p:txBody>
          <a:bodyPr/>
          <a:lstStyle>
            <a:lvl1pPr>
              <a:defRPr>
                <a:solidFill>
                  <a:srgbClr val="C80F0F"/>
                </a:solidFill>
              </a:defRPr>
            </a:lvl1pPr>
          </a:lstStyle>
          <a:p>
            <a:r>
              <a:rPr lang="en-GB" dirty="0"/>
              <a:t>Click to add headline</a:t>
            </a:r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F0E6115A-0138-4831-8CBC-F3B86D4660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563291" y="1171640"/>
            <a:ext cx="7245532" cy="4660625"/>
          </a:xfrm>
        </p:spPr>
        <p:txBody>
          <a:bodyPr/>
          <a:lstStyle>
            <a:lvl1pPr marL="228600" indent="-228600">
              <a:spcBef>
                <a:spcPts val="1800"/>
              </a:spcBef>
              <a:buFont typeface="+mj-lt"/>
              <a:buAutoNum type="arabicPeriod"/>
              <a:defRPr sz="2200"/>
            </a:lvl1pPr>
          </a:lstStyle>
          <a:p>
            <a:pPr lvl="0"/>
            <a:r>
              <a:rPr lang="en-GB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13158011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CB48-C7E4-4C68-9104-1A892ECF8B14}" type="datetime1">
              <a:rPr lang="en-US" smtClean="0"/>
              <a:t>6/16/2022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E7F99-D75A-4B44-B4B3-DCCB2411C285}" type="datetime1">
              <a:rPr lang="en-US" smtClean="0"/>
              <a:t>6/16/2022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22521-CC30-49FB-A7BA-26895792BECA}" type="datetime1">
              <a:rPr lang="en-US" smtClean="0"/>
              <a:t>6/16/2022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D078-77A0-488F-9989-7B913AF55624}" type="datetime1">
              <a:rPr lang="en-US" smtClean="0"/>
              <a:t>6/16/2022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A5697-AD4E-4B8E-8A11-D23A39CCC3EB}" type="datetime1">
              <a:rPr lang="en-US" smtClean="0"/>
              <a:t>6/16/2022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EB192-54D3-4AF7-8CBE-35D67477455F}" type="datetime1">
              <a:rPr lang="en-US" smtClean="0"/>
              <a:t>6/16/2022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C9A42-98B5-4337-90A8-3172113855EB}" type="datetime1">
              <a:rPr lang="en-US" smtClean="0"/>
              <a:t>6/16/2022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B1B03-F47B-4939-B357-836788518268}" type="datetime1">
              <a:rPr lang="en-US" smtClean="0"/>
              <a:t>6/16/2022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F084B-40E2-494F-BE9F-5A5A6276C063}" type="datetime1">
              <a:rPr lang="en-US" smtClean="0"/>
              <a:t>6/16/2022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LU02-Xác định nhu cầu đào tạo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  <p:sldLayoutId id="2147483668" r:id="rId17"/>
    <p:sldLayoutId id="2147483669" r:id="rId18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13" Type="http://schemas.openxmlformats.org/officeDocument/2006/relationships/diagramLayout" Target="../diagrams/layout8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12" Type="http://schemas.openxmlformats.org/officeDocument/2006/relationships/diagramData" Target="../diagrams/data8.xml"/><Relationship Id="rId2" Type="http://schemas.openxmlformats.org/officeDocument/2006/relationships/diagramData" Target="../diagrams/data6.xml"/><Relationship Id="rId16" Type="http://schemas.microsoft.com/office/2007/relationships/diagramDrawing" Target="../diagrams/drawing8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5" Type="http://schemas.openxmlformats.org/officeDocument/2006/relationships/diagramColors" Target="../diagrams/colors8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Relationship Id="rId14" Type="http://schemas.openxmlformats.org/officeDocument/2006/relationships/diagramQuickStyle" Target="../diagrams/quickStyle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479F1-E538-448E-BD5F-2481F3F742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28584" y="1372472"/>
            <a:ext cx="11005751" cy="2262781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LU02: XÁC ĐỊNH NHU CẦU ĐÀO TẠO NỘI BỘ</a:t>
            </a:r>
            <a:b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1560C0-DFA2-44C4-8E06-ABF79DE45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1F461F-6F13-4275-A73E-49EF49F44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5338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19143" y="1689770"/>
            <a:ext cx="92368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US" sz="2400" b="1" dirty="0" err="1">
                <a:latin typeface="Arial" pitchFamily="34" charset="0"/>
                <a:cs typeface="Arial" pitchFamily="34" charset="0"/>
              </a:rPr>
              <a:t>Xác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định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nhu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cầu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là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quá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trình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nhận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diện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và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mô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tả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nhu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cầu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hoặc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cách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biệt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giữa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trạng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thái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hiện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tại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với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trạng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thái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cần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có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.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Cách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biệt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này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phải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được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lượng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hóa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để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nhận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diện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nhu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cầu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716983" y="860538"/>
            <a:ext cx="47580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Xác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 định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nhu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cầu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đào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tạo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9E0A-0269-45D6-8E0A-EF5914A1599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092DCA-861F-4A12-A930-B2B4CFBDB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E1040D-0314-4D38-B009-0A6061CE38F8}"/>
              </a:ext>
            </a:extLst>
          </p:cNvPr>
          <p:cNvSpPr txBox="1"/>
          <p:nvPr/>
        </p:nvSpPr>
        <p:spPr>
          <a:xfrm>
            <a:off x="1719951" y="3502123"/>
            <a:ext cx="935852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GB" sz="2400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Xác</a:t>
            </a:r>
            <a:r>
              <a:rPr lang="en-GB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định</a:t>
            </a:r>
            <a:r>
              <a:rPr lang="en-GB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nhu</a:t>
            </a:r>
            <a:r>
              <a:rPr lang="en-GB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cầu</a:t>
            </a:r>
            <a:r>
              <a:rPr lang="en-GB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GB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nhằm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nhận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biết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phân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tích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các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thiếu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hụt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về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năng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lực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một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cách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hệ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thống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cung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cấp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thông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tin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để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ra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quyết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định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xem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đào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tạo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có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là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giải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pháp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phù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hợp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để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khắc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phục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thiếu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hụt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không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.</a:t>
            </a:r>
            <a:endParaRPr lang="en-GB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8790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LU02-Xác định nhu cầu đào tạo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162778" y="1397946"/>
            <a:ext cx="90499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Xác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định </a:t>
            </a:r>
            <a:r>
              <a:rPr 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nhu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cầu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nội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bộ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nghiệp</a:t>
            </a:r>
            <a:r>
              <a:rPr lang="en-US" sz="2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là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sự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nhận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biết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phân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tích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thiếu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hụt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về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kĩ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năng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năng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lực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cần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thiết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người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lao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động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để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thực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hiện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trọn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vẹn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công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việc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được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giao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tại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vị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trí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làm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việc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2200" dirty="0" err="1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200" dirty="0" err="1">
                <a:latin typeface="Arial" panose="020B0604020202020204" pitchFamily="34" charset="0"/>
                <a:cs typeface="Arial" panose="020B0604020202020204" pitchFamily="34" charset="0"/>
              </a:rPr>
              <a:t>thể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200" dirty="0" err="1">
                <a:latin typeface="Arial" panose="020B0604020202020204" pitchFamily="34" charset="0"/>
                <a:cs typeface="Arial" panose="020B0604020202020204" pitchFamily="34" charset="0"/>
              </a:rPr>
              <a:t>bù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200" dirty="0" err="1">
                <a:latin typeface="Arial" panose="020B0604020202020204" pitchFamily="34" charset="0"/>
                <a:cs typeface="Arial" panose="020B0604020202020204" pitchFamily="34" charset="0"/>
              </a:rPr>
              <a:t>lấp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200" dirty="0" err="1">
                <a:latin typeface="Arial" panose="020B0604020202020204" pitchFamily="34" charset="0"/>
                <a:cs typeface="Arial" panose="020B0604020202020204" pitchFamily="34" charset="0"/>
              </a:rPr>
              <a:t>bằng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2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2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Xác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định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nhu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cầu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theo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nhu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cầu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đột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xuất</a:t>
            </a:r>
            <a:endParaRPr lang="en-US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AE78F3-F389-4498-95A6-BFF7A29628FE}"/>
              </a:ext>
            </a:extLst>
          </p:cNvPr>
          <p:cNvSpPr txBox="1"/>
          <p:nvPr/>
        </p:nvSpPr>
        <p:spPr>
          <a:xfrm>
            <a:off x="2242489" y="526172"/>
            <a:ext cx="88905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Xác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 định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nhu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cầu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đào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tạo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nội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bộ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của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doanh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 nghiệp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7AC83AA-9509-03BD-7B5C-70A9723EA250}"/>
              </a:ext>
            </a:extLst>
          </p:cNvPr>
          <p:cNvSpPr txBox="1"/>
          <p:nvPr/>
        </p:nvSpPr>
        <p:spPr>
          <a:xfrm>
            <a:off x="2162778" y="3685492"/>
            <a:ext cx="9049996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quả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xác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định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nhu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cầu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trả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lời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câu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hỏi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Ai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là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người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thiếu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hụt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năng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lực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?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Người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đó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thiếu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hụt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năng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lực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gì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?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Thiếu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hụt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đó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giải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quyết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bằng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được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không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10794616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90800" y="1143001"/>
            <a:ext cx="8773886" cy="3717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400" dirty="0"/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Làm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cho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nhu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cầu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đào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tạo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phù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hợp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với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nhu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cầu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của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tổ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chức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Khẳng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định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với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các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tổ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chức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tài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trợ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về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nhu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cầu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đào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tạo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Đảm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bảo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thiết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kế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đào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tạo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sẽ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sát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hợp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với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nhu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cầu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Nhận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biết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các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yếu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tố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phi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đào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tạo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có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ảnh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hưởng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đến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năng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lực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; 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Đảm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bảo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chức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năng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đào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tạo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của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doanh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nghiệp;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Xây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dựng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cơ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sở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để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đánh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giá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sau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đào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tạo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42568" y="629687"/>
            <a:ext cx="65117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Lợi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ích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của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xác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định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nhu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cầu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đào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tạo</a:t>
            </a:r>
            <a:endParaRPr lang="en-US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9E0A-0269-45D6-8E0A-EF5914A1599F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09461F-9E4C-41BF-8A04-8764A4092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74359" y="1638301"/>
            <a:ext cx="9717641" cy="376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28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Qui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phương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pháp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xác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định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nhu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cầu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endParaRPr lang="en-US" sz="2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R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endParaRPr lang="en-US" sz="2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sz="2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9E0A-0269-45D6-8E0A-EF5914A1599F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03B7F5-1959-4343-84BE-24D020B1E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188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21FD8EC-60B2-4633-84BD-17438C6EE9B4}"/>
              </a:ext>
            </a:extLst>
          </p:cNvPr>
          <p:cNvSpPr txBox="1"/>
          <p:nvPr/>
        </p:nvSpPr>
        <p:spPr>
          <a:xfrm>
            <a:off x="3047301" y="3246431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6C9204D-2B89-4EBA-8F49-0C339C8EF838}"/>
              </a:ext>
            </a:extLst>
          </p:cNvPr>
          <p:cNvGrpSpPr/>
          <p:nvPr/>
        </p:nvGrpSpPr>
        <p:grpSpPr>
          <a:xfrm>
            <a:off x="7793804" y="3711429"/>
            <a:ext cx="235071" cy="195893"/>
            <a:chOff x="3946464" y="555190"/>
            <a:chExt cx="235071" cy="195893"/>
          </a:xfrm>
          <a:solidFill>
            <a:schemeClr val="accent5">
              <a:lumMod val="75000"/>
            </a:schemeClr>
          </a:solidFill>
        </p:grpSpPr>
        <p:sp>
          <p:nvSpPr>
            <p:cNvPr id="29" name="Arrow: Right 28">
              <a:extLst>
                <a:ext uri="{FF2B5EF4-FFF2-40B4-BE49-F238E27FC236}">
                  <a16:creationId xmlns:a16="http://schemas.microsoft.com/office/drawing/2014/main" id="{5319A8EB-E9D7-4D8D-812C-45D66814C2D7}"/>
                </a:ext>
              </a:extLst>
            </p:cNvPr>
            <p:cNvSpPr/>
            <p:nvPr/>
          </p:nvSpPr>
          <p:spPr>
            <a:xfrm rot="5400000">
              <a:off x="3966053" y="535601"/>
              <a:ext cx="195893" cy="235071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2">
              <a:scrgbClr r="0" g="0" b="0"/>
            </a:fillRef>
            <a:effect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30" name="Arrow: Right 4">
              <a:extLst>
                <a:ext uri="{FF2B5EF4-FFF2-40B4-BE49-F238E27FC236}">
                  <a16:creationId xmlns:a16="http://schemas.microsoft.com/office/drawing/2014/main" id="{B5F29970-443B-423B-94F2-6DD7C8779000}"/>
                </a:ext>
              </a:extLst>
            </p:cNvPr>
            <p:cNvSpPr txBox="1"/>
            <p:nvPr/>
          </p:nvSpPr>
          <p:spPr>
            <a:xfrm>
              <a:off x="3993478" y="555190"/>
              <a:ext cx="141043" cy="13712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900" kern="120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4B4554F7-D3E2-47D6-807D-C4117CB3E0B9}"/>
              </a:ext>
            </a:extLst>
          </p:cNvPr>
          <p:cNvGrpSpPr/>
          <p:nvPr/>
        </p:nvGrpSpPr>
        <p:grpSpPr>
          <a:xfrm>
            <a:off x="2031997" y="1314718"/>
            <a:ext cx="8764633" cy="4949376"/>
            <a:chOff x="2031997" y="1314718"/>
            <a:chExt cx="8764633" cy="4949376"/>
          </a:xfrm>
        </p:grpSpPr>
        <p:graphicFrame>
          <p:nvGraphicFramePr>
            <p:cNvPr id="2" name="Diagram 1">
              <a:extLst>
                <a:ext uri="{FF2B5EF4-FFF2-40B4-BE49-F238E27FC236}">
                  <a16:creationId xmlns:a16="http://schemas.microsoft.com/office/drawing/2014/main" id="{364F22CA-DED7-4989-A694-2C374D04C735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392192975"/>
                </p:ext>
              </p:extLst>
            </p:nvPr>
          </p:nvGraphicFramePr>
          <p:xfrm>
            <a:off x="2031997" y="1314718"/>
            <a:ext cx="8764633" cy="413061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graphicFrame>
          <p:nvGraphicFramePr>
            <p:cNvPr id="6" name="Diagram 5">
              <a:extLst>
                <a:ext uri="{FF2B5EF4-FFF2-40B4-BE49-F238E27FC236}">
                  <a16:creationId xmlns:a16="http://schemas.microsoft.com/office/drawing/2014/main" id="{DCFECA43-EF10-49C0-A451-28EFC8EC0C60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010512967"/>
                </p:ext>
              </p:extLst>
            </p:nvPr>
          </p:nvGraphicFramePr>
          <p:xfrm>
            <a:off x="2140589" y="5656184"/>
            <a:ext cx="8128000" cy="60791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FB57967-C474-4CE1-A1B8-1E6A6A9C0A34}"/>
                </a:ext>
              </a:extLst>
            </p:cNvPr>
            <p:cNvGrpSpPr/>
            <p:nvPr/>
          </p:nvGrpSpPr>
          <p:grpSpPr>
            <a:xfrm>
              <a:off x="4840435" y="1967163"/>
              <a:ext cx="235071" cy="195893"/>
              <a:chOff x="3946464" y="555190"/>
              <a:chExt cx="235071" cy="195893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8" name="Arrow: Right 7">
                <a:extLst>
                  <a:ext uri="{FF2B5EF4-FFF2-40B4-BE49-F238E27FC236}">
                    <a16:creationId xmlns:a16="http://schemas.microsoft.com/office/drawing/2014/main" id="{F53E77B9-23DF-4758-8EA2-8D7087317FB1}"/>
                  </a:ext>
                </a:extLst>
              </p:cNvPr>
              <p:cNvSpPr/>
              <p:nvPr/>
            </p:nvSpPr>
            <p:spPr>
              <a:xfrm rot="5400000">
                <a:off x="3966053" y="535601"/>
                <a:ext cx="195893" cy="235071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grpFill/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2">
                <a:scrgbClr r="0" g="0" b="0"/>
              </a:fillRef>
              <a:effect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/>
              </a:fontRef>
            </p:style>
          </p:sp>
          <p:sp>
            <p:nvSpPr>
              <p:cNvPr id="9" name="Arrow: Right 4">
                <a:extLst>
                  <a:ext uri="{FF2B5EF4-FFF2-40B4-BE49-F238E27FC236}">
                    <a16:creationId xmlns:a16="http://schemas.microsoft.com/office/drawing/2014/main" id="{F955DA6B-6446-4559-9073-5F4EC2534264}"/>
                  </a:ext>
                </a:extLst>
              </p:cNvPr>
              <p:cNvSpPr txBox="1"/>
              <p:nvPr/>
            </p:nvSpPr>
            <p:spPr>
              <a:xfrm>
                <a:off x="3993478" y="555190"/>
                <a:ext cx="141043" cy="137125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marL="0" lvl="0" indent="0" algn="ctr" defTabSz="4000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en-US" sz="900" kern="120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1EF458A-8018-4D2A-B8A5-A850CCCFF368}"/>
                </a:ext>
              </a:extLst>
            </p:cNvPr>
            <p:cNvGrpSpPr/>
            <p:nvPr/>
          </p:nvGrpSpPr>
          <p:grpSpPr>
            <a:xfrm>
              <a:off x="7051966" y="5453723"/>
              <a:ext cx="235071" cy="195893"/>
              <a:chOff x="3946464" y="555190"/>
              <a:chExt cx="235071" cy="195893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11" name="Arrow: Right 10">
                <a:extLst>
                  <a:ext uri="{FF2B5EF4-FFF2-40B4-BE49-F238E27FC236}">
                    <a16:creationId xmlns:a16="http://schemas.microsoft.com/office/drawing/2014/main" id="{71B3FE15-DA13-41DE-8864-B873AE94E8F7}"/>
                  </a:ext>
                </a:extLst>
              </p:cNvPr>
              <p:cNvSpPr/>
              <p:nvPr/>
            </p:nvSpPr>
            <p:spPr>
              <a:xfrm rot="5400000">
                <a:off x="3966053" y="535601"/>
                <a:ext cx="195893" cy="235071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grpFill/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2">
                <a:scrgbClr r="0" g="0" b="0"/>
              </a:fillRef>
              <a:effect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/>
              </a:fontRef>
            </p:style>
          </p:sp>
          <p:sp>
            <p:nvSpPr>
              <p:cNvPr id="12" name="Arrow: Right 4">
                <a:extLst>
                  <a:ext uri="{FF2B5EF4-FFF2-40B4-BE49-F238E27FC236}">
                    <a16:creationId xmlns:a16="http://schemas.microsoft.com/office/drawing/2014/main" id="{B9FAFF1A-2129-4826-9B3D-C031DC021671}"/>
                  </a:ext>
                </a:extLst>
              </p:cNvPr>
              <p:cNvSpPr txBox="1"/>
              <p:nvPr/>
            </p:nvSpPr>
            <p:spPr>
              <a:xfrm>
                <a:off x="3993478" y="555190"/>
                <a:ext cx="141043" cy="137125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marL="0" lvl="0" indent="0" algn="ctr" defTabSz="4000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en-US" sz="900" kern="1200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EC63167D-55DA-448A-A25F-45D7FF0096D7}"/>
                </a:ext>
              </a:extLst>
            </p:cNvPr>
            <p:cNvGrpSpPr/>
            <p:nvPr/>
          </p:nvGrpSpPr>
          <p:grpSpPr>
            <a:xfrm>
              <a:off x="7766408" y="1988108"/>
              <a:ext cx="235071" cy="195893"/>
              <a:chOff x="3946464" y="555190"/>
              <a:chExt cx="235071" cy="195893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14" name="Arrow: Right 13">
                <a:extLst>
                  <a:ext uri="{FF2B5EF4-FFF2-40B4-BE49-F238E27FC236}">
                    <a16:creationId xmlns:a16="http://schemas.microsoft.com/office/drawing/2014/main" id="{11FF610C-EBF3-47D8-A7B5-6F3486F39328}"/>
                  </a:ext>
                </a:extLst>
              </p:cNvPr>
              <p:cNvSpPr/>
              <p:nvPr/>
            </p:nvSpPr>
            <p:spPr>
              <a:xfrm rot="5400000">
                <a:off x="3966053" y="535601"/>
                <a:ext cx="195893" cy="235071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grpFill/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2">
                <a:scrgbClr r="0" g="0" b="0"/>
              </a:fillRef>
              <a:effect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/>
              </a:fontRef>
            </p:style>
          </p:sp>
          <p:sp>
            <p:nvSpPr>
              <p:cNvPr id="15" name="Arrow: Right 4">
                <a:extLst>
                  <a:ext uri="{FF2B5EF4-FFF2-40B4-BE49-F238E27FC236}">
                    <a16:creationId xmlns:a16="http://schemas.microsoft.com/office/drawing/2014/main" id="{C3D52433-C739-41AE-972B-3212446C5AE3}"/>
                  </a:ext>
                </a:extLst>
              </p:cNvPr>
              <p:cNvSpPr txBox="1"/>
              <p:nvPr/>
            </p:nvSpPr>
            <p:spPr>
              <a:xfrm>
                <a:off x="3993478" y="555190"/>
                <a:ext cx="141043" cy="137125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marL="0" lvl="0" indent="0" algn="ctr" defTabSz="4000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en-US" sz="900" kern="1200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36EA343-A6C1-4A2A-BCD3-AEC945DA6D97}"/>
                </a:ext>
              </a:extLst>
            </p:cNvPr>
            <p:cNvGrpSpPr/>
            <p:nvPr/>
          </p:nvGrpSpPr>
          <p:grpSpPr>
            <a:xfrm>
              <a:off x="7770164" y="2842949"/>
              <a:ext cx="235071" cy="195893"/>
              <a:chOff x="3946464" y="555190"/>
              <a:chExt cx="235071" cy="195893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17" name="Arrow: Right 16">
                <a:extLst>
                  <a:ext uri="{FF2B5EF4-FFF2-40B4-BE49-F238E27FC236}">
                    <a16:creationId xmlns:a16="http://schemas.microsoft.com/office/drawing/2014/main" id="{2B399730-5AA2-4CB4-8B1A-A2631F8F8598}"/>
                  </a:ext>
                </a:extLst>
              </p:cNvPr>
              <p:cNvSpPr/>
              <p:nvPr/>
            </p:nvSpPr>
            <p:spPr>
              <a:xfrm rot="5400000">
                <a:off x="3966053" y="535601"/>
                <a:ext cx="195893" cy="235071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grpFill/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2">
                <a:scrgbClr r="0" g="0" b="0"/>
              </a:fillRef>
              <a:effect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/>
              </a:fontRef>
            </p:style>
          </p:sp>
          <p:sp>
            <p:nvSpPr>
              <p:cNvPr id="18" name="Arrow: Right 4">
                <a:extLst>
                  <a:ext uri="{FF2B5EF4-FFF2-40B4-BE49-F238E27FC236}">
                    <a16:creationId xmlns:a16="http://schemas.microsoft.com/office/drawing/2014/main" id="{ACB4F703-5E35-4856-8C30-3F986F1790EA}"/>
                  </a:ext>
                </a:extLst>
              </p:cNvPr>
              <p:cNvSpPr txBox="1"/>
              <p:nvPr/>
            </p:nvSpPr>
            <p:spPr>
              <a:xfrm>
                <a:off x="3993478" y="555190"/>
                <a:ext cx="141043" cy="137125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marL="0" lvl="0" indent="0" algn="ctr" defTabSz="4000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en-US" sz="900" kern="1200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2572FD2E-EA62-4320-AB04-226C9F6321D6}"/>
                </a:ext>
              </a:extLst>
            </p:cNvPr>
            <p:cNvGrpSpPr/>
            <p:nvPr/>
          </p:nvGrpSpPr>
          <p:grpSpPr>
            <a:xfrm>
              <a:off x="4826983" y="2847167"/>
              <a:ext cx="235071" cy="195893"/>
              <a:chOff x="3946464" y="555190"/>
              <a:chExt cx="235071" cy="195893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20" name="Arrow: Right 19">
                <a:extLst>
                  <a:ext uri="{FF2B5EF4-FFF2-40B4-BE49-F238E27FC236}">
                    <a16:creationId xmlns:a16="http://schemas.microsoft.com/office/drawing/2014/main" id="{2360BD2D-79E0-4BF9-99E4-BB5004CC23D3}"/>
                  </a:ext>
                </a:extLst>
              </p:cNvPr>
              <p:cNvSpPr/>
              <p:nvPr/>
            </p:nvSpPr>
            <p:spPr>
              <a:xfrm rot="5400000">
                <a:off x="3966053" y="535601"/>
                <a:ext cx="195893" cy="235071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grpFill/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2">
                <a:scrgbClr r="0" g="0" b="0"/>
              </a:fillRef>
              <a:effect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/>
              </a:fontRef>
            </p:style>
          </p:sp>
          <p:sp>
            <p:nvSpPr>
              <p:cNvPr id="21" name="Arrow: Right 4">
                <a:extLst>
                  <a:ext uri="{FF2B5EF4-FFF2-40B4-BE49-F238E27FC236}">
                    <a16:creationId xmlns:a16="http://schemas.microsoft.com/office/drawing/2014/main" id="{8DCE370B-84B5-44E2-8B96-DCB4816989D4}"/>
                  </a:ext>
                </a:extLst>
              </p:cNvPr>
              <p:cNvSpPr txBox="1"/>
              <p:nvPr/>
            </p:nvSpPr>
            <p:spPr>
              <a:xfrm>
                <a:off x="3993478" y="555190"/>
                <a:ext cx="141043" cy="137125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marL="0" lvl="0" indent="0" algn="ctr" defTabSz="4000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en-US" sz="900" kern="1200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9875211D-AAD0-423F-B0C3-EC9C9DCEFAA9}"/>
                </a:ext>
              </a:extLst>
            </p:cNvPr>
            <p:cNvGrpSpPr/>
            <p:nvPr/>
          </p:nvGrpSpPr>
          <p:grpSpPr>
            <a:xfrm>
              <a:off x="5120799" y="5445335"/>
              <a:ext cx="235071" cy="195893"/>
              <a:chOff x="3946464" y="555190"/>
              <a:chExt cx="235071" cy="195893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23" name="Arrow: Right 22">
                <a:extLst>
                  <a:ext uri="{FF2B5EF4-FFF2-40B4-BE49-F238E27FC236}">
                    <a16:creationId xmlns:a16="http://schemas.microsoft.com/office/drawing/2014/main" id="{3DDDAB77-7544-4668-B78F-BC949A923140}"/>
                  </a:ext>
                </a:extLst>
              </p:cNvPr>
              <p:cNvSpPr/>
              <p:nvPr/>
            </p:nvSpPr>
            <p:spPr>
              <a:xfrm rot="5400000">
                <a:off x="3966053" y="535601"/>
                <a:ext cx="195893" cy="235071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grpFill/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2">
                <a:scrgbClr r="0" g="0" b="0"/>
              </a:fillRef>
              <a:effect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/>
              </a:fontRef>
            </p:style>
          </p:sp>
          <p:sp>
            <p:nvSpPr>
              <p:cNvPr id="24" name="Arrow: Right 4">
                <a:extLst>
                  <a:ext uri="{FF2B5EF4-FFF2-40B4-BE49-F238E27FC236}">
                    <a16:creationId xmlns:a16="http://schemas.microsoft.com/office/drawing/2014/main" id="{508DD0D6-D804-46DA-847C-2D99625548CE}"/>
                  </a:ext>
                </a:extLst>
              </p:cNvPr>
              <p:cNvSpPr txBox="1"/>
              <p:nvPr/>
            </p:nvSpPr>
            <p:spPr>
              <a:xfrm>
                <a:off x="3993478" y="555190"/>
                <a:ext cx="141043" cy="137125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marL="0" lvl="0" indent="0" algn="ctr" defTabSz="4000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en-US" sz="900" kern="1200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354723D8-77F0-43B7-9299-2F0CF1EF6AB7}"/>
                </a:ext>
              </a:extLst>
            </p:cNvPr>
            <p:cNvGrpSpPr/>
            <p:nvPr/>
          </p:nvGrpSpPr>
          <p:grpSpPr>
            <a:xfrm>
              <a:off x="4826983" y="3723290"/>
              <a:ext cx="235071" cy="195893"/>
              <a:chOff x="3946464" y="555190"/>
              <a:chExt cx="235071" cy="195893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26" name="Arrow: Right 25">
                <a:extLst>
                  <a:ext uri="{FF2B5EF4-FFF2-40B4-BE49-F238E27FC236}">
                    <a16:creationId xmlns:a16="http://schemas.microsoft.com/office/drawing/2014/main" id="{8E5A5275-E893-42D3-B5B3-9734AFFA6F68}"/>
                  </a:ext>
                </a:extLst>
              </p:cNvPr>
              <p:cNvSpPr/>
              <p:nvPr/>
            </p:nvSpPr>
            <p:spPr>
              <a:xfrm rot="5400000">
                <a:off x="3966053" y="535601"/>
                <a:ext cx="195893" cy="235071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grpFill/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2">
                <a:scrgbClr r="0" g="0" b="0"/>
              </a:fillRef>
              <a:effect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/>
              </a:fontRef>
            </p:style>
          </p:sp>
          <p:sp>
            <p:nvSpPr>
              <p:cNvPr id="27" name="Arrow: Right 4">
                <a:extLst>
                  <a:ext uri="{FF2B5EF4-FFF2-40B4-BE49-F238E27FC236}">
                    <a16:creationId xmlns:a16="http://schemas.microsoft.com/office/drawing/2014/main" id="{D52633AA-B9F3-47EF-8B7B-8B79D8C5B2AC}"/>
                  </a:ext>
                </a:extLst>
              </p:cNvPr>
              <p:cNvSpPr txBox="1"/>
              <p:nvPr/>
            </p:nvSpPr>
            <p:spPr>
              <a:xfrm>
                <a:off x="3993478" y="555190"/>
                <a:ext cx="141043" cy="137125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marL="0" lvl="0" indent="0" algn="ctr" defTabSz="4000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en-US" sz="900" kern="1200"/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210E6DD8-80A1-429A-9B0D-26256B3F3F66}"/>
                </a:ext>
              </a:extLst>
            </p:cNvPr>
            <p:cNvGrpSpPr/>
            <p:nvPr/>
          </p:nvGrpSpPr>
          <p:grpSpPr>
            <a:xfrm>
              <a:off x="7785415" y="4583851"/>
              <a:ext cx="235071" cy="195893"/>
              <a:chOff x="3946464" y="555190"/>
              <a:chExt cx="235071" cy="195893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32" name="Arrow: Right 31">
                <a:extLst>
                  <a:ext uri="{FF2B5EF4-FFF2-40B4-BE49-F238E27FC236}">
                    <a16:creationId xmlns:a16="http://schemas.microsoft.com/office/drawing/2014/main" id="{DE1BED40-8D0A-4C78-AE22-F83565CE5E3E}"/>
                  </a:ext>
                </a:extLst>
              </p:cNvPr>
              <p:cNvSpPr/>
              <p:nvPr/>
            </p:nvSpPr>
            <p:spPr>
              <a:xfrm rot="5400000">
                <a:off x="3966053" y="535601"/>
                <a:ext cx="195893" cy="235071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grpFill/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2">
                <a:scrgbClr r="0" g="0" b="0"/>
              </a:fillRef>
              <a:effect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/>
              </a:fontRef>
            </p:style>
          </p:sp>
          <p:sp>
            <p:nvSpPr>
              <p:cNvPr id="33" name="Arrow: Right 4">
                <a:extLst>
                  <a:ext uri="{FF2B5EF4-FFF2-40B4-BE49-F238E27FC236}">
                    <a16:creationId xmlns:a16="http://schemas.microsoft.com/office/drawing/2014/main" id="{94480FC4-876B-4CE5-9B46-934E3F6726F6}"/>
                  </a:ext>
                </a:extLst>
              </p:cNvPr>
              <p:cNvSpPr txBox="1"/>
              <p:nvPr/>
            </p:nvSpPr>
            <p:spPr>
              <a:xfrm>
                <a:off x="3993478" y="555190"/>
                <a:ext cx="141043" cy="137125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marL="0" lvl="0" indent="0" algn="ctr" defTabSz="4000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en-US" sz="900" kern="1200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2120ECEC-47C0-4B53-A834-345CBD3A8A39}"/>
                </a:ext>
              </a:extLst>
            </p:cNvPr>
            <p:cNvGrpSpPr/>
            <p:nvPr/>
          </p:nvGrpSpPr>
          <p:grpSpPr>
            <a:xfrm>
              <a:off x="4826983" y="4584413"/>
              <a:ext cx="235071" cy="195893"/>
              <a:chOff x="3946464" y="555190"/>
              <a:chExt cx="235071" cy="195893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35" name="Arrow: Right 34">
                <a:extLst>
                  <a:ext uri="{FF2B5EF4-FFF2-40B4-BE49-F238E27FC236}">
                    <a16:creationId xmlns:a16="http://schemas.microsoft.com/office/drawing/2014/main" id="{8D9FED31-268C-42EB-ADBD-57477489A431}"/>
                  </a:ext>
                </a:extLst>
              </p:cNvPr>
              <p:cNvSpPr/>
              <p:nvPr/>
            </p:nvSpPr>
            <p:spPr>
              <a:xfrm rot="5400000">
                <a:off x="3966053" y="535601"/>
                <a:ext cx="195893" cy="235071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grpFill/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2">
                <a:scrgbClr r="0" g="0" b="0"/>
              </a:fillRef>
              <a:effect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/>
              </a:fontRef>
            </p:style>
          </p:sp>
          <p:sp>
            <p:nvSpPr>
              <p:cNvPr id="36" name="Arrow: Right 4">
                <a:extLst>
                  <a:ext uri="{FF2B5EF4-FFF2-40B4-BE49-F238E27FC236}">
                    <a16:creationId xmlns:a16="http://schemas.microsoft.com/office/drawing/2014/main" id="{9E528FF7-A5BE-48E2-83F5-9C625E09F458}"/>
                  </a:ext>
                </a:extLst>
              </p:cNvPr>
              <p:cNvSpPr txBox="1"/>
              <p:nvPr/>
            </p:nvSpPr>
            <p:spPr>
              <a:xfrm>
                <a:off x="3993478" y="555190"/>
                <a:ext cx="141043" cy="137125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marL="0" lvl="0" indent="0" algn="ctr" defTabSz="4000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en-US" sz="900" kern="1200"/>
              </a:p>
            </p:txBody>
          </p:sp>
        </p:grp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96DEFE90-8357-424A-A922-A500AB69BFAB}"/>
              </a:ext>
            </a:extLst>
          </p:cNvPr>
          <p:cNvSpPr txBox="1"/>
          <p:nvPr/>
        </p:nvSpPr>
        <p:spPr>
          <a:xfrm>
            <a:off x="3648419" y="660908"/>
            <a:ext cx="2592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err="1">
                <a:solidFill>
                  <a:srgbClr val="C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Nhu</a:t>
            </a:r>
            <a:r>
              <a:rPr lang="en-US" sz="1800" b="1" dirty="0">
                <a:solidFill>
                  <a:srgbClr val="C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rgbClr val="C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cầu</a:t>
            </a:r>
            <a:r>
              <a:rPr lang="en-US" sz="1800" b="1" dirty="0">
                <a:solidFill>
                  <a:srgbClr val="C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rgbClr val="C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đào</a:t>
            </a:r>
            <a:r>
              <a:rPr lang="en-US" sz="1800" b="1" dirty="0">
                <a:solidFill>
                  <a:srgbClr val="C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rgbClr val="C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tạo</a:t>
            </a:r>
            <a:r>
              <a:rPr lang="en-US" sz="1800" b="1" dirty="0">
                <a:solidFill>
                  <a:srgbClr val="C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                       </a:t>
            </a:r>
            <a:r>
              <a:rPr lang="en-US" sz="1800" b="1" dirty="0" err="1">
                <a:solidFill>
                  <a:srgbClr val="C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theo</a:t>
            </a:r>
            <a:r>
              <a:rPr lang="en-US" sz="1800" b="1" dirty="0">
                <a:solidFill>
                  <a:srgbClr val="C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rgbClr val="C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kế</a:t>
            </a:r>
            <a:r>
              <a:rPr lang="en-US" sz="1800" b="1" dirty="0">
                <a:solidFill>
                  <a:srgbClr val="C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rgbClr val="C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hoạch</a:t>
            </a:r>
            <a:endParaRPr lang="en-US" sz="1800" b="1" dirty="0">
              <a:solidFill>
                <a:srgbClr val="C00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40D3F3F-4899-4813-BA30-3EB17D035CBE}"/>
              </a:ext>
            </a:extLst>
          </p:cNvPr>
          <p:cNvSpPr txBox="1"/>
          <p:nvPr/>
        </p:nvSpPr>
        <p:spPr>
          <a:xfrm>
            <a:off x="6430068" y="690212"/>
            <a:ext cx="27667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err="1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Nhu</a:t>
            </a:r>
            <a:r>
              <a:rPr lang="en-US" sz="18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cầu</a:t>
            </a:r>
            <a:r>
              <a:rPr lang="en-US" sz="18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đào</a:t>
            </a:r>
            <a:r>
              <a:rPr lang="en-US" sz="18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tạo</a:t>
            </a:r>
            <a:r>
              <a:rPr lang="en-US" sz="18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                     </a:t>
            </a:r>
            <a:r>
              <a:rPr lang="en-US" sz="1800" b="1" dirty="0" err="1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đột</a:t>
            </a:r>
            <a:r>
              <a:rPr lang="en-US" sz="18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xuất</a:t>
            </a:r>
            <a:endParaRPr lang="en-US" sz="1800" b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19A637B-9CE6-4C52-90E4-C23FFFE9BD4A}"/>
              </a:ext>
            </a:extLst>
          </p:cNvPr>
          <p:cNvSpPr txBox="1"/>
          <p:nvPr/>
        </p:nvSpPr>
        <p:spPr>
          <a:xfrm>
            <a:off x="4496499" y="260059"/>
            <a:ext cx="38757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xác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định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7" name="Footer Placeholder 36">
            <a:extLst>
              <a:ext uri="{FF2B5EF4-FFF2-40B4-BE49-F238E27FC236}">
                <a16:creationId xmlns:a16="http://schemas.microsoft.com/office/drawing/2014/main" id="{C0C8C65E-8276-493E-BE9D-1244873D9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  <p:sp>
        <p:nvSpPr>
          <p:cNvPr id="38" name="Slide Number Placeholder 37">
            <a:extLst>
              <a:ext uri="{FF2B5EF4-FFF2-40B4-BE49-F238E27FC236}">
                <a16:creationId xmlns:a16="http://schemas.microsoft.com/office/drawing/2014/main" id="{B6DDC0FE-AC22-4F32-80E5-7A012B025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6364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90800" y="1143001"/>
            <a:ext cx="7924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>
              <a:solidFill>
                <a:srgbClr val="0070C0"/>
              </a:solidFill>
            </a:endParaRPr>
          </a:p>
          <a:p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22492" y="321183"/>
            <a:ext cx="580960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Phương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pháp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thu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thập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thông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tin </a:t>
            </a:r>
          </a:p>
          <a:p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9E0A-0269-45D6-8E0A-EF5914A1599F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5777" name="Rectangle 1"/>
          <p:cNvSpPr>
            <a:spLocks noChangeArrowheads="1"/>
          </p:cNvSpPr>
          <p:nvPr/>
        </p:nvSpPr>
        <p:spPr bwMode="auto">
          <a:xfrm>
            <a:off x="1279495" y="1397674"/>
            <a:ext cx="4572000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en-US" sz="24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Phương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pháp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quan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sát</a:t>
            </a:r>
            <a:endParaRPr lang="en-US" sz="2000" dirty="0">
              <a:latin typeface="Arial" panose="020B0604020202020204" pitchFamily="34" charset="0"/>
              <a:cs typeface="Arial" pitchFamily="34" charset="0"/>
            </a:endParaRPr>
          </a:p>
          <a:p>
            <a:pPr marL="342900" indent="-3429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sz="2000" dirty="0">
                <a:latin typeface="Arial" panose="020B0604020202020204" pitchFamily="34" charset="0"/>
                <a:cs typeface="Arial" pitchFamily="34" charset="0"/>
              </a:rPr>
              <a:t>Phương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pháp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2000" dirty="0" err="1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hỏng</a:t>
            </a:r>
            <a:r>
              <a:rPr lang="en-US" sz="2000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vấn</a:t>
            </a:r>
            <a:endParaRPr lang="en-US" sz="2000" dirty="0">
              <a:latin typeface="Arial" panose="020B0604020202020204" pitchFamily="34" charset="0"/>
              <a:cs typeface="Arial" pitchFamily="34" charset="0"/>
            </a:endParaRPr>
          </a:p>
          <a:p>
            <a:pPr marL="342900" indent="-3429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sz="2000" dirty="0">
                <a:latin typeface="Arial" panose="020B0604020202020204" pitchFamily="34" charset="0"/>
                <a:cs typeface="Arial" pitchFamily="34" charset="0"/>
              </a:rPr>
              <a:t>Phương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pháp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000" dirty="0" err="1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rao</a:t>
            </a:r>
            <a:r>
              <a:rPr lang="en-US" sz="2000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đổi</a:t>
            </a:r>
            <a:r>
              <a:rPr lang="en-US" sz="2000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nhóm</a:t>
            </a:r>
            <a:endParaRPr lang="en-US" sz="2000" dirty="0">
              <a:latin typeface="Arial" panose="020B0604020202020204" pitchFamily="34" charset="0"/>
              <a:ea typeface="Times New Roman" pitchFamily="18" charset="0"/>
              <a:cs typeface="Arial" panose="020B0604020202020204" pitchFamily="34" charset="0"/>
            </a:endParaRPr>
          </a:p>
          <a:p>
            <a:pPr marL="342900" indent="-3429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Phương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pháp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kiểm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tra</a:t>
            </a:r>
            <a:endParaRPr lang="en-US" sz="2000" dirty="0">
              <a:latin typeface="Arial" panose="020B0604020202020204" pitchFamily="34" charset="0"/>
              <a:cs typeface="Arial" pitchFamily="34" charset="0"/>
            </a:endParaRPr>
          </a:p>
          <a:p>
            <a:pPr marL="342900" indent="-3429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sz="2000" dirty="0">
                <a:latin typeface="Arial" panose="020B0604020202020204" pitchFamily="34" charset="0"/>
                <a:cs typeface="Arial" pitchFamily="34" charset="0"/>
              </a:rPr>
              <a:t>Phương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pháp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chuyên</a:t>
            </a:r>
            <a:r>
              <a:rPr lang="en-US" sz="2000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gia</a:t>
            </a:r>
            <a:endParaRPr lang="en-US" sz="2000" dirty="0">
              <a:latin typeface="Arial" panose="020B0604020202020204" pitchFamily="34" charset="0"/>
              <a:cs typeface="Arial" pitchFamily="34" charset="0"/>
            </a:endParaRPr>
          </a:p>
          <a:p>
            <a:pPr marL="342900" indent="-3429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sz="2000" dirty="0">
                <a:latin typeface="Arial" panose="020B0604020202020204" pitchFamily="34" charset="0"/>
                <a:cs typeface="Arial" pitchFamily="34" charset="0"/>
              </a:rPr>
              <a:t>Phương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pháp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</a:t>
            </a:r>
            <a:r>
              <a:rPr lang="en-US" sz="2000" dirty="0" err="1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iều</a:t>
            </a:r>
            <a:r>
              <a:rPr lang="en-US" sz="2000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tra</a:t>
            </a:r>
            <a:r>
              <a:rPr lang="en-US" sz="2000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phiếu</a:t>
            </a:r>
            <a:endParaRPr lang="en-US" sz="2000" dirty="0">
              <a:latin typeface="Arial" panose="020B0604020202020204" pitchFamily="34" charset="0"/>
              <a:cs typeface="Arial" pitchFamily="34" charset="0"/>
            </a:endParaRPr>
          </a:p>
          <a:p>
            <a:pPr marL="342900" indent="-34290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sz="2000" dirty="0">
                <a:latin typeface="Arial" panose="020B0604020202020204" pitchFamily="34" charset="0"/>
                <a:cs typeface="Arial" pitchFamily="34" charset="0"/>
              </a:rPr>
              <a:t>Phương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pháp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2000" dirty="0" err="1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hân</a:t>
            </a:r>
            <a:r>
              <a:rPr lang="en-US" sz="2000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tích</a:t>
            </a:r>
            <a:r>
              <a:rPr lang="en-US" sz="2000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thống</a:t>
            </a:r>
            <a:r>
              <a:rPr lang="en-US" sz="2000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kê</a:t>
            </a:r>
            <a:endParaRPr lang="en-US" sz="2000" dirty="0">
              <a:latin typeface="Arial" panose="020B0604020202020204" pitchFamily="34" charset="0"/>
              <a:ea typeface="Times New Roman" pitchFamily="18" charset="0"/>
              <a:cs typeface="Arial" panose="020B0604020202020204" pitchFamily="34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en-US" sz="24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5778" name="Picture 2" descr="C:\Users\Bui The Dung\Pictures\interview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11317" y="920262"/>
            <a:ext cx="1447800" cy="1447800"/>
          </a:xfrm>
          <a:prstGeom prst="rect">
            <a:avLst/>
          </a:prstGeom>
          <a:noFill/>
        </p:spPr>
      </p:pic>
      <p:pic>
        <p:nvPicPr>
          <p:cNvPr id="75779" name="Picture 3" descr="C:\Users\Bui The Dung\Pictures\oral_surveys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6242" y="4171664"/>
            <a:ext cx="1600200" cy="1600200"/>
          </a:xfrm>
          <a:prstGeom prst="rect">
            <a:avLst/>
          </a:prstGeom>
          <a:noFill/>
        </p:spPr>
      </p:pic>
      <p:pic>
        <p:nvPicPr>
          <p:cNvPr id="75780" name="Picture 4" descr="C:\Users\Bui The Dung\Pictures\questionnaire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26441" y="4120740"/>
            <a:ext cx="1600200" cy="1600200"/>
          </a:xfrm>
          <a:prstGeom prst="rect">
            <a:avLst/>
          </a:prstGeom>
          <a:noFill/>
        </p:spPr>
      </p:pic>
      <p:pic>
        <p:nvPicPr>
          <p:cNvPr id="75781" name="Picture 5" descr="C:\Users\Bui The Dung\Pictures\tests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811317" y="2618720"/>
            <a:ext cx="1447800" cy="1447800"/>
          </a:xfrm>
          <a:prstGeom prst="rect">
            <a:avLst/>
          </a:prstGeom>
          <a:noFill/>
        </p:spPr>
      </p:pic>
      <p:pic>
        <p:nvPicPr>
          <p:cNvPr id="75782" name="Picture 6" descr="C:\Users\Bui The Dung\Pictures\existing_data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761411" y="4281733"/>
            <a:ext cx="1447800" cy="1447800"/>
          </a:xfrm>
          <a:prstGeom prst="rect">
            <a:avLst/>
          </a:prstGeom>
          <a:noFill/>
        </p:spPr>
      </p:pic>
      <p:pic>
        <p:nvPicPr>
          <p:cNvPr id="75783" name="Picture 7" descr="C:\Users\Bui The Dung\Pictures\focusgroup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05600" y="2590800"/>
            <a:ext cx="1371600" cy="1371600"/>
          </a:xfrm>
          <a:prstGeom prst="rect">
            <a:avLst/>
          </a:prstGeom>
          <a:noFill/>
        </p:spPr>
      </p:pic>
      <p:pic>
        <p:nvPicPr>
          <p:cNvPr id="75784" name="Picture 8" descr="C:\Users\Bui The Dung\Pictures\observation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10400" y="1143000"/>
            <a:ext cx="1333500" cy="1333500"/>
          </a:xfrm>
          <a:prstGeom prst="rect">
            <a:avLst/>
          </a:prstGeom>
          <a:noFill/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ED5648-8AF4-4492-BC10-F7241CC80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LU02-Xác định nhu cầu đào tạo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879134" y="375305"/>
            <a:ext cx="9379154" cy="5832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Xác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định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nhu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cầu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đột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xuất</a:t>
            </a:r>
            <a:endParaRPr lang="en-US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giả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định: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Kĩ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năng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thiếu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hụt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luôn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gắn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với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một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cá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nhân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cụ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thể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khi thực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hiện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công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việc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cụ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thể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Kĩ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năng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thiếu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hụt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thể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nhận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biết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qua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dấu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hiệu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bất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thường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trong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sản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xuất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kinh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Một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dấu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hiệu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bất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thường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thể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nhiều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nguyên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nhân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từ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nhiều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sz="2000" dirty="0">
                <a:latin typeface="Arial" panose="020B0604020202020204" pitchFamily="34" charset="0"/>
                <a:cs typeface="Arial" panose="020B0604020202020204" pitchFamily="34" charset="0"/>
              </a:rPr>
              <a:t>đơn vị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gây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ra; 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Một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sz="2000" dirty="0">
                <a:latin typeface="Arial" panose="020B0604020202020204" pitchFamily="34" charset="0"/>
                <a:cs typeface="Arial" panose="020B0604020202020204" pitchFamily="34" charset="0"/>
              </a:rPr>
              <a:t>đơn vị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nhiều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vị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trí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việc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làm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Một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vị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trí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việc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làm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công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việc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thể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nhiều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cá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nhân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đảm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nhiệm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Thiếu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hụt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thể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là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kiến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thức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kĩ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năng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hay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thái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độ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Kĩ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năng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thể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là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kĩ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năng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thao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tác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kĩ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năng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thực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hiện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bước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công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việc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hay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công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việc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Không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phải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yếu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kém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nào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cũng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thể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khắc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phục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được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bằng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Hiệu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quả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phụ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thuộc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lớn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vào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quả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chất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lượng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xác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định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năng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lực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kĩ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năng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thiếu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hụt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927402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BB40062-B5BB-4BF4-858E-77EF08612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1288" y="798456"/>
            <a:ext cx="5406250" cy="720725"/>
          </a:xfrm>
        </p:spPr>
        <p:txBody>
          <a:bodyPr>
            <a:normAutofit/>
          </a:bodyPr>
          <a:lstStyle/>
          <a:p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Quá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phân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tích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vấn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đề</a:t>
            </a:r>
            <a:endParaRPr lang="en-US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9F536C27-6D58-4309-9460-767507CBE2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54381145"/>
              </p:ext>
            </p:extLst>
          </p:nvPr>
        </p:nvGraphicFramePr>
        <p:xfrm>
          <a:off x="3354382" y="1098687"/>
          <a:ext cx="6984274" cy="4660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74427416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76558" y="914401"/>
            <a:ext cx="74526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Bước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1: 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Nhận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biết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các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dấu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hiệu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có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vấn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đề</a:t>
            </a:r>
            <a:endParaRPr lang="en-US" sz="28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24810" y="4016105"/>
            <a:ext cx="4942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Kết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quả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: Danh </a:t>
            </a:r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mục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các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dấu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hiệu </a:t>
            </a:r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có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vấn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đề</a:t>
            </a:r>
            <a:endParaRPr lang="en-US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9E0A-0269-45D6-8E0A-EF5914A1599F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C1FE9CAB-836A-4A61-84E7-7F2EDC988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2390607-549F-724B-F4B7-0B64A5CF75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9211" y="2439889"/>
            <a:ext cx="7200000" cy="932769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2B8EBCE-7A19-F3F1-8276-FCC536219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E6E6FE-E8A2-B64A-F479-1B60E3EA7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718DF25F-FAEA-2A5B-EEA5-E8AFC9C2C0D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92164232"/>
              </p:ext>
            </p:extLst>
          </p:nvPr>
        </p:nvGraphicFramePr>
        <p:xfrm>
          <a:off x="1938322" y="1441988"/>
          <a:ext cx="8315355" cy="17159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74B9F433-E83E-C232-D151-1F238D62B2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22569658"/>
              </p:ext>
            </p:extLst>
          </p:nvPr>
        </p:nvGraphicFramePr>
        <p:xfrm>
          <a:off x="5075340" y="3378692"/>
          <a:ext cx="5847127" cy="24811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60437C7C-C368-C6EA-C8EB-355B12707F7B}"/>
              </a:ext>
            </a:extLst>
          </p:cNvPr>
          <p:cNvSpPr txBox="1"/>
          <p:nvPr/>
        </p:nvSpPr>
        <p:spPr>
          <a:xfrm>
            <a:off x="1812022" y="736587"/>
            <a:ext cx="9546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Chuỗi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giá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trị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hệ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thống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chỉ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tiêu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sản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xuất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kinh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96B14B6-8903-3DBC-3FED-74A7C16E87DA}"/>
              </a:ext>
            </a:extLst>
          </p:cNvPr>
          <p:cNvSpPr txBox="1"/>
          <p:nvPr/>
        </p:nvSpPr>
        <p:spPr>
          <a:xfrm>
            <a:off x="7390701" y="5998128"/>
            <a:ext cx="32800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Quá</a:t>
            </a: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hình</a:t>
            </a: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thành</a:t>
            </a: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giá</a:t>
            </a: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trị</a:t>
            </a: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252533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22854" y="914401"/>
            <a:ext cx="9717641" cy="5463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Mục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tiêu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của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bài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học</a:t>
            </a:r>
          </a:p>
          <a:p>
            <a:endParaRPr lang="en-US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Học </a:t>
            </a:r>
            <a:r>
              <a:rPr lang="en-US" sz="20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xong</a:t>
            </a:r>
            <a:r>
              <a:rPr lang="en-US" sz="2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bài</a:t>
            </a:r>
            <a:r>
              <a:rPr lang="en-US" sz="2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này</a:t>
            </a:r>
            <a:r>
              <a:rPr lang="en-US" sz="2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người</a:t>
            </a:r>
            <a:r>
              <a:rPr lang="en-US" sz="2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học </a:t>
            </a:r>
            <a:r>
              <a:rPr lang="en-US" sz="20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có</a:t>
            </a:r>
            <a:r>
              <a:rPr lang="en-US" sz="2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khả</a:t>
            </a:r>
            <a:r>
              <a:rPr lang="en-US" sz="2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>
              <a:lnSpc>
                <a:spcPct val="150000"/>
              </a:lnSpc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Thiết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tổ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chức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thực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hiện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xác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định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nhu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cầu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nội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bộ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Nhận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diện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phân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tích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thiếu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hụt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kiến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thức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kĩ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năng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năng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lực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342900" marR="0" indent="-3429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Tổng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hợp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phương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án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nội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bộ</a:t>
            </a:r>
            <a:r>
              <a:rPr lang="en-US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endParaRPr lang="en-US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indent="-3429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Đánh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giá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phương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án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nội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bộ</a:t>
            </a:r>
            <a:r>
              <a:rPr lang="en-US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endParaRPr lang="en-US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indent="-3429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Lập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hồ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sơ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trình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duyệt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phương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án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endParaRPr lang="en-US" sz="2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9E0A-0269-45D6-8E0A-EF5914A1599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03B7F5-1959-4343-84BE-24D020B1E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9E0A-0269-45D6-8E0A-EF5914A1599F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592D153-730F-406C-BBE0-C9F52F125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5E5C82-43CE-4DF6-BB4F-369274BE2AD9}"/>
              </a:ext>
            </a:extLst>
          </p:cNvPr>
          <p:cNvSpPr txBox="1"/>
          <p:nvPr/>
        </p:nvSpPr>
        <p:spPr>
          <a:xfrm>
            <a:off x="3729622" y="582511"/>
            <a:ext cx="58592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Nhận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biết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các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dấu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hiệu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có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vấn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đề</a:t>
            </a:r>
            <a:endParaRPr lang="en-US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C233F6-1F9F-7447-B904-D95809C2C736}"/>
              </a:ext>
            </a:extLst>
          </p:cNvPr>
          <p:cNvSpPr txBox="1"/>
          <p:nvPr/>
        </p:nvSpPr>
        <p:spPr>
          <a:xfrm>
            <a:off x="2253676" y="1509056"/>
            <a:ext cx="969173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Dấu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hiệu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vấn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đề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thường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thể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hiện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ở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chỉ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tiêu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trong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hoạt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động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sản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xuất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kinh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nghiệp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không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đạt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như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dự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kiến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Ví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dụ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l">
              <a:lnSpc>
                <a:spcPct val="100000"/>
              </a:lnSpc>
              <a:buFont typeface="Wingdings" pitchFamily="2" charset="2"/>
              <a:buChar char="§"/>
            </a:pPr>
            <a:r>
              <a:rPr lang="de-DE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Sản lượng/năng suất lao động thấp/giảm</a:t>
            </a:r>
          </a:p>
          <a:p>
            <a:pPr algn="l">
              <a:lnSpc>
                <a:spcPct val="100000"/>
              </a:lnSpc>
              <a:buFont typeface="Wingdings" pitchFamily="2" charset="2"/>
              <a:buChar char="§"/>
            </a:pPr>
            <a:r>
              <a:rPr lang="de-DE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de-DE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Tỉ lệ phế phẩm cao và/hoặc tăng</a:t>
            </a:r>
          </a:p>
          <a:p>
            <a:pPr algn="l">
              <a:lnSpc>
                <a:spcPct val="100000"/>
              </a:lnSpc>
              <a:buFont typeface="Wingdings" pitchFamily="2" charset="2"/>
              <a:buChar char="§"/>
            </a:pPr>
            <a:r>
              <a:rPr lang="de-DE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Chi phí vật tư cao và/hoặc tăng</a:t>
            </a:r>
          </a:p>
          <a:p>
            <a:pPr>
              <a:lnSpc>
                <a:spcPct val="100000"/>
              </a:lnSpc>
              <a:buFont typeface="Wingdings" pitchFamily="2" charset="2"/>
              <a:buChar char="§"/>
            </a:pPr>
            <a:r>
              <a:rPr lang="de-DE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Mức độ khai thác thiết bị thấp</a:t>
            </a:r>
          </a:p>
          <a:p>
            <a:pPr algn="l">
              <a:lnSpc>
                <a:spcPct val="100000"/>
              </a:lnSpc>
              <a:buFont typeface="Wingdings" pitchFamily="2" charset="2"/>
              <a:buChar char="§"/>
            </a:pPr>
            <a:r>
              <a:rPr lang="de-DE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Khiếu nại của khách hàng nhiều/tăng</a:t>
            </a:r>
          </a:p>
          <a:p>
            <a:pPr algn="l">
              <a:lnSpc>
                <a:spcPct val="100000"/>
              </a:lnSpc>
              <a:buFont typeface="Wingdings" pitchFamily="2" charset="2"/>
              <a:buChar char="§"/>
            </a:pPr>
            <a:r>
              <a:rPr lang="de-DE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Tỉ lệ tai nạn lao động cao</a:t>
            </a:r>
          </a:p>
          <a:p>
            <a:pPr algn="l">
              <a:lnSpc>
                <a:spcPct val="100000"/>
              </a:lnSpc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Công</a:t>
            </a:r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cụ</a:t>
            </a:r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nhận</a:t>
            </a:r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biết</a:t>
            </a:r>
            <a:r>
              <a:rPr lang="en-US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Chỉ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tiêu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hoạch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tiêu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chuẩn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đánh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giá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Báo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cáo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quả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SXKD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định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kì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Báo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cáo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giám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sát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kiểm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đánh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giá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l">
              <a:lnSpc>
                <a:spcPct val="100000"/>
              </a:lnSpc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392463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756E21B-216A-F95F-576C-8AC6AEB80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669A38D-822B-D9C7-FF65-E503AEE52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4" name="Picture 2" descr="Ho khan kéo dài cảnh báo bệnh gì? | Vinmec">
            <a:extLst>
              <a:ext uri="{FF2B5EF4-FFF2-40B4-BE49-F238E27FC236}">
                <a16:creationId xmlns:a16="http://schemas.microsoft.com/office/drawing/2014/main" id="{D167583C-BCF2-8490-EACA-ABFA1690EF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652" y="962593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DBBA38C-5796-D64E-725E-F39DCC0359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46560" y="2383477"/>
            <a:ext cx="3136569" cy="2091046"/>
          </a:xfrm>
          <a:prstGeom prst="rect">
            <a:avLst/>
          </a:prstGeom>
          <a:noFill/>
        </p:spPr>
      </p:pic>
      <p:pic>
        <p:nvPicPr>
          <p:cNvPr id="2050" name="Picture 2" descr="Sốt ở người lớn: Đặc điểm, phân loại và khi nào nghiêm trọng? | Vinmec">
            <a:extLst>
              <a:ext uri="{FF2B5EF4-FFF2-40B4-BE49-F238E27FC236}">
                <a16:creationId xmlns:a16="http://schemas.microsoft.com/office/drawing/2014/main" id="{F20C97DF-64E0-B47D-4D18-FD9108CFA3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638" y="2892856"/>
            <a:ext cx="2097586" cy="1395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Nổi mề đay là gì? Triệu chứng, nguyên nhân, dấu hiệu ngừa và cách trị tốt">
            <a:extLst>
              <a:ext uri="{FF2B5EF4-FFF2-40B4-BE49-F238E27FC236}">
                <a16:creationId xmlns:a16="http://schemas.microsoft.com/office/drawing/2014/main" id="{AFFE8B96-C336-6FFA-04DA-FCC71D80A0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638" y="4475892"/>
            <a:ext cx="2287589" cy="1555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57C79A3-C7DA-48FC-A8C6-4F192D94A18F}"/>
              </a:ext>
            </a:extLst>
          </p:cNvPr>
          <p:cNvSpPr txBox="1"/>
          <p:nvPr/>
        </p:nvSpPr>
        <p:spPr>
          <a:xfrm>
            <a:off x="5826871" y="1029615"/>
            <a:ext cx="45801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Dấu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hiệu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và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Nguyên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nhân</a:t>
            </a:r>
            <a:endParaRPr lang="en-US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4" name="Picture 6" descr="X quang viêm phổi thùy">
            <a:extLst>
              <a:ext uri="{FF2B5EF4-FFF2-40B4-BE49-F238E27FC236}">
                <a16:creationId xmlns:a16="http://schemas.microsoft.com/office/drawing/2014/main" id="{EA2CCFFC-72CB-A1DC-C96A-44538BC31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3775" y="3580016"/>
            <a:ext cx="4035528" cy="2451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53793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665D5C3-0B13-44FD-A628-F1F528D5FAC4}"/>
              </a:ext>
            </a:extLst>
          </p:cNvPr>
          <p:cNvSpPr txBox="1"/>
          <p:nvPr/>
        </p:nvSpPr>
        <p:spPr>
          <a:xfrm>
            <a:off x="2032699" y="814513"/>
            <a:ext cx="84659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Bước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2: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Xác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định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nguyên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nhân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của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vấn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đề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28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1F137F-9A60-4642-B2E9-814DCBB74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5DAD50-4A22-41EC-B801-5A7DB00C0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0DAF3D-0B84-08EC-B344-3E31F47C30F7}"/>
              </a:ext>
            </a:extLst>
          </p:cNvPr>
          <p:cNvSpPr txBox="1"/>
          <p:nvPr/>
        </p:nvSpPr>
        <p:spPr>
          <a:xfrm>
            <a:off x="2032699" y="1665995"/>
            <a:ext cx="9075568" cy="43704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Mỗi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dấu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hiệu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thể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nhiều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nguyên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nhân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gây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ra.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Vậy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đâu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là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nguyên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nhân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đích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thực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?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Ví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dụ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Tỉ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lệ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phế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phẩm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tăng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thể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do  </a:t>
            </a:r>
          </a:p>
          <a:p>
            <a:pPr marL="285750" indent="-28575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Thiết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bị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vận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hành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không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đúng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guyên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vật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liệu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không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đúng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phẩm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chất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yêu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cầu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Sản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phẩm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bị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gia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công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sai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Công</a:t>
            </a:r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cụ</a:t>
            </a:r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xác</a:t>
            </a:r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định</a:t>
            </a:r>
            <a:endParaRPr lang="en-US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Bảng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“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lỗi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thường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gặp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nguyên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nhân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phòng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tránh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khắc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phục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25548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76557" y="903744"/>
            <a:ext cx="653095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Bước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3: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Xác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định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tác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nhân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liên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quan</a:t>
            </a:r>
            <a:endParaRPr lang="en-US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endParaRPr lang="en-US" sz="2800" b="1" dirty="0">
              <a:solidFill>
                <a:srgbClr val="C00000"/>
              </a:solidFill>
            </a:endParaRPr>
          </a:p>
          <a:p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65062" y="4212957"/>
            <a:ext cx="7468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Kết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quả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Bảng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tham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chiếu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Dấu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hiệu – </a:t>
            </a:r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Vị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trí / </a:t>
            </a:r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Chức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năng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liên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quan</a:t>
            </a:r>
            <a:endParaRPr lang="en-US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9E0A-0269-45D6-8E0A-EF5914A1599F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D28927E1-0E5B-4649-AF74-AA52B32DD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10C8FA6-3FC3-4CEB-B44C-C1071810D536}"/>
              </a:ext>
            </a:extLst>
          </p:cNvPr>
          <p:cNvGrpSpPr/>
          <p:nvPr/>
        </p:nvGrpSpPr>
        <p:grpSpPr>
          <a:xfrm>
            <a:off x="2074920" y="2495371"/>
            <a:ext cx="7858853" cy="914400"/>
            <a:chOff x="2756543" y="3167803"/>
            <a:chExt cx="7858853" cy="91440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2562090-DC7F-4ED9-BC26-C991D8B56D28}"/>
                </a:ext>
              </a:extLst>
            </p:cNvPr>
            <p:cNvGrpSpPr/>
            <p:nvPr/>
          </p:nvGrpSpPr>
          <p:grpSpPr>
            <a:xfrm>
              <a:off x="2756543" y="3167803"/>
              <a:ext cx="7858853" cy="914400"/>
              <a:chOff x="2938964" y="3200400"/>
              <a:chExt cx="7858853" cy="914400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5257800" y="3200400"/>
                <a:ext cx="2514600" cy="9144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Right Arrow 4"/>
              <p:cNvSpPr/>
              <p:nvPr/>
            </p:nvSpPr>
            <p:spPr>
              <a:xfrm>
                <a:off x="4495800" y="3581400"/>
                <a:ext cx="762000" cy="15240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Right Arrow 5"/>
              <p:cNvSpPr/>
              <p:nvPr/>
            </p:nvSpPr>
            <p:spPr>
              <a:xfrm>
                <a:off x="7772400" y="3581400"/>
                <a:ext cx="762000" cy="15240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2938964" y="3440668"/>
                <a:ext cx="15568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>
                    <a:latin typeface="Arial" pitchFamily="34" charset="0"/>
                    <a:cs typeface="Arial" pitchFamily="34" charset="0"/>
                  </a:rPr>
                  <a:t>Nguyên</a:t>
                </a:r>
                <a:r>
                  <a:rPr lang="en-US" dirty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dirty="0" err="1">
                    <a:latin typeface="Arial" pitchFamily="34" charset="0"/>
                    <a:cs typeface="Arial" pitchFamily="34" charset="0"/>
                  </a:rPr>
                  <a:t>nhân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8077200" y="3440668"/>
                <a:ext cx="27206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      </a:t>
                </a:r>
                <a:r>
                  <a:rPr lang="en-US" dirty="0" err="1">
                    <a:latin typeface="Arial" pitchFamily="34" charset="0"/>
                    <a:cs typeface="Arial" pitchFamily="34" charset="0"/>
                  </a:rPr>
                  <a:t>Vị</a:t>
                </a:r>
                <a:r>
                  <a:rPr lang="en-US" dirty="0">
                    <a:latin typeface="Arial" pitchFamily="34" charset="0"/>
                    <a:cs typeface="Arial" pitchFamily="34" charset="0"/>
                  </a:rPr>
                  <a:t> trí/</a:t>
                </a:r>
                <a:r>
                  <a:rPr lang="en-US" dirty="0" err="1">
                    <a:latin typeface="Arial" pitchFamily="34" charset="0"/>
                    <a:cs typeface="Arial" pitchFamily="34" charset="0"/>
                  </a:rPr>
                  <a:t>người</a:t>
                </a:r>
                <a:r>
                  <a:rPr lang="en-US" dirty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dirty="0" err="1">
                    <a:latin typeface="Arial" pitchFamily="34" charset="0"/>
                    <a:cs typeface="Arial" pitchFamily="34" charset="0"/>
                  </a:rPr>
                  <a:t>liên</a:t>
                </a:r>
                <a:r>
                  <a:rPr lang="en-US" dirty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dirty="0" err="1">
                    <a:latin typeface="Arial" pitchFamily="34" charset="0"/>
                    <a:cs typeface="Arial" pitchFamily="34" charset="0"/>
                  </a:rPr>
                  <a:t>quan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" name="TextBox 2"/>
            <p:cNvSpPr txBox="1"/>
            <p:nvPr/>
          </p:nvSpPr>
          <p:spPr>
            <a:xfrm>
              <a:off x="5627432" y="3396403"/>
              <a:ext cx="171288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Phân</a:t>
              </a:r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2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tích</a:t>
              </a:r>
              <a:endParaRPr lang="en-US" sz="2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5964" y="1047097"/>
            <a:ext cx="9327613" cy="639762"/>
          </a:xfrm>
        </p:spPr>
        <p:txBody>
          <a:bodyPr>
            <a:normAutofit/>
          </a:bodyPr>
          <a:lstStyle/>
          <a:p>
            <a:pPr algn="ctr"/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Sơ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đồ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chức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năng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Sơ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đồ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tổ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chức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25717216"/>
              </p:ext>
            </p:extLst>
          </p:nvPr>
        </p:nvGraphicFramePr>
        <p:xfrm>
          <a:off x="1815964" y="1686859"/>
          <a:ext cx="4178436" cy="28318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080277837"/>
              </p:ext>
            </p:extLst>
          </p:nvPr>
        </p:nvGraphicFramePr>
        <p:xfrm>
          <a:off x="7060661" y="1686859"/>
          <a:ext cx="4082916" cy="28318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7" name="Diagram 6"/>
          <p:cNvGraphicFramePr/>
          <p:nvPr/>
        </p:nvGraphicFramePr>
        <p:xfrm>
          <a:off x="2425700" y="5468003"/>
          <a:ext cx="8128000" cy="68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425700" y="4838701"/>
            <a:ext cx="812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Dây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chuyền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sản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xuất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công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nghệ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92C29D-9754-4ECD-A9DC-0938B7C5E521}"/>
              </a:ext>
            </a:extLst>
          </p:cNvPr>
          <p:cNvSpPr txBox="1"/>
          <p:nvPr/>
        </p:nvSpPr>
        <p:spPr>
          <a:xfrm>
            <a:off x="2425700" y="120483"/>
            <a:ext cx="914844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Công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cụ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xác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định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vị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trí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việc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làm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cá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nhân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</a:t>
            </a:r>
            <a:endParaRPr lang="en-US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58FF4-E5D4-4F7A-83E5-B55351FB4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9EA7ACC-F1FC-409E-91A0-D4B1B8117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4341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90308" y="1413691"/>
            <a:ext cx="65309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Bước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4:Phân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tích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thiếu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hụt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năng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lực</a:t>
            </a:r>
            <a:r>
              <a:rPr lang="en-US" sz="2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90308" y="5421868"/>
            <a:ext cx="7080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Kết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quả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:  Hồ </a:t>
            </a:r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sơ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thiếu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hụt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năng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lực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mô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tả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đặc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điểm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phân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loại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9E0A-0269-45D6-8E0A-EF5914A1599F}" type="slidenum">
              <a:rPr lang="en-US" smtClean="0"/>
              <a:pPr/>
              <a:t>25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2519151" y="2743200"/>
            <a:ext cx="7815250" cy="1918900"/>
            <a:chOff x="474575" y="2980730"/>
            <a:chExt cx="7815250" cy="1918900"/>
          </a:xfrm>
        </p:grpSpPr>
        <p:sp>
          <p:nvSpPr>
            <p:cNvPr id="15" name="Rectangle 14"/>
            <p:cNvSpPr/>
            <p:nvPr/>
          </p:nvSpPr>
          <p:spPr>
            <a:xfrm>
              <a:off x="3733800" y="3200400"/>
              <a:ext cx="2514600" cy="9144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343400" y="3409890"/>
              <a:ext cx="1905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err="1"/>
                <a:t>Phân</a:t>
              </a:r>
              <a:r>
                <a:rPr lang="en-US" sz="2000" b="1" dirty="0"/>
                <a:t> </a:t>
              </a:r>
              <a:r>
                <a:rPr lang="en-US" sz="2000" b="1" dirty="0" err="1"/>
                <a:t>tích</a:t>
              </a:r>
              <a:endParaRPr lang="en-US" sz="2000" b="1" dirty="0"/>
            </a:p>
          </p:txBody>
        </p:sp>
        <p:sp>
          <p:nvSpPr>
            <p:cNvPr id="17" name="Right Arrow 16"/>
            <p:cNvSpPr/>
            <p:nvPr/>
          </p:nvSpPr>
          <p:spPr>
            <a:xfrm>
              <a:off x="2971800" y="3505200"/>
              <a:ext cx="762000" cy="762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ight Arrow 17"/>
            <p:cNvSpPr/>
            <p:nvPr/>
          </p:nvSpPr>
          <p:spPr>
            <a:xfrm>
              <a:off x="6248400" y="3581400"/>
              <a:ext cx="1066800" cy="1524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74575" y="3061901"/>
              <a:ext cx="32848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itchFamily="34" charset="0"/>
                  <a:cs typeface="Arial" pitchFamily="34" charset="0"/>
                </a:rPr>
                <a:t>Thực </a:t>
              </a:r>
              <a:r>
                <a:rPr lang="en-US" dirty="0" err="1">
                  <a:latin typeface="Arial" pitchFamily="34" charset="0"/>
                  <a:cs typeface="Arial" pitchFamily="34" charset="0"/>
                </a:rPr>
                <a:t>hiện</a:t>
              </a:r>
              <a:r>
                <a:rPr lang="en-US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>
                  <a:latin typeface="Arial" pitchFamily="34" charset="0"/>
                  <a:cs typeface="Arial" pitchFamily="34" charset="0"/>
                </a:rPr>
                <a:t>của</a:t>
              </a:r>
              <a:r>
                <a:rPr lang="en-US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>
                  <a:latin typeface="Arial" pitchFamily="34" charset="0"/>
                  <a:cs typeface="Arial" pitchFamily="34" charset="0"/>
                </a:rPr>
                <a:t>người</a:t>
              </a:r>
              <a:r>
                <a:rPr lang="en-US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>
                  <a:latin typeface="Arial" pitchFamily="34" charset="0"/>
                  <a:cs typeface="Arial" pitchFamily="34" charset="0"/>
                </a:rPr>
                <a:t>lao</a:t>
              </a:r>
              <a:r>
                <a:rPr lang="en-US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>
                  <a:latin typeface="Arial" pitchFamily="34" charset="0"/>
                  <a:cs typeface="Arial" pitchFamily="34" charset="0"/>
                </a:rPr>
                <a:t>động</a:t>
              </a:r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194380" y="2980730"/>
              <a:ext cx="209544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         </a:t>
              </a:r>
              <a:r>
                <a:rPr lang="en-US" dirty="0">
                  <a:latin typeface="Arial" pitchFamily="34" charset="0"/>
                  <a:cs typeface="Arial" pitchFamily="34" charset="0"/>
                </a:rPr>
                <a:t>Hồ </a:t>
              </a:r>
              <a:r>
                <a:rPr lang="en-US" dirty="0" err="1">
                  <a:latin typeface="Arial" pitchFamily="34" charset="0"/>
                  <a:cs typeface="Arial" pitchFamily="34" charset="0"/>
                </a:rPr>
                <a:t>sơ</a:t>
              </a:r>
              <a:endParaRPr lang="en-US" dirty="0">
                <a:latin typeface="Arial" pitchFamily="34" charset="0"/>
                <a:cs typeface="Arial" pitchFamily="34" charset="0"/>
              </a:endParaRPr>
            </a:p>
            <a:p>
              <a:r>
                <a:rPr lang="en-US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>
                  <a:latin typeface="Arial" pitchFamily="34" charset="0"/>
                  <a:cs typeface="Arial" pitchFamily="34" charset="0"/>
                </a:rPr>
                <a:t>thiếu</a:t>
              </a:r>
              <a:r>
                <a:rPr lang="en-US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>
                  <a:latin typeface="Arial" pitchFamily="34" charset="0"/>
                  <a:cs typeface="Arial" pitchFamily="34" charset="0"/>
                </a:rPr>
                <a:t>hụt</a:t>
              </a:r>
              <a:r>
                <a:rPr lang="en-US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>
                  <a:latin typeface="Arial" pitchFamily="34" charset="0"/>
                  <a:cs typeface="Arial" pitchFamily="34" charset="0"/>
                </a:rPr>
                <a:t>năng</a:t>
              </a:r>
              <a:r>
                <a:rPr lang="en-US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>
                  <a:latin typeface="Arial" pitchFamily="34" charset="0"/>
                  <a:cs typeface="Arial" pitchFamily="34" charset="0"/>
                </a:rPr>
                <a:t>lực</a:t>
              </a:r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Bent Arrow 20"/>
            <p:cNvSpPr/>
            <p:nvPr/>
          </p:nvSpPr>
          <p:spPr>
            <a:xfrm>
              <a:off x="2971800" y="3886200"/>
              <a:ext cx="762000" cy="228600"/>
            </a:xfrm>
            <a:prstGeom prst="ben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88527" y="4253299"/>
              <a:ext cx="439517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                    Hồ </a:t>
              </a:r>
              <a:r>
                <a:rPr lang="en-US" dirty="0" err="1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sơ</a:t>
              </a:r>
              <a:r>
                <a:rPr lang="en-US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việc</a:t>
              </a:r>
              <a:r>
                <a:rPr lang="en-US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làm</a:t>
              </a:r>
              <a:endParaRPr lang="en-US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  <a:p>
              <a:r>
                <a:rPr lang="en-US" dirty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dirty="0" err="1">
                  <a:latin typeface="Arial" pitchFamily="34" charset="0"/>
                  <a:cs typeface="Arial" pitchFamily="34" charset="0"/>
                </a:rPr>
                <a:t>Tiêu</a:t>
              </a:r>
              <a:r>
                <a:rPr lang="en-US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>
                  <a:latin typeface="Arial" pitchFamily="34" charset="0"/>
                  <a:cs typeface="Arial" pitchFamily="34" charset="0"/>
                </a:rPr>
                <a:t>chuẩn</a:t>
              </a:r>
              <a:r>
                <a:rPr lang="en-US" dirty="0">
                  <a:latin typeface="Arial" pitchFamily="34" charset="0"/>
                  <a:cs typeface="Arial" pitchFamily="34" charset="0"/>
                </a:rPr>
                <a:t> thực </a:t>
              </a:r>
              <a:r>
                <a:rPr lang="en-US" dirty="0" err="1">
                  <a:latin typeface="Arial" pitchFamily="34" charset="0"/>
                  <a:cs typeface="Arial" pitchFamily="34" charset="0"/>
                </a:rPr>
                <a:t>hiện</a:t>
              </a:r>
              <a:r>
                <a:rPr lang="en-US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>
                  <a:latin typeface="Arial" pitchFamily="34" charset="0"/>
                  <a:cs typeface="Arial" pitchFamily="34" charset="0"/>
                </a:rPr>
                <a:t>của</a:t>
              </a:r>
              <a:r>
                <a:rPr lang="en-US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>
                  <a:latin typeface="Arial" pitchFamily="34" charset="0"/>
                  <a:cs typeface="Arial" pitchFamily="34" charset="0"/>
                </a:rPr>
                <a:t>doanh</a:t>
              </a:r>
              <a:r>
                <a:rPr lang="en-US" dirty="0">
                  <a:latin typeface="Arial" pitchFamily="34" charset="0"/>
                  <a:cs typeface="Arial" pitchFamily="34" charset="0"/>
                </a:rPr>
                <a:t> nghiệp)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796530-E049-43F6-B378-8174FE3E8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03EE2033-9A2A-4C95-9ECB-F8300E85B99A}"/>
              </a:ext>
            </a:extLst>
          </p:cNvPr>
          <p:cNvGraphicFramePr>
            <a:graphicFrameLocks noGrp="1"/>
          </p:cNvGraphicFramePr>
          <p:nvPr/>
        </p:nvGraphicFramePr>
        <p:xfrm>
          <a:off x="921695" y="1976941"/>
          <a:ext cx="11073468" cy="4652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4887">
                  <a:extLst>
                    <a:ext uri="{9D8B030D-6E8A-4147-A177-3AD203B41FA5}">
                      <a16:colId xmlns:a16="http://schemas.microsoft.com/office/drawing/2014/main" val="1971900047"/>
                    </a:ext>
                  </a:extLst>
                </a:gridCol>
                <a:gridCol w="1031847">
                  <a:extLst>
                    <a:ext uri="{9D8B030D-6E8A-4147-A177-3AD203B41FA5}">
                      <a16:colId xmlns:a16="http://schemas.microsoft.com/office/drawing/2014/main" val="2925851424"/>
                    </a:ext>
                  </a:extLst>
                </a:gridCol>
                <a:gridCol w="2676087">
                  <a:extLst>
                    <a:ext uri="{9D8B030D-6E8A-4147-A177-3AD203B41FA5}">
                      <a16:colId xmlns:a16="http://schemas.microsoft.com/office/drawing/2014/main" val="2436929684"/>
                    </a:ext>
                  </a:extLst>
                </a:gridCol>
                <a:gridCol w="2860647">
                  <a:extLst>
                    <a:ext uri="{9D8B030D-6E8A-4147-A177-3AD203B41FA5}">
                      <a16:colId xmlns:a16="http://schemas.microsoft.com/office/drawing/2014/main" val="2964430881"/>
                    </a:ext>
                  </a:extLst>
                </a:gridCol>
              </a:tblGrid>
              <a:tr h="318960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Sơ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đồ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phân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tích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hoạt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động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nghề</a:t>
                      </a:r>
                      <a:endParaRPr lang="en-US" sz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Tên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nghề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Mô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tả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nghề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Phiếu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phân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tích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công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việc</a:t>
                      </a:r>
                      <a:endParaRPr lang="en-US" sz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Tên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công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việc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</a:p>
                    <a:p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Mô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tả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công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việc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</a:p>
                    <a:p>
                      <a:endParaRPr lang="en-US" sz="11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1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1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1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1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1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1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Đơn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vị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năng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lực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</a:p>
                    <a:p>
                      <a:endParaRPr lang="en-US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1.Tên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đơn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vị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năng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lực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2.Mô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tả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đơn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vị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năng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lực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Phạm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vi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áp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dụng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4.Năng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lực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thành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phần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–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Tiêu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chí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thực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hiện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5.Kiến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thức-Kĩ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năng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thiết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yếu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6.Điều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kiện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thực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hiện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công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việc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7.Phạm vi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thay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đổi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8.Hướng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dẫn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đánh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giá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US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1446131"/>
                  </a:ext>
                </a:extLst>
              </a:tr>
              <a:tr h="335559">
                <a:tc gridSpan="4">
                  <a:txBody>
                    <a:bodyPr/>
                    <a:lstStyle/>
                    <a:p>
                      <a:pPr algn="ctr"/>
                      <a:r>
                        <a:rPr lang="en-US" sz="1800" b="1" dirty="0" err="1">
                          <a:solidFill>
                            <a:srgbClr val="0070C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Tiêu</a:t>
                      </a:r>
                      <a:r>
                        <a:rPr lang="en-US" sz="1800" b="1" dirty="0">
                          <a:solidFill>
                            <a:srgbClr val="0070C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800" b="1" dirty="0" err="1">
                          <a:solidFill>
                            <a:srgbClr val="0070C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chuẩn</a:t>
                      </a:r>
                      <a:r>
                        <a:rPr lang="en-US" sz="1800" b="1" dirty="0">
                          <a:solidFill>
                            <a:srgbClr val="0070C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800" b="1" dirty="0" err="1">
                          <a:solidFill>
                            <a:srgbClr val="0070C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kĩ</a:t>
                      </a:r>
                      <a:r>
                        <a:rPr lang="en-US" sz="1800" b="1" dirty="0">
                          <a:solidFill>
                            <a:srgbClr val="0070C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800" b="1" dirty="0" err="1">
                          <a:solidFill>
                            <a:srgbClr val="0070C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năng</a:t>
                      </a:r>
                      <a:r>
                        <a:rPr lang="en-US" sz="1800" b="1" dirty="0">
                          <a:solidFill>
                            <a:srgbClr val="0070C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800" b="1" dirty="0" err="1">
                          <a:solidFill>
                            <a:srgbClr val="0070C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nghề</a:t>
                      </a:r>
                      <a:r>
                        <a:rPr lang="en-US" sz="1800" b="1" dirty="0">
                          <a:solidFill>
                            <a:srgbClr val="0070C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4129583"/>
                  </a:ext>
                </a:extLst>
              </a:tr>
              <a:tr h="536895">
                <a:tc gridSpan="2">
                  <a:txBody>
                    <a:bodyPr/>
                    <a:lstStyle/>
                    <a:p>
                      <a:pPr marL="0" lvl="0" indent="0">
                        <a:buNone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1)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Mô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tả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nghề: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Nêu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ngắn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gọn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hoạt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động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điều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kiện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và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kết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quả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hoạt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động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của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nghề;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các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vị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trí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việc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làm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và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công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việc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chính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cần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phải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thực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hiện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lvl="0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2) Danh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mục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các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đơn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vị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năng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lực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: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Liệt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kê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các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đơn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vị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năng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lực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của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nghề;   </a:t>
                      </a:r>
                    </a:p>
                    <a:p>
                      <a:pPr lvl="0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  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Danh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mục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đơn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vị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năng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lực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của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từng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vị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trí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việc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làm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có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trong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nghề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.                                                                                                             3)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Bộ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đơn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vị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năng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lực</a:t>
                      </a: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endParaRPr lang="en-US" sz="11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4)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Phụ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lục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kèm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theo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:</a:t>
                      </a:r>
                    </a:p>
                    <a:p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Phụ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lục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1: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Bảng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tham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chiếu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Vị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trí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việc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làm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–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Công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việc</a:t>
                      </a: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Phụ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lục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2: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Bảng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tham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chiếu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Bậc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trình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độ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kĩ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năng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–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Vị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trí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việc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làm</a:t>
                      </a: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Phụ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lục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3: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Bộ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phiếu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phân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tích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nghề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và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phân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tích</a:t>
                      </a:r>
                      <a:r>
                        <a:rPr lang="en-US" sz="1100" u="sng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công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việc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</a:p>
                    <a:p>
                      <a:endParaRPr lang="en-US" sz="11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7152007"/>
                  </a:ext>
                </a:extLst>
              </a:tr>
            </a:tbl>
          </a:graphicData>
        </a:graphic>
      </p:graphicFrame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08A1CFA0-ECEE-4AF1-83FB-A2D17C0E3286}"/>
              </a:ext>
            </a:extLst>
          </p:cNvPr>
          <p:cNvGraphicFramePr/>
          <p:nvPr/>
        </p:nvGraphicFramePr>
        <p:xfrm>
          <a:off x="921695" y="2592378"/>
          <a:ext cx="4439176" cy="24131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2C1B9C0-25DB-4B0E-A15F-98A9D6B43B75}"/>
              </a:ext>
            </a:extLst>
          </p:cNvPr>
          <p:cNvGraphicFramePr>
            <a:graphicFrameLocks noGrp="1"/>
          </p:cNvGraphicFramePr>
          <p:nvPr/>
        </p:nvGraphicFramePr>
        <p:xfrm>
          <a:off x="5481867" y="2803943"/>
          <a:ext cx="3631765" cy="12959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9408">
                  <a:extLst>
                    <a:ext uri="{9D8B030D-6E8A-4147-A177-3AD203B41FA5}">
                      <a16:colId xmlns:a16="http://schemas.microsoft.com/office/drawing/2014/main" val="3750054481"/>
                    </a:ext>
                  </a:extLst>
                </a:gridCol>
                <a:gridCol w="551973">
                  <a:extLst>
                    <a:ext uri="{9D8B030D-6E8A-4147-A177-3AD203B41FA5}">
                      <a16:colId xmlns:a16="http://schemas.microsoft.com/office/drawing/2014/main" val="1177585642"/>
                    </a:ext>
                  </a:extLst>
                </a:gridCol>
                <a:gridCol w="474395">
                  <a:extLst>
                    <a:ext uri="{9D8B030D-6E8A-4147-A177-3AD203B41FA5}">
                      <a16:colId xmlns:a16="http://schemas.microsoft.com/office/drawing/2014/main" val="1846554671"/>
                    </a:ext>
                  </a:extLst>
                </a:gridCol>
                <a:gridCol w="511925">
                  <a:extLst>
                    <a:ext uri="{9D8B030D-6E8A-4147-A177-3AD203B41FA5}">
                      <a16:colId xmlns:a16="http://schemas.microsoft.com/office/drawing/2014/main" val="3042405795"/>
                    </a:ext>
                  </a:extLst>
                </a:gridCol>
                <a:gridCol w="511925">
                  <a:extLst>
                    <a:ext uri="{9D8B030D-6E8A-4147-A177-3AD203B41FA5}">
                      <a16:colId xmlns:a16="http://schemas.microsoft.com/office/drawing/2014/main" val="4232172358"/>
                    </a:ext>
                  </a:extLst>
                </a:gridCol>
                <a:gridCol w="461925">
                  <a:extLst>
                    <a:ext uri="{9D8B030D-6E8A-4147-A177-3AD203B41FA5}">
                      <a16:colId xmlns:a16="http://schemas.microsoft.com/office/drawing/2014/main" val="218451430"/>
                    </a:ext>
                  </a:extLst>
                </a:gridCol>
                <a:gridCol w="610214">
                  <a:extLst>
                    <a:ext uri="{9D8B030D-6E8A-4147-A177-3AD203B41FA5}">
                      <a16:colId xmlns:a16="http://schemas.microsoft.com/office/drawing/2014/main" val="3279488374"/>
                    </a:ext>
                  </a:extLst>
                </a:gridCol>
              </a:tblGrid>
              <a:tr h="395176">
                <a:tc>
                  <a:txBody>
                    <a:bodyPr/>
                    <a:lstStyle/>
                    <a:p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Bước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công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việc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Tiêu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chuẩn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thực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hiện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Điều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kiện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thực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hiện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Kiến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thức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cần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có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Kĩ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năng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cần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có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Thái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độ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cần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có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Lỗi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hay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gặp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nguyên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nhân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6811907"/>
                  </a:ext>
                </a:extLst>
              </a:tr>
              <a:tr h="274888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BCV1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4195217"/>
                  </a:ext>
                </a:extLst>
              </a:tr>
              <a:tr h="202136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………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6391783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DF78263D-C503-49B4-9C28-9B8F82E70D67}"/>
              </a:ext>
            </a:extLst>
          </p:cNvPr>
          <p:cNvSpPr txBox="1"/>
          <p:nvPr/>
        </p:nvSpPr>
        <p:spPr>
          <a:xfrm>
            <a:off x="921695" y="1564167"/>
            <a:ext cx="110734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</a:t>
            </a:r>
            <a:r>
              <a:rPr lang="en-US" sz="16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Hồ</a:t>
            </a:r>
            <a:r>
              <a:rPr lang="en-US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sơ</a:t>
            </a:r>
            <a:r>
              <a:rPr lang="en-US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việc</a:t>
            </a:r>
            <a:r>
              <a:rPr lang="en-US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làm</a:t>
            </a:r>
            <a:r>
              <a:rPr lang="en-US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</a:t>
            </a:r>
            <a:r>
              <a:rPr lang="en-US" sz="16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Hồ</a:t>
            </a:r>
            <a:r>
              <a:rPr lang="en-US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sơ</a:t>
            </a:r>
            <a:r>
              <a:rPr lang="en-US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năng</a:t>
            </a:r>
            <a:r>
              <a:rPr lang="en-US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lực</a:t>
            </a:r>
            <a:r>
              <a:rPr lang="en-US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451FE55-C5CF-47A7-89C7-7EFB4EEF6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3BAC5FC-588E-85B6-58F5-8FB3F060FC3E}"/>
              </a:ext>
            </a:extLst>
          </p:cNvPr>
          <p:cNvGraphicFramePr>
            <a:graphicFrameLocks noGrp="1"/>
          </p:cNvGraphicFramePr>
          <p:nvPr/>
        </p:nvGraphicFramePr>
        <p:xfrm>
          <a:off x="9221656" y="3194951"/>
          <a:ext cx="2600587" cy="9300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00961">
                  <a:extLst>
                    <a:ext uri="{9D8B030D-6E8A-4147-A177-3AD203B41FA5}">
                      <a16:colId xmlns:a16="http://schemas.microsoft.com/office/drawing/2014/main" val="723112740"/>
                    </a:ext>
                  </a:extLst>
                </a:gridCol>
                <a:gridCol w="1199626">
                  <a:extLst>
                    <a:ext uri="{9D8B030D-6E8A-4147-A177-3AD203B41FA5}">
                      <a16:colId xmlns:a16="http://schemas.microsoft.com/office/drawing/2014/main" val="4229224223"/>
                    </a:ext>
                  </a:extLst>
                </a:gridCol>
              </a:tblGrid>
              <a:tr h="12476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Năng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lực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thành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phần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Tiêu chí thực hiện</a:t>
                      </a:r>
                      <a:endParaRPr lang="en-US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0174730"/>
                  </a:ext>
                </a:extLst>
              </a:tr>
              <a:tr h="103854"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1.1</a:t>
                      </a:r>
                      <a:endParaRPr lang="en-US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3822601"/>
                  </a:ext>
                </a:extLst>
              </a:tr>
              <a:tr h="11032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1.2</a:t>
                      </a:r>
                      <a:endParaRPr lang="en-US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744686"/>
                  </a:ext>
                </a:extLst>
              </a:tr>
              <a:tr h="103854"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…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5426528"/>
                  </a:ext>
                </a:extLst>
              </a:tr>
              <a:tr h="11032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6119909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188790A3-EE4A-FD91-270D-163D36F54E88}"/>
              </a:ext>
            </a:extLst>
          </p:cNvPr>
          <p:cNvSpPr txBox="1"/>
          <p:nvPr/>
        </p:nvSpPr>
        <p:spPr>
          <a:xfrm>
            <a:off x="1670050" y="515061"/>
            <a:ext cx="88519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Hồ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sơ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việc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làm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hồ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sơ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năng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</a:t>
            </a:r>
          </a:p>
          <a:p>
            <a:pPr algn="ctr"/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Công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cụ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xác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định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năng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lực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thiếu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hụt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8547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24912" y="2117738"/>
            <a:ext cx="2514600" cy="914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476557" y="903745"/>
            <a:ext cx="74979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Bước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5:</a:t>
            </a:r>
            <a:r>
              <a:rPr lang="en-US" sz="28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Lựa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chọn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giải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pháp</a:t>
            </a:r>
            <a:endParaRPr lang="en-US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25611" y="2374883"/>
            <a:ext cx="259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latin typeface="Arial" pitchFamily="34" charset="0"/>
                <a:cs typeface="Arial" pitchFamily="34" charset="0"/>
              </a:rPr>
              <a:t>Lựa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>
                <a:latin typeface="Arial" pitchFamily="34" charset="0"/>
                <a:cs typeface="Arial" pitchFamily="34" charset="0"/>
              </a:rPr>
              <a:t>chọn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>
                <a:latin typeface="Arial" pitchFamily="34" charset="0"/>
                <a:cs typeface="Arial" pitchFamily="34" charset="0"/>
              </a:rPr>
              <a:t>giải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>
                <a:latin typeface="Arial" pitchFamily="34" charset="0"/>
                <a:cs typeface="Arial" pitchFamily="34" charset="0"/>
              </a:rPr>
              <a:t>pháp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4562912" y="2574938"/>
            <a:ext cx="7620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7856290" y="2536838"/>
            <a:ext cx="7620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804097" y="2374883"/>
            <a:ext cx="1758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Hồ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sơ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thiếu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hụt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96013" y="2428372"/>
            <a:ext cx="1556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     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Giải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pháp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95600" y="5269468"/>
            <a:ext cx="6712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Kết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quả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Các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giải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pháp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bằng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đào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tạo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không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bằng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đào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tạo</a:t>
            </a:r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9E0A-0269-45D6-8E0A-EF5914A1599F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0732D9A-94FD-41A5-AEE3-B3FA2E1EE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  <p:graphicFrame>
        <p:nvGraphicFramePr>
          <p:cNvPr id="20" name="Table 20">
            <a:extLst>
              <a:ext uri="{FF2B5EF4-FFF2-40B4-BE49-F238E27FC236}">
                <a16:creationId xmlns:a16="http://schemas.microsoft.com/office/drawing/2014/main" id="{C4D5EAF3-55C9-49AA-887A-3941F10997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430727"/>
              </p:ext>
            </p:extLst>
          </p:nvPr>
        </p:nvGraphicFramePr>
        <p:xfrm>
          <a:off x="2476557" y="3461765"/>
          <a:ext cx="8412353" cy="140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7997">
                  <a:extLst>
                    <a:ext uri="{9D8B030D-6E8A-4147-A177-3AD203B41FA5}">
                      <a16:colId xmlns:a16="http://schemas.microsoft.com/office/drawing/2014/main" val="1249604360"/>
                    </a:ext>
                  </a:extLst>
                </a:gridCol>
                <a:gridCol w="4521666">
                  <a:extLst>
                    <a:ext uri="{9D8B030D-6E8A-4147-A177-3AD203B41FA5}">
                      <a16:colId xmlns:a16="http://schemas.microsoft.com/office/drawing/2014/main" val="1537717372"/>
                    </a:ext>
                  </a:extLst>
                </a:gridCol>
                <a:gridCol w="1912690">
                  <a:extLst>
                    <a:ext uri="{9D8B030D-6E8A-4147-A177-3AD203B41FA5}">
                      <a16:colId xmlns:a16="http://schemas.microsoft.com/office/drawing/2014/main" val="29467087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Mô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tả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thiếu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hụt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Phân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tích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và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lựa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chọn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giải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pháp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  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theo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tiêu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chí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lựa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chọn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có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là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giải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pháp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được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chọn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836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Kĩ</a:t>
                      </a:r>
                      <a:r>
                        <a:rPr lang="en-US" sz="16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năng</a:t>
                      </a:r>
                      <a:r>
                        <a:rPr lang="en-US" sz="16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đưa</a:t>
                      </a:r>
                      <a:r>
                        <a:rPr lang="en-US" sz="16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vải</a:t>
                      </a:r>
                      <a:r>
                        <a:rPr lang="en-US" sz="16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lụa</a:t>
                      </a:r>
                      <a:r>
                        <a:rPr lang="en-US" sz="16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tơ</a:t>
                      </a:r>
                      <a:r>
                        <a:rPr lang="en-US" sz="16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tằm</a:t>
                      </a:r>
                      <a:r>
                        <a:rPr lang="en-US" sz="16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Thay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loại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vải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&gt;&lt;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không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đúng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yêu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cầu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Thay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thợ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&gt;&lt;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tốn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kém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nhiều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Bồi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dưỡng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kĩ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năng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đưa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vải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hiệu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quả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Bồi</a:t>
                      </a:r>
                      <a:r>
                        <a:rPr lang="en-US" sz="16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dưỡng</a:t>
                      </a:r>
                      <a:r>
                        <a:rPr lang="en-US" sz="16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kĩ</a:t>
                      </a:r>
                      <a:r>
                        <a:rPr lang="en-US" sz="16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năng</a:t>
                      </a:r>
                      <a:r>
                        <a:rPr lang="en-US" sz="16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đưa</a:t>
                      </a:r>
                      <a:r>
                        <a:rPr lang="en-US" sz="16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vải</a:t>
                      </a:r>
                      <a:r>
                        <a:rPr lang="en-US" sz="16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lụa</a:t>
                      </a:r>
                      <a:r>
                        <a:rPr lang="en-US" sz="16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tơ</a:t>
                      </a:r>
                      <a:r>
                        <a:rPr lang="en-US" sz="16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tằm</a:t>
                      </a:r>
                      <a:r>
                        <a:rPr lang="en-US" sz="16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837219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0400705"/>
              </p:ext>
            </p:extLst>
          </p:nvPr>
        </p:nvGraphicFramePr>
        <p:xfrm>
          <a:off x="1798372" y="1742401"/>
          <a:ext cx="10072050" cy="17759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858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2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77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84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774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0256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Dấu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hiệu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bất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</a:t>
                      </a:r>
                      <a:r>
                        <a:rPr lang="vi-VN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ư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ờng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Nguyên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nhân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</a:t>
                      </a:r>
                      <a:r>
                        <a:rPr lang="vi-VN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ơn vị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vị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trí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việc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aseline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làm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liên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Công</a:t>
                      </a:r>
                      <a:r>
                        <a:rPr lang="en-US" sz="1400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việc</a:t>
                      </a: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Cá nhân liên quan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Kĩ</a:t>
                      </a:r>
                      <a:r>
                        <a:rPr lang="en-US" sz="1400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năng/</a:t>
                      </a: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Năng lực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thiếu hụt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28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(1)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(2)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(3)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(4)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(5)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21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0" baseline="0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Phế</a:t>
                      </a:r>
                      <a:r>
                        <a:rPr lang="en-US" sz="1400" b="0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phẩm </a:t>
                      </a:r>
                      <a:r>
                        <a:rPr lang="en-US" sz="1400" b="0" baseline="0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tăng</a:t>
                      </a:r>
                      <a:r>
                        <a:rPr lang="en-US" sz="1400" b="0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x%</a:t>
                      </a:r>
                      <a:endParaRPr lang="en-US" sz="1400" b="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Lỗi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gia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công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may 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Xưởng</a:t>
                      </a:r>
                      <a:r>
                        <a:rPr lang="en-US" sz="1400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may 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Vị</a:t>
                      </a:r>
                      <a:r>
                        <a:rPr lang="en-US" sz="1400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aseline="0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trí</a:t>
                      </a:r>
                      <a:r>
                        <a:rPr lang="en-US" sz="1400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aseline="0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việc</a:t>
                      </a:r>
                      <a:r>
                        <a:rPr lang="en-US" sz="1400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aseline="0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làm</a:t>
                      </a:r>
                      <a:r>
                        <a:rPr lang="en-US" sz="1400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 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May </a:t>
                      </a:r>
                      <a:r>
                        <a:rPr lang="en-US" sz="1400" baseline="0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tay</a:t>
                      </a:r>
                      <a:r>
                        <a:rPr lang="en-US" sz="1400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aseline="0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áo</a:t>
                      </a:r>
                      <a:endParaRPr lang="en-US" sz="1400" baseline="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Lao </a:t>
                      </a:r>
                      <a:r>
                        <a:rPr lang="en-US" sz="1400" baseline="0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động</a:t>
                      </a:r>
                      <a:r>
                        <a:rPr lang="en-US" sz="1400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: </a:t>
                      </a:r>
                      <a:r>
                        <a:rPr lang="en-US" sz="1400" baseline="0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N.T.Vân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Tính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chất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gia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công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của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vải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lụa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tơ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tằm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Kĩ</a:t>
                      </a:r>
                      <a:r>
                        <a:rPr lang="en-US" sz="1400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aseline="0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năng</a:t>
                      </a:r>
                      <a:r>
                        <a:rPr lang="en-US" sz="1400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aseline="0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đưa</a:t>
                      </a:r>
                      <a:r>
                        <a:rPr lang="en-US" sz="1400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aseline="0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vải</a:t>
                      </a:r>
                      <a:r>
                        <a:rPr lang="en-US" sz="1400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aseline="0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lụa</a:t>
                      </a:r>
                      <a:r>
                        <a:rPr lang="en-US" sz="1400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aseline="0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tơ</a:t>
                      </a:r>
                      <a:r>
                        <a:rPr lang="en-US" sz="1400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aseline="0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tằm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179268" y="653666"/>
            <a:ext cx="86477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Bước</a:t>
            </a: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6: </a:t>
            </a:r>
            <a:r>
              <a:rPr kumimoji="0" lang="en-US" sz="2400" b="1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Lập</a:t>
            </a: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kumimoji="0" lang="en-US" sz="2400" b="1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báo</a:t>
            </a: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kumimoji="0" lang="en-US" sz="2400" b="1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cáo</a:t>
            </a: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kumimoji="0" lang="en-US" sz="2400" b="1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xác</a:t>
            </a: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định </a:t>
            </a:r>
            <a:r>
              <a:rPr kumimoji="0" lang="en-US" sz="2400" b="1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nhu</a:t>
            </a: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kumimoji="0" lang="en-US" sz="2400" b="1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cầu</a:t>
            </a: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kumimoji="0" lang="en-US" sz="2400" b="1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đào</a:t>
            </a: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kumimoji="0" lang="en-US" sz="2400" b="1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tạo</a:t>
            </a: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EE8D3E-B797-4C98-B7AF-E0E4B51C5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5E7B35-DF24-409E-B4FF-13510018F87C}"/>
              </a:ext>
            </a:extLst>
          </p:cNvPr>
          <p:cNvSpPr txBox="1"/>
          <p:nvPr/>
        </p:nvSpPr>
        <p:spPr>
          <a:xfrm>
            <a:off x="1654508" y="1258566"/>
            <a:ext cx="5434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1)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quả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xác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định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nhu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cầu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CFDC1CF-0016-4ABA-B601-82DE0D2767B6}"/>
              </a:ext>
            </a:extLst>
          </p:cNvPr>
          <p:cNvSpPr txBox="1"/>
          <p:nvPr/>
        </p:nvSpPr>
        <p:spPr>
          <a:xfrm>
            <a:off x="1654507" y="3743764"/>
            <a:ext cx="5434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2)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Đề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xuất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yêu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cầu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32C30A63-2C25-48D4-B336-CA189F9DC0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9404511"/>
              </p:ext>
            </p:extLst>
          </p:nvPr>
        </p:nvGraphicFramePr>
        <p:xfrm>
          <a:off x="1820411" y="4145400"/>
          <a:ext cx="10050011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9127">
                  <a:extLst>
                    <a:ext uri="{9D8B030D-6E8A-4147-A177-3AD203B41FA5}">
                      <a16:colId xmlns:a16="http://schemas.microsoft.com/office/drawing/2014/main" val="4249644359"/>
                    </a:ext>
                  </a:extLst>
                </a:gridCol>
                <a:gridCol w="6460884">
                  <a:extLst>
                    <a:ext uri="{9D8B030D-6E8A-4147-A177-3AD203B41FA5}">
                      <a16:colId xmlns:a16="http://schemas.microsoft.com/office/drawing/2014/main" val="9156773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</a:t>
                      </a:r>
                      <a:r>
                        <a:rPr lang="en-GB" sz="14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Mục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tiêu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GB" sz="1400" b="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Đạt</a:t>
                      </a:r>
                      <a: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gì</a:t>
                      </a:r>
                      <a: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sau</a:t>
                      </a:r>
                      <a: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?)</a:t>
                      </a:r>
                      <a:br>
                        <a:rPr lang="en-US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4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Nội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dung </a:t>
                      </a:r>
                      <a:r>
                        <a:rPr lang="en-GB" sz="14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GB" sz="1400" b="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cái</a:t>
                      </a:r>
                      <a: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gì</a:t>
                      </a:r>
                      <a: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?)</a:t>
                      </a:r>
                      <a:b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4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Đối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tượng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GB" sz="1400" b="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ai ?)</a:t>
                      </a:r>
                      <a:b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 </a:t>
                      </a:r>
                      <a:r>
                        <a:rPr lang="en-GB" sz="14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Thời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điểm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GB" sz="1400" b="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khi</a:t>
                      </a:r>
                      <a: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nào</a:t>
                      </a:r>
                      <a: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?) </a:t>
                      </a:r>
                      <a:b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 </a:t>
                      </a:r>
                      <a:r>
                        <a:rPr lang="en-GB" sz="14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Thời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lượng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GB" sz="1400" b="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bao </a:t>
                      </a:r>
                      <a:r>
                        <a:rPr lang="en-GB" sz="1400" b="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lâu</a:t>
                      </a:r>
                      <a: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?)</a:t>
                      </a:r>
                      <a:b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 </a:t>
                      </a:r>
                      <a:r>
                        <a:rPr lang="en-GB" sz="14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Địa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điểm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GB" sz="1400" b="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ở </a:t>
                      </a:r>
                      <a:r>
                        <a:rPr lang="en-GB" sz="1400" b="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đâu</a:t>
                      </a:r>
                      <a: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?)                                                                                                            </a:t>
                      </a:r>
                      <a:b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 </a:t>
                      </a:r>
                      <a:r>
                        <a:rPr lang="en-GB" sz="14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Hình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thức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GB" sz="1400" b="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như</a:t>
                      </a:r>
                      <a: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thế</a:t>
                      </a:r>
                      <a: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nào</a:t>
                      </a:r>
                      <a: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?)</a:t>
                      </a:r>
                      <a:b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 </a:t>
                      </a:r>
                      <a:r>
                        <a:rPr lang="en-GB" sz="14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Phương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tiện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GB" sz="1400" b="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bằng</a:t>
                      </a:r>
                      <a: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cái</a:t>
                      </a:r>
                      <a: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gì</a:t>
                      </a:r>
                      <a: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?) </a:t>
                      </a:r>
                      <a:b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r>
                        <a:rPr lang="en-GB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4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viên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(Ai </a:t>
                      </a:r>
                      <a:r>
                        <a:rPr lang="en-US" sz="1400" b="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4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?)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Hình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thành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kĩ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năng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đưa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vải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lụa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tơ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tằm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phù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hợp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với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tính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chất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của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vải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xg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/m</a:t>
                      </a:r>
                      <a:r>
                        <a:rPr lang="en-US" sz="1400" b="0" cap="none" baseline="30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2)</a:t>
                      </a:r>
                      <a:endParaRPr lang="en-US" sz="1400" b="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Tính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chất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gia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công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của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vải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tơ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tằm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; Thao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tác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đưa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vải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trên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máy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may CN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Thợ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may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Nguyễn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Thị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Vân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thợ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may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bậc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4/6,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Hồ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sơ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việc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làm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số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4987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Sau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giờ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làm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từ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16h30-18h30;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từ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ngày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30/4-3/5/2022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giờ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Tại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chỗ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làm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việc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ở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xưởng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may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Hướng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dẫn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thao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tác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trên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máy</a:t>
                      </a:r>
                      <a:endParaRPr lang="en-US" sz="1400" b="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Máy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may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công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nghiệp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một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kim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Durkop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-Adler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Thợ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cả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Nguyễn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Thị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Hòa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Hồ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sơ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việc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làm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số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6987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7172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25230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61155" y="1495426"/>
            <a:ext cx="6520408" cy="5700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Xây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dựng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phương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án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endParaRPr lang="en-US" sz="32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R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R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sz="3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9E0A-0269-45D6-8E0A-EF5914A1599F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03B7F5-1959-4343-84BE-24D020B1E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123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22854" y="914401"/>
            <a:ext cx="971764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Cấu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trúc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nội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dung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của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bài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học</a:t>
            </a:r>
          </a:p>
          <a:p>
            <a:endParaRPr lang="en-US" sz="2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Nhu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cầu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xác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định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nhu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cầu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Phương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pháp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xác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định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nhu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cầu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Xây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dựng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phương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án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4. 	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Tổ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chức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xác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định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nhu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cầu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nội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bộ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DN</a:t>
            </a:r>
          </a:p>
          <a:p>
            <a:pPr marR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endParaRPr lang="en-US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sz="2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9E0A-0269-45D6-8E0A-EF5914A1599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03B7F5-1959-4343-84BE-24D020B1E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0042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>
          <a:xfrm>
            <a:off x="2264286" y="1132035"/>
            <a:ext cx="8556770" cy="523221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DE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57305" y="523948"/>
            <a:ext cx="8774885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Ph</a:t>
            </a:r>
            <a:r>
              <a:rPr lang="vi-VN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ư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ơng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án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đào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tạo</a:t>
            </a:r>
            <a:endParaRPr lang="en-US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endParaRPr lang="en-US" sz="2000" dirty="0">
              <a:latin typeface="Arial" pitchFamily="34" charset="0"/>
              <a:cs typeface="Arial" pitchFamily="34" charset="0"/>
            </a:endParaRPr>
          </a:p>
          <a:p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Phương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án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là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cơ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sở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định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hướng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ban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đầu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để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thiết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kế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triển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khai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Phương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án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Đưa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ra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minh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ứng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là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giải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pháp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hợp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lí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để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khắc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phục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thiếu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hụt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về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năng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lực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đối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với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hoàn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cảnh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điều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kiện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cụ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thể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nghiệp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Nêu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mục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tiêu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nội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dung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đối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tượng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được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xác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định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từ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kết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quả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xác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đinh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nhu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cầu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Dự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kiến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ban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đầu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về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điều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kiện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tổ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chức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như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thời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điểm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thời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lượng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địa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điểm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hình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thức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viên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cũng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như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hiệu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quả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8D3143-4C3B-4826-BC78-75EB788C8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0B29B5-0A1E-425A-ADBC-A400020A0A6F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D93658-7B71-4891-B18C-67CF7C73B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LU02-Xác định nhu cầu đào tạo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1A09A9-97C1-9D8E-A549-0F6EEE6F1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7540" y="795640"/>
            <a:ext cx="8911687" cy="616930"/>
          </a:xfrm>
        </p:spPr>
        <p:txBody>
          <a:bodyPr>
            <a:normAutofit fontScale="90000"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Nội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dung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ph</a:t>
            </a:r>
            <a:r>
              <a:rPr lang="vi-VN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ư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ơng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án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đào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tạo</a:t>
            </a:r>
            <a:b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3D1D62-D206-5E69-0816-DD0497013F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41045" y="1885378"/>
            <a:ext cx="5158166" cy="3777622"/>
          </a:xfrm>
        </p:spPr>
        <p:txBody>
          <a:bodyPr>
            <a:noAutofit/>
          </a:bodyPr>
          <a:lstStyle/>
          <a:p>
            <a:pPr>
              <a:buAutoNum type="arabicPeriod"/>
            </a:pP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Xác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nhận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là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giải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pháp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không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?)   </a:t>
            </a: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AutoNum type="arabicPeriod"/>
            </a:pP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Mục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tiêu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Đạt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được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gì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sau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?)</a:t>
            </a:r>
          </a:p>
          <a:p>
            <a:pPr>
              <a:spcBef>
                <a:spcPts val="0"/>
              </a:spcBef>
              <a:buAutoNum type="arabicPeriod"/>
            </a:pP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AutoNum type="arabicPeriod"/>
            </a:pP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Nội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dung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cái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gì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?)</a:t>
            </a:r>
          </a:p>
          <a:p>
            <a:pPr>
              <a:spcBef>
                <a:spcPts val="0"/>
              </a:spcBef>
              <a:buAutoNum type="arabicPeriod"/>
            </a:pP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AutoNum type="arabicPeriod"/>
            </a:pP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Đối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tượng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ai ?)</a:t>
            </a:r>
          </a:p>
          <a:p>
            <a:pPr>
              <a:buAutoNum type="arabicPeriod"/>
            </a:pP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Thời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điểm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khi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nào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?)</a:t>
            </a:r>
          </a:p>
          <a:p>
            <a:pPr>
              <a:buAutoNum type="arabicPeriod"/>
            </a:pP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Thời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lượng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bao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lâu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?)</a:t>
            </a:r>
          </a:p>
          <a:p>
            <a:pPr>
              <a:buAutoNum type="arabicPeriod"/>
            </a:pP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Địa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điểm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ở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đâu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?)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CA619C-79F4-0E45-1CAA-246066A74F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27698" y="1834742"/>
            <a:ext cx="5158165" cy="377762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AutoNum type="arabicPeriod" startAt="8"/>
            </a:pP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Hình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thức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phương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pháp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như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thế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nào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?)</a:t>
            </a:r>
          </a:p>
          <a:p>
            <a:pPr>
              <a:spcBef>
                <a:spcPts val="0"/>
              </a:spcBef>
              <a:buAutoNum type="arabicPeriod" startAt="8"/>
            </a:pP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Phương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tiện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bằng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cái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gì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?) </a:t>
            </a:r>
          </a:p>
          <a:p>
            <a:pPr>
              <a:spcBef>
                <a:spcPts val="0"/>
              </a:spcBef>
              <a:buAutoNum type="arabicPeriod" startAt="8"/>
            </a:pP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AutoNum type="arabicPeriod" startAt="8"/>
            </a:pP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viên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(Ai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?)</a:t>
            </a:r>
          </a:p>
          <a:p>
            <a:pPr>
              <a:spcBef>
                <a:spcPts val="0"/>
              </a:spcBef>
              <a:buAutoNum type="arabicPeriod" startAt="8"/>
            </a:pP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AutoNum type="arabicPeriod" startAt="8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Chi phí đào tạo </a:t>
            </a: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(Đào tạo hết bao nhiêu tiền?)</a:t>
            </a:r>
          </a:p>
          <a:p>
            <a:pPr>
              <a:spcBef>
                <a:spcPts val="0"/>
              </a:spcBef>
              <a:buAutoNum type="arabicPeriod" startAt="8"/>
            </a:pPr>
            <a:endParaRPr lang="de-DE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AutoNum type="arabicPeriod" startAt="8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Thời gian hoàn vốn là bao lâu? </a:t>
            </a:r>
          </a:p>
          <a:p>
            <a:pPr>
              <a:spcBef>
                <a:spcPts val="0"/>
              </a:spcBef>
              <a:buAutoNum type="arabicPeriod" startAt="8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AutoNum type="arabicPeriod" startAt="8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Hiệu suất, hiệu quả đầu tư cho đào tạo</a:t>
            </a:r>
          </a:p>
          <a:p>
            <a:pPr>
              <a:spcBef>
                <a:spcPts val="0"/>
              </a:spcBef>
              <a:buAutoNum type="arabicPeriod" startAt="8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AutoNum type="arabicPeriod" startAt="8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Hồ sơ xác định nhu cầu đào tạo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7553F3-4D7A-4A7C-FCC4-1BFE5189F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C20436-C34A-0B16-2364-6A288D301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1904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69EF4D6-AC20-2FF6-B217-8284E0E8B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2F547EB-4BE8-7C52-30BF-435FA0864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32</a:t>
            </a:fld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9547C1A-21CC-CAC2-EE30-0ACAA1FFB6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835751"/>
              </p:ext>
            </p:extLst>
          </p:nvPr>
        </p:nvGraphicFramePr>
        <p:xfrm>
          <a:off x="2088860" y="1705366"/>
          <a:ext cx="9336948" cy="39068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60294">
                  <a:extLst>
                    <a:ext uri="{9D8B030D-6E8A-4147-A177-3AD203B41FA5}">
                      <a16:colId xmlns:a16="http://schemas.microsoft.com/office/drawing/2014/main" val="2644530562"/>
                    </a:ext>
                  </a:extLst>
                </a:gridCol>
                <a:gridCol w="1273070">
                  <a:extLst>
                    <a:ext uri="{9D8B030D-6E8A-4147-A177-3AD203B41FA5}">
                      <a16:colId xmlns:a16="http://schemas.microsoft.com/office/drawing/2014/main" val="2781313023"/>
                    </a:ext>
                  </a:extLst>
                </a:gridCol>
                <a:gridCol w="1130883">
                  <a:extLst>
                    <a:ext uri="{9D8B030D-6E8A-4147-A177-3AD203B41FA5}">
                      <a16:colId xmlns:a16="http://schemas.microsoft.com/office/drawing/2014/main" val="1890844508"/>
                    </a:ext>
                  </a:extLst>
                </a:gridCol>
                <a:gridCol w="1417461">
                  <a:extLst>
                    <a:ext uri="{9D8B030D-6E8A-4147-A177-3AD203B41FA5}">
                      <a16:colId xmlns:a16="http://schemas.microsoft.com/office/drawing/2014/main" val="4184846191"/>
                    </a:ext>
                  </a:extLst>
                </a:gridCol>
                <a:gridCol w="1555240">
                  <a:extLst>
                    <a:ext uri="{9D8B030D-6E8A-4147-A177-3AD203B41FA5}">
                      <a16:colId xmlns:a16="http://schemas.microsoft.com/office/drawing/2014/main" val="1039981439"/>
                    </a:ext>
                  </a:extLst>
                </a:gridCol>
              </a:tblGrid>
              <a:tr h="6475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Nội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dung 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Đơn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vị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Số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lượng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Đơn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giá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(đ)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Thành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tiền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(đ)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0792537"/>
                  </a:ext>
                </a:extLst>
              </a:tr>
              <a:tr h="44911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 phí cho học viên</a:t>
                      </a:r>
                      <a:endParaRPr lang="en-US" sz="18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7654885"/>
                  </a:ext>
                </a:extLst>
              </a:tr>
              <a:tr h="39190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 phí quản lí </a:t>
                      </a:r>
                      <a:endParaRPr lang="en-US" sz="18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2899636"/>
                  </a:ext>
                </a:extLst>
              </a:tr>
              <a:tr h="81144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 phí cho đào tạo viên (chuẩn bị, thực hiện dạy học) </a:t>
                      </a:r>
                      <a:endParaRPr lang="en-US" sz="18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57578"/>
                  </a:ext>
                </a:extLst>
              </a:tr>
              <a:tr h="39190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 </a:t>
                      </a:r>
                      <a:r>
                        <a:rPr lang="en-US" sz="18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phí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trang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thiết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bị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7786329"/>
                  </a:ext>
                </a:extLst>
              </a:tr>
              <a:tr h="39190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 phí nguyên, vật liệu</a:t>
                      </a:r>
                      <a:endParaRPr lang="en-US" sz="18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7206743"/>
                  </a:ext>
                </a:extLst>
              </a:tr>
              <a:tr h="39190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….</a:t>
                      </a:r>
                      <a:endParaRPr lang="en-US" sz="18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2712122"/>
                  </a:ext>
                </a:extLst>
              </a:tr>
              <a:tr h="431148">
                <a:tc gridSpan="4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Tổng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578125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71F04AA-8CA4-196D-3923-37CD436B3140}"/>
              </a:ext>
            </a:extLst>
          </p:cNvPr>
          <p:cNvSpPr txBox="1"/>
          <p:nvPr/>
        </p:nvSpPr>
        <p:spPr>
          <a:xfrm>
            <a:off x="3542252" y="970344"/>
            <a:ext cx="609460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SG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Chi </a:t>
            </a:r>
            <a:r>
              <a:rPr lang="en-SG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phí</a:t>
            </a:r>
            <a:r>
              <a:rPr lang="en-SG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SG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SG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SG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2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867814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LU02-Xác định nhu cầu đào tạo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013266" y="970963"/>
            <a:ext cx="1067698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Đánh</a:t>
            </a:r>
            <a:r>
              <a:rPr lang="en-SG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giá</a:t>
            </a:r>
            <a:r>
              <a:rPr lang="en-SG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hiệu </a:t>
            </a:r>
            <a:r>
              <a:rPr lang="en-SG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quả</a:t>
            </a:r>
            <a:r>
              <a:rPr lang="en-SG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đầu</a:t>
            </a:r>
            <a:r>
              <a:rPr lang="en-SG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tư</a:t>
            </a:r>
            <a:r>
              <a:rPr lang="en-SG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</a:t>
            </a:r>
            <a:r>
              <a:rPr lang="en-SG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SG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SG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algn="ctr"/>
            <a:r>
              <a:rPr lang="en-SG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SG" sz="24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vi-VN" sz="24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iệu suất lợi nhuận </a:t>
            </a:r>
            <a:r>
              <a:rPr lang="vi-VN" sz="240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do đầu tư mang lại</a:t>
            </a:r>
            <a:r>
              <a:rPr lang="en-US" sz="240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ROI </a:t>
            </a:r>
            <a:r>
              <a:rPr lang="en-US" sz="240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là</a:t>
            </a:r>
            <a:r>
              <a:rPr lang="en-US" sz="240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</a:t>
            </a: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ỉ </a:t>
            </a:r>
            <a:r>
              <a:rPr lang="en-SG" sz="2400" dirty="0" err="1">
                <a:latin typeface="Arial" panose="020B0604020202020204" pitchFamily="34" charset="0"/>
                <a:cs typeface="Arial" panose="020B0604020202020204" pitchFamily="34" charset="0"/>
              </a:rPr>
              <a:t>lệ</a:t>
            </a: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400" dirty="0" err="1">
                <a:latin typeface="Arial" panose="020B0604020202020204" pitchFamily="34" charset="0"/>
                <a:cs typeface="Arial" panose="020B0604020202020204" pitchFamily="34" charset="0"/>
              </a:rPr>
              <a:t>giữa</a:t>
            </a: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400" dirty="0" err="1">
                <a:latin typeface="Arial" panose="020B0604020202020204" pitchFamily="34" charset="0"/>
                <a:cs typeface="Arial" panose="020B0604020202020204" pitchFamily="34" charset="0"/>
              </a:rPr>
              <a:t>lãi</a:t>
            </a: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SG" sz="2400" dirty="0" err="1">
                <a:latin typeface="Arial" panose="020B0604020202020204" pitchFamily="34" charset="0"/>
                <a:cs typeface="Arial" panose="020B0604020202020204" pitchFamily="34" charset="0"/>
              </a:rPr>
              <a:t>ròng</a:t>
            </a: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400" dirty="0" err="1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400" dirty="0" err="1">
                <a:latin typeface="Arial" panose="020B0604020202020204" pitchFamily="34" charset="0"/>
                <a:cs typeface="Arial" panose="020B0604020202020204" pitchFamily="34" charset="0"/>
              </a:rPr>
              <a:t>được</a:t>
            </a: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400" dirty="0" err="1">
                <a:latin typeface="Arial" panose="020B0604020202020204" pitchFamily="34" charset="0"/>
                <a:cs typeface="Arial" panose="020B0604020202020204" pitchFamily="34" charset="0"/>
              </a:rPr>
              <a:t>nhờ</a:t>
            </a: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4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4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400" dirty="0" err="1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 chi </a:t>
            </a:r>
            <a:r>
              <a:rPr lang="en-SG" sz="2400" dirty="0" err="1">
                <a:latin typeface="Arial" panose="020B0604020202020204" pitchFamily="34" charset="0"/>
                <a:cs typeface="Arial" panose="020B0604020202020204" pitchFamily="34" charset="0"/>
              </a:rPr>
              <a:t>phí</a:t>
            </a: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400" dirty="0" err="1">
                <a:latin typeface="Arial" panose="020B0604020202020204" pitchFamily="34" charset="0"/>
                <a:cs typeface="Arial" panose="020B0604020202020204" pitchFamily="34" charset="0"/>
              </a:rPr>
              <a:t>đầu</a:t>
            </a: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400" dirty="0" err="1">
                <a:latin typeface="Arial" panose="020B0604020202020204" pitchFamily="34" charset="0"/>
                <a:cs typeface="Arial" panose="020B0604020202020204" pitchFamily="34" charset="0"/>
              </a:rPr>
              <a:t>tư</a:t>
            </a: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400" dirty="0" err="1">
                <a:latin typeface="Arial" panose="020B0604020202020204" pitchFamily="34" charset="0"/>
                <a:cs typeface="Arial" panose="020B0604020202020204" pitchFamily="34" charset="0"/>
              </a:rPr>
              <a:t>cho</a:t>
            </a: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4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4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SG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</a:t>
            </a:r>
            <a:r>
              <a:rPr lang="en-SG" sz="2400" dirty="0" err="1"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400" dirty="0" err="1">
                <a:latin typeface="Arial" panose="020B0604020202020204" pitchFamily="34" charset="0"/>
                <a:cs typeface="Arial" panose="020B0604020202020204" pitchFamily="34" charset="0"/>
              </a:rPr>
              <a:t>thu</a:t>
            </a: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400" dirty="0" err="1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400" dirty="0" err="1">
                <a:latin typeface="Arial" panose="020B0604020202020204" pitchFamily="34" charset="0"/>
                <a:cs typeface="Arial" panose="020B0604020202020204" pitchFamily="34" charset="0"/>
              </a:rPr>
              <a:t>được</a:t>
            </a: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400" dirty="0" err="1">
                <a:latin typeface="Arial" panose="020B0604020202020204" pitchFamily="34" charset="0"/>
                <a:cs typeface="Arial" panose="020B0604020202020204" pitchFamily="34" charset="0"/>
              </a:rPr>
              <a:t>từ</a:t>
            </a: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4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4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 – Chi </a:t>
            </a:r>
            <a:r>
              <a:rPr lang="en-SG" sz="2400" dirty="0" err="1">
                <a:latin typeface="Arial" panose="020B0604020202020204" pitchFamily="34" charset="0"/>
                <a:cs typeface="Arial" panose="020B0604020202020204" pitchFamily="34" charset="0"/>
              </a:rPr>
              <a:t>phí</a:t>
            </a: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4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4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ROI (%) =                                                                                     x 100</a:t>
            </a:r>
          </a:p>
          <a:p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Chi </a:t>
            </a:r>
            <a:r>
              <a:rPr lang="en-SG" sz="2400" dirty="0" err="1">
                <a:latin typeface="Arial" panose="020B0604020202020204" pitchFamily="34" charset="0"/>
                <a:cs typeface="Arial" panose="020B0604020202020204" pitchFamily="34" charset="0"/>
              </a:rPr>
              <a:t>phí</a:t>
            </a: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4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4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b="0" i="1" dirty="0">
              <a:solidFill>
                <a:srgbClr val="333333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A788E18-E9B6-4249-9A89-215F671882A2}"/>
              </a:ext>
            </a:extLst>
          </p:cNvPr>
          <p:cNvCxnSpPr/>
          <p:nvPr/>
        </p:nvCxnSpPr>
        <p:spPr>
          <a:xfrm>
            <a:off x="2852052" y="3542962"/>
            <a:ext cx="669622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A1E6640-B277-4677-8BFD-85D33C9DB510}"/>
              </a:ext>
            </a:extLst>
          </p:cNvPr>
          <p:cNvSpPr txBox="1"/>
          <p:nvPr/>
        </p:nvSpPr>
        <p:spPr>
          <a:xfrm>
            <a:off x="1048238" y="4809279"/>
            <a:ext cx="10607041" cy="7694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kumimoji="0" lang="en-US" sz="220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20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thu</a:t>
            </a:r>
            <a:r>
              <a:rPr kumimoji="0" lang="en-US" sz="220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20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kumimoji="0" lang="en-US" sz="220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20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được</a:t>
            </a:r>
            <a:r>
              <a:rPr kumimoji="0" lang="en-US" sz="220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20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từ</a:t>
            </a:r>
            <a:r>
              <a:rPr kumimoji="0" lang="en-US" sz="220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20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kumimoji="0" lang="en-US" sz="220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20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20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kumimoji="0" lang="en-US" sz="220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kumimoji="0" lang="en-US" sz="220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20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thu</a:t>
            </a:r>
            <a:r>
              <a:rPr kumimoji="0" lang="en-US" sz="220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20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sau</a:t>
            </a:r>
            <a:r>
              <a:rPr kumimoji="0" lang="en-US" sz="220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20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kumimoji="0" lang="en-US" sz="220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20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kumimoji="0" lang="en-US" sz="220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kumimoji="0" lang="en-US" sz="220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kumimoji="0" lang="en-US" sz="220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20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thu</a:t>
            </a:r>
            <a:r>
              <a:rPr kumimoji="0" lang="en-US" sz="220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20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trước</a:t>
            </a:r>
            <a:r>
              <a:rPr kumimoji="0" lang="en-US" sz="220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20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kumimoji="0" lang="en-US" sz="220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220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kumimoji="0" lang="en-US" sz="220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Lãi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ròng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SG" sz="2000" dirty="0" err="1"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SG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cs typeface="Arial" panose="020B0604020202020204" pitchFamily="34" charset="0"/>
              </a:rPr>
              <a:t>thu</a:t>
            </a:r>
            <a:r>
              <a:rPr lang="en-SG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SG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cs typeface="Arial" panose="020B0604020202020204" pitchFamily="34" charset="0"/>
              </a:rPr>
              <a:t>được</a:t>
            </a:r>
            <a:r>
              <a:rPr lang="en-SG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cs typeface="Arial" panose="020B0604020202020204" pitchFamily="34" charset="0"/>
              </a:rPr>
              <a:t>từ</a:t>
            </a:r>
            <a:r>
              <a:rPr lang="en-SG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SG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SG" sz="2000" dirty="0">
                <a:latin typeface="Arial" panose="020B0604020202020204" pitchFamily="34" charset="0"/>
                <a:cs typeface="Arial" panose="020B0604020202020204" pitchFamily="34" charset="0"/>
              </a:rPr>
              <a:t> – Chi </a:t>
            </a:r>
            <a:r>
              <a:rPr lang="en-SG" sz="2000" dirty="0" err="1">
                <a:latin typeface="Arial" panose="020B0604020202020204" pitchFamily="34" charset="0"/>
                <a:cs typeface="Arial" panose="020B0604020202020204" pitchFamily="34" charset="0"/>
              </a:rPr>
              <a:t>phí</a:t>
            </a:r>
            <a:r>
              <a:rPr lang="en-SG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SG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SG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en-US" sz="220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576502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LU02-Xác định nhu cầu đào tạo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79600" y="1419366"/>
            <a:ext cx="988059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Xác</a:t>
            </a:r>
            <a:r>
              <a:rPr lang="en-SG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định</a:t>
            </a:r>
            <a:r>
              <a:rPr lang="en-SG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thời</a:t>
            </a:r>
            <a:r>
              <a:rPr lang="en-SG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gian</a:t>
            </a:r>
            <a:r>
              <a:rPr lang="en-SG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hoàn</a:t>
            </a:r>
            <a:r>
              <a:rPr lang="en-SG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chi </a:t>
            </a:r>
            <a:r>
              <a:rPr lang="en-SG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phí</a:t>
            </a:r>
            <a:r>
              <a:rPr lang="en-SG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đầu</a:t>
            </a:r>
            <a:r>
              <a:rPr lang="en-SG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tư</a:t>
            </a:r>
            <a:r>
              <a:rPr lang="en-SG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</a:t>
            </a:r>
            <a:r>
              <a:rPr lang="en-SG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SG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SG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algn="ctr"/>
            <a:r>
              <a:rPr lang="en-SG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SG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SG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Thời</a:t>
            </a:r>
            <a:r>
              <a:rPr lang="en-SG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gian</a:t>
            </a:r>
            <a:r>
              <a:rPr lang="en-SG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hoàn</a:t>
            </a:r>
            <a:r>
              <a:rPr lang="en-SG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vốn</a:t>
            </a: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 = Chi </a:t>
            </a:r>
            <a:r>
              <a:rPr lang="en-SG" sz="2400" dirty="0" err="1">
                <a:latin typeface="Arial" panose="020B0604020202020204" pitchFamily="34" charset="0"/>
                <a:cs typeface="Arial" panose="020B0604020202020204" pitchFamily="34" charset="0"/>
              </a:rPr>
              <a:t>phí</a:t>
            </a: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4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4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SG" sz="2400" dirty="0" err="1">
                <a:latin typeface="Arial" panose="020B0604020202020204" pitchFamily="34" charset="0"/>
                <a:cs typeface="Arial" panose="020B0604020202020204" pitchFamily="34" charset="0"/>
              </a:rPr>
              <a:t>lãi</a:t>
            </a: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400" dirty="0" err="1">
                <a:latin typeface="Arial" panose="020B0604020202020204" pitchFamily="34" charset="0"/>
                <a:cs typeface="Arial" panose="020B0604020202020204" pitchFamily="34" charset="0"/>
              </a:rPr>
              <a:t>ròng</a:t>
            </a: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SG" sz="2400" dirty="0" err="1">
                <a:latin typeface="Arial" panose="020B0604020202020204" pitchFamily="34" charset="0"/>
                <a:cs typeface="Arial" panose="020B0604020202020204" pitchFamily="34" charset="0"/>
              </a:rPr>
              <a:t>trong</a:t>
            </a: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400" dirty="0" err="1">
                <a:latin typeface="Arial" panose="020B0604020202020204" pitchFamily="34" charset="0"/>
                <a:cs typeface="Arial" panose="020B0604020202020204" pitchFamily="34" charset="0"/>
              </a:rPr>
              <a:t>thời</a:t>
            </a: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2400" dirty="0" err="1">
                <a:latin typeface="Arial" panose="020B0604020202020204" pitchFamily="34" charset="0"/>
                <a:cs typeface="Arial" panose="020B0604020202020204" pitchFamily="34" charset="0"/>
              </a:rPr>
              <a:t>gian</a:t>
            </a:r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 t )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082559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LU02-Xác định nhu cầu đào tạo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35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5104689"/>
              </p:ext>
            </p:extLst>
          </p:nvPr>
        </p:nvGraphicFramePr>
        <p:xfrm>
          <a:off x="1845581" y="1630791"/>
          <a:ext cx="9127219" cy="44996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6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61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697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Nội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dung 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Tiêu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chí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đánh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giá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942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Tính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sát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thực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 PAĐT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được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xây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dựng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sát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với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kết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quả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xác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định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như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cầu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Các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thông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tin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để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thiết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kế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được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cấp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đầy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đủ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   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Báo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cáo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XĐNCĐT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hợp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lệ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được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kèm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theo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Hồ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sơ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tính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phí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và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hiệu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quả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hợp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lệ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được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kèm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theo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621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Tính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khả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thi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Doanh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nghiệp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có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đủ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điều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kiện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triển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khai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PAĐT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Việc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triển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khai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không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ảnh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hưởng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tới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các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hoạt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động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khác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của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doanh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nghiệp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457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Tính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hiệu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quả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Mức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độ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cần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thiết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của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PAĐT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được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giải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trình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lv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3.2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Hiệu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suất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lợi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nhuận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ROI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được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dự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tính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</a:p>
                    <a:p>
                      <a:pPr marL="0" lv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3.3 T (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hoàn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vốn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được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xác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định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là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hợp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lí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971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Tính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hợp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lệ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Phương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án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được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xây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dựng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theo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đúng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qui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định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lv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3.2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Phương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án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được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trình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phê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duyệt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đúng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thủ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tục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của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doanh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nghiệp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406423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732084" y="338291"/>
            <a:ext cx="941688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Tiêu</a:t>
            </a: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kumimoji="0" lang="en-US" sz="2400" b="1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chí</a:t>
            </a: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kumimoji="0" lang="en-US" sz="2400" b="1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đánh</a:t>
            </a: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kumimoji="0" lang="en-US" sz="2400" b="1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giá</a:t>
            </a: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kumimoji="0" lang="en-US" sz="2400" b="1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phương</a:t>
            </a: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kumimoji="0" lang="en-US" sz="2400" b="1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án</a:t>
            </a: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kumimoji="0" lang="en-US" sz="2400" b="1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đào</a:t>
            </a: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kumimoji="0" lang="en-US" sz="2400" b="1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tạo</a:t>
            </a: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766005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74359" y="1836256"/>
            <a:ext cx="9717641" cy="376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4.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Tổ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chức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xác</a:t>
            </a:r>
            <a:r>
              <a:rPr lang="en-US" sz="32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định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nhu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cầu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</a:p>
          <a:p>
            <a:endParaRPr lang="en-US" sz="3200" b="1" dirty="0">
              <a:solidFill>
                <a:srgbClr val="0070C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R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sz="3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9E0A-0269-45D6-8E0A-EF5914A1599F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03B7F5-1959-4343-84BE-24D020B1E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289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B3294D9-4261-4329-B651-52483232852D}"/>
              </a:ext>
            </a:extLst>
          </p:cNvPr>
          <p:cNvSpPr txBox="1"/>
          <p:nvPr/>
        </p:nvSpPr>
        <p:spPr>
          <a:xfrm>
            <a:off x="2416030" y="1038704"/>
            <a:ext cx="8833608" cy="4559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b="1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Xây</a:t>
            </a:r>
            <a:r>
              <a:rPr lang="en-US" sz="2800" b="1" i="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dựng</a:t>
            </a:r>
            <a:r>
              <a:rPr lang="en-US" sz="2800" b="1" i="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qui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chế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về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xác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định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nhu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cầu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endParaRPr lang="en-US" sz="2800" b="1" dirty="0">
              <a:solidFill>
                <a:srgbClr val="0070C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b="1" i="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</a:t>
            </a:r>
            <a:endParaRPr lang="en-US" sz="2000" dirty="0">
              <a:solidFill>
                <a:srgbClr val="0070C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Xây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dựng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ban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hành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ui định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về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thủ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tục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xác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định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hoạch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xuất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Xây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dựng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phương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pháp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qui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công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cụ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xác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định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nhu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Xây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dựng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tiêu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chí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đánh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giá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hương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án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D5207E-FC6A-4A58-A4D2-58F131221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LU02-Xác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nhu</a:t>
            </a:r>
            <a:r>
              <a:rPr lang="en-US" dirty="0"/>
              <a:t> </a:t>
            </a:r>
            <a:r>
              <a:rPr lang="en-US" dirty="0" err="1"/>
              <a:t>cầu</a:t>
            </a:r>
            <a:r>
              <a:rPr lang="en-US" dirty="0"/>
              <a:t> </a:t>
            </a:r>
            <a:r>
              <a:rPr lang="en-US" dirty="0" err="1"/>
              <a:t>đào</a:t>
            </a:r>
            <a:r>
              <a:rPr lang="en-US" dirty="0"/>
              <a:t> </a:t>
            </a:r>
            <a:r>
              <a:rPr lang="en-US" dirty="0" err="1"/>
              <a:t>tạo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50D028-2D48-4666-ACB6-2AEDE6C40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84659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FC67D96-911F-4926-A323-BCAD4321B515}"/>
              </a:ext>
            </a:extLst>
          </p:cNvPr>
          <p:cNvSpPr txBox="1"/>
          <p:nvPr/>
        </p:nvSpPr>
        <p:spPr>
          <a:xfrm>
            <a:off x="2015963" y="970344"/>
            <a:ext cx="876649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3495" marR="0">
              <a:spcBef>
                <a:spcPts val="600"/>
              </a:spcBef>
              <a:spcAft>
                <a:spcPts val="600"/>
              </a:spcAft>
            </a:pP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Tập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huấn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bồi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dưỡng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                                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nghiệp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vụ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xác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định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nhu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cầu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endParaRPr lang="en-US" sz="2800" b="1" dirty="0">
              <a:solidFill>
                <a:srgbClr val="0070C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AA9DBD4-93BC-4E9D-847F-A420EFD64681}"/>
              </a:ext>
            </a:extLst>
          </p:cNvPr>
          <p:cNvSpPr txBox="1"/>
          <p:nvPr/>
        </p:nvSpPr>
        <p:spPr>
          <a:xfrm>
            <a:off x="2189527" y="2329903"/>
            <a:ext cx="876649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-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Phổ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biến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các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qui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định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liên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quan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đến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xác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định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nhu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cầu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nội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bộ</a:t>
            </a:r>
            <a:endParaRPr lang="en-US" sz="2400" dirty="0">
              <a:effectLst/>
              <a:latin typeface="Arial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-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Cung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cấp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các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kiến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thức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về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xác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định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nhu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cầu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đào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tạo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như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phương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pháp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, qui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trình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,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công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cụ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…</a:t>
            </a:r>
          </a:p>
          <a:p>
            <a:endParaRPr lang="en-US" sz="2400" dirty="0">
              <a:latin typeface="Arial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  <a:p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-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Hình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thành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phát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triển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kĩ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năng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xác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định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nhu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cầu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tạo</a:t>
            </a:r>
            <a:endParaRPr lang="en-US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D53E3F-9E5B-4992-998F-E76A2A1B2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3634F8-6806-4EC2-B3A0-2CD97E917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52582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98F6977-D30D-4A85-B4E3-76AD8FECB546}"/>
              </a:ext>
            </a:extLst>
          </p:cNvPr>
          <p:cNvSpPr txBox="1"/>
          <p:nvPr/>
        </p:nvSpPr>
        <p:spPr>
          <a:xfrm>
            <a:off x="2223083" y="1152907"/>
            <a:ext cx="8665827" cy="44319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spcBef>
                <a:spcPts val="600"/>
              </a:spcBef>
              <a:spcAft>
                <a:spcPts val="600"/>
              </a:spcAft>
            </a:pP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Phát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triển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                                                                 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Công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cụ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phương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tiện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xác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định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nhu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endParaRPr lang="en-US" sz="2800" b="1" dirty="0">
              <a:solidFill>
                <a:srgbClr val="0070C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Xây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cập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nhật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hệ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thống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thông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tin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quan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đến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xác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định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Xây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qui định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hướng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dẫn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sử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dụng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thông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tin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nghiệp;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Thiết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chuẩn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bị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bảng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biểu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dùng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trong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xác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định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0635D9-FC55-4B26-89BE-4CA7C1557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LU02-Xác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nhu</a:t>
            </a:r>
            <a:r>
              <a:rPr lang="en-US" dirty="0"/>
              <a:t> </a:t>
            </a:r>
            <a:r>
              <a:rPr lang="en-US" dirty="0" err="1"/>
              <a:t>cầu</a:t>
            </a:r>
            <a:r>
              <a:rPr lang="en-US" dirty="0"/>
              <a:t> </a:t>
            </a:r>
            <a:r>
              <a:rPr lang="en-US" dirty="0" err="1"/>
              <a:t>đào</a:t>
            </a:r>
            <a:r>
              <a:rPr lang="en-US" dirty="0"/>
              <a:t> </a:t>
            </a:r>
            <a:r>
              <a:rPr lang="en-US" dirty="0" err="1"/>
              <a:t>tạo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A601F4-3607-4F35-932E-9570CBED3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032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3475" y="1920419"/>
            <a:ext cx="971764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3200" b="1" dirty="0">
              <a:solidFill>
                <a:srgbClr val="0070C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Nhu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cầu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xác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định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nhu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cầu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endParaRPr lang="en-US" sz="32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9E0A-0269-45D6-8E0A-EF5914A1599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03B7F5-1959-4343-84BE-24D020B1E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80791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/>
              <a:t>LU02-Xác định nhu cầu đào tạo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040235" y="565504"/>
            <a:ext cx="10511405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Hệ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thống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thông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tin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nghiệp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Mỗi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nghiệp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đặc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thù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riêng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về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loại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hình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nghệp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lĩnh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vực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sản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xuất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kinh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; Qui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mô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chiến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lược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phát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triển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cách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thức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quản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lí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độ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công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nghệ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nhân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lực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Do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đó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vấn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đề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mỗi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nghiệp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cũng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mang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tính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đặc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thù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riêng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just"/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Khi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đánh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giá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nhu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cầu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đòi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hỏi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phải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sử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dụng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thông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tin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chính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nghiệp,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như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áo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cáo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quả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sản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xuất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định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kì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hồ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sơ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việc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làm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tiêu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chuẩn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thực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tiêu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chuẩn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kĩ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năng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nghề,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hoạch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làm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việc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nhân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viên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hồ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sơ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về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trang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thiết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bị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khu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vực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liên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quan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hông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tin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thường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nhật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về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hoạt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động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sản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xuất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kinh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doanh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…;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Thông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tin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như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ồ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sơ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nhân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thông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tin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về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năng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lực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làm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việc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…),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ồ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sơ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viên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qui định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trình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duyệt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phương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án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…)</a:t>
            </a:r>
          </a:p>
          <a:p>
            <a:pPr marR="0" lv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0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thông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tin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liên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quan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này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cần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được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sz="2000" dirty="0">
                <a:latin typeface="Arial" panose="020B0604020202020204" pitchFamily="34" charset="0"/>
                <a:cs typeface="Arial" panose="020B0604020202020204" pitchFamily="34" charset="0"/>
              </a:rPr>
              <a:t>đơn vị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quản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lí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tập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hợp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một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cách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hệ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thống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cập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nhật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kèm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theo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qui định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và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hướng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dẫn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sử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dụng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0250900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091983" y="762312"/>
            <a:ext cx="7772400" cy="623888"/>
          </a:xfrm>
        </p:spPr>
        <p:txBody>
          <a:bodyPr>
            <a:normAutofit/>
          </a:bodyPr>
          <a:lstStyle/>
          <a:p>
            <a:r>
              <a:rPr lang="en-US" sz="28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Bảng</a:t>
            </a:r>
            <a:r>
              <a:rPr lang="en-U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nhu</a:t>
            </a:r>
            <a:r>
              <a:rPr lang="en-U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cầu</a:t>
            </a:r>
            <a:r>
              <a:rPr lang="en-U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đào</a:t>
            </a:r>
            <a:r>
              <a:rPr lang="en-U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tạo</a:t>
            </a:r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615CD1E-B192-416E-9FA9-A587AEDFFC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8364422"/>
              </p:ext>
            </p:extLst>
          </p:nvPr>
        </p:nvGraphicFramePr>
        <p:xfrm>
          <a:off x="3086500" y="1682376"/>
          <a:ext cx="6912622" cy="3618253"/>
        </p:xfrm>
        <a:graphic>
          <a:graphicData uri="http://schemas.openxmlformats.org/drawingml/2006/table">
            <a:tbl>
              <a:tblPr/>
              <a:tblGrid>
                <a:gridCol w="1901825">
                  <a:extLst>
                    <a:ext uri="{9D8B030D-6E8A-4147-A177-3AD203B41FA5}">
                      <a16:colId xmlns:a16="http://schemas.microsoft.com/office/drawing/2014/main" val="1939532279"/>
                    </a:ext>
                  </a:extLst>
                </a:gridCol>
                <a:gridCol w="455527">
                  <a:extLst>
                    <a:ext uri="{9D8B030D-6E8A-4147-A177-3AD203B41FA5}">
                      <a16:colId xmlns:a16="http://schemas.microsoft.com/office/drawing/2014/main" val="3882866382"/>
                    </a:ext>
                  </a:extLst>
                </a:gridCol>
                <a:gridCol w="455527">
                  <a:extLst>
                    <a:ext uri="{9D8B030D-6E8A-4147-A177-3AD203B41FA5}">
                      <a16:colId xmlns:a16="http://schemas.microsoft.com/office/drawing/2014/main" val="1211308193"/>
                    </a:ext>
                  </a:extLst>
                </a:gridCol>
                <a:gridCol w="455527">
                  <a:extLst>
                    <a:ext uri="{9D8B030D-6E8A-4147-A177-3AD203B41FA5}">
                      <a16:colId xmlns:a16="http://schemas.microsoft.com/office/drawing/2014/main" val="1119913239"/>
                    </a:ext>
                  </a:extLst>
                </a:gridCol>
                <a:gridCol w="455527">
                  <a:extLst>
                    <a:ext uri="{9D8B030D-6E8A-4147-A177-3AD203B41FA5}">
                      <a16:colId xmlns:a16="http://schemas.microsoft.com/office/drawing/2014/main" val="3417897284"/>
                    </a:ext>
                  </a:extLst>
                </a:gridCol>
                <a:gridCol w="455527">
                  <a:extLst>
                    <a:ext uri="{9D8B030D-6E8A-4147-A177-3AD203B41FA5}">
                      <a16:colId xmlns:a16="http://schemas.microsoft.com/office/drawing/2014/main" val="3583676636"/>
                    </a:ext>
                  </a:extLst>
                </a:gridCol>
                <a:gridCol w="455527">
                  <a:extLst>
                    <a:ext uri="{9D8B030D-6E8A-4147-A177-3AD203B41FA5}">
                      <a16:colId xmlns:a16="http://schemas.microsoft.com/office/drawing/2014/main" val="2426026550"/>
                    </a:ext>
                  </a:extLst>
                </a:gridCol>
                <a:gridCol w="455527">
                  <a:extLst>
                    <a:ext uri="{9D8B030D-6E8A-4147-A177-3AD203B41FA5}">
                      <a16:colId xmlns:a16="http://schemas.microsoft.com/office/drawing/2014/main" val="2206448787"/>
                    </a:ext>
                  </a:extLst>
                </a:gridCol>
                <a:gridCol w="455527">
                  <a:extLst>
                    <a:ext uri="{9D8B030D-6E8A-4147-A177-3AD203B41FA5}">
                      <a16:colId xmlns:a16="http://schemas.microsoft.com/office/drawing/2014/main" val="1477821126"/>
                    </a:ext>
                  </a:extLst>
                </a:gridCol>
                <a:gridCol w="455527">
                  <a:extLst>
                    <a:ext uri="{9D8B030D-6E8A-4147-A177-3AD203B41FA5}">
                      <a16:colId xmlns:a16="http://schemas.microsoft.com/office/drawing/2014/main" val="4174473033"/>
                    </a:ext>
                  </a:extLst>
                </a:gridCol>
                <a:gridCol w="455527">
                  <a:extLst>
                    <a:ext uri="{9D8B030D-6E8A-4147-A177-3AD203B41FA5}">
                      <a16:colId xmlns:a16="http://schemas.microsoft.com/office/drawing/2014/main" val="3258725362"/>
                    </a:ext>
                  </a:extLst>
                </a:gridCol>
                <a:gridCol w="455527">
                  <a:extLst>
                    <a:ext uri="{9D8B030D-6E8A-4147-A177-3AD203B41FA5}">
                      <a16:colId xmlns:a16="http://schemas.microsoft.com/office/drawing/2014/main" val="958818260"/>
                    </a:ext>
                  </a:extLst>
                </a:gridCol>
              </a:tblGrid>
              <a:tr h="481984"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 </a:t>
                      </a: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trận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đào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tạo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3204038"/>
                  </a:ext>
                </a:extLst>
              </a:tr>
              <a:tr h="352143">
                <a:tc gridSpan="12"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Đ</a:t>
                      </a:r>
                      <a:r>
                        <a:rPr lang="vi-V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ơn vị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2819264"/>
                  </a:ext>
                </a:extLst>
              </a:tr>
              <a:tr h="102341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Họ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tên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7587456"/>
                  </a:ext>
                </a:extLst>
              </a:tr>
              <a:tr h="220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Nguyễn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Văn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9473528"/>
                  </a:ext>
                </a:extLst>
              </a:tr>
              <a:tr h="220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Phạm Thị B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2840770"/>
                  </a:ext>
                </a:extLst>
              </a:tr>
              <a:tr h="22008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3792869"/>
                  </a:ext>
                </a:extLst>
              </a:tr>
              <a:tr h="22008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2021063"/>
                  </a:ext>
                </a:extLst>
              </a:tr>
              <a:tr h="22008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7033223"/>
                  </a:ext>
                </a:extLst>
              </a:tr>
              <a:tr h="22008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2851071"/>
                  </a:ext>
                </a:extLst>
              </a:tr>
              <a:tr h="22008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6930838"/>
                  </a:ext>
                </a:extLst>
              </a:tr>
              <a:tr h="22008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5457442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E4DA44A-4F09-48A5-8F4B-E3D26702B18D}"/>
              </a:ext>
            </a:extLst>
          </p:cNvPr>
          <p:cNvCxnSpPr>
            <a:cxnSpLocks/>
          </p:cNvCxnSpPr>
          <p:nvPr/>
        </p:nvCxnSpPr>
        <p:spPr>
          <a:xfrm>
            <a:off x="3215869" y="2621169"/>
            <a:ext cx="1593143" cy="870333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E332BF9E-69A8-44ED-AF4F-F932899D21AF}"/>
              </a:ext>
            </a:extLst>
          </p:cNvPr>
          <p:cNvSpPr txBox="1"/>
          <p:nvPr/>
        </p:nvSpPr>
        <p:spPr>
          <a:xfrm>
            <a:off x="3086500" y="5530604"/>
            <a:ext cx="48574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Cột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năng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lực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kĩ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năng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Giá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trị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ô: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mức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độ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cần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thiết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: 0=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Không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cần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; 3=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rất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cần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59AD8F-2BD9-4307-8A38-642314B16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261CD7-03A0-4E23-A7B0-89324B896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0AF54B8-28BF-4362-9C8D-F6049B3EDDA2}"/>
              </a:ext>
            </a:extLst>
          </p:cNvPr>
          <p:cNvSpPr txBox="1"/>
          <p:nvPr/>
        </p:nvSpPr>
        <p:spPr>
          <a:xfrm>
            <a:off x="4138276" y="2629496"/>
            <a:ext cx="9123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200" b="1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Năng</a:t>
            </a: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200" b="1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lực</a:t>
            </a: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/ </a:t>
            </a:r>
            <a:r>
              <a:rPr lang="en-US" sz="1200" b="1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Kĩ</a:t>
            </a: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1200" b="1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năng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5395990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358EA961-0145-4F5E-88A6-D59C86527622}"/>
              </a:ext>
            </a:extLst>
          </p:cNvPr>
          <p:cNvGraphicFramePr>
            <a:graphicFrameLocks noGrp="1"/>
          </p:cNvGraphicFramePr>
          <p:nvPr/>
        </p:nvGraphicFramePr>
        <p:xfrm>
          <a:off x="595618" y="719666"/>
          <a:ext cx="10872132" cy="5219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36066">
                  <a:extLst>
                    <a:ext uri="{9D8B030D-6E8A-4147-A177-3AD203B41FA5}">
                      <a16:colId xmlns:a16="http://schemas.microsoft.com/office/drawing/2014/main" val="2552038933"/>
                    </a:ext>
                  </a:extLst>
                </a:gridCol>
                <a:gridCol w="5436066">
                  <a:extLst>
                    <a:ext uri="{9D8B030D-6E8A-4147-A177-3AD203B41FA5}">
                      <a16:colId xmlns:a16="http://schemas.microsoft.com/office/drawing/2014/main" val="2817786749"/>
                    </a:ext>
                  </a:extLst>
                </a:gridCol>
              </a:tblGrid>
              <a:tr h="260987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1093919"/>
                  </a:ext>
                </a:extLst>
              </a:tr>
              <a:tr h="260987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4463505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0A71F4A8-4A3E-485E-BFF5-CAC351E10E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260" y="785904"/>
            <a:ext cx="1272781" cy="29540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2A2BC47-A9EF-42B2-9BEC-F5658A92DE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1685" y="821732"/>
            <a:ext cx="1272782" cy="29540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2673FA2-261E-44D4-8B61-5099528A59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618" y="3385401"/>
            <a:ext cx="1302067" cy="30219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B01176-BA22-44BA-B788-1827A6FAA6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1684" y="3329536"/>
            <a:ext cx="1272781" cy="29540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462E5F9-4DF4-4B69-A955-210E4E36E8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785" y="1597436"/>
            <a:ext cx="5376462" cy="136106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3C8433E-F025-4ACC-9440-1E663C1E80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236" y="993532"/>
            <a:ext cx="5518764" cy="66056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1C581BC-E10C-4999-8484-82C8B7CC71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5618" y="2966923"/>
            <a:ext cx="1311433" cy="41005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5137AD6-8A1F-4398-A02A-DDD03EDDE0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5618" y="5509844"/>
            <a:ext cx="1311433" cy="41005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1A712E7-2E93-4CAB-AD82-CA7E5A21E7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2912864"/>
            <a:ext cx="1311433" cy="41005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3545BA2-F137-4428-BEEE-4F068943ED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2357" y="5564476"/>
            <a:ext cx="1311433" cy="41005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0E72B37-02C8-44DC-B323-7435521AFD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72080" y="953632"/>
            <a:ext cx="5940960" cy="36356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35D802F3-EE56-405D-8A42-3AB5740AAF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80825" y="1597437"/>
            <a:ext cx="5327023" cy="101154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6C5ED04-7DA4-4707-8ABA-14B8E181532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3500" y="4192008"/>
            <a:ext cx="5226341" cy="94425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3B0E31AD-CC41-4C1A-BBDD-95B4826ED0C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0139" y="3402409"/>
            <a:ext cx="5327024" cy="764167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61B2F52E-F250-48D6-A15F-5011044C14E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81489" y="4015203"/>
            <a:ext cx="5333020" cy="158965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197D57F6-163E-4402-BE4D-7CA8BE1A33D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436801" y="3376977"/>
            <a:ext cx="4615069" cy="57867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3FF554-297A-4658-826A-9DB14A548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FE182D-F667-46AA-AA10-39636A373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31811" y="787782"/>
            <a:ext cx="1204709" cy="365125"/>
          </a:xfrm>
        </p:spPr>
        <p:txBody>
          <a:bodyPr/>
          <a:lstStyle/>
          <a:p>
            <a:r>
              <a:rPr lang="en-US" dirty="0"/>
              <a:t>   </a:t>
            </a:r>
            <a:fld id="{D57F1E4F-1CFF-5643-939E-217C01CDF565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44011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3C5E463-A48C-49A6-BDFB-21D505A337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3170" y="644602"/>
            <a:ext cx="986042" cy="31694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9F6BD7C-FDAE-4E70-B762-D7A74E7AAD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8685" y="979917"/>
            <a:ext cx="7700338" cy="7493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F0ED289-3FEA-43C3-969E-FB4588CD56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7189" y="1971122"/>
            <a:ext cx="8842793" cy="160258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99EF9B7-7494-4E55-8FC2-CAD6CA2925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04031" y="4373443"/>
            <a:ext cx="1385536" cy="52268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913E498-084A-4DCA-9388-10F6995AFB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30492" y="4353624"/>
            <a:ext cx="1381391" cy="522688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6898967-F4FA-47DA-B8CF-3551F9DFA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672F2E5-F7CA-4B1D-B967-445739B5D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71320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83864E42-288E-4D78-972B-534AFC41BC52}"/>
              </a:ext>
            </a:extLst>
          </p:cNvPr>
          <p:cNvGraphicFramePr>
            <a:graphicFrameLocks noGrp="1"/>
          </p:cNvGraphicFramePr>
          <p:nvPr/>
        </p:nvGraphicFramePr>
        <p:xfrm>
          <a:off x="696285" y="719666"/>
          <a:ext cx="10746298" cy="53590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73149">
                  <a:extLst>
                    <a:ext uri="{9D8B030D-6E8A-4147-A177-3AD203B41FA5}">
                      <a16:colId xmlns:a16="http://schemas.microsoft.com/office/drawing/2014/main" val="2937877443"/>
                    </a:ext>
                  </a:extLst>
                </a:gridCol>
                <a:gridCol w="5373149">
                  <a:extLst>
                    <a:ext uri="{9D8B030D-6E8A-4147-A177-3AD203B41FA5}">
                      <a16:colId xmlns:a16="http://schemas.microsoft.com/office/drawing/2014/main" val="1177343221"/>
                    </a:ext>
                  </a:extLst>
                </a:gridCol>
              </a:tblGrid>
              <a:tr h="320638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8808640"/>
                  </a:ext>
                </a:extLst>
              </a:tr>
              <a:tr h="2152670"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4983282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7D112D54-C07C-4007-9B7E-4A67E90502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178" y="1500559"/>
            <a:ext cx="5144529" cy="15698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0C58107-0D31-4744-B14F-12BCD597D8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178" y="1116514"/>
            <a:ext cx="5069838" cy="4137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0A87E52-AA5E-4A4F-BEBD-D6512946D0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417" y="779282"/>
            <a:ext cx="1065819" cy="33723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A323C78-E923-4CF8-A4A9-7DC5CC521D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6432" y="3234413"/>
            <a:ext cx="831787" cy="55321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7910CCF-8F3D-4A8A-A141-95F6723050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415" y="3951672"/>
            <a:ext cx="1065819" cy="33723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1487FAE-CA36-43B3-9FC0-0C215B413C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909" y="794452"/>
            <a:ext cx="1065819" cy="33723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178406C-C9A9-4367-9E4C-2E3F95CDBF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16826" y="1481933"/>
            <a:ext cx="4978982" cy="177328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2E07973-4685-4A07-B89E-E082767D633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16826" y="1125624"/>
            <a:ext cx="5043612" cy="4407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325FD46-64C1-4C96-AAAC-628AE9CE6EC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16826" y="3295746"/>
            <a:ext cx="835224" cy="54868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9EA6D3F-0F54-46E4-BBA0-192F2A6CCC5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6432" y="5491824"/>
            <a:ext cx="835224" cy="54868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1DEBF3F-E0D7-49E1-9587-3B1BE49BC11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88031" y="4006250"/>
            <a:ext cx="5362806" cy="143632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7010CE-77E2-4C46-A8A5-D7CCF6480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0B3C41-57DF-47D3-888E-C5A24EEAD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31811" y="787782"/>
            <a:ext cx="1657715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13130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3D97FB1-4325-47A2-9544-CB373D7B5DB8}"/>
              </a:ext>
            </a:extLst>
          </p:cNvPr>
          <p:cNvSpPr txBox="1"/>
          <p:nvPr/>
        </p:nvSpPr>
        <p:spPr>
          <a:xfrm>
            <a:off x="2038525" y="986393"/>
            <a:ext cx="9244668" cy="44365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Tổ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chức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xác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định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nhu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cầu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đào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tạo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của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vi-VN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đơn vị</a:t>
            </a:r>
            <a:r>
              <a:rPr lang="en-US" sz="2800" b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000" dirty="0">
              <a:solidFill>
                <a:srgbClr val="0070C0"/>
              </a:solidFill>
              <a:effectLst/>
              <a:latin typeface="Arial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  <a:p>
            <a:pPr marL="342900" marR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Xây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dựng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kế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hoạch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xác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định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nhu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cầu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vi-VN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đơn vị</a:t>
            </a:r>
            <a:r>
              <a:rPr lang="en-US" sz="2400" dirty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;</a:t>
            </a:r>
            <a:endParaRPr lang="en-US" sz="2400" dirty="0">
              <a:effectLst/>
              <a:latin typeface="Arial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  <a:p>
            <a:pPr marL="342900" marR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Thông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báo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yêu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cầu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kế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hoạch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xác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định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nhu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cầu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;</a:t>
            </a:r>
          </a:p>
          <a:p>
            <a:pPr marL="342900" marR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Theo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dõi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,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giám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sát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quá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trình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thực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hiện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xác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định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nhu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cầu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;</a:t>
            </a:r>
          </a:p>
          <a:p>
            <a:pPr marL="342900" marR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Hỗ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trợ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triển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khai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và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giải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quyết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các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vướng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mắc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trong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quá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trình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     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tiến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hành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xác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định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nhu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cầu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nội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bộ</a:t>
            </a:r>
            <a:r>
              <a:rPr lang="en-US" sz="24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.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6D42D7-5411-4DF2-ABA2-2CDFDB797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68AC93-304D-4796-9321-9AC922FDC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34177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A5DC234-A68B-46E6-A6C4-937023810BA8}"/>
              </a:ext>
            </a:extLst>
          </p:cNvPr>
          <p:cNvSpPr txBox="1"/>
          <p:nvPr/>
        </p:nvSpPr>
        <p:spPr>
          <a:xfrm flipH="1">
            <a:off x="3626880" y="2365881"/>
            <a:ext cx="6235576" cy="742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Xin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cảm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ơn</a:t>
            </a: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!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4C2818DE-A44E-462A-A3DB-80C047D08E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73983F-1CF6-4BD8-A222-B20097AA4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45DE1D-F6D7-4115-87D9-B15E6F017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658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98171" y="2133602"/>
            <a:ext cx="996212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dirty="0"/>
              <a:t> 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Nhu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cầu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là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đòi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hỏi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cải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thiện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sự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thực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hiện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hoặc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khắc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phục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thiếu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hụt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giữa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cái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hiện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có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với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cái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cần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có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không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phải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là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mong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muốn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buFont typeface="Wingdings" pitchFamily="2" charset="2"/>
              <a:buChar char="§"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Nhu </a:t>
            </a:r>
            <a:r>
              <a:rPr lang="en-GB" sz="24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cầu</a:t>
            </a:r>
            <a:r>
              <a:rPr lang="en-GB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GB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liên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tới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các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thiếu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hụt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các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yếu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điểm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bên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trong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một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tổ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chức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hoặc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nhân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trong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một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nghề,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một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khu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vực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hay phạm vi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địa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lý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nào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đó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mà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có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thể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khắc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phục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b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ù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lấp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bằng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endParaRPr lang="en-US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buFont typeface="Wingdings" pitchFamily="2" charset="2"/>
              <a:buChar char="§"/>
            </a:pPr>
            <a:endParaRPr lang="en-US" sz="2400" b="1" dirty="0">
              <a:latin typeface="Arial" pitchFamily="34" charset="0"/>
              <a:cs typeface="Arial" pitchFamily="34" charset="0"/>
            </a:endParaRPr>
          </a:p>
          <a:p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62200" y="838200"/>
            <a:ext cx="29819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Nhu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cầu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đào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tạo</a:t>
            </a:r>
            <a:endParaRPr lang="en-US" sz="2800" b="1" dirty="0">
              <a:solidFill>
                <a:srgbClr val="0070C0"/>
              </a:solidFill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9E0A-0269-45D6-8E0A-EF5914A1599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092DCA-861F-4A12-A930-B2B4CFBDB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71666" y="969811"/>
            <a:ext cx="43588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Cấp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độ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nhu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cầu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đào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tạo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9E0A-0269-45D6-8E0A-EF5914A1599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092DCA-861F-4A12-A930-B2B4CFBDB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LU02-Xác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nhu</a:t>
            </a:r>
            <a:r>
              <a:rPr lang="en-US" dirty="0"/>
              <a:t> </a:t>
            </a:r>
            <a:r>
              <a:rPr lang="en-US" dirty="0" err="1"/>
              <a:t>cầu</a:t>
            </a:r>
            <a:r>
              <a:rPr lang="en-US" dirty="0"/>
              <a:t> </a:t>
            </a:r>
            <a:r>
              <a:rPr lang="en-US" dirty="0" err="1"/>
              <a:t>đào</a:t>
            </a:r>
            <a:r>
              <a:rPr lang="en-US" dirty="0"/>
              <a:t> </a:t>
            </a:r>
            <a:r>
              <a:rPr lang="en-US" dirty="0" err="1"/>
              <a:t>tạo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CCA3F8-DCFC-442B-94F0-0B7D4EDB4EEC}"/>
              </a:ext>
            </a:extLst>
          </p:cNvPr>
          <p:cNvSpPr txBox="1"/>
          <p:nvPr/>
        </p:nvSpPr>
        <p:spPr>
          <a:xfrm>
            <a:off x="2101929" y="1795507"/>
            <a:ext cx="9181263" cy="33478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</a:t>
            </a:r>
            <a:r>
              <a:rPr lang="en-GB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GB" sz="24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cấp</a:t>
            </a:r>
            <a:r>
              <a:rPr lang="en-GB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độ</a:t>
            </a:r>
            <a:r>
              <a:rPr lang="en-GB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của</a:t>
            </a:r>
            <a:r>
              <a:rPr lang="en-GB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nhu</a:t>
            </a:r>
            <a:r>
              <a:rPr lang="en-GB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cầu</a:t>
            </a:r>
            <a:r>
              <a:rPr lang="en-GB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GB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GB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hu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cầu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cấp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vĩ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mô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là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nhu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cầu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của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ngành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địa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phương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quốc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gia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khu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vực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hay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quốc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tế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endParaRPr lang="en-US" sz="24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Nhu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cầu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cấp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vi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mô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là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nhu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cầu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của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doanh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nghiệp,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tổ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chức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vi-VN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đơn vị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endParaRPr lang="en-GB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Nhu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cầu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cấp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nhân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</a:t>
            </a:r>
            <a:endParaRPr lang="en-US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7981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18C832F-3C73-48BD-A7F2-1650CABC935A}"/>
              </a:ext>
            </a:extLst>
          </p:cNvPr>
          <p:cNvSpPr txBox="1"/>
          <p:nvPr/>
        </p:nvSpPr>
        <p:spPr>
          <a:xfrm>
            <a:off x="2072081" y="1936036"/>
            <a:ext cx="8911247" cy="27938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</a:t>
            </a:r>
            <a:r>
              <a:rPr lang="en-GB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ủa</a:t>
            </a:r>
            <a:r>
              <a:rPr lang="en-GB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doanh</a:t>
            </a:r>
            <a:r>
              <a:rPr lang="en-GB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nghiệp</a:t>
            </a:r>
            <a:r>
              <a:rPr lang="en-GB" sz="2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dẫn</a:t>
            </a:r>
            <a:r>
              <a:rPr lang="en-GB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xuất</a:t>
            </a:r>
            <a:r>
              <a:rPr lang="en-GB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GB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từ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thiếu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hụt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năng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lực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thực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tế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so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với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yêu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cầu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có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thể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bù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lấp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bằng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đào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tạo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cho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người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lao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động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trong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điều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kiện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nghiệp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và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theo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tiêu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chuẩn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của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doanh</a:t>
            </a: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nghiệp. </a:t>
            </a:r>
          </a:p>
          <a:p>
            <a:pPr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400" dirty="0" err="1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3F688E-8695-4493-997E-03A386004117}"/>
              </a:ext>
            </a:extLst>
          </p:cNvPr>
          <p:cNvSpPr txBox="1"/>
          <p:nvPr/>
        </p:nvSpPr>
        <p:spPr>
          <a:xfrm>
            <a:off x="2925046" y="1152907"/>
            <a:ext cx="61574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Nhu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cầu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đào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tạo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của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doanh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 nghiệp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2ACF4C-CF2F-4C7F-8BFA-0A529CF39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8CF315-6CF4-455D-9E17-7EF63C535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9287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19" name="Rectangle 27" descr="Dark downward diagonal">
            <a:extLst>
              <a:ext uri="{FF2B5EF4-FFF2-40B4-BE49-F238E27FC236}">
                <a16:creationId xmlns:a16="http://schemas.microsoft.com/office/drawing/2014/main" id="{61D8B83A-5F67-4809-A769-FAEF8B0BE1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1283" y="2362200"/>
            <a:ext cx="632883" cy="7620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84998" name="Rectangle 6">
            <a:extLst>
              <a:ext uri="{FF2B5EF4-FFF2-40B4-BE49-F238E27FC236}">
                <a16:creationId xmlns:a16="http://schemas.microsoft.com/office/drawing/2014/main" id="{ACB9A0FA-0822-4D56-A828-03FA3D6724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1283" y="3124200"/>
            <a:ext cx="609600" cy="3352800"/>
          </a:xfrm>
          <a:prstGeom prst="rect">
            <a:avLst/>
          </a:prstGeom>
          <a:solidFill>
            <a:srgbClr val="FFCC00"/>
          </a:solidFill>
          <a:ln w="38100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85000" name="Line 8">
            <a:extLst>
              <a:ext uri="{FF2B5EF4-FFF2-40B4-BE49-F238E27FC236}">
                <a16:creationId xmlns:a16="http://schemas.microsoft.com/office/drawing/2014/main" id="{7995B405-5D64-4FC8-854F-379FBC317C70}"/>
              </a:ext>
            </a:extLst>
          </p:cNvPr>
          <p:cNvSpPr>
            <a:spLocks noChangeShapeType="1"/>
          </p:cNvSpPr>
          <p:nvPr/>
        </p:nvSpPr>
        <p:spPr bwMode="auto">
          <a:xfrm>
            <a:off x="3886200" y="1905000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004" name="Line 12">
            <a:extLst>
              <a:ext uri="{FF2B5EF4-FFF2-40B4-BE49-F238E27FC236}">
                <a16:creationId xmlns:a16="http://schemas.microsoft.com/office/drawing/2014/main" id="{8EA9A3AC-280D-445B-873C-398A62D556ED}"/>
              </a:ext>
            </a:extLst>
          </p:cNvPr>
          <p:cNvSpPr>
            <a:spLocks noChangeShapeType="1"/>
          </p:cNvSpPr>
          <p:nvPr/>
        </p:nvSpPr>
        <p:spPr bwMode="auto">
          <a:xfrm>
            <a:off x="4343400" y="23622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005" name="Line 13">
            <a:extLst>
              <a:ext uri="{FF2B5EF4-FFF2-40B4-BE49-F238E27FC236}">
                <a16:creationId xmlns:a16="http://schemas.microsoft.com/office/drawing/2014/main" id="{C84AC000-977D-45C5-B47E-663ECE4DE839}"/>
              </a:ext>
            </a:extLst>
          </p:cNvPr>
          <p:cNvSpPr>
            <a:spLocks noChangeShapeType="1"/>
          </p:cNvSpPr>
          <p:nvPr/>
        </p:nvSpPr>
        <p:spPr bwMode="auto">
          <a:xfrm>
            <a:off x="4343400" y="31242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006" name="Text Box 14">
            <a:extLst>
              <a:ext uri="{FF2B5EF4-FFF2-40B4-BE49-F238E27FC236}">
                <a16:creationId xmlns:a16="http://schemas.microsoft.com/office/drawing/2014/main" id="{8F31198A-E8DA-496C-9D49-FF1105E3C1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1701801"/>
            <a:ext cx="895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 </a:t>
            </a:r>
            <a:r>
              <a:rPr lang="en-US" altLang="en-US" b="1" dirty="0">
                <a:latin typeface="Arial" panose="020B0604020202020204" pitchFamily="34" charset="0"/>
              </a:rPr>
              <a:t>100 %</a:t>
            </a:r>
          </a:p>
        </p:txBody>
      </p:sp>
      <p:sp>
        <p:nvSpPr>
          <p:cNvPr id="85010" name="Text Box 18">
            <a:extLst>
              <a:ext uri="{FF2B5EF4-FFF2-40B4-BE49-F238E27FC236}">
                <a16:creationId xmlns:a16="http://schemas.microsoft.com/office/drawing/2014/main" id="{3994F4FD-3C71-4C9E-89E0-79B41B55C2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9269" y="1887380"/>
            <a:ext cx="218790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600" b="1" dirty="0" err="1">
                <a:latin typeface="Arial" panose="020B0604020202020204" pitchFamily="34" charset="0"/>
              </a:rPr>
              <a:t>Tiêu</a:t>
            </a:r>
            <a:r>
              <a:rPr lang="en-US" altLang="en-US" sz="1600" b="1" dirty="0">
                <a:latin typeface="Arial" panose="020B0604020202020204" pitchFamily="34" charset="0"/>
              </a:rPr>
              <a:t> </a:t>
            </a:r>
            <a:r>
              <a:rPr lang="en-US" altLang="en-US" sz="1600" b="1" dirty="0" err="1">
                <a:latin typeface="Arial" panose="020B0604020202020204" pitchFamily="34" charset="0"/>
              </a:rPr>
              <a:t>chuẩn</a:t>
            </a:r>
            <a:r>
              <a:rPr lang="en-US" altLang="en-US" sz="1600" b="1" dirty="0">
                <a:latin typeface="Arial" panose="020B0604020202020204" pitchFamily="34" charset="0"/>
              </a:rPr>
              <a:t> </a:t>
            </a:r>
            <a:r>
              <a:rPr lang="en-US" altLang="en-US" sz="1600" b="1" dirty="0" err="1">
                <a:latin typeface="Arial" panose="020B0604020202020204" pitchFamily="34" charset="0"/>
              </a:rPr>
              <a:t>năng</a:t>
            </a:r>
            <a:r>
              <a:rPr lang="en-US" altLang="en-US" sz="1600" b="1" dirty="0">
                <a:latin typeface="Arial" panose="020B0604020202020204" pitchFamily="34" charset="0"/>
              </a:rPr>
              <a:t> </a:t>
            </a:r>
            <a:r>
              <a:rPr lang="en-US" altLang="en-US" sz="1600" b="1" dirty="0" err="1">
                <a:latin typeface="Arial" panose="020B0604020202020204" pitchFamily="34" charset="0"/>
              </a:rPr>
              <a:t>lực</a:t>
            </a:r>
            <a:endParaRPr lang="en-US" altLang="en-US" sz="1600" b="1" dirty="0">
              <a:latin typeface="Arial" panose="020B0604020202020204" pitchFamily="34" charset="0"/>
            </a:endParaRPr>
          </a:p>
        </p:txBody>
      </p:sp>
      <p:sp>
        <p:nvSpPr>
          <p:cNvPr id="12304" name="Text Box 20">
            <a:extLst>
              <a:ext uri="{FF2B5EF4-FFF2-40B4-BE49-F238E27FC236}">
                <a16:creationId xmlns:a16="http://schemas.microsoft.com/office/drawing/2014/main" id="{4C4B035F-A5F8-4EAD-9498-A1F5C5102C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22925" y="39227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85013" name="Text Box 21">
            <a:extLst>
              <a:ext uri="{FF2B5EF4-FFF2-40B4-BE49-F238E27FC236}">
                <a16:creationId xmlns:a16="http://schemas.microsoft.com/office/drawing/2014/main" id="{52C170E9-750D-4C14-9190-831476AE71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9269" y="3251197"/>
            <a:ext cx="188705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600" b="1" dirty="0" err="1">
                <a:latin typeface="Arial" panose="020B0604020202020204" pitchFamily="34" charset="0"/>
              </a:rPr>
              <a:t>Năng</a:t>
            </a:r>
            <a:r>
              <a:rPr lang="en-US" altLang="en-US" sz="1600" b="1" dirty="0">
                <a:latin typeface="Arial" panose="020B0604020202020204" pitchFamily="34" charset="0"/>
              </a:rPr>
              <a:t> </a:t>
            </a:r>
            <a:r>
              <a:rPr lang="en-US" altLang="en-US" sz="1600" b="1" dirty="0" err="1">
                <a:latin typeface="Arial" panose="020B0604020202020204" pitchFamily="34" charset="0"/>
              </a:rPr>
              <a:t>lực</a:t>
            </a:r>
            <a:r>
              <a:rPr lang="en-US" altLang="en-US" sz="1600" b="1" dirty="0">
                <a:latin typeface="Arial" panose="020B0604020202020204" pitchFamily="34" charset="0"/>
              </a:rPr>
              <a:t> thực </a:t>
            </a:r>
            <a:r>
              <a:rPr lang="en-US" altLang="en-US" sz="1600" b="1" dirty="0" err="1">
                <a:latin typeface="Arial" panose="020B0604020202020204" pitchFamily="34" charset="0"/>
              </a:rPr>
              <a:t>tế</a:t>
            </a:r>
            <a:endParaRPr lang="en-US" altLang="en-US" sz="1600" b="1" dirty="0">
              <a:latin typeface="Arial" panose="020B0604020202020204" pitchFamily="34" charset="0"/>
            </a:endParaRPr>
          </a:p>
        </p:txBody>
      </p:sp>
      <p:sp>
        <p:nvSpPr>
          <p:cNvPr id="85014" name="AutoShape 22">
            <a:extLst>
              <a:ext uri="{FF2B5EF4-FFF2-40B4-BE49-F238E27FC236}">
                <a16:creationId xmlns:a16="http://schemas.microsoft.com/office/drawing/2014/main" id="{DEE110C4-F3F8-4EBC-B12C-E5F76DDD7D12}"/>
              </a:ext>
            </a:extLst>
          </p:cNvPr>
          <p:cNvSpPr>
            <a:spLocks/>
          </p:cNvSpPr>
          <p:nvPr/>
        </p:nvSpPr>
        <p:spPr bwMode="auto">
          <a:xfrm>
            <a:off x="7543800" y="2286000"/>
            <a:ext cx="457200" cy="914400"/>
          </a:xfrm>
          <a:prstGeom prst="rightBrace">
            <a:avLst>
              <a:gd name="adj1" fmla="val 1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85015" name="Text Box 23">
            <a:extLst>
              <a:ext uri="{FF2B5EF4-FFF2-40B4-BE49-F238E27FC236}">
                <a16:creationId xmlns:a16="http://schemas.microsoft.com/office/drawing/2014/main" id="{83F1BD85-5CC7-450C-9AC7-DDDC40FD43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1000" y="2590800"/>
            <a:ext cx="208510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1600" b="1" i="1" dirty="0">
                <a:latin typeface="Arial" panose="020B0604020202020204" pitchFamily="34" charset="0"/>
              </a:rPr>
              <a:t> </a:t>
            </a:r>
            <a:r>
              <a:rPr lang="en-US" altLang="en-US" sz="1600" b="1" dirty="0" err="1">
                <a:latin typeface="Arial" panose="020B0604020202020204" pitchFamily="34" charset="0"/>
              </a:rPr>
              <a:t>Năng</a:t>
            </a:r>
            <a:r>
              <a:rPr lang="en-US" altLang="en-US" sz="1600" b="1" dirty="0">
                <a:latin typeface="Arial" panose="020B0604020202020204" pitchFamily="34" charset="0"/>
              </a:rPr>
              <a:t> </a:t>
            </a:r>
            <a:r>
              <a:rPr lang="en-US" altLang="en-US" sz="1600" b="1" dirty="0" err="1">
                <a:latin typeface="Arial" panose="020B0604020202020204" pitchFamily="34" charset="0"/>
              </a:rPr>
              <a:t>lực</a:t>
            </a:r>
            <a:r>
              <a:rPr lang="en-US" altLang="en-US" sz="1600" b="1" dirty="0">
                <a:latin typeface="Arial" panose="020B0604020202020204" pitchFamily="34" charset="0"/>
              </a:rPr>
              <a:t> </a:t>
            </a:r>
            <a:r>
              <a:rPr lang="en-US" altLang="en-US" sz="1600" b="1" dirty="0" err="1">
                <a:latin typeface="Arial" panose="020B0604020202020204" pitchFamily="34" charset="0"/>
              </a:rPr>
              <a:t>thiếu</a:t>
            </a:r>
            <a:r>
              <a:rPr lang="en-US" altLang="en-US" sz="1600" b="1" dirty="0">
                <a:latin typeface="Arial" panose="020B0604020202020204" pitchFamily="34" charset="0"/>
              </a:rPr>
              <a:t> </a:t>
            </a:r>
            <a:r>
              <a:rPr lang="en-US" altLang="en-US" sz="1600" b="1" dirty="0" err="1">
                <a:latin typeface="Arial" panose="020B0604020202020204" pitchFamily="34" charset="0"/>
              </a:rPr>
              <a:t>hụt</a:t>
            </a:r>
            <a:endParaRPr lang="en-US" altLang="en-US" sz="1600" b="1" dirty="0">
              <a:latin typeface="Arial" panose="020B0604020202020204" pitchFamily="34" charset="0"/>
            </a:endParaRPr>
          </a:p>
        </p:txBody>
      </p:sp>
      <p:sp>
        <p:nvSpPr>
          <p:cNvPr id="85017" name="Line 25">
            <a:extLst>
              <a:ext uri="{FF2B5EF4-FFF2-40B4-BE49-F238E27FC236}">
                <a16:creationId xmlns:a16="http://schemas.microsoft.com/office/drawing/2014/main" id="{E0C83BD7-EEAD-43CF-8A69-CCF79421279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48200" y="2362200"/>
            <a:ext cx="0" cy="76200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018" name="Rectangle 26">
            <a:extLst>
              <a:ext uri="{FF2B5EF4-FFF2-40B4-BE49-F238E27FC236}">
                <a16:creationId xmlns:a16="http://schemas.microsoft.com/office/drawing/2014/main" id="{E271A075-5059-4EE4-8600-AE59B7ED0E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1542" y="5010262"/>
            <a:ext cx="4191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altLang="en-US" sz="1600" b="1" dirty="0" err="1">
                <a:latin typeface="Arial" panose="020B0604020202020204" pitchFamily="34" charset="0"/>
              </a:rPr>
              <a:t>Kiến</a:t>
            </a:r>
            <a:r>
              <a:rPr lang="en-US" altLang="en-US" sz="1600" b="1" dirty="0">
                <a:latin typeface="Arial" panose="020B0604020202020204" pitchFamily="34" charset="0"/>
              </a:rPr>
              <a:t> </a:t>
            </a:r>
            <a:r>
              <a:rPr lang="en-US" altLang="en-US" sz="1600" b="1" dirty="0" err="1">
                <a:latin typeface="Arial" panose="020B0604020202020204" pitchFamily="34" charset="0"/>
              </a:rPr>
              <a:t>thức</a:t>
            </a:r>
            <a:r>
              <a:rPr lang="en-US" altLang="en-US" sz="1600" b="1" dirty="0">
                <a:latin typeface="Arial" panose="020B0604020202020204" pitchFamily="34" charset="0"/>
              </a:rPr>
              <a:t>, </a:t>
            </a:r>
            <a:r>
              <a:rPr lang="en-US" altLang="en-US" sz="1600" b="1" dirty="0" err="1">
                <a:latin typeface="Arial" panose="020B0604020202020204" pitchFamily="34" charset="0"/>
              </a:rPr>
              <a:t>Kĩ</a:t>
            </a:r>
            <a:r>
              <a:rPr lang="en-US" altLang="en-US" sz="1600" b="1" dirty="0">
                <a:latin typeface="Arial" panose="020B0604020202020204" pitchFamily="34" charset="0"/>
              </a:rPr>
              <a:t> </a:t>
            </a:r>
            <a:r>
              <a:rPr lang="en-US" altLang="en-US" sz="1600" b="1" dirty="0" err="1">
                <a:latin typeface="Arial" panose="020B0604020202020204" pitchFamily="34" charset="0"/>
              </a:rPr>
              <a:t>năng</a:t>
            </a:r>
            <a:r>
              <a:rPr lang="en-US" altLang="en-US" sz="1600" b="1" dirty="0">
                <a:latin typeface="Arial" panose="020B0604020202020204" pitchFamily="34" charset="0"/>
              </a:rPr>
              <a:t>, Thái </a:t>
            </a:r>
            <a:r>
              <a:rPr lang="en-US" altLang="en-US" sz="1600" b="1" dirty="0" err="1">
                <a:latin typeface="Arial" panose="020B0604020202020204" pitchFamily="34" charset="0"/>
              </a:rPr>
              <a:t>độ</a:t>
            </a:r>
            <a:endParaRPr lang="en-US" altLang="en-US" sz="1600" b="1" dirty="0">
              <a:latin typeface="Arial" panose="020B0604020202020204" pitchFamily="34" charset="0"/>
            </a:endParaRPr>
          </a:p>
        </p:txBody>
      </p:sp>
      <p:sp>
        <p:nvSpPr>
          <p:cNvPr id="85026" name="Line 34">
            <a:extLst>
              <a:ext uri="{FF2B5EF4-FFF2-40B4-BE49-F238E27FC236}">
                <a16:creationId xmlns:a16="http://schemas.microsoft.com/office/drawing/2014/main" id="{9957C7C2-B3DB-4D34-806D-A63245F58BF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962400" y="6477000"/>
            <a:ext cx="381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027" name="Text Box 35">
            <a:extLst>
              <a:ext uri="{FF2B5EF4-FFF2-40B4-BE49-F238E27FC236}">
                <a16:creationId xmlns:a16="http://schemas.microsoft.com/office/drawing/2014/main" id="{0949F6E2-6E98-4705-89CB-A6C0030728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3125" y="6208713"/>
            <a:ext cx="577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b="1" dirty="0">
                <a:latin typeface="Arial" panose="020B0604020202020204" pitchFamily="34" charset="0"/>
              </a:rPr>
              <a:t>0 %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7C84815-4CCD-4E95-A089-BD8973B22E2B}"/>
              </a:ext>
            </a:extLst>
          </p:cNvPr>
          <p:cNvSpPr txBox="1"/>
          <p:nvPr/>
        </p:nvSpPr>
        <p:spPr>
          <a:xfrm>
            <a:off x="2971800" y="543582"/>
            <a:ext cx="45993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Nhu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cầu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đào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tạo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năng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lực</a:t>
            </a:r>
            <a:endParaRPr lang="en-US" sz="2800" b="1" dirty="0">
              <a:solidFill>
                <a:srgbClr val="0070C0"/>
              </a:solidFill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2" name="Arrow: Down 1">
            <a:extLst>
              <a:ext uri="{FF2B5EF4-FFF2-40B4-BE49-F238E27FC236}">
                <a16:creationId xmlns:a16="http://schemas.microsoft.com/office/drawing/2014/main" id="{E476A5BF-CC45-4408-A2B6-8D0EE8B6EA28}"/>
              </a:ext>
            </a:extLst>
          </p:cNvPr>
          <p:cNvSpPr/>
          <p:nvPr/>
        </p:nvSpPr>
        <p:spPr>
          <a:xfrm>
            <a:off x="8942386" y="2990822"/>
            <a:ext cx="163091" cy="1878597"/>
          </a:xfrm>
          <a:prstGeom prst="down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6">
            <a:extLst>
              <a:ext uri="{FF2B5EF4-FFF2-40B4-BE49-F238E27FC236}">
                <a16:creationId xmlns:a16="http://schemas.microsoft.com/office/drawing/2014/main" id="{2A2D4775-EBE0-487F-893D-CB4029F2F1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2450" y="1905000"/>
            <a:ext cx="609600" cy="523220"/>
          </a:xfrm>
          <a:prstGeom prst="rect">
            <a:avLst/>
          </a:prstGeom>
          <a:solidFill>
            <a:srgbClr val="FFCC00"/>
          </a:solidFill>
          <a:ln w="38100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F8AB6E-2409-407C-A85A-F3190156C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LU02-Xác định nhu cầu đào tạo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A75C9E-65F8-4F98-A278-290C6B9AE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18C832F-3C73-48BD-A7F2-1650CABC935A}"/>
              </a:ext>
            </a:extLst>
          </p:cNvPr>
          <p:cNvSpPr txBox="1"/>
          <p:nvPr/>
        </p:nvSpPr>
        <p:spPr>
          <a:xfrm>
            <a:off x="2256638" y="1536174"/>
            <a:ext cx="9177556" cy="4124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indent="-285750" algn="just" fontAlgn="base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2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Năng</a:t>
            </a:r>
            <a:r>
              <a:rPr lang="en-US" sz="2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lực</a:t>
            </a:r>
            <a:r>
              <a:rPr lang="en-US" sz="2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cần</a:t>
            </a:r>
            <a:r>
              <a:rPr lang="en-US" sz="2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có</a:t>
            </a:r>
            <a:r>
              <a:rPr lang="en-US" sz="2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được</a:t>
            </a:r>
            <a:r>
              <a:rPr lang="en-US" sz="2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qui định </a:t>
            </a:r>
            <a:r>
              <a:rPr lang="en-US" sz="2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bởi</a:t>
            </a:r>
            <a:r>
              <a:rPr lang="en-US" sz="2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mục</a:t>
            </a:r>
            <a:r>
              <a:rPr lang="en-US" sz="2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tiêu</a:t>
            </a:r>
            <a:r>
              <a:rPr lang="en-US" sz="2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sản</a:t>
            </a:r>
            <a:r>
              <a:rPr lang="en-US" sz="2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xuất</a:t>
            </a:r>
            <a:r>
              <a:rPr lang="en-US" sz="2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kinh</a:t>
            </a:r>
            <a:r>
              <a:rPr lang="en-US" sz="2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doanh</a:t>
            </a:r>
            <a:r>
              <a:rPr lang="en-US" sz="2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của</a:t>
            </a:r>
            <a:r>
              <a:rPr lang="en-US" sz="2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doanh</a:t>
            </a:r>
            <a:r>
              <a:rPr lang="en-US" sz="2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nghiệp</a:t>
            </a:r>
            <a:r>
              <a:rPr lang="en-US" sz="2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 </a:t>
            </a:r>
            <a:r>
              <a:rPr lang="en-US" sz="22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Đó</a:t>
            </a:r>
            <a:r>
              <a:rPr lang="en-US" sz="2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</a:t>
            </a:r>
            <a:r>
              <a:rPr lang="en-US" sz="2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ó</a:t>
            </a:r>
            <a:r>
              <a:rPr lang="en-US" sz="2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thể</a:t>
            </a:r>
            <a:r>
              <a:rPr lang="en-US" sz="2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là</a:t>
            </a:r>
            <a:r>
              <a:rPr lang="en-US" sz="2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mục</a:t>
            </a:r>
            <a:r>
              <a:rPr lang="en-US" sz="2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tiêu</a:t>
            </a:r>
            <a:r>
              <a:rPr lang="en-US" sz="2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ngắn</a:t>
            </a:r>
            <a:r>
              <a:rPr lang="en-US" sz="2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hạn</a:t>
            </a:r>
            <a:r>
              <a:rPr lang="en-US" sz="2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mục</a:t>
            </a:r>
            <a:r>
              <a:rPr lang="en-US" sz="2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tiêu</a:t>
            </a:r>
            <a:r>
              <a:rPr lang="en-US" sz="2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trung</a:t>
            </a:r>
            <a:r>
              <a:rPr lang="en-US" sz="2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hạn</a:t>
            </a:r>
            <a:r>
              <a:rPr lang="en-US" sz="2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hay </a:t>
            </a:r>
            <a:r>
              <a:rPr lang="en-US" sz="2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dài</a:t>
            </a:r>
            <a:r>
              <a:rPr lang="en-US" sz="2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hạn</a:t>
            </a:r>
            <a:r>
              <a:rPr lang="en-US" sz="2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 Do </a:t>
            </a:r>
            <a:r>
              <a:rPr lang="en-US" sz="2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đó</a:t>
            </a:r>
            <a:r>
              <a:rPr lang="en-US" sz="2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Nhu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nghiệp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gồm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nhu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ngắn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hạn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dài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hạn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285750" marR="0" indent="-285750" algn="just" fontAlgn="base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hu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dự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liệu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trước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xuất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phát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từ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hoạch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thay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đổi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trong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sản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xuất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kinh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từ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qui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hoạch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phát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triển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nguồn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nhân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lực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hoạch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bồi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dưỡng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định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kì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người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lao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động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gọi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chung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nhu</a:t>
            </a:r>
            <a:r>
              <a:rPr lang="en-US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US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theo</a:t>
            </a:r>
            <a:r>
              <a:rPr lang="en-US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kế</a:t>
            </a:r>
            <a:r>
              <a:rPr lang="en-US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hoạch</a:t>
            </a:r>
            <a:r>
              <a:rPr lang="en-US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 marL="285750" marR="0" indent="-285750" algn="just" fontAlgn="base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hu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phát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sinh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trong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quá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trình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hoạt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động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nghiệp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được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nhận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biết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ở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thời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điểm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xuất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hiện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các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dấu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hiệu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bất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thường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trong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sản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xuất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kinh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doanh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là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nhu</a:t>
            </a:r>
            <a:r>
              <a:rPr lang="en-US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cầu</a:t>
            </a:r>
            <a:r>
              <a:rPr lang="en-US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đào</a:t>
            </a:r>
            <a:r>
              <a:rPr lang="en-US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tạo</a:t>
            </a:r>
            <a:r>
              <a:rPr lang="en-US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đột</a:t>
            </a:r>
            <a:r>
              <a:rPr lang="en-US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xuất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 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3F688E-8695-4493-997E-03A386004117}"/>
              </a:ext>
            </a:extLst>
          </p:cNvPr>
          <p:cNvSpPr txBox="1"/>
          <p:nvPr/>
        </p:nvSpPr>
        <p:spPr>
          <a:xfrm>
            <a:off x="3552769" y="643686"/>
            <a:ext cx="61574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Nhu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cầu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đào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tạo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của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doanh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</a:rPr>
              <a:t> nghiệp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2ACF4C-CF2F-4C7F-8BFA-0A529CF39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LU02-Xác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nhu</a:t>
            </a:r>
            <a:r>
              <a:rPr lang="en-US" dirty="0"/>
              <a:t> </a:t>
            </a:r>
            <a:r>
              <a:rPr lang="en-US" dirty="0" err="1"/>
              <a:t>cầu</a:t>
            </a:r>
            <a:r>
              <a:rPr lang="en-US" dirty="0"/>
              <a:t> </a:t>
            </a:r>
            <a:r>
              <a:rPr lang="en-US" dirty="0" err="1"/>
              <a:t>đào</a:t>
            </a:r>
            <a:r>
              <a:rPr lang="en-US" dirty="0"/>
              <a:t> </a:t>
            </a:r>
            <a:r>
              <a:rPr lang="en-US" dirty="0" err="1"/>
              <a:t>tạo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8CF315-6CF4-455D-9E17-7EF63C535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6420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5616</TotalTime>
  <Words>4096</Words>
  <Application>Microsoft Office PowerPoint</Application>
  <PresentationFormat>Widescreen</PresentationFormat>
  <Paragraphs>637</Paragraphs>
  <Slides>46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5" baseType="lpstr">
      <vt:lpstr>Arial</vt:lpstr>
      <vt:lpstr>Arial Narrow</vt:lpstr>
      <vt:lpstr>Calibri</vt:lpstr>
      <vt:lpstr>Century Gothic</vt:lpstr>
      <vt:lpstr>Tahoma</vt:lpstr>
      <vt:lpstr>Times New Roman</vt:lpstr>
      <vt:lpstr>Wingdings</vt:lpstr>
      <vt:lpstr>Wingdings 3</vt:lpstr>
      <vt:lpstr>Wisp</vt:lpstr>
      <vt:lpstr>LU02: XÁC ĐỊNH NHU CẦU ĐÀO TẠO NỘI BỘ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Quá trình phân tích vấn đề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Sơ đồ chức năng                                              Sơ đồ tổ chức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</vt:lpstr>
      <vt:lpstr>      Nội dung phương án đào tạo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Bảng nhu cầu đào tạo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NGƯỜI ĐÀO TẠO TẠI DOANH NGHIỆP</dc:title>
  <dc:creator>Bui The Dung</dc:creator>
  <cp:lastModifiedBy>dung buithe</cp:lastModifiedBy>
  <cp:revision>437</cp:revision>
  <dcterms:created xsi:type="dcterms:W3CDTF">2019-10-06T07:31:25Z</dcterms:created>
  <dcterms:modified xsi:type="dcterms:W3CDTF">2022-06-16T08:06:12Z</dcterms:modified>
</cp:coreProperties>
</file>