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7"/>
  </p:notesMasterIdLst>
  <p:sldIdLst>
    <p:sldId id="313" r:id="rId2"/>
    <p:sldId id="261" r:id="rId3"/>
    <p:sldId id="561" r:id="rId4"/>
    <p:sldId id="568" r:id="rId5"/>
    <p:sldId id="510" r:id="rId6"/>
    <p:sldId id="569" r:id="rId7"/>
    <p:sldId id="574" r:id="rId8"/>
    <p:sldId id="709" r:id="rId9"/>
    <p:sldId id="712" r:id="rId10"/>
    <p:sldId id="575" r:id="rId11"/>
    <p:sldId id="604" r:id="rId12"/>
    <p:sldId id="562" r:id="rId13"/>
    <p:sldId id="805" r:id="rId14"/>
    <p:sldId id="809" r:id="rId15"/>
    <p:sldId id="576" r:id="rId16"/>
    <p:sldId id="577" r:id="rId17"/>
    <p:sldId id="578" r:id="rId18"/>
    <p:sldId id="609" r:id="rId19"/>
    <p:sldId id="610" r:id="rId20"/>
    <p:sldId id="714" r:id="rId21"/>
    <p:sldId id="611" r:id="rId22"/>
    <p:sldId id="589" r:id="rId23"/>
    <p:sldId id="590" r:id="rId24"/>
    <p:sldId id="591" r:id="rId25"/>
    <p:sldId id="592" r:id="rId26"/>
    <p:sldId id="593" r:id="rId27"/>
    <p:sldId id="595" r:id="rId28"/>
    <p:sldId id="713" r:id="rId29"/>
    <p:sldId id="594" r:id="rId30"/>
    <p:sldId id="571" r:id="rId31"/>
    <p:sldId id="612" r:id="rId32"/>
    <p:sldId id="597" r:id="rId33"/>
    <p:sldId id="703" r:id="rId34"/>
    <p:sldId id="716" r:id="rId35"/>
    <p:sldId id="613" r:id="rId36"/>
    <p:sldId id="715" r:id="rId37"/>
    <p:sldId id="572" r:id="rId38"/>
    <p:sldId id="614" r:id="rId39"/>
    <p:sldId id="701" r:id="rId40"/>
    <p:sldId id="705" r:id="rId41"/>
    <p:sldId id="706" r:id="rId42"/>
    <p:sldId id="702" r:id="rId43"/>
    <p:sldId id="708" r:id="rId44"/>
    <p:sldId id="704" r:id="rId45"/>
    <p:sldId id="71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980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60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D2A204-A0A0-4E7A-B35B-9D93D9AC748F}" type="doc">
      <dgm:prSet loTypeId="urn:microsoft.com/office/officeart/2005/8/layout/hierarchy2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D635738-3204-4B90-B8FD-DDAA7BC5CAC9}">
      <dgm:prSet phldrT="[Text]"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22F4AA3F-F677-4E42-A07F-2944C17F87E8}" type="parTrans" cxnId="{37EC98CC-FC35-4E09-8728-ED107D4FA0C1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DD27A8-36B3-4DCE-90C1-EBF32B1CB041}" type="sibTrans" cxnId="{37EC98CC-FC35-4E09-8728-ED107D4FA0C1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3D1A19-6CC5-4951-94C1-3C9AB76B029F}">
      <dgm:prSet phldrT="[Text]"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Giảng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902A1F-4260-4D27-90E5-8F161C87E41F}" type="parTrans" cxnId="{86F7177C-B498-452A-958A-358A44798EB6}">
      <dgm:prSet custT="1"/>
      <dgm:spPr>
        <a:ln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600C72-8A0F-4535-B830-579EDD564A81}" type="sibTrans" cxnId="{86F7177C-B498-452A-958A-358A44798EB6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337912-87C7-4AD7-B671-EF0852B5E5EA}">
      <dgm:prSet phldrT="[Text]"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thích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nghi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7F2D3D91-CF87-4C79-9578-A9EA786CB799}" type="parTrans" cxnId="{8AB56FC8-736E-40CC-9827-476BA1840656}">
      <dgm:prSet custT="1"/>
      <dgm:spPr>
        <a:ln w="38100"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30D185-654C-40EF-8006-B8A26DC56053}" type="sibTrans" cxnId="{8AB56FC8-736E-40CC-9827-476BA1840656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999AA9-113C-4F91-9470-37B8DD8E2402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Quản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lí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56C28B-81E2-4831-B7B6-24B806717F19}" type="parTrans" cxnId="{E8DC7532-A349-47E0-B629-9D2E388876DB}">
      <dgm:prSet custT="1"/>
      <dgm:spPr>
        <a:ln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E30AF-0BEC-4B86-90A5-A55B9F839B48}" type="sibTrans" cxnId="{E8DC7532-A349-47E0-B629-9D2E388876DB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CF3005-4B93-4BC8-9CF4-BEAF8F81976B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B76F84-AE14-4C70-A3E6-B3FE30FC6EFC}" type="parTrans" cxnId="{347B317B-461E-4B53-A5A8-2E2427F80024}">
      <dgm:prSet custT="1"/>
      <dgm:spPr>
        <a:ln>
          <a:solidFill>
            <a:schemeClr val="accent6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E36C0C-9ED7-478F-8601-43267833C6AA}" type="sibTrans" cxnId="{347B317B-461E-4B53-A5A8-2E2427F80024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2290A4-AF68-4D0D-8775-F77A27BE125F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Chuẩn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bị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gm:t>
    </dgm:pt>
    <dgm:pt modelId="{6460F4D8-4F22-4E07-84E9-8CD1A1EC7A37}" type="parTrans" cxnId="{D82EC51A-AAA9-469E-9943-A0E306AE8674}">
      <dgm:prSet custT="1"/>
      <dgm:spPr>
        <a:ln>
          <a:solidFill>
            <a:schemeClr val="accent6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3B815C-C8FD-4571-99C7-0D88D1015EAB}" type="sibTrans" cxnId="{D82EC51A-AAA9-469E-9943-A0E306AE8674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2150E3-7D6A-46D7-A2A2-D1826D038FC3}">
      <dgm:prSet custT="1"/>
      <dgm:spPr/>
      <dgm:t>
        <a:bodyPr/>
        <a:lstStyle/>
        <a:p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Thực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gm:t>
    </dgm:pt>
    <dgm:pt modelId="{0D1B7F36-52C8-4D26-BE78-73D763FBC70F}" type="parTrans" cxnId="{45DB3EEB-4DCA-4F08-B9DE-FBA5A5EC9FA8}">
      <dgm:prSet custT="1"/>
      <dgm:spPr>
        <a:ln>
          <a:solidFill>
            <a:schemeClr val="accent6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14878F-7A4E-48D7-B70F-B38C3FDA8718}" type="sibTrans" cxnId="{45DB3EEB-4DCA-4F08-B9DE-FBA5A5EC9FA8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26B7FE-0B93-4293-809A-F04CB2CD1483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Đánh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gm:t>
    </dgm:pt>
    <dgm:pt modelId="{6BEDAB74-2CEB-4243-94BA-BB1BFC052989}" type="parTrans" cxnId="{665CF0EE-B78E-4B7D-B17B-3CB1E354611D}">
      <dgm:prSet custT="1"/>
      <dgm:spPr>
        <a:ln>
          <a:solidFill>
            <a:schemeClr val="accent6">
              <a:lumMod val="75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102507-D9B5-442A-A0C0-653EEADC360E}" type="sibTrans" cxnId="{665CF0EE-B78E-4B7D-B17B-3CB1E354611D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80CA25-B911-4075-A57B-F7DC2851CF71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định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</dgm:t>
    </dgm:pt>
    <dgm:pt modelId="{27CBB10C-4AEB-4E23-A1B0-B55504FE4648}" type="parTrans" cxnId="{653E109B-2633-4E42-B2C5-D4D07736E41D}">
      <dgm:prSet custT="1"/>
      <dgm:spPr>
        <a:ln w="38100"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89989C-6B88-4922-9E6F-C3D705A83040}" type="sibTrans" cxnId="{653E109B-2633-4E42-B2C5-D4D07736E41D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5F3B97-13E4-4282-ADC0-F732338DFFF8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Lập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hoạch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1350FC-4360-4B09-8C02-362CCD8C11FE}" type="parTrans" cxnId="{D9EBAB7C-90EE-471D-942D-FC1407856009}">
      <dgm:prSet custT="1"/>
      <dgm:spPr>
        <a:ln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2305E9-C2E7-4A58-8B2A-1FDB481E86F5}" type="sibTrans" cxnId="{D9EBAB7C-90EE-471D-942D-FC1407856009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A87820-CDAA-4825-B47A-71125C3475D1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Xây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dựng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chế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công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cụ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2C01FF-8BDC-4B49-94EA-1F1A5E81AA38}" type="parTrans" cxnId="{023AE2C1-63F6-450B-9751-EA1425D7006D}">
      <dgm:prSet custT="1"/>
      <dgm:spPr>
        <a:ln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3FA21-1C70-4E71-A524-0B2AE9725FF6}" type="sibTrans" cxnId="{023AE2C1-63F6-450B-9751-EA1425D7006D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8AF726-8897-458C-A76C-E9B0E67D7E2D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Thỏa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thuận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hợp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17BBF286-446D-4F7E-B45C-D7E67A0D6B52}" type="parTrans" cxnId="{2CE12BAA-7268-4E18-97BC-8EEB68B7F2ED}">
      <dgm:prSet custT="1"/>
      <dgm:spPr>
        <a:ln>
          <a:solidFill>
            <a:srgbClr val="0070C0"/>
          </a:solidFill>
          <a:headEnd type="none" w="med" len="med"/>
          <a:tailEnd type="triangle" w="med" len="med"/>
        </a:ln>
      </dgm:spPr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42F4BE-D2D9-4F37-A733-47A97E0B4FEB}" type="sibTrans" cxnId="{2CE12BAA-7268-4E18-97BC-8EEB68B7F2ED}">
      <dgm:prSet/>
      <dgm:spPr/>
      <dgm:t>
        <a:bodyPr/>
        <a:lstStyle/>
        <a:p>
          <a:endParaRPr lang="en-US" sz="1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683BF8-12F1-4123-BCB4-0778B9239DB4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Thực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hợp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57F5C9-72E4-4E1F-BBB5-61296D9EBDFE}" type="parTrans" cxnId="{925926EF-ED6D-43E3-A9F1-05B386BD7CB7}">
      <dgm:prSet custT="1"/>
      <dgm:spPr>
        <a:ln>
          <a:tailEnd type="triangle"/>
        </a:ln>
      </dgm:spPr>
      <dgm:t>
        <a:bodyPr/>
        <a:lstStyle/>
        <a:p>
          <a:endParaRPr lang="en-US" sz="1200"/>
        </a:p>
      </dgm:t>
    </dgm:pt>
    <dgm:pt modelId="{5207D020-69CC-418D-8A14-BCCE5CD8A0D1}" type="sibTrans" cxnId="{925926EF-ED6D-43E3-A9F1-05B386BD7CB7}">
      <dgm:prSet/>
      <dgm:spPr/>
      <dgm:t>
        <a:bodyPr/>
        <a:lstStyle/>
        <a:p>
          <a:endParaRPr lang="en-US" sz="1200"/>
        </a:p>
      </dgm:t>
    </dgm:pt>
    <dgm:pt modelId="{7EC1C612-9B3F-4736-BFF4-3BE4B53B4867}">
      <dgm:prSet custT="1"/>
      <dgm:spPr/>
      <dgm:t>
        <a:bodyPr/>
        <a:lstStyle/>
        <a:p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thúc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   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298780-A623-49D8-938A-36C4E061B555}" type="parTrans" cxnId="{D5040657-43ED-4A0E-AA2D-5CC4052CE508}">
      <dgm:prSet custT="1"/>
      <dgm:spPr>
        <a:ln>
          <a:tailEnd type="triangle"/>
        </a:ln>
      </dgm:spPr>
      <dgm:t>
        <a:bodyPr/>
        <a:lstStyle/>
        <a:p>
          <a:endParaRPr lang="en-US" sz="1200"/>
        </a:p>
      </dgm:t>
    </dgm:pt>
    <dgm:pt modelId="{30D8A25A-DF9C-43B2-B8ED-2C6BDBA6FFB5}" type="sibTrans" cxnId="{D5040657-43ED-4A0E-AA2D-5CC4052CE508}">
      <dgm:prSet/>
      <dgm:spPr/>
      <dgm:t>
        <a:bodyPr/>
        <a:lstStyle/>
        <a:p>
          <a:endParaRPr lang="en-US" sz="1200"/>
        </a:p>
      </dgm:t>
    </dgm:pt>
    <dgm:pt modelId="{70C0ED82-6D9E-46F1-B538-7E48F9B4ECD9}" type="pres">
      <dgm:prSet presAssocID="{A9D2A204-A0A0-4E7A-B35B-9D93D9AC748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39F3C3-5CF2-4A89-B7F1-92B15BDC5CE6}" type="pres">
      <dgm:prSet presAssocID="{DD635738-3204-4B90-B8FD-DDAA7BC5CAC9}" presName="root1" presStyleCnt="0"/>
      <dgm:spPr/>
    </dgm:pt>
    <dgm:pt modelId="{4DB17C7E-4279-4A3F-BB19-FE720BCA4727}" type="pres">
      <dgm:prSet presAssocID="{DD635738-3204-4B90-B8FD-DDAA7BC5CAC9}" presName="LevelOneTextNode" presStyleLbl="node0" presStyleIdx="0" presStyleCnt="1">
        <dgm:presLayoutVars>
          <dgm:chPref val="3"/>
        </dgm:presLayoutVars>
      </dgm:prSet>
      <dgm:spPr/>
    </dgm:pt>
    <dgm:pt modelId="{4A99FB7F-3C3E-475E-9B87-4CABB1807F77}" type="pres">
      <dgm:prSet presAssocID="{DD635738-3204-4B90-B8FD-DDAA7BC5CAC9}" presName="level2hierChild" presStyleCnt="0"/>
      <dgm:spPr/>
    </dgm:pt>
    <dgm:pt modelId="{C46E4D8E-991D-418A-BC3E-CA479FA2A4E7}" type="pres">
      <dgm:prSet presAssocID="{D4902A1F-4260-4D27-90E5-8F161C87E41F}" presName="conn2-1" presStyleLbl="parChTrans1D2" presStyleIdx="0" presStyleCnt="2"/>
      <dgm:spPr/>
    </dgm:pt>
    <dgm:pt modelId="{581DB6F1-B4BF-4559-922C-43FE7705D51F}" type="pres">
      <dgm:prSet presAssocID="{D4902A1F-4260-4D27-90E5-8F161C87E41F}" presName="connTx" presStyleLbl="parChTrans1D2" presStyleIdx="0" presStyleCnt="2"/>
      <dgm:spPr/>
    </dgm:pt>
    <dgm:pt modelId="{2524970E-35B3-4CD3-987D-482C2717A978}" type="pres">
      <dgm:prSet presAssocID="{E93D1A19-6CC5-4951-94C1-3C9AB76B029F}" presName="root2" presStyleCnt="0"/>
      <dgm:spPr/>
    </dgm:pt>
    <dgm:pt modelId="{9C1D560C-94AC-46B8-8912-5CC0A8ED9E54}" type="pres">
      <dgm:prSet presAssocID="{E93D1A19-6CC5-4951-94C1-3C9AB76B029F}" presName="LevelTwoTextNode" presStyleLbl="node2" presStyleIdx="0" presStyleCnt="2">
        <dgm:presLayoutVars>
          <dgm:chPref val="3"/>
        </dgm:presLayoutVars>
      </dgm:prSet>
      <dgm:spPr/>
    </dgm:pt>
    <dgm:pt modelId="{C2C17E0F-5151-456D-A1AA-7683139F5FB3}" type="pres">
      <dgm:prSet presAssocID="{E93D1A19-6CC5-4951-94C1-3C9AB76B029F}" presName="level3hierChild" presStyleCnt="0"/>
      <dgm:spPr/>
    </dgm:pt>
    <dgm:pt modelId="{FC6D9A58-F831-428E-9422-E79A16ED4856}" type="pres">
      <dgm:prSet presAssocID="{7F2D3D91-CF87-4C79-9578-A9EA786CB799}" presName="conn2-1" presStyleLbl="parChTrans1D3" presStyleIdx="0" presStyleCnt="2"/>
      <dgm:spPr/>
    </dgm:pt>
    <dgm:pt modelId="{802D53AF-BC3F-42D8-AD7A-F72DF0E95A80}" type="pres">
      <dgm:prSet presAssocID="{7F2D3D91-CF87-4C79-9578-A9EA786CB799}" presName="connTx" presStyleLbl="parChTrans1D3" presStyleIdx="0" presStyleCnt="2"/>
      <dgm:spPr/>
    </dgm:pt>
    <dgm:pt modelId="{D66C4510-0B9D-44F5-B76F-C947998CAC8B}" type="pres">
      <dgm:prSet presAssocID="{6E337912-87C7-4AD7-B671-EF0852B5E5EA}" presName="root2" presStyleCnt="0"/>
      <dgm:spPr/>
    </dgm:pt>
    <dgm:pt modelId="{65C2115D-B5A7-45AE-A0E8-2AC287DDF107}" type="pres">
      <dgm:prSet presAssocID="{6E337912-87C7-4AD7-B671-EF0852B5E5EA}" presName="LevelTwoTextNode" presStyleLbl="node3" presStyleIdx="0" presStyleCnt="2">
        <dgm:presLayoutVars>
          <dgm:chPref val="3"/>
        </dgm:presLayoutVars>
      </dgm:prSet>
      <dgm:spPr/>
    </dgm:pt>
    <dgm:pt modelId="{49003FFB-EE8F-4D7F-954E-D0CBF7A8EDE9}" type="pres">
      <dgm:prSet presAssocID="{6E337912-87C7-4AD7-B671-EF0852B5E5EA}" presName="level3hierChild" presStyleCnt="0"/>
      <dgm:spPr/>
    </dgm:pt>
    <dgm:pt modelId="{EAE04D51-AF6B-46E6-B0A2-4B4E3B0A2E28}" type="pres">
      <dgm:prSet presAssocID="{04B76F84-AE14-4C70-A3E6-B3FE30FC6EFC}" presName="conn2-1" presStyleLbl="parChTrans1D4" presStyleIdx="0" presStyleCnt="9"/>
      <dgm:spPr/>
    </dgm:pt>
    <dgm:pt modelId="{8D632F9B-20EC-4F08-82B7-196C65E838AB}" type="pres">
      <dgm:prSet presAssocID="{04B76F84-AE14-4C70-A3E6-B3FE30FC6EFC}" presName="connTx" presStyleLbl="parChTrans1D4" presStyleIdx="0" presStyleCnt="9"/>
      <dgm:spPr/>
    </dgm:pt>
    <dgm:pt modelId="{D495FC97-D389-4200-ABED-A2BC8A156226}" type="pres">
      <dgm:prSet presAssocID="{A0CF3005-4B93-4BC8-9CF4-BEAF8F81976B}" presName="root2" presStyleCnt="0"/>
      <dgm:spPr/>
    </dgm:pt>
    <dgm:pt modelId="{63DEEDEF-A9AC-4B5D-A235-2AB2CEECBD18}" type="pres">
      <dgm:prSet presAssocID="{A0CF3005-4B93-4BC8-9CF4-BEAF8F81976B}" presName="LevelTwoTextNode" presStyleLbl="node4" presStyleIdx="0" presStyleCnt="9">
        <dgm:presLayoutVars>
          <dgm:chPref val="3"/>
        </dgm:presLayoutVars>
      </dgm:prSet>
      <dgm:spPr/>
    </dgm:pt>
    <dgm:pt modelId="{994AA8AE-90A0-4537-9497-7FAE77486A58}" type="pres">
      <dgm:prSet presAssocID="{A0CF3005-4B93-4BC8-9CF4-BEAF8F81976B}" presName="level3hierChild" presStyleCnt="0"/>
      <dgm:spPr/>
    </dgm:pt>
    <dgm:pt modelId="{588CFA99-528B-4903-BF07-9CFE83986E9A}" type="pres">
      <dgm:prSet presAssocID="{6460F4D8-4F22-4E07-84E9-8CD1A1EC7A37}" presName="conn2-1" presStyleLbl="parChTrans1D4" presStyleIdx="1" presStyleCnt="9"/>
      <dgm:spPr/>
    </dgm:pt>
    <dgm:pt modelId="{F0A12B25-DDFB-4370-9A45-FE2F49819CEA}" type="pres">
      <dgm:prSet presAssocID="{6460F4D8-4F22-4E07-84E9-8CD1A1EC7A37}" presName="connTx" presStyleLbl="parChTrans1D4" presStyleIdx="1" presStyleCnt="9"/>
      <dgm:spPr/>
    </dgm:pt>
    <dgm:pt modelId="{628F8844-890D-4FEB-B7BD-22E5E00E4802}" type="pres">
      <dgm:prSet presAssocID="{752290A4-AF68-4D0D-8775-F77A27BE125F}" presName="root2" presStyleCnt="0"/>
      <dgm:spPr/>
    </dgm:pt>
    <dgm:pt modelId="{826272C2-EB47-4BCB-945E-75C5A508B6BE}" type="pres">
      <dgm:prSet presAssocID="{752290A4-AF68-4D0D-8775-F77A27BE125F}" presName="LevelTwoTextNode" presStyleLbl="node4" presStyleIdx="1" presStyleCnt="9">
        <dgm:presLayoutVars>
          <dgm:chPref val="3"/>
        </dgm:presLayoutVars>
      </dgm:prSet>
      <dgm:spPr/>
    </dgm:pt>
    <dgm:pt modelId="{F4A49848-1688-47E4-AB61-0E137947351A}" type="pres">
      <dgm:prSet presAssocID="{752290A4-AF68-4D0D-8775-F77A27BE125F}" presName="level3hierChild" presStyleCnt="0"/>
      <dgm:spPr/>
    </dgm:pt>
    <dgm:pt modelId="{F12AA233-9AAD-471C-9C37-C51D1D9BF5A0}" type="pres">
      <dgm:prSet presAssocID="{0D1B7F36-52C8-4D26-BE78-73D763FBC70F}" presName="conn2-1" presStyleLbl="parChTrans1D4" presStyleIdx="2" presStyleCnt="9"/>
      <dgm:spPr/>
    </dgm:pt>
    <dgm:pt modelId="{8A1B5CDF-2E76-4754-8834-CB4E15E4E6A0}" type="pres">
      <dgm:prSet presAssocID="{0D1B7F36-52C8-4D26-BE78-73D763FBC70F}" presName="connTx" presStyleLbl="parChTrans1D4" presStyleIdx="2" presStyleCnt="9"/>
      <dgm:spPr/>
    </dgm:pt>
    <dgm:pt modelId="{B1993341-3EB4-433F-8C2D-0FD8D1E2A1C1}" type="pres">
      <dgm:prSet presAssocID="{AD2150E3-7D6A-46D7-A2A2-D1826D038FC3}" presName="root2" presStyleCnt="0"/>
      <dgm:spPr/>
    </dgm:pt>
    <dgm:pt modelId="{A34941A6-0E13-4BB8-9C30-36C90339C2FC}" type="pres">
      <dgm:prSet presAssocID="{AD2150E3-7D6A-46D7-A2A2-D1826D038FC3}" presName="LevelTwoTextNode" presStyleLbl="node4" presStyleIdx="2" presStyleCnt="9">
        <dgm:presLayoutVars>
          <dgm:chPref val="3"/>
        </dgm:presLayoutVars>
      </dgm:prSet>
      <dgm:spPr/>
    </dgm:pt>
    <dgm:pt modelId="{7E65DF5B-762A-46DE-913B-E6F744708FC2}" type="pres">
      <dgm:prSet presAssocID="{AD2150E3-7D6A-46D7-A2A2-D1826D038FC3}" presName="level3hierChild" presStyleCnt="0"/>
      <dgm:spPr/>
    </dgm:pt>
    <dgm:pt modelId="{B38F5B12-0417-4549-9ED1-CFE359A96293}" type="pres">
      <dgm:prSet presAssocID="{6BEDAB74-2CEB-4243-94BA-BB1BFC052989}" presName="conn2-1" presStyleLbl="parChTrans1D4" presStyleIdx="3" presStyleCnt="9"/>
      <dgm:spPr/>
    </dgm:pt>
    <dgm:pt modelId="{F1DD29AB-1EFF-4682-A261-3774D27B74B2}" type="pres">
      <dgm:prSet presAssocID="{6BEDAB74-2CEB-4243-94BA-BB1BFC052989}" presName="connTx" presStyleLbl="parChTrans1D4" presStyleIdx="3" presStyleCnt="9"/>
      <dgm:spPr/>
    </dgm:pt>
    <dgm:pt modelId="{A1035B20-B541-4D95-AF9D-17D363D0EAAF}" type="pres">
      <dgm:prSet presAssocID="{2B26B7FE-0B93-4293-809A-F04CB2CD1483}" presName="root2" presStyleCnt="0"/>
      <dgm:spPr/>
    </dgm:pt>
    <dgm:pt modelId="{AA0D313D-6A76-495C-AE57-B2F15BA6CEB5}" type="pres">
      <dgm:prSet presAssocID="{2B26B7FE-0B93-4293-809A-F04CB2CD1483}" presName="LevelTwoTextNode" presStyleLbl="node4" presStyleIdx="3" presStyleCnt="9">
        <dgm:presLayoutVars>
          <dgm:chPref val="3"/>
        </dgm:presLayoutVars>
      </dgm:prSet>
      <dgm:spPr/>
    </dgm:pt>
    <dgm:pt modelId="{035160BB-ED3C-4BA1-ACD1-5DDF293CF8EB}" type="pres">
      <dgm:prSet presAssocID="{2B26B7FE-0B93-4293-809A-F04CB2CD1483}" presName="level3hierChild" presStyleCnt="0"/>
      <dgm:spPr/>
    </dgm:pt>
    <dgm:pt modelId="{92C23584-358D-492B-BB59-95AF92EDDECF}" type="pres">
      <dgm:prSet presAssocID="{D656C28B-81E2-4831-B7B6-24B806717F19}" presName="conn2-1" presStyleLbl="parChTrans1D2" presStyleIdx="1" presStyleCnt="2"/>
      <dgm:spPr/>
    </dgm:pt>
    <dgm:pt modelId="{E77AB023-EDF3-403E-8B0A-B263F7F399DB}" type="pres">
      <dgm:prSet presAssocID="{D656C28B-81E2-4831-B7B6-24B806717F19}" presName="connTx" presStyleLbl="parChTrans1D2" presStyleIdx="1" presStyleCnt="2"/>
      <dgm:spPr/>
    </dgm:pt>
    <dgm:pt modelId="{20CD38CC-6B9D-4F49-949C-8F8957D84309}" type="pres">
      <dgm:prSet presAssocID="{4C999AA9-113C-4F91-9470-37B8DD8E2402}" presName="root2" presStyleCnt="0"/>
      <dgm:spPr/>
    </dgm:pt>
    <dgm:pt modelId="{F4ECF1F5-7C7B-4A70-BE19-25C734E4E351}" type="pres">
      <dgm:prSet presAssocID="{4C999AA9-113C-4F91-9470-37B8DD8E2402}" presName="LevelTwoTextNode" presStyleLbl="node2" presStyleIdx="1" presStyleCnt="2">
        <dgm:presLayoutVars>
          <dgm:chPref val="3"/>
        </dgm:presLayoutVars>
      </dgm:prSet>
      <dgm:spPr/>
    </dgm:pt>
    <dgm:pt modelId="{5925D8E4-B572-4DA6-BC4E-1D02A793DABA}" type="pres">
      <dgm:prSet presAssocID="{4C999AA9-113C-4F91-9470-37B8DD8E2402}" presName="level3hierChild" presStyleCnt="0"/>
      <dgm:spPr/>
    </dgm:pt>
    <dgm:pt modelId="{B2EDD608-B878-45FF-AAF1-9DBABFE15A76}" type="pres">
      <dgm:prSet presAssocID="{27CBB10C-4AEB-4E23-A1B0-B55504FE4648}" presName="conn2-1" presStyleLbl="parChTrans1D3" presStyleIdx="1" presStyleCnt="2"/>
      <dgm:spPr/>
    </dgm:pt>
    <dgm:pt modelId="{5807BFEC-7080-4DCD-87B7-FBAD6E7BD6BA}" type="pres">
      <dgm:prSet presAssocID="{27CBB10C-4AEB-4E23-A1B0-B55504FE4648}" presName="connTx" presStyleLbl="parChTrans1D3" presStyleIdx="1" presStyleCnt="2"/>
      <dgm:spPr/>
    </dgm:pt>
    <dgm:pt modelId="{FD8044B7-83FF-4FE3-B7B2-0CA56C957EFB}" type="pres">
      <dgm:prSet presAssocID="{3D80CA25-B911-4075-A57B-F7DC2851CF71}" presName="root2" presStyleCnt="0"/>
      <dgm:spPr/>
    </dgm:pt>
    <dgm:pt modelId="{7F7237A1-B49A-4D54-BD0E-7986297B9EA2}" type="pres">
      <dgm:prSet presAssocID="{3D80CA25-B911-4075-A57B-F7DC2851CF71}" presName="LevelTwoTextNode" presStyleLbl="node3" presStyleIdx="1" presStyleCnt="2">
        <dgm:presLayoutVars>
          <dgm:chPref val="3"/>
        </dgm:presLayoutVars>
      </dgm:prSet>
      <dgm:spPr/>
    </dgm:pt>
    <dgm:pt modelId="{C203AA3B-6966-42E7-AEAE-D2E44618DA1C}" type="pres">
      <dgm:prSet presAssocID="{3D80CA25-B911-4075-A57B-F7DC2851CF71}" presName="level3hierChild" presStyleCnt="0"/>
      <dgm:spPr/>
    </dgm:pt>
    <dgm:pt modelId="{1B7E2E94-A0D0-4B5E-A274-436B91726F04}" type="pres">
      <dgm:prSet presAssocID="{0F1350FC-4360-4B09-8C02-362CCD8C11FE}" presName="conn2-1" presStyleLbl="parChTrans1D4" presStyleIdx="4" presStyleCnt="9"/>
      <dgm:spPr/>
    </dgm:pt>
    <dgm:pt modelId="{1CED1C75-2AE2-4ACB-A347-8556DA1F0A42}" type="pres">
      <dgm:prSet presAssocID="{0F1350FC-4360-4B09-8C02-362CCD8C11FE}" presName="connTx" presStyleLbl="parChTrans1D4" presStyleIdx="4" presStyleCnt="9"/>
      <dgm:spPr/>
    </dgm:pt>
    <dgm:pt modelId="{A4BDC06B-7740-41BC-86B1-A812EC6B5E40}" type="pres">
      <dgm:prSet presAssocID="{A15F3B97-13E4-4282-ADC0-F732338DFFF8}" presName="root2" presStyleCnt="0"/>
      <dgm:spPr/>
    </dgm:pt>
    <dgm:pt modelId="{C0A61E3C-FF9A-4718-9224-B3EF183DA88B}" type="pres">
      <dgm:prSet presAssocID="{A15F3B97-13E4-4282-ADC0-F732338DFFF8}" presName="LevelTwoTextNode" presStyleLbl="node4" presStyleIdx="4" presStyleCnt="9">
        <dgm:presLayoutVars>
          <dgm:chPref val="3"/>
        </dgm:presLayoutVars>
      </dgm:prSet>
      <dgm:spPr/>
    </dgm:pt>
    <dgm:pt modelId="{9F0AEE38-21FF-4134-9E44-2DB400AA3B29}" type="pres">
      <dgm:prSet presAssocID="{A15F3B97-13E4-4282-ADC0-F732338DFFF8}" presName="level3hierChild" presStyleCnt="0"/>
      <dgm:spPr/>
    </dgm:pt>
    <dgm:pt modelId="{C89B8120-B4A0-4D36-A795-2E8055A7CDEA}" type="pres">
      <dgm:prSet presAssocID="{4F2C01FF-8BDC-4B49-94EA-1F1A5E81AA38}" presName="conn2-1" presStyleLbl="parChTrans1D4" presStyleIdx="5" presStyleCnt="9"/>
      <dgm:spPr/>
    </dgm:pt>
    <dgm:pt modelId="{5C159192-65A9-4FF3-A085-3E3F9AF0E127}" type="pres">
      <dgm:prSet presAssocID="{4F2C01FF-8BDC-4B49-94EA-1F1A5E81AA38}" presName="connTx" presStyleLbl="parChTrans1D4" presStyleIdx="5" presStyleCnt="9"/>
      <dgm:spPr/>
    </dgm:pt>
    <dgm:pt modelId="{071BE3F8-33F8-4562-AE38-B4BD3D3715A7}" type="pres">
      <dgm:prSet presAssocID="{27A87820-CDAA-4825-B47A-71125C3475D1}" presName="root2" presStyleCnt="0"/>
      <dgm:spPr/>
    </dgm:pt>
    <dgm:pt modelId="{074F6329-4017-4449-96C0-7EA268BF33C0}" type="pres">
      <dgm:prSet presAssocID="{27A87820-CDAA-4825-B47A-71125C3475D1}" presName="LevelTwoTextNode" presStyleLbl="node4" presStyleIdx="5" presStyleCnt="9">
        <dgm:presLayoutVars>
          <dgm:chPref val="3"/>
        </dgm:presLayoutVars>
      </dgm:prSet>
      <dgm:spPr/>
    </dgm:pt>
    <dgm:pt modelId="{FE0364FB-4ACE-4931-BF90-25923D12FFCC}" type="pres">
      <dgm:prSet presAssocID="{27A87820-CDAA-4825-B47A-71125C3475D1}" presName="level3hierChild" presStyleCnt="0"/>
      <dgm:spPr/>
    </dgm:pt>
    <dgm:pt modelId="{D459F349-A50E-4711-BA21-E5CCF74DF38B}" type="pres">
      <dgm:prSet presAssocID="{17BBF286-446D-4F7E-B45C-D7E67A0D6B52}" presName="conn2-1" presStyleLbl="parChTrans1D4" presStyleIdx="6" presStyleCnt="9"/>
      <dgm:spPr/>
    </dgm:pt>
    <dgm:pt modelId="{39E26974-4870-4991-90AD-66EC2C71E68C}" type="pres">
      <dgm:prSet presAssocID="{17BBF286-446D-4F7E-B45C-D7E67A0D6B52}" presName="connTx" presStyleLbl="parChTrans1D4" presStyleIdx="6" presStyleCnt="9"/>
      <dgm:spPr/>
    </dgm:pt>
    <dgm:pt modelId="{FAC1565B-724F-4746-AB83-8D507D00C1BE}" type="pres">
      <dgm:prSet presAssocID="{768AF726-8897-458C-A76C-E9B0E67D7E2D}" presName="root2" presStyleCnt="0"/>
      <dgm:spPr/>
    </dgm:pt>
    <dgm:pt modelId="{5E84A589-7443-4E44-B8A2-63B5C4AB0AA6}" type="pres">
      <dgm:prSet presAssocID="{768AF726-8897-458C-A76C-E9B0E67D7E2D}" presName="LevelTwoTextNode" presStyleLbl="node4" presStyleIdx="6" presStyleCnt="9">
        <dgm:presLayoutVars>
          <dgm:chPref val="3"/>
        </dgm:presLayoutVars>
      </dgm:prSet>
      <dgm:spPr/>
    </dgm:pt>
    <dgm:pt modelId="{5337AA26-260E-4C84-9B63-EC290D7A7F1F}" type="pres">
      <dgm:prSet presAssocID="{768AF726-8897-458C-A76C-E9B0E67D7E2D}" presName="level3hierChild" presStyleCnt="0"/>
      <dgm:spPr/>
    </dgm:pt>
    <dgm:pt modelId="{37106486-8071-4305-A8CE-CB12A39BE6E8}" type="pres">
      <dgm:prSet presAssocID="{5357F5C9-72E4-4E1F-BBB5-61296D9EBDFE}" presName="conn2-1" presStyleLbl="parChTrans1D4" presStyleIdx="7" presStyleCnt="9"/>
      <dgm:spPr/>
    </dgm:pt>
    <dgm:pt modelId="{68CFCEA9-1171-481A-A363-276240EE509B}" type="pres">
      <dgm:prSet presAssocID="{5357F5C9-72E4-4E1F-BBB5-61296D9EBDFE}" presName="connTx" presStyleLbl="parChTrans1D4" presStyleIdx="7" presStyleCnt="9"/>
      <dgm:spPr/>
    </dgm:pt>
    <dgm:pt modelId="{3632EAC4-5510-4DB2-9326-14D9B8D06BB8}" type="pres">
      <dgm:prSet presAssocID="{9A683BF8-12F1-4123-BCB4-0778B9239DB4}" presName="root2" presStyleCnt="0"/>
      <dgm:spPr/>
    </dgm:pt>
    <dgm:pt modelId="{30353620-F36D-4DA9-A3C4-F83618DDC2BF}" type="pres">
      <dgm:prSet presAssocID="{9A683BF8-12F1-4123-BCB4-0778B9239DB4}" presName="LevelTwoTextNode" presStyleLbl="node4" presStyleIdx="7" presStyleCnt="9">
        <dgm:presLayoutVars>
          <dgm:chPref val="3"/>
        </dgm:presLayoutVars>
      </dgm:prSet>
      <dgm:spPr/>
    </dgm:pt>
    <dgm:pt modelId="{09F0E591-C532-451F-B166-3C575FB6430D}" type="pres">
      <dgm:prSet presAssocID="{9A683BF8-12F1-4123-BCB4-0778B9239DB4}" presName="level3hierChild" presStyleCnt="0"/>
      <dgm:spPr/>
    </dgm:pt>
    <dgm:pt modelId="{600BFF54-2F36-45B3-A1B1-38F1EC88B97A}" type="pres">
      <dgm:prSet presAssocID="{A9298780-A623-49D8-938A-36C4E061B555}" presName="conn2-1" presStyleLbl="parChTrans1D4" presStyleIdx="8" presStyleCnt="9"/>
      <dgm:spPr/>
    </dgm:pt>
    <dgm:pt modelId="{225E83C1-B0AE-460D-B3DC-ECCF596B5382}" type="pres">
      <dgm:prSet presAssocID="{A9298780-A623-49D8-938A-36C4E061B555}" presName="connTx" presStyleLbl="parChTrans1D4" presStyleIdx="8" presStyleCnt="9"/>
      <dgm:spPr/>
    </dgm:pt>
    <dgm:pt modelId="{00EACF6D-9444-47B3-ADC2-F32B04C00322}" type="pres">
      <dgm:prSet presAssocID="{7EC1C612-9B3F-4736-BFF4-3BE4B53B4867}" presName="root2" presStyleCnt="0"/>
      <dgm:spPr/>
    </dgm:pt>
    <dgm:pt modelId="{497E6E91-E97F-4FCA-A2EE-A72937CB13DC}" type="pres">
      <dgm:prSet presAssocID="{7EC1C612-9B3F-4736-BFF4-3BE4B53B4867}" presName="LevelTwoTextNode" presStyleLbl="node4" presStyleIdx="8" presStyleCnt="9">
        <dgm:presLayoutVars>
          <dgm:chPref val="3"/>
        </dgm:presLayoutVars>
      </dgm:prSet>
      <dgm:spPr/>
    </dgm:pt>
    <dgm:pt modelId="{1FF9D60B-8056-424D-8FC3-23B07F72E79C}" type="pres">
      <dgm:prSet presAssocID="{7EC1C612-9B3F-4736-BFF4-3BE4B53B4867}" presName="level3hierChild" presStyleCnt="0"/>
      <dgm:spPr/>
    </dgm:pt>
  </dgm:ptLst>
  <dgm:cxnLst>
    <dgm:cxn modelId="{42BB7101-3DBD-4ABA-9399-5CE665309499}" type="presOf" srcId="{27CBB10C-4AEB-4E23-A1B0-B55504FE4648}" destId="{B2EDD608-B878-45FF-AAF1-9DBABFE15A76}" srcOrd="0" destOrd="0" presId="urn:microsoft.com/office/officeart/2005/8/layout/hierarchy2"/>
    <dgm:cxn modelId="{C4D49A02-1F50-4C48-9BF3-C25DA57755EB}" type="presOf" srcId="{7F2D3D91-CF87-4C79-9578-A9EA786CB799}" destId="{FC6D9A58-F831-428E-9422-E79A16ED4856}" srcOrd="0" destOrd="0" presId="urn:microsoft.com/office/officeart/2005/8/layout/hierarchy2"/>
    <dgm:cxn modelId="{BE293F0C-954C-4423-9D3E-0C9A711DC16D}" type="presOf" srcId="{7EC1C612-9B3F-4736-BFF4-3BE4B53B4867}" destId="{497E6E91-E97F-4FCA-A2EE-A72937CB13DC}" srcOrd="0" destOrd="0" presId="urn:microsoft.com/office/officeart/2005/8/layout/hierarchy2"/>
    <dgm:cxn modelId="{99CD200D-AD62-46C5-824B-5734BB912F87}" type="presOf" srcId="{4F2C01FF-8BDC-4B49-94EA-1F1A5E81AA38}" destId="{C89B8120-B4A0-4D36-A795-2E8055A7CDEA}" srcOrd="0" destOrd="0" presId="urn:microsoft.com/office/officeart/2005/8/layout/hierarchy2"/>
    <dgm:cxn modelId="{1F65CF14-E9FA-4275-93A6-82605645DB2F}" type="presOf" srcId="{0D1B7F36-52C8-4D26-BE78-73D763FBC70F}" destId="{F12AA233-9AAD-471C-9C37-C51D1D9BF5A0}" srcOrd="0" destOrd="0" presId="urn:microsoft.com/office/officeart/2005/8/layout/hierarchy2"/>
    <dgm:cxn modelId="{45203517-7D25-4F27-8A9A-D1E5091E2587}" type="presOf" srcId="{17BBF286-446D-4F7E-B45C-D7E67A0D6B52}" destId="{39E26974-4870-4991-90AD-66EC2C71E68C}" srcOrd="1" destOrd="0" presId="urn:microsoft.com/office/officeart/2005/8/layout/hierarchy2"/>
    <dgm:cxn modelId="{D82EC51A-AAA9-469E-9943-A0E306AE8674}" srcId="{A0CF3005-4B93-4BC8-9CF4-BEAF8F81976B}" destId="{752290A4-AF68-4D0D-8775-F77A27BE125F}" srcOrd="0" destOrd="0" parTransId="{6460F4D8-4F22-4E07-84E9-8CD1A1EC7A37}" sibTransId="{113B815C-C8FD-4571-99C7-0D88D1015EAB}"/>
    <dgm:cxn modelId="{B25AD81D-D0A2-4DF2-8E6F-E2A313C36C41}" type="presOf" srcId="{0D1B7F36-52C8-4D26-BE78-73D763FBC70F}" destId="{8A1B5CDF-2E76-4754-8834-CB4E15E4E6A0}" srcOrd="1" destOrd="0" presId="urn:microsoft.com/office/officeart/2005/8/layout/hierarchy2"/>
    <dgm:cxn modelId="{8485E926-378F-4733-8901-FCA9A3192B10}" type="presOf" srcId="{A9298780-A623-49D8-938A-36C4E061B555}" destId="{225E83C1-B0AE-460D-B3DC-ECCF596B5382}" srcOrd="1" destOrd="0" presId="urn:microsoft.com/office/officeart/2005/8/layout/hierarchy2"/>
    <dgm:cxn modelId="{C3E0012C-DDE0-4ED5-8290-A1163AEB6E3F}" type="presOf" srcId="{D4902A1F-4260-4D27-90E5-8F161C87E41F}" destId="{C46E4D8E-991D-418A-BC3E-CA479FA2A4E7}" srcOrd="0" destOrd="0" presId="urn:microsoft.com/office/officeart/2005/8/layout/hierarchy2"/>
    <dgm:cxn modelId="{E8DC7532-A349-47E0-B629-9D2E388876DB}" srcId="{DD635738-3204-4B90-B8FD-DDAA7BC5CAC9}" destId="{4C999AA9-113C-4F91-9470-37B8DD8E2402}" srcOrd="1" destOrd="0" parTransId="{D656C28B-81E2-4831-B7B6-24B806717F19}" sibTransId="{E38E30AF-0BEC-4B86-90A5-A55B9F839B48}"/>
    <dgm:cxn modelId="{50E3F533-BBE4-4AE5-AAB5-01D7BA9CC9D4}" type="presOf" srcId="{6BEDAB74-2CEB-4243-94BA-BB1BFC052989}" destId="{F1DD29AB-1EFF-4682-A261-3774D27B74B2}" srcOrd="1" destOrd="0" presId="urn:microsoft.com/office/officeart/2005/8/layout/hierarchy2"/>
    <dgm:cxn modelId="{2C9F2660-D615-43B9-8165-17CC4EC3B155}" type="presOf" srcId="{5357F5C9-72E4-4E1F-BBB5-61296D9EBDFE}" destId="{37106486-8071-4305-A8CE-CB12A39BE6E8}" srcOrd="0" destOrd="0" presId="urn:microsoft.com/office/officeart/2005/8/layout/hierarchy2"/>
    <dgm:cxn modelId="{55F87A47-955D-4711-BAD4-AB2074BCAC17}" type="presOf" srcId="{A0CF3005-4B93-4BC8-9CF4-BEAF8F81976B}" destId="{63DEEDEF-A9AC-4B5D-A235-2AB2CEECBD18}" srcOrd="0" destOrd="0" presId="urn:microsoft.com/office/officeart/2005/8/layout/hierarchy2"/>
    <dgm:cxn modelId="{A5CABE70-B010-4653-BE0F-AD7D47E367E9}" type="presOf" srcId="{0F1350FC-4360-4B09-8C02-362CCD8C11FE}" destId="{1B7E2E94-A0D0-4B5E-A274-436B91726F04}" srcOrd="0" destOrd="0" presId="urn:microsoft.com/office/officeart/2005/8/layout/hierarchy2"/>
    <dgm:cxn modelId="{2E671454-58A2-4A7E-876B-F68DBBCB4429}" type="presOf" srcId="{6BEDAB74-2CEB-4243-94BA-BB1BFC052989}" destId="{B38F5B12-0417-4549-9ED1-CFE359A96293}" srcOrd="0" destOrd="0" presId="urn:microsoft.com/office/officeart/2005/8/layout/hierarchy2"/>
    <dgm:cxn modelId="{0CBEC955-95D5-494C-9B70-9176BB370869}" type="presOf" srcId="{D656C28B-81E2-4831-B7B6-24B806717F19}" destId="{E77AB023-EDF3-403E-8B0A-B263F7F399DB}" srcOrd="1" destOrd="0" presId="urn:microsoft.com/office/officeart/2005/8/layout/hierarchy2"/>
    <dgm:cxn modelId="{D5040657-43ED-4A0E-AA2D-5CC4052CE508}" srcId="{9A683BF8-12F1-4123-BCB4-0778B9239DB4}" destId="{7EC1C612-9B3F-4736-BFF4-3BE4B53B4867}" srcOrd="0" destOrd="0" parTransId="{A9298780-A623-49D8-938A-36C4E061B555}" sibTransId="{30D8A25A-DF9C-43B2-B8ED-2C6BDBA6FFB5}"/>
    <dgm:cxn modelId="{347B317B-461E-4B53-A5A8-2E2427F80024}" srcId="{6E337912-87C7-4AD7-B671-EF0852B5E5EA}" destId="{A0CF3005-4B93-4BC8-9CF4-BEAF8F81976B}" srcOrd="0" destOrd="0" parTransId="{04B76F84-AE14-4C70-A3E6-B3FE30FC6EFC}" sibTransId="{E5E36C0C-9ED7-478F-8601-43267833C6AA}"/>
    <dgm:cxn modelId="{E618A37B-67CE-4370-AF32-475D640EE9E9}" type="presOf" srcId="{D656C28B-81E2-4831-B7B6-24B806717F19}" destId="{92C23584-358D-492B-BB59-95AF92EDDECF}" srcOrd="0" destOrd="0" presId="urn:microsoft.com/office/officeart/2005/8/layout/hierarchy2"/>
    <dgm:cxn modelId="{86F7177C-B498-452A-958A-358A44798EB6}" srcId="{DD635738-3204-4B90-B8FD-DDAA7BC5CAC9}" destId="{E93D1A19-6CC5-4951-94C1-3C9AB76B029F}" srcOrd="0" destOrd="0" parTransId="{D4902A1F-4260-4D27-90E5-8F161C87E41F}" sibTransId="{41600C72-8A0F-4535-B830-579EDD564A81}"/>
    <dgm:cxn modelId="{D9EBAB7C-90EE-471D-942D-FC1407856009}" srcId="{3D80CA25-B911-4075-A57B-F7DC2851CF71}" destId="{A15F3B97-13E4-4282-ADC0-F732338DFFF8}" srcOrd="0" destOrd="0" parTransId="{0F1350FC-4360-4B09-8C02-362CCD8C11FE}" sibTransId="{942305E9-C2E7-4A58-8B2A-1FDB481E86F5}"/>
    <dgm:cxn modelId="{1D97E986-8FD0-437C-87B7-CABB26B74574}" type="presOf" srcId="{6460F4D8-4F22-4E07-84E9-8CD1A1EC7A37}" destId="{588CFA99-528B-4903-BF07-9CFE83986E9A}" srcOrd="0" destOrd="0" presId="urn:microsoft.com/office/officeart/2005/8/layout/hierarchy2"/>
    <dgm:cxn modelId="{82FD848A-0039-42E3-B990-DD0B26E5C2E4}" type="presOf" srcId="{6460F4D8-4F22-4E07-84E9-8CD1A1EC7A37}" destId="{F0A12B25-DDFB-4370-9A45-FE2F49819CEA}" srcOrd="1" destOrd="0" presId="urn:microsoft.com/office/officeart/2005/8/layout/hierarchy2"/>
    <dgm:cxn modelId="{5AB1108E-F5E5-4F15-A572-621B4D0173F6}" type="presOf" srcId="{A9298780-A623-49D8-938A-36C4E061B555}" destId="{600BFF54-2F36-45B3-A1B1-38F1EC88B97A}" srcOrd="0" destOrd="0" presId="urn:microsoft.com/office/officeart/2005/8/layout/hierarchy2"/>
    <dgm:cxn modelId="{49C30994-B862-4FB1-899D-AA05003D4517}" type="presOf" srcId="{04B76F84-AE14-4C70-A3E6-B3FE30FC6EFC}" destId="{EAE04D51-AF6B-46E6-B0A2-4B4E3B0A2E28}" srcOrd="0" destOrd="0" presId="urn:microsoft.com/office/officeart/2005/8/layout/hierarchy2"/>
    <dgm:cxn modelId="{653E109B-2633-4E42-B2C5-D4D07736E41D}" srcId="{4C999AA9-113C-4F91-9470-37B8DD8E2402}" destId="{3D80CA25-B911-4075-A57B-F7DC2851CF71}" srcOrd="0" destOrd="0" parTransId="{27CBB10C-4AEB-4E23-A1B0-B55504FE4648}" sibTransId="{2589989C-6B88-4922-9E6F-C3D705A83040}"/>
    <dgm:cxn modelId="{9B4EE29B-F72B-4705-B227-F71464B4E4D4}" type="presOf" srcId="{6E337912-87C7-4AD7-B671-EF0852B5E5EA}" destId="{65C2115D-B5A7-45AE-A0E8-2AC287DDF107}" srcOrd="0" destOrd="0" presId="urn:microsoft.com/office/officeart/2005/8/layout/hierarchy2"/>
    <dgm:cxn modelId="{3A91A0A8-1552-4DAE-B49E-66AD8751744F}" type="presOf" srcId="{D4902A1F-4260-4D27-90E5-8F161C87E41F}" destId="{581DB6F1-B4BF-4559-922C-43FE7705D51F}" srcOrd="1" destOrd="0" presId="urn:microsoft.com/office/officeart/2005/8/layout/hierarchy2"/>
    <dgm:cxn modelId="{2CE12BAA-7268-4E18-97BC-8EEB68B7F2ED}" srcId="{27A87820-CDAA-4825-B47A-71125C3475D1}" destId="{768AF726-8897-458C-A76C-E9B0E67D7E2D}" srcOrd="0" destOrd="0" parTransId="{17BBF286-446D-4F7E-B45C-D7E67A0D6B52}" sibTransId="{E442F4BE-D2D9-4F37-A733-47A97E0B4FEB}"/>
    <dgm:cxn modelId="{EC01C9AD-01BF-45AF-BAB8-4B6A58EC874B}" type="presOf" srcId="{5357F5C9-72E4-4E1F-BBB5-61296D9EBDFE}" destId="{68CFCEA9-1171-481A-A363-276240EE509B}" srcOrd="1" destOrd="0" presId="urn:microsoft.com/office/officeart/2005/8/layout/hierarchy2"/>
    <dgm:cxn modelId="{8FD16DB3-6562-4245-BAED-3DD95A6EA6C9}" type="presOf" srcId="{DD635738-3204-4B90-B8FD-DDAA7BC5CAC9}" destId="{4DB17C7E-4279-4A3F-BB19-FE720BCA4727}" srcOrd="0" destOrd="0" presId="urn:microsoft.com/office/officeart/2005/8/layout/hierarchy2"/>
    <dgm:cxn modelId="{4D8A6AB9-FEA5-4705-A687-7D55F810D51D}" type="presOf" srcId="{27CBB10C-4AEB-4E23-A1B0-B55504FE4648}" destId="{5807BFEC-7080-4DCD-87B7-FBAD6E7BD6BA}" srcOrd="1" destOrd="0" presId="urn:microsoft.com/office/officeart/2005/8/layout/hierarchy2"/>
    <dgm:cxn modelId="{8A9715BA-C4B2-4512-9920-C24C7826DC57}" type="presOf" srcId="{0F1350FC-4360-4B09-8C02-362CCD8C11FE}" destId="{1CED1C75-2AE2-4ACB-A347-8556DA1F0A42}" srcOrd="1" destOrd="0" presId="urn:microsoft.com/office/officeart/2005/8/layout/hierarchy2"/>
    <dgm:cxn modelId="{023AE2C1-63F6-450B-9751-EA1425D7006D}" srcId="{A15F3B97-13E4-4282-ADC0-F732338DFFF8}" destId="{27A87820-CDAA-4825-B47A-71125C3475D1}" srcOrd="0" destOrd="0" parTransId="{4F2C01FF-8BDC-4B49-94EA-1F1A5E81AA38}" sibTransId="{EDC3FA21-1C70-4E71-A524-0B2AE9725FF6}"/>
    <dgm:cxn modelId="{AC6007C5-9665-4B51-AF84-135071282D4A}" type="presOf" srcId="{2B26B7FE-0B93-4293-809A-F04CB2CD1483}" destId="{AA0D313D-6A76-495C-AE57-B2F15BA6CEB5}" srcOrd="0" destOrd="0" presId="urn:microsoft.com/office/officeart/2005/8/layout/hierarchy2"/>
    <dgm:cxn modelId="{36F356C7-6A95-4C0F-BF96-499335568189}" type="presOf" srcId="{04B76F84-AE14-4C70-A3E6-B3FE30FC6EFC}" destId="{8D632F9B-20EC-4F08-82B7-196C65E838AB}" srcOrd="1" destOrd="0" presId="urn:microsoft.com/office/officeart/2005/8/layout/hierarchy2"/>
    <dgm:cxn modelId="{AF27C0C7-6DC7-4D2C-9E00-0D2B45430CB7}" type="presOf" srcId="{9A683BF8-12F1-4123-BCB4-0778B9239DB4}" destId="{30353620-F36D-4DA9-A3C4-F83618DDC2BF}" srcOrd="0" destOrd="0" presId="urn:microsoft.com/office/officeart/2005/8/layout/hierarchy2"/>
    <dgm:cxn modelId="{8AB56FC8-736E-40CC-9827-476BA1840656}" srcId="{E93D1A19-6CC5-4951-94C1-3C9AB76B029F}" destId="{6E337912-87C7-4AD7-B671-EF0852B5E5EA}" srcOrd="0" destOrd="0" parTransId="{7F2D3D91-CF87-4C79-9578-A9EA786CB799}" sibTransId="{6230D185-654C-40EF-8006-B8A26DC56053}"/>
    <dgm:cxn modelId="{37EC98CC-FC35-4E09-8728-ED107D4FA0C1}" srcId="{A9D2A204-A0A0-4E7A-B35B-9D93D9AC748F}" destId="{DD635738-3204-4B90-B8FD-DDAA7BC5CAC9}" srcOrd="0" destOrd="0" parTransId="{22F4AA3F-F677-4E42-A07F-2944C17F87E8}" sibTransId="{01DD27A8-36B3-4DCE-90C1-EBF32B1CB041}"/>
    <dgm:cxn modelId="{2BB459D2-9197-4DE3-9525-CA0C4676E2F5}" type="presOf" srcId="{27A87820-CDAA-4825-B47A-71125C3475D1}" destId="{074F6329-4017-4449-96C0-7EA268BF33C0}" srcOrd="0" destOrd="0" presId="urn:microsoft.com/office/officeart/2005/8/layout/hierarchy2"/>
    <dgm:cxn modelId="{B7519DD4-F8FB-4E2F-958E-78F1E6416C63}" type="presOf" srcId="{E93D1A19-6CC5-4951-94C1-3C9AB76B029F}" destId="{9C1D560C-94AC-46B8-8912-5CC0A8ED9E54}" srcOrd="0" destOrd="0" presId="urn:microsoft.com/office/officeart/2005/8/layout/hierarchy2"/>
    <dgm:cxn modelId="{D9C72FD9-2F25-46FB-8A29-EE0378D0C5A7}" type="presOf" srcId="{AD2150E3-7D6A-46D7-A2A2-D1826D038FC3}" destId="{A34941A6-0E13-4BB8-9C30-36C90339C2FC}" srcOrd="0" destOrd="0" presId="urn:microsoft.com/office/officeart/2005/8/layout/hierarchy2"/>
    <dgm:cxn modelId="{D5DBA3DC-3B8F-44AD-B48E-28C84B0343C3}" type="presOf" srcId="{17BBF286-446D-4F7E-B45C-D7E67A0D6B52}" destId="{D459F349-A50E-4711-BA21-E5CCF74DF38B}" srcOrd="0" destOrd="0" presId="urn:microsoft.com/office/officeart/2005/8/layout/hierarchy2"/>
    <dgm:cxn modelId="{739DF7E4-944C-405F-85CB-F30104F5E426}" type="presOf" srcId="{A15F3B97-13E4-4282-ADC0-F732338DFFF8}" destId="{C0A61E3C-FF9A-4718-9224-B3EF183DA88B}" srcOrd="0" destOrd="0" presId="urn:microsoft.com/office/officeart/2005/8/layout/hierarchy2"/>
    <dgm:cxn modelId="{45DB3EEB-4DCA-4F08-B9DE-FBA5A5EC9FA8}" srcId="{752290A4-AF68-4D0D-8775-F77A27BE125F}" destId="{AD2150E3-7D6A-46D7-A2A2-D1826D038FC3}" srcOrd="0" destOrd="0" parTransId="{0D1B7F36-52C8-4D26-BE78-73D763FBC70F}" sibTransId="{5314878F-7A4E-48D7-B70F-B38C3FDA8718}"/>
    <dgm:cxn modelId="{096167EB-F9BB-4D87-BC1F-447A745DB7DA}" type="presOf" srcId="{768AF726-8897-458C-A76C-E9B0E67D7E2D}" destId="{5E84A589-7443-4E44-B8A2-63B5C4AB0AA6}" srcOrd="0" destOrd="0" presId="urn:microsoft.com/office/officeart/2005/8/layout/hierarchy2"/>
    <dgm:cxn modelId="{DE638BED-54E4-4BE3-A4D2-1E2389C0955B}" type="presOf" srcId="{4F2C01FF-8BDC-4B49-94EA-1F1A5E81AA38}" destId="{5C159192-65A9-4FF3-A085-3E3F9AF0E127}" srcOrd="1" destOrd="0" presId="urn:microsoft.com/office/officeart/2005/8/layout/hierarchy2"/>
    <dgm:cxn modelId="{04A23AEE-94B7-42E5-A2CA-C454D38FFB76}" type="presOf" srcId="{7F2D3D91-CF87-4C79-9578-A9EA786CB799}" destId="{802D53AF-BC3F-42D8-AD7A-F72DF0E95A80}" srcOrd="1" destOrd="0" presId="urn:microsoft.com/office/officeart/2005/8/layout/hierarchy2"/>
    <dgm:cxn modelId="{665CF0EE-B78E-4B7D-B17B-3CB1E354611D}" srcId="{AD2150E3-7D6A-46D7-A2A2-D1826D038FC3}" destId="{2B26B7FE-0B93-4293-809A-F04CB2CD1483}" srcOrd="0" destOrd="0" parTransId="{6BEDAB74-2CEB-4243-94BA-BB1BFC052989}" sibTransId="{B8102507-D9B5-442A-A0C0-653EEADC360E}"/>
    <dgm:cxn modelId="{925926EF-ED6D-43E3-A9F1-05B386BD7CB7}" srcId="{768AF726-8897-458C-A76C-E9B0E67D7E2D}" destId="{9A683BF8-12F1-4123-BCB4-0778B9239DB4}" srcOrd="0" destOrd="0" parTransId="{5357F5C9-72E4-4E1F-BBB5-61296D9EBDFE}" sibTransId="{5207D020-69CC-418D-8A14-BCCE5CD8A0D1}"/>
    <dgm:cxn modelId="{2CCE85F6-F6F2-46CB-BDD3-069D75542462}" type="presOf" srcId="{A9D2A204-A0A0-4E7A-B35B-9D93D9AC748F}" destId="{70C0ED82-6D9E-46F1-B538-7E48F9B4ECD9}" srcOrd="0" destOrd="0" presId="urn:microsoft.com/office/officeart/2005/8/layout/hierarchy2"/>
    <dgm:cxn modelId="{836C4BF8-9A95-4747-AF3A-6FB84CAAAB56}" type="presOf" srcId="{3D80CA25-B911-4075-A57B-F7DC2851CF71}" destId="{7F7237A1-B49A-4D54-BD0E-7986297B9EA2}" srcOrd="0" destOrd="0" presId="urn:microsoft.com/office/officeart/2005/8/layout/hierarchy2"/>
    <dgm:cxn modelId="{F5CC6DF8-6ACD-43BC-B055-60FD81BBA671}" type="presOf" srcId="{4C999AA9-113C-4F91-9470-37B8DD8E2402}" destId="{F4ECF1F5-7C7B-4A70-BE19-25C734E4E351}" srcOrd="0" destOrd="0" presId="urn:microsoft.com/office/officeart/2005/8/layout/hierarchy2"/>
    <dgm:cxn modelId="{E170C6FF-FEE9-4CF0-BC56-2DA68B27F0E4}" type="presOf" srcId="{752290A4-AF68-4D0D-8775-F77A27BE125F}" destId="{826272C2-EB47-4BCB-945E-75C5A508B6BE}" srcOrd="0" destOrd="0" presId="urn:microsoft.com/office/officeart/2005/8/layout/hierarchy2"/>
    <dgm:cxn modelId="{ADEB5F8F-BD68-46F1-9D44-088DFD360EE9}" type="presParOf" srcId="{70C0ED82-6D9E-46F1-B538-7E48F9B4ECD9}" destId="{CA39F3C3-5CF2-4A89-B7F1-92B15BDC5CE6}" srcOrd="0" destOrd="0" presId="urn:microsoft.com/office/officeart/2005/8/layout/hierarchy2"/>
    <dgm:cxn modelId="{379397B0-8F2B-42B1-A78A-B57381B39174}" type="presParOf" srcId="{CA39F3C3-5CF2-4A89-B7F1-92B15BDC5CE6}" destId="{4DB17C7E-4279-4A3F-BB19-FE720BCA4727}" srcOrd="0" destOrd="0" presId="urn:microsoft.com/office/officeart/2005/8/layout/hierarchy2"/>
    <dgm:cxn modelId="{E099DD06-9F84-4795-B852-A3374468D274}" type="presParOf" srcId="{CA39F3C3-5CF2-4A89-B7F1-92B15BDC5CE6}" destId="{4A99FB7F-3C3E-475E-9B87-4CABB1807F77}" srcOrd="1" destOrd="0" presId="urn:microsoft.com/office/officeart/2005/8/layout/hierarchy2"/>
    <dgm:cxn modelId="{D00D05D7-72D4-4780-A181-1DBA7518AE5C}" type="presParOf" srcId="{4A99FB7F-3C3E-475E-9B87-4CABB1807F77}" destId="{C46E4D8E-991D-418A-BC3E-CA479FA2A4E7}" srcOrd="0" destOrd="0" presId="urn:microsoft.com/office/officeart/2005/8/layout/hierarchy2"/>
    <dgm:cxn modelId="{E92312F2-50B5-48E2-A80B-DBE8C4C0A11F}" type="presParOf" srcId="{C46E4D8E-991D-418A-BC3E-CA479FA2A4E7}" destId="{581DB6F1-B4BF-4559-922C-43FE7705D51F}" srcOrd="0" destOrd="0" presId="urn:microsoft.com/office/officeart/2005/8/layout/hierarchy2"/>
    <dgm:cxn modelId="{2F8AAF0C-1B96-4BE9-9314-4C9EA2BF25CF}" type="presParOf" srcId="{4A99FB7F-3C3E-475E-9B87-4CABB1807F77}" destId="{2524970E-35B3-4CD3-987D-482C2717A978}" srcOrd="1" destOrd="0" presId="urn:microsoft.com/office/officeart/2005/8/layout/hierarchy2"/>
    <dgm:cxn modelId="{F358394A-F5FF-4280-AD5A-019E24237B4A}" type="presParOf" srcId="{2524970E-35B3-4CD3-987D-482C2717A978}" destId="{9C1D560C-94AC-46B8-8912-5CC0A8ED9E54}" srcOrd="0" destOrd="0" presId="urn:microsoft.com/office/officeart/2005/8/layout/hierarchy2"/>
    <dgm:cxn modelId="{B96DD1FF-F698-44BE-B73B-721E31BD7BDB}" type="presParOf" srcId="{2524970E-35B3-4CD3-987D-482C2717A978}" destId="{C2C17E0F-5151-456D-A1AA-7683139F5FB3}" srcOrd="1" destOrd="0" presId="urn:microsoft.com/office/officeart/2005/8/layout/hierarchy2"/>
    <dgm:cxn modelId="{59B2F4A9-287E-4C5D-9F3E-C5C7C83639C1}" type="presParOf" srcId="{C2C17E0F-5151-456D-A1AA-7683139F5FB3}" destId="{FC6D9A58-F831-428E-9422-E79A16ED4856}" srcOrd="0" destOrd="0" presId="urn:microsoft.com/office/officeart/2005/8/layout/hierarchy2"/>
    <dgm:cxn modelId="{A2F95A20-2934-45C0-84CF-0DF1EDE6268E}" type="presParOf" srcId="{FC6D9A58-F831-428E-9422-E79A16ED4856}" destId="{802D53AF-BC3F-42D8-AD7A-F72DF0E95A80}" srcOrd="0" destOrd="0" presId="urn:microsoft.com/office/officeart/2005/8/layout/hierarchy2"/>
    <dgm:cxn modelId="{32E0F608-3AFB-4801-A111-0F2609F0C0CD}" type="presParOf" srcId="{C2C17E0F-5151-456D-A1AA-7683139F5FB3}" destId="{D66C4510-0B9D-44F5-B76F-C947998CAC8B}" srcOrd="1" destOrd="0" presId="urn:microsoft.com/office/officeart/2005/8/layout/hierarchy2"/>
    <dgm:cxn modelId="{EBE8EAF3-28AA-4DD7-9C89-302459CFE507}" type="presParOf" srcId="{D66C4510-0B9D-44F5-B76F-C947998CAC8B}" destId="{65C2115D-B5A7-45AE-A0E8-2AC287DDF107}" srcOrd="0" destOrd="0" presId="urn:microsoft.com/office/officeart/2005/8/layout/hierarchy2"/>
    <dgm:cxn modelId="{3E67E8B6-F0E1-4AFF-9CDC-4C32E3BD5EA1}" type="presParOf" srcId="{D66C4510-0B9D-44F5-B76F-C947998CAC8B}" destId="{49003FFB-EE8F-4D7F-954E-D0CBF7A8EDE9}" srcOrd="1" destOrd="0" presId="urn:microsoft.com/office/officeart/2005/8/layout/hierarchy2"/>
    <dgm:cxn modelId="{01780DB3-C734-40EC-832D-1179A2C145EE}" type="presParOf" srcId="{49003FFB-EE8F-4D7F-954E-D0CBF7A8EDE9}" destId="{EAE04D51-AF6B-46E6-B0A2-4B4E3B0A2E28}" srcOrd="0" destOrd="0" presId="urn:microsoft.com/office/officeart/2005/8/layout/hierarchy2"/>
    <dgm:cxn modelId="{9C17DE61-B308-406F-ABF7-7993B0CB5A26}" type="presParOf" srcId="{EAE04D51-AF6B-46E6-B0A2-4B4E3B0A2E28}" destId="{8D632F9B-20EC-4F08-82B7-196C65E838AB}" srcOrd="0" destOrd="0" presId="urn:microsoft.com/office/officeart/2005/8/layout/hierarchy2"/>
    <dgm:cxn modelId="{BC2491AC-25AB-4BF1-A8E2-606AFA8CA29A}" type="presParOf" srcId="{49003FFB-EE8F-4D7F-954E-D0CBF7A8EDE9}" destId="{D495FC97-D389-4200-ABED-A2BC8A156226}" srcOrd="1" destOrd="0" presId="urn:microsoft.com/office/officeart/2005/8/layout/hierarchy2"/>
    <dgm:cxn modelId="{E70312AD-E4C8-4206-B3F2-59A4044B345D}" type="presParOf" srcId="{D495FC97-D389-4200-ABED-A2BC8A156226}" destId="{63DEEDEF-A9AC-4B5D-A235-2AB2CEECBD18}" srcOrd="0" destOrd="0" presId="urn:microsoft.com/office/officeart/2005/8/layout/hierarchy2"/>
    <dgm:cxn modelId="{6F6F2ABB-37F9-47AB-A91F-B2DB0B95E6DE}" type="presParOf" srcId="{D495FC97-D389-4200-ABED-A2BC8A156226}" destId="{994AA8AE-90A0-4537-9497-7FAE77486A58}" srcOrd="1" destOrd="0" presId="urn:microsoft.com/office/officeart/2005/8/layout/hierarchy2"/>
    <dgm:cxn modelId="{873905B0-21DD-4491-A638-0309337A0434}" type="presParOf" srcId="{994AA8AE-90A0-4537-9497-7FAE77486A58}" destId="{588CFA99-528B-4903-BF07-9CFE83986E9A}" srcOrd="0" destOrd="0" presId="urn:microsoft.com/office/officeart/2005/8/layout/hierarchy2"/>
    <dgm:cxn modelId="{B88E8BB5-8BE4-42B0-9A33-245DAF898E8F}" type="presParOf" srcId="{588CFA99-528B-4903-BF07-9CFE83986E9A}" destId="{F0A12B25-DDFB-4370-9A45-FE2F49819CEA}" srcOrd="0" destOrd="0" presId="urn:microsoft.com/office/officeart/2005/8/layout/hierarchy2"/>
    <dgm:cxn modelId="{6207EE8F-88E9-4525-9337-EE1EFB218AED}" type="presParOf" srcId="{994AA8AE-90A0-4537-9497-7FAE77486A58}" destId="{628F8844-890D-4FEB-B7BD-22E5E00E4802}" srcOrd="1" destOrd="0" presId="urn:microsoft.com/office/officeart/2005/8/layout/hierarchy2"/>
    <dgm:cxn modelId="{D3E5A6D4-23DE-4AB5-8A2D-0F34C89D64F1}" type="presParOf" srcId="{628F8844-890D-4FEB-B7BD-22E5E00E4802}" destId="{826272C2-EB47-4BCB-945E-75C5A508B6BE}" srcOrd="0" destOrd="0" presId="urn:microsoft.com/office/officeart/2005/8/layout/hierarchy2"/>
    <dgm:cxn modelId="{78C8F7E7-D901-4390-8F83-A7BCE8C34614}" type="presParOf" srcId="{628F8844-890D-4FEB-B7BD-22E5E00E4802}" destId="{F4A49848-1688-47E4-AB61-0E137947351A}" srcOrd="1" destOrd="0" presId="urn:microsoft.com/office/officeart/2005/8/layout/hierarchy2"/>
    <dgm:cxn modelId="{752CE7B9-0E33-4529-8D4D-2B0DAA5765EF}" type="presParOf" srcId="{F4A49848-1688-47E4-AB61-0E137947351A}" destId="{F12AA233-9AAD-471C-9C37-C51D1D9BF5A0}" srcOrd="0" destOrd="0" presId="urn:microsoft.com/office/officeart/2005/8/layout/hierarchy2"/>
    <dgm:cxn modelId="{B3AEF666-1F75-4065-9A95-037E8CF1B646}" type="presParOf" srcId="{F12AA233-9AAD-471C-9C37-C51D1D9BF5A0}" destId="{8A1B5CDF-2E76-4754-8834-CB4E15E4E6A0}" srcOrd="0" destOrd="0" presId="urn:microsoft.com/office/officeart/2005/8/layout/hierarchy2"/>
    <dgm:cxn modelId="{22052A6A-B1D5-40FB-B582-751ACEB522BF}" type="presParOf" srcId="{F4A49848-1688-47E4-AB61-0E137947351A}" destId="{B1993341-3EB4-433F-8C2D-0FD8D1E2A1C1}" srcOrd="1" destOrd="0" presId="urn:microsoft.com/office/officeart/2005/8/layout/hierarchy2"/>
    <dgm:cxn modelId="{33168D24-26BF-480D-97B8-A14FD297E77B}" type="presParOf" srcId="{B1993341-3EB4-433F-8C2D-0FD8D1E2A1C1}" destId="{A34941A6-0E13-4BB8-9C30-36C90339C2FC}" srcOrd="0" destOrd="0" presId="urn:microsoft.com/office/officeart/2005/8/layout/hierarchy2"/>
    <dgm:cxn modelId="{EBE679F9-CC25-465C-9A6B-B26EE0181832}" type="presParOf" srcId="{B1993341-3EB4-433F-8C2D-0FD8D1E2A1C1}" destId="{7E65DF5B-762A-46DE-913B-E6F744708FC2}" srcOrd="1" destOrd="0" presId="urn:microsoft.com/office/officeart/2005/8/layout/hierarchy2"/>
    <dgm:cxn modelId="{B31607AB-146F-4F2C-8DE4-63F69AB28F3A}" type="presParOf" srcId="{7E65DF5B-762A-46DE-913B-E6F744708FC2}" destId="{B38F5B12-0417-4549-9ED1-CFE359A96293}" srcOrd="0" destOrd="0" presId="urn:microsoft.com/office/officeart/2005/8/layout/hierarchy2"/>
    <dgm:cxn modelId="{E8E833C3-A434-49C6-B82C-6BC83DBF7E77}" type="presParOf" srcId="{B38F5B12-0417-4549-9ED1-CFE359A96293}" destId="{F1DD29AB-1EFF-4682-A261-3774D27B74B2}" srcOrd="0" destOrd="0" presId="urn:microsoft.com/office/officeart/2005/8/layout/hierarchy2"/>
    <dgm:cxn modelId="{6BCDCF40-B86F-45EA-840C-105BC4FDFB1F}" type="presParOf" srcId="{7E65DF5B-762A-46DE-913B-E6F744708FC2}" destId="{A1035B20-B541-4D95-AF9D-17D363D0EAAF}" srcOrd="1" destOrd="0" presId="urn:microsoft.com/office/officeart/2005/8/layout/hierarchy2"/>
    <dgm:cxn modelId="{3B303898-27C2-4D63-B45C-43A44DEA770E}" type="presParOf" srcId="{A1035B20-B541-4D95-AF9D-17D363D0EAAF}" destId="{AA0D313D-6A76-495C-AE57-B2F15BA6CEB5}" srcOrd="0" destOrd="0" presId="urn:microsoft.com/office/officeart/2005/8/layout/hierarchy2"/>
    <dgm:cxn modelId="{04B763CB-BCFF-4AAC-9834-655114FE04AC}" type="presParOf" srcId="{A1035B20-B541-4D95-AF9D-17D363D0EAAF}" destId="{035160BB-ED3C-4BA1-ACD1-5DDF293CF8EB}" srcOrd="1" destOrd="0" presId="urn:microsoft.com/office/officeart/2005/8/layout/hierarchy2"/>
    <dgm:cxn modelId="{0553A736-749C-4568-86C3-A9AB1AF42452}" type="presParOf" srcId="{4A99FB7F-3C3E-475E-9B87-4CABB1807F77}" destId="{92C23584-358D-492B-BB59-95AF92EDDECF}" srcOrd="2" destOrd="0" presId="urn:microsoft.com/office/officeart/2005/8/layout/hierarchy2"/>
    <dgm:cxn modelId="{A9E6B12B-607E-4665-898C-662C862576A6}" type="presParOf" srcId="{92C23584-358D-492B-BB59-95AF92EDDECF}" destId="{E77AB023-EDF3-403E-8B0A-B263F7F399DB}" srcOrd="0" destOrd="0" presId="urn:microsoft.com/office/officeart/2005/8/layout/hierarchy2"/>
    <dgm:cxn modelId="{F68B9C40-B975-4E53-B624-B616B0914145}" type="presParOf" srcId="{4A99FB7F-3C3E-475E-9B87-4CABB1807F77}" destId="{20CD38CC-6B9D-4F49-949C-8F8957D84309}" srcOrd="3" destOrd="0" presId="urn:microsoft.com/office/officeart/2005/8/layout/hierarchy2"/>
    <dgm:cxn modelId="{E653249C-22E9-4CE2-915C-FB98F63AF9C1}" type="presParOf" srcId="{20CD38CC-6B9D-4F49-949C-8F8957D84309}" destId="{F4ECF1F5-7C7B-4A70-BE19-25C734E4E351}" srcOrd="0" destOrd="0" presId="urn:microsoft.com/office/officeart/2005/8/layout/hierarchy2"/>
    <dgm:cxn modelId="{A92CDA81-181F-4939-B9FF-BB1697BAD74A}" type="presParOf" srcId="{20CD38CC-6B9D-4F49-949C-8F8957D84309}" destId="{5925D8E4-B572-4DA6-BC4E-1D02A793DABA}" srcOrd="1" destOrd="0" presId="urn:microsoft.com/office/officeart/2005/8/layout/hierarchy2"/>
    <dgm:cxn modelId="{2A53FF28-4C9D-4479-A780-EA1455DF8829}" type="presParOf" srcId="{5925D8E4-B572-4DA6-BC4E-1D02A793DABA}" destId="{B2EDD608-B878-45FF-AAF1-9DBABFE15A76}" srcOrd="0" destOrd="0" presId="urn:microsoft.com/office/officeart/2005/8/layout/hierarchy2"/>
    <dgm:cxn modelId="{C942F387-455B-4CE6-A741-49819DDD055C}" type="presParOf" srcId="{B2EDD608-B878-45FF-AAF1-9DBABFE15A76}" destId="{5807BFEC-7080-4DCD-87B7-FBAD6E7BD6BA}" srcOrd="0" destOrd="0" presId="urn:microsoft.com/office/officeart/2005/8/layout/hierarchy2"/>
    <dgm:cxn modelId="{CC20DBE1-8A30-4512-8971-DAF3F8EE8735}" type="presParOf" srcId="{5925D8E4-B572-4DA6-BC4E-1D02A793DABA}" destId="{FD8044B7-83FF-4FE3-B7B2-0CA56C957EFB}" srcOrd="1" destOrd="0" presId="urn:microsoft.com/office/officeart/2005/8/layout/hierarchy2"/>
    <dgm:cxn modelId="{38ED1A8D-3AA6-4C34-A071-8E14B516554C}" type="presParOf" srcId="{FD8044B7-83FF-4FE3-B7B2-0CA56C957EFB}" destId="{7F7237A1-B49A-4D54-BD0E-7986297B9EA2}" srcOrd="0" destOrd="0" presId="urn:microsoft.com/office/officeart/2005/8/layout/hierarchy2"/>
    <dgm:cxn modelId="{960E4E1A-456E-4D4E-8CE4-6F9512CB5F88}" type="presParOf" srcId="{FD8044B7-83FF-4FE3-B7B2-0CA56C957EFB}" destId="{C203AA3B-6966-42E7-AEAE-D2E44618DA1C}" srcOrd="1" destOrd="0" presId="urn:microsoft.com/office/officeart/2005/8/layout/hierarchy2"/>
    <dgm:cxn modelId="{0FE8D14C-F99F-4851-9BB2-C372477EA8A6}" type="presParOf" srcId="{C203AA3B-6966-42E7-AEAE-D2E44618DA1C}" destId="{1B7E2E94-A0D0-4B5E-A274-436B91726F04}" srcOrd="0" destOrd="0" presId="urn:microsoft.com/office/officeart/2005/8/layout/hierarchy2"/>
    <dgm:cxn modelId="{E03F5B9F-BDE2-4267-9970-589267CECB76}" type="presParOf" srcId="{1B7E2E94-A0D0-4B5E-A274-436B91726F04}" destId="{1CED1C75-2AE2-4ACB-A347-8556DA1F0A42}" srcOrd="0" destOrd="0" presId="urn:microsoft.com/office/officeart/2005/8/layout/hierarchy2"/>
    <dgm:cxn modelId="{D8DFA769-55C7-4F08-BCC5-9C8673BA2D68}" type="presParOf" srcId="{C203AA3B-6966-42E7-AEAE-D2E44618DA1C}" destId="{A4BDC06B-7740-41BC-86B1-A812EC6B5E40}" srcOrd="1" destOrd="0" presId="urn:microsoft.com/office/officeart/2005/8/layout/hierarchy2"/>
    <dgm:cxn modelId="{E57FD9BE-74F7-4CBA-9960-285A12A78652}" type="presParOf" srcId="{A4BDC06B-7740-41BC-86B1-A812EC6B5E40}" destId="{C0A61E3C-FF9A-4718-9224-B3EF183DA88B}" srcOrd="0" destOrd="0" presId="urn:microsoft.com/office/officeart/2005/8/layout/hierarchy2"/>
    <dgm:cxn modelId="{4B8EFBC3-E7B3-4A66-9B24-8B81F3972CF4}" type="presParOf" srcId="{A4BDC06B-7740-41BC-86B1-A812EC6B5E40}" destId="{9F0AEE38-21FF-4134-9E44-2DB400AA3B29}" srcOrd="1" destOrd="0" presId="urn:microsoft.com/office/officeart/2005/8/layout/hierarchy2"/>
    <dgm:cxn modelId="{5FCBB99A-0823-46DE-A059-064042C1B2EB}" type="presParOf" srcId="{9F0AEE38-21FF-4134-9E44-2DB400AA3B29}" destId="{C89B8120-B4A0-4D36-A795-2E8055A7CDEA}" srcOrd="0" destOrd="0" presId="urn:microsoft.com/office/officeart/2005/8/layout/hierarchy2"/>
    <dgm:cxn modelId="{60F180B1-DF85-40B6-82DD-15F49332C9FA}" type="presParOf" srcId="{C89B8120-B4A0-4D36-A795-2E8055A7CDEA}" destId="{5C159192-65A9-4FF3-A085-3E3F9AF0E127}" srcOrd="0" destOrd="0" presId="urn:microsoft.com/office/officeart/2005/8/layout/hierarchy2"/>
    <dgm:cxn modelId="{C61F50E0-BADB-409C-BBD1-60BA6DF7909B}" type="presParOf" srcId="{9F0AEE38-21FF-4134-9E44-2DB400AA3B29}" destId="{071BE3F8-33F8-4562-AE38-B4BD3D3715A7}" srcOrd="1" destOrd="0" presId="urn:microsoft.com/office/officeart/2005/8/layout/hierarchy2"/>
    <dgm:cxn modelId="{E1E5951A-C487-4DB4-A8DF-115D01DB424E}" type="presParOf" srcId="{071BE3F8-33F8-4562-AE38-B4BD3D3715A7}" destId="{074F6329-4017-4449-96C0-7EA268BF33C0}" srcOrd="0" destOrd="0" presId="urn:microsoft.com/office/officeart/2005/8/layout/hierarchy2"/>
    <dgm:cxn modelId="{2B6E2585-FB17-4AF3-BC66-7E639C4D0D28}" type="presParOf" srcId="{071BE3F8-33F8-4562-AE38-B4BD3D3715A7}" destId="{FE0364FB-4ACE-4931-BF90-25923D12FFCC}" srcOrd="1" destOrd="0" presId="urn:microsoft.com/office/officeart/2005/8/layout/hierarchy2"/>
    <dgm:cxn modelId="{97FA124E-53D8-4B82-AE69-B43DDF53DDC2}" type="presParOf" srcId="{FE0364FB-4ACE-4931-BF90-25923D12FFCC}" destId="{D459F349-A50E-4711-BA21-E5CCF74DF38B}" srcOrd="0" destOrd="0" presId="urn:microsoft.com/office/officeart/2005/8/layout/hierarchy2"/>
    <dgm:cxn modelId="{F60697D8-61B5-49DB-ABF3-EABAC3EA20A0}" type="presParOf" srcId="{D459F349-A50E-4711-BA21-E5CCF74DF38B}" destId="{39E26974-4870-4991-90AD-66EC2C71E68C}" srcOrd="0" destOrd="0" presId="urn:microsoft.com/office/officeart/2005/8/layout/hierarchy2"/>
    <dgm:cxn modelId="{2DD20B2A-018D-4A59-9449-4F15CF7F0238}" type="presParOf" srcId="{FE0364FB-4ACE-4931-BF90-25923D12FFCC}" destId="{FAC1565B-724F-4746-AB83-8D507D00C1BE}" srcOrd="1" destOrd="0" presId="urn:microsoft.com/office/officeart/2005/8/layout/hierarchy2"/>
    <dgm:cxn modelId="{0F827D53-8C77-4A06-923D-AEBBE6CBC1C9}" type="presParOf" srcId="{FAC1565B-724F-4746-AB83-8D507D00C1BE}" destId="{5E84A589-7443-4E44-B8A2-63B5C4AB0AA6}" srcOrd="0" destOrd="0" presId="urn:microsoft.com/office/officeart/2005/8/layout/hierarchy2"/>
    <dgm:cxn modelId="{E9672A26-E1F8-4877-B427-DEEE882DA81B}" type="presParOf" srcId="{FAC1565B-724F-4746-AB83-8D507D00C1BE}" destId="{5337AA26-260E-4C84-9B63-EC290D7A7F1F}" srcOrd="1" destOrd="0" presId="urn:microsoft.com/office/officeart/2005/8/layout/hierarchy2"/>
    <dgm:cxn modelId="{259D99BF-6B36-4833-BAE8-D7EFCADF7592}" type="presParOf" srcId="{5337AA26-260E-4C84-9B63-EC290D7A7F1F}" destId="{37106486-8071-4305-A8CE-CB12A39BE6E8}" srcOrd="0" destOrd="0" presId="urn:microsoft.com/office/officeart/2005/8/layout/hierarchy2"/>
    <dgm:cxn modelId="{0B7870BD-A20F-4F8B-A073-B3134BA6A86B}" type="presParOf" srcId="{37106486-8071-4305-A8CE-CB12A39BE6E8}" destId="{68CFCEA9-1171-481A-A363-276240EE509B}" srcOrd="0" destOrd="0" presId="urn:microsoft.com/office/officeart/2005/8/layout/hierarchy2"/>
    <dgm:cxn modelId="{2BDFD67E-F566-4F46-938C-2CE9E11E1A54}" type="presParOf" srcId="{5337AA26-260E-4C84-9B63-EC290D7A7F1F}" destId="{3632EAC4-5510-4DB2-9326-14D9B8D06BB8}" srcOrd="1" destOrd="0" presId="urn:microsoft.com/office/officeart/2005/8/layout/hierarchy2"/>
    <dgm:cxn modelId="{A83FD094-E68B-4B9B-8B25-1ECFB5780E4E}" type="presParOf" srcId="{3632EAC4-5510-4DB2-9326-14D9B8D06BB8}" destId="{30353620-F36D-4DA9-A3C4-F83618DDC2BF}" srcOrd="0" destOrd="0" presId="urn:microsoft.com/office/officeart/2005/8/layout/hierarchy2"/>
    <dgm:cxn modelId="{B9F71F31-15D1-4593-97DC-6092A3C90E62}" type="presParOf" srcId="{3632EAC4-5510-4DB2-9326-14D9B8D06BB8}" destId="{09F0E591-C532-451F-B166-3C575FB6430D}" srcOrd="1" destOrd="0" presId="urn:microsoft.com/office/officeart/2005/8/layout/hierarchy2"/>
    <dgm:cxn modelId="{9A726AA0-E003-40E7-99F2-CBF2149D78C2}" type="presParOf" srcId="{09F0E591-C532-451F-B166-3C575FB6430D}" destId="{600BFF54-2F36-45B3-A1B1-38F1EC88B97A}" srcOrd="0" destOrd="0" presId="urn:microsoft.com/office/officeart/2005/8/layout/hierarchy2"/>
    <dgm:cxn modelId="{D4C1EE66-CC90-4158-AAE7-665D468F3590}" type="presParOf" srcId="{600BFF54-2F36-45B3-A1B1-38F1EC88B97A}" destId="{225E83C1-B0AE-460D-B3DC-ECCF596B5382}" srcOrd="0" destOrd="0" presId="urn:microsoft.com/office/officeart/2005/8/layout/hierarchy2"/>
    <dgm:cxn modelId="{B83B947F-0922-4BD2-A9C4-0BAC6CB8AFB5}" type="presParOf" srcId="{09F0E591-C532-451F-B166-3C575FB6430D}" destId="{00EACF6D-9444-47B3-ADC2-F32B04C00322}" srcOrd="1" destOrd="0" presId="urn:microsoft.com/office/officeart/2005/8/layout/hierarchy2"/>
    <dgm:cxn modelId="{36245748-A82A-4C20-BA02-FD48D4F31B84}" type="presParOf" srcId="{00EACF6D-9444-47B3-ADC2-F32B04C00322}" destId="{497E6E91-E97F-4FCA-A2EE-A72937CB13DC}" srcOrd="0" destOrd="0" presId="urn:microsoft.com/office/officeart/2005/8/layout/hierarchy2"/>
    <dgm:cxn modelId="{EA54A2A2-F953-4CEA-A484-A416515423FE}" type="presParOf" srcId="{00EACF6D-9444-47B3-ADC2-F32B04C00322}" destId="{1FF9D60B-8056-424D-8FC3-23B07F72E79C}" srcOrd="1" destOrd="0" presId="urn:microsoft.com/office/officeart/2005/8/layout/hierarchy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BF1F73-4CA5-4D55-9D5B-AAF3FB37B4D1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CE9FC6DD-E956-4836-9089-B3F20EBF707B}">
      <dgm:prSet phldrT="[Text]" custT="1"/>
      <dgm:spPr/>
      <dgm:t>
        <a:bodyPr/>
        <a:lstStyle/>
        <a:p>
          <a:r>
            <a:rPr lang="en-US" sz="1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Chuẩn bị dạy học</a:t>
          </a:r>
        </a:p>
      </dgm:t>
    </dgm:pt>
    <dgm:pt modelId="{2E320BD3-4F4D-4CEC-A616-1B5E3CA20316}" type="parTrans" cxnId="{6D91C1D5-3EA5-4CC4-BE97-D51DF6E117E1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BE8207-0336-43CC-BAFC-32332225B86D}" type="sibTrans" cxnId="{6D91C1D5-3EA5-4CC4-BE97-D51DF6E117E1}">
      <dgm:prSet custT="1"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2B71C9-0752-4807-98C2-0F20BD5AE260}">
      <dgm:prSet phldrT="[Text]" custT="1"/>
      <dgm:spPr/>
      <dgm:t>
        <a:bodyPr/>
        <a:lstStyle/>
        <a:p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Thực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học</a:t>
          </a:r>
        </a:p>
      </dgm:t>
    </dgm:pt>
    <dgm:pt modelId="{77A91599-FC7B-4B51-B54B-4691176189D4}" type="parTrans" cxnId="{957C5F1B-D0A7-4EC8-ACC4-26473073E919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2EBCAF-1EBE-43D6-A443-AB21087272EB}" type="sibTrans" cxnId="{957C5F1B-D0A7-4EC8-ACC4-26473073E919}">
      <dgm:prSet custT="1"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9EA2F3-AFC1-42D7-AD89-247DFD39A199}">
      <dgm:prSet custT="1"/>
      <dgm:spPr/>
      <dgm:t>
        <a:bodyPr/>
        <a:lstStyle/>
        <a:p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600" dirty="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B7A464-6FBD-4D8E-BD7D-07BD1A126947}" type="parTrans" cxnId="{C6B96537-2B46-45F0-81A5-181BDA79E5AE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BF75D7-91F7-49F1-A169-B5E6FCA44E93}" type="sibTrans" cxnId="{C6B96537-2B46-45F0-81A5-181BDA79E5AE}">
      <dgm:prSet custT="1"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4F209D-DC68-4DB3-BCF9-A1670CABB417}">
      <dgm:prSet custT="1"/>
      <dgm:spPr/>
      <dgm:t>
        <a:bodyPr/>
        <a:lstStyle/>
        <a:p>
          <a:r>
            <a:rPr lang="en-US" sz="1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Thích nghi chương trình</a:t>
          </a:r>
        </a:p>
      </dgm:t>
    </dgm:pt>
    <dgm:pt modelId="{E473F81C-1C0C-4405-9A3E-782CC6C7E36F}" type="parTrans" cxnId="{619C9A58-6942-42D2-B07F-7219278E368D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2B13FF-2962-4A6B-BE10-91720D2A125A}" type="sibTrans" cxnId="{619C9A58-6942-42D2-B07F-7219278E368D}">
      <dgm:prSet custT="1"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B99526-98FF-4DDA-A91B-9812A8E12542}">
      <dgm:prSet custT="1"/>
      <dgm:spPr/>
      <dgm:t>
        <a:bodyPr/>
        <a:lstStyle/>
        <a:p>
          <a:r>
            <a:rPr lang="en-US" sz="16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Đánh giá kết quả dạy học </a:t>
          </a:r>
        </a:p>
      </dgm:t>
    </dgm:pt>
    <dgm:pt modelId="{6D6181A4-F8ED-4FE9-99A9-E26A5BAAF713}" type="parTrans" cxnId="{FEEA5572-1C99-4B4D-9EDB-CA802F03EA82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8F53B2-E949-498A-948A-3AEB87E758A8}" type="sibTrans" cxnId="{FEEA5572-1C99-4B4D-9EDB-CA802F03EA82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E847F1-A568-4FE4-95DA-2DB16840A65A}">
      <dgm:prSet custT="1"/>
      <dgm:spPr/>
      <dgm:t>
        <a:bodyPr/>
        <a:lstStyle/>
        <a:p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yêu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cầu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dirty="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987EE3-2DCD-482F-B7AE-BC89B6B39DA6}" type="parTrans" cxnId="{AF492CDF-5489-4F89-8BBA-023F4135F66C}">
      <dgm:prSet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2A355D-F071-408E-A0A2-C90D930E24F8}" type="sibTrans" cxnId="{AF492CDF-5489-4F89-8BBA-023F4135F66C}">
      <dgm:prSet custT="1"/>
      <dgm:spPr/>
      <dgm:t>
        <a:bodyPr/>
        <a:lstStyle/>
        <a:p>
          <a:endParaRPr lang="en-US" sz="16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E92E09-BA3A-4E06-B84F-6BAF07E2ABDF}" type="pres">
      <dgm:prSet presAssocID="{B9BF1F73-4CA5-4D55-9D5B-AAF3FB37B4D1}" presName="Name0" presStyleCnt="0">
        <dgm:presLayoutVars>
          <dgm:dir/>
          <dgm:resizeHandles val="exact"/>
        </dgm:presLayoutVars>
      </dgm:prSet>
      <dgm:spPr/>
    </dgm:pt>
    <dgm:pt modelId="{7BB20580-A25F-40B2-BCF9-1049181277AA}" type="pres">
      <dgm:prSet presAssocID="{20E847F1-A568-4FE4-95DA-2DB16840A65A}" presName="node" presStyleLbl="node1" presStyleIdx="0" presStyleCnt="6">
        <dgm:presLayoutVars>
          <dgm:bulletEnabled val="1"/>
        </dgm:presLayoutVars>
      </dgm:prSet>
      <dgm:spPr/>
    </dgm:pt>
    <dgm:pt modelId="{AE8AD861-EEB1-4944-B8F9-0ADC94E9CC61}" type="pres">
      <dgm:prSet presAssocID="{7C2A355D-F071-408E-A0A2-C90D930E24F8}" presName="sibTrans" presStyleLbl="sibTrans2D1" presStyleIdx="0" presStyleCnt="5"/>
      <dgm:spPr/>
    </dgm:pt>
    <dgm:pt modelId="{C990FBA4-80E1-4F90-98BF-7A3C19583134}" type="pres">
      <dgm:prSet presAssocID="{7C2A355D-F071-408E-A0A2-C90D930E24F8}" presName="connectorText" presStyleLbl="sibTrans2D1" presStyleIdx="0" presStyleCnt="5"/>
      <dgm:spPr/>
    </dgm:pt>
    <dgm:pt modelId="{C887D84F-E6BD-4686-80DA-4253E34C2074}" type="pres">
      <dgm:prSet presAssocID="{214F209D-DC68-4DB3-BCF9-A1670CABB417}" presName="node" presStyleLbl="node1" presStyleIdx="1" presStyleCnt="6">
        <dgm:presLayoutVars>
          <dgm:bulletEnabled val="1"/>
        </dgm:presLayoutVars>
      </dgm:prSet>
      <dgm:spPr/>
    </dgm:pt>
    <dgm:pt modelId="{17DB73BB-2B96-41AF-BAF5-A84CC5EF721C}" type="pres">
      <dgm:prSet presAssocID="{DD2B13FF-2962-4A6B-BE10-91720D2A125A}" presName="sibTrans" presStyleLbl="sibTrans2D1" presStyleIdx="1" presStyleCnt="5"/>
      <dgm:spPr/>
    </dgm:pt>
    <dgm:pt modelId="{F3F7EDBD-76DE-4204-9F2E-4751FE5C57EE}" type="pres">
      <dgm:prSet presAssocID="{DD2B13FF-2962-4A6B-BE10-91720D2A125A}" presName="connectorText" presStyleLbl="sibTrans2D1" presStyleIdx="1" presStyleCnt="5"/>
      <dgm:spPr/>
    </dgm:pt>
    <dgm:pt modelId="{867D9100-7602-411C-84F7-65503A052E0A}" type="pres">
      <dgm:prSet presAssocID="{5B9EA2F3-AFC1-42D7-AD89-247DFD39A199}" presName="node" presStyleLbl="node1" presStyleIdx="2" presStyleCnt="6">
        <dgm:presLayoutVars>
          <dgm:bulletEnabled val="1"/>
        </dgm:presLayoutVars>
      </dgm:prSet>
      <dgm:spPr/>
    </dgm:pt>
    <dgm:pt modelId="{5F75010D-366B-44CF-9C79-2F331BBE6A05}" type="pres">
      <dgm:prSet presAssocID="{AFBF75D7-91F7-49F1-A169-B5E6FCA44E93}" presName="sibTrans" presStyleLbl="sibTrans2D1" presStyleIdx="2" presStyleCnt="5"/>
      <dgm:spPr/>
    </dgm:pt>
    <dgm:pt modelId="{AA35DB42-5FE7-4278-9666-22C1A187F441}" type="pres">
      <dgm:prSet presAssocID="{AFBF75D7-91F7-49F1-A169-B5E6FCA44E93}" presName="connectorText" presStyleLbl="sibTrans2D1" presStyleIdx="2" presStyleCnt="5"/>
      <dgm:spPr/>
    </dgm:pt>
    <dgm:pt modelId="{570EE7BB-0082-40F2-B4DF-B96F0A442B19}" type="pres">
      <dgm:prSet presAssocID="{CE9FC6DD-E956-4836-9089-B3F20EBF707B}" presName="node" presStyleLbl="node1" presStyleIdx="3" presStyleCnt="6">
        <dgm:presLayoutVars>
          <dgm:bulletEnabled val="1"/>
        </dgm:presLayoutVars>
      </dgm:prSet>
      <dgm:spPr/>
    </dgm:pt>
    <dgm:pt modelId="{8BA33FCC-4C31-43E9-985C-67947EEF70B8}" type="pres">
      <dgm:prSet presAssocID="{41BE8207-0336-43CC-BAFC-32332225B86D}" presName="sibTrans" presStyleLbl="sibTrans2D1" presStyleIdx="3" presStyleCnt="5"/>
      <dgm:spPr/>
    </dgm:pt>
    <dgm:pt modelId="{1004F363-4E77-44DE-963E-4D55DE03F247}" type="pres">
      <dgm:prSet presAssocID="{41BE8207-0336-43CC-BAFC-32332225B86D}" presName="connectorText" presStyleLbl="sibTrans2D1" presStyleIdx="3" presStyleCnt="5"/>
      <dgm:spPr/>
    </dgm:pt>
    <dgm:pt modelId="{8317DB12-8C58-4EF2-9568-E9C7D0D31FA4}" type="pres">
      <dgm:prSet presAssocID="{002B71C9-0752-4807-98C2-0F20BD5AE260}" presName="node" presStyleLbl="node1" presStyleIdx="4" presStyleCnt="6">
        <dgm:presLayoutVars>
          <dgm:bulletEnabled val="1"/>
        </dgm:presLayoutVars>
      </dgm:prSet>
      <dgm:spPr/>
    </dgm:pt>
    <dgm:pt modelId="{B65EC7A1-E3AA-4058-A41F-6A60D3BBCC4E}" type="pres">
      <dgm:prSet presAssocID="{AD2EBCAF-1EBE-43D6-A443-AB21087272EB}" presName="sibTrans" presStyleLbl="sibTrans2D1" presStyleIdx="4" presStyleCnt="5"/>
      <dgm:spPr/>
    </dgm:pt>
    <dgm:pt modelId="{8D0CF8A5-3EB5-4A00-BB08-55E89082F937}" type="pres">
      <dgm:prSet presAssocID="{AD2EBCAF-1EBE-43D6-A443-AB21087272EB}" presName="connectorText" presStyleLbl="sibTrans2D1" presStyleIdx="4" presStyleCnt="5"/>
      <dgm:spPr/>
    </dgm:pt>
    <dgm:pt modelId="{EFC3EFFC-7A66-4970-9351-62AAC00ECF11}" type="pres">
      <dgm:prSet presAssocID="{CEB99526-98FF-4DDA-A91B-9812A8E12542}" presName="node" presStyleLbl="node1" presStyleIdx="5" presStyleCnt="6">
        <dgm:presLayoutVars>
          <dgm:bulletEnabled val="1"/>
        </dgm:presLayoutVars>
      </dgm:prSet>
      <dgm:spPr/>
    </dgm:pt>
  </dgm:ptLst>
  <dgm:cxnLst>
    <dgm:cxn modelId="{770DCC01-4A4E-47E1-9A4B-B7BF2A80BC04}" type="presOf" srcId="{20E847F1-A568-4FE4-95DA-2DB16840A65A}" destId="{7BB20580-A25F-40B2-BCF9-1049181277AA}" srcOrd="0" destOrd="0" presId="urn:microsoft.com/office/officeart/2005/8/layout/process1"/>
    <dgm:cxn modelId="{4B52ED12-118E-4525-BB0A-3C12BE96CF0F}" type="presOf" srcId="{B9BF1F73-4CA5-4D55-9D5B-AAF3FB37B4D1}" destId="{5FE92E09-BA3A-4E06-B84F-6BAF07E2ABDF}" srcOrd="0" destOrd="0" presId="urn:microsoft.com/office/officeart/2005/8/layout/process1"/>
    <dgm:cxn modelId="{957C5F1B-D0A7-4EC8-ACC4-26473073E919}" srcId="{B9BF1F73-4CA5-4D55-9D5B-AAF3FB37B4D1}" destId="{002B71C9-0752-4807-98C2-0F20BD5AE260}" srcOrd="4" destOrd="0" parTransId="{77A91599-FC7B-4B51-B54B-4691176189D4}" sibTransId="{AD2EBCAF-1EBE-43D6-A443-AB21087272EB}"/>
    <dgm:cxn modelId="{ACEA3C1D-15F3-4BD0-B20F-3AA2A204EC9F}" type="presOf" srcId="{AD2EBCAF-1EBE-43D6-A443-AB21087272EB}" destId="{8D0CF8A5-3EB5-4A00-BB08-55E89082F937}" srcOrd="1" destOrd="0" presId="urn:microsoft.com/office/officeart/2005/8/layout/process1"/>
    <dgm:cxn modelId="{27896220-AAF4-4415-8C30-C9B03205B4DE}" type="presOf" srcId="{DD2B13FF-2962-4A6B-BE10-91720D2A125A}" destId="{17DB73BB-2B96-41AF-BAF5-A84CC5EF721C}" srcOrd="0" destOrd="0" presId="urn:microsoft.com/office/officeart/2005/8/layout/process1"/>
    <dgm:cxn modelId="{3B688436-4D15-45D4-978B-252BCFFBEF86}" type="presOf" srcId="{214F209D-DC68-4DB3-BCF9-A1670CABB417}" destId="{C887D84F-E6BD-4686-80DA-4253E34C2074}" srcOrd="0" destOrd="0" presId="urn:microsoft.com/office/officeart/2005/8/layout/process1"/>
    <dgm:cxn modelId="{C6B96537-2B46-45F0-81A5-181BDA79E5AE}" srcId="{B9BF1F73-4CA5-4D55-9D5B-AAF3FB37B4D1}" destId="{5B9EA2F3-AFC1-42D7-AD89-247DFD39A199}" srcOrd="2" destOrd="0" parTransId="{E2B7A464-6FBD-4D8E-BD7D-07BD1A126947}" sibTransId="{AFBF75D7-91F7-49F1-A169-B5E6FCA44E93}"/>
    <dgm:cxn modelId="{634EAB6C-740F-496E-A6DB-8F1BFECBAE8C}" type="presOf" srcId="{7C2A355D-F071-408E-A0A2-C90D930E24F8}" destId="{C990FBA4-80E1-4F90-98BF-7A3C19583134}" srcOrd="1" destOrd="0" presId="urn:microsoft.com/office/officeart/2005/8/layout/process1"/>
    <dgm:cxn modelId="{FEEA5572-1C99-4B4D-9EDB-CA802F03EA82}" srcId="{B9BF1F73-4CA5-4D55-9D5B-AAF3FB37B4D1}" destId="{CEB99526-98FF-4DDA-A91B-9812A8E12542}" srcOrd="5" destOrd="0" parTransId="{6D6181A4-F8ED-4FE9-99A9-E26A5BAAF713}" sibTransId="{5F8F53B2-E949-498A-948A-3AEB87E758A8}"/>
    <dgm:cxn modelId="{BD7A1A74-4534-4D19-9A3C-52C9B78A393B}" type="presOf" srcId="{CE9FC6DD-E956-4836-9089-B3F20EBF707B}" destId="{570EE7BB-0082-40F2-B4DF-B96F0A442B19}" srcOrd="0" destOrd="0" presId="urn:microsoft.com/office/officeart/2005/8/layout/process1"/>
    <dgm:cxn modelId="{3816C057-1CAE-432B-8F8D-8CA8E2E9E19D}" type="presOf" srcId="{41BE8207-0336-43CC-BAFC-32332225B86D}" destId="{8BA33FCC-4C31-43E9-985C-67947EEF70B8}" srcOrd="0" destOrd="0" presId="urn:microsoft.com/office/officeart/2005/8/layout/process1"/>
    <dgm:cxn modelId="{619C9A58-6942-42D2-B07F-7219278E368D}" srcId="{B9BF1F73-4CA5-4D55-9D5B-AAF3FB37B4D1}" destId="{214F209D-DC68-4DB3-BCF9-A1670CABB417}" srcOrd="1" destOrd="0" parTransId="{E473F81C-1C0C-4405-9A3E-782CC6C7E36F}" sibTransId="{DD2B13FF-2962-4A6B-BE10-91720D2A125A}"/>
    <dgm:cxn modelId="{9ADC3789-030F-40CF-954B-61128C701BE9}" type="presOf" srcId="{41BE8207-0336-43CC-BAFC-32332225B86D}" destId="{1004F363-4E77-44DE-963E-4D55DE03F247}" srcOrd="1" destOrd="0" presId="urn:microsoft.com/office/officeart/2005/8/layout/process1"/>
    <dgm:cxn modelId="{0A10DAA5-6128-4635-B0AC-EE80E25CF40D}" type="presOf" srcId="{CEB99526-98FF-4DDA-A91B-9812A8E12542}" destId="{EFC3EFFC-7A66-4970-9351-62AAC00ECF11}" srcOrd="0" destOrd="0" presId="urn:microsoft.com/office/officeart/2005/8/layout/process1"/>
    <dgm:cxn modelId="{49BCBAB1-BCB5-4A7D-AFC8-59A6435119E2}" type="presOf" srcId="{DD2B13FF-2962-4A6B-BE10-91720D2A125A}" destId="{F3F7EDBD-76DE-4204-9F2E-4751FE5C57EE}" srcOrd="1" destOrd="0" presId="urn:microsoft.com/office/officeart/2005/8/layout/process1"/>
    <dgm:cxn modelId="{9994E7B3-10C5-4808-8C4D-265E4A7CB7E9}" type="presOf" srcId="{AFBF75D7-91F7-49F1-A169-B5E6FCA44E93}" destId="{AA35DB42-5FE7-4278-9666-22C1A187F441}" srcOrd="1" destOrd="0" presId="urn:microsoft.com/office/officeart/2005/8/layout/process1"/>
    <dgm:cxn modelId="{7CCFA0C3-C871-4CF9-BA24-EE56C3B52788}" type="presOf" srcId="{AFBF75D7-91F7-49F1-A169-B5E6FCA44E93}" destId="{5F75010D-366B-44CF-9C79-2F331BBE6A05}" srcOrd="0" destOrd="0" presId="urn:microsoft.com/office/officeart/2005/8/layout/process1"/>
    <dgm:cxn modelId="{6D91C1D5-3EA5-4CC4-BE97-D51DF6E117E1}" srcId="{B9BF1F73-4CA5-4D55-9D5B-AAF3FB37B4D1}" destId="{CE9FC6DD-E956-4836-9089-B3F20EBF707B}" srcOrd="3" destOrd="0" parTransId="{2E320BD3-4F4D-4CEC-A616-1B5E3CA20316}" sibTransId="{41BE8207-0336-43CC-BAFC-32332225B86D}"/>
    <dgm:cxn modelId="{CBC7C2D6-C6C1-44B8-91DB-3B411219B22F}" type="presOf" srcId="{AD2EBCAF-1EBE-43D6-A443-AB21087272EB}" destId="{B65EC7A1-E3AA-4058-A41F-6A60D3BBCC4E}" srcOrd="0" destOrd="0" presId="urn:microsoft.com/office/officeart/2005/8/layout/process1"/>
    <dgm:cxn modelId="{F5BA37D7-6E91-4DA4-812F-CD011B0331EC}" type="presOf" srcId="{002B71C9-0752-4807-98C2-0F20BD5AE260}" destId="{8317DB12-8C58-4EF2-9568-E9C7D0D31FA4}" srcOrd="0" destOrd="0" presId="urn:microsoft.com/office/officeart/2005/8/layout/process1"/>
    <dgm:cxn modelId="{11BA9AD9-CF1E-4833-9DB4-9021E1D0AE59}" type="presOf" srcId="{5B9EA2F3-AFC1-42D7-AD89-247DFD39A199}" destId="{867D9100-7602-411C-84F7-65503A052E0A}" srcOrd="0" destOrd="0" presId="urn:microsoft.com/office/officeart/2005/8/layout/process1"/>
    <dgm:cxn modelId="{AF492CDF-5489-4F89-8BBA-023F4135F66C}" srcId="{B9BF1F73-4CA5-4D55-9D5B-AAF3FB37B4D1}" destId="{20E847F1-A568-4FE4-95DA-2DB16840A65A}" srcOrd="0" destOrd="0" parTransId="{DA987EE3-2DCD-482F-B7AE-BC89B6B39DA6}" sibTransId="{7C2A355D-F071-408E-A0A2-C90D930E24F8}"/>
    <dgm:cxn modelId="{E40592EF-E628-4535-8A13-37E834E3E73C}" type="presOf" srcId="{7C2A355D-F071-408E-A0A2-C90D930E24F8}" destId="{AE8AD861-EEB1-4944-B8F9-0ADC94E9CC61}" srcOrd="0" destOrd="0" presId="urn:microsoft.com/office/officeart/2005/8/layout/process1"/>
    <dgm:cxn modelId="{00A0500D-2DF9-4922-981E-BDD6AEFECC5F}" type="presParOf" srcId="{5FE92E09-BA3A-4E06-B84F-6BAF07E2ABDF}" destId="{7BB20580-A25F-40B2-BCF9-1049181277AA}" srcOrd="0" destOrd="0" presId="urn:microsoft.com/office/officeart/2005/8/layout/process1"/>
    <dgm:cxn modelId="{7D37AFA5-8640-48BF-8359-730560E87C67}" type="presParOf" srcId="{5FE92E09-BA3A-4E06-B84F-6BAF07E2ABDF}" destId="{AE8AD861-EEB1-4944-B8F9-0ADC94E9CC61}" srcOrd="1" destOrd="0" presId="urn:microsoft.com/office/officeart/2005/8/layout/process1"/>
    <dgm:cxn modelId="{34FA6778-864A-49DC-B038-A01DB9B0A536}" type="presParOf" srcId="{AE8AD861-EEB1-4944-B8F9-0ADC94E9CC61}" destId="{C990FBA4-80E1-4F90-98BF-7A3C19583134}" srcOrd="0" destOrd="0" presId="urn:microsoft.com/office/officeart/2005/8/layout/process1"/>
    <dgm:cxn modelId="{242906C6-DAAD-4E5F-B599-602CCC76A2D3}" type="presParOf" srcId="{5FE92E09-BA3A-4E06-B84F-6BAF07E2ABDF}" destId="{C887D84F-E6BD-4686-80DA-4253E34C2074}" srcOrd="2" destOrd="0" presId="urn:microsoft.com/office/officeart/2005/8/layout/process1"/>
    <dgm:cxn modelId="{B33F315B-16D8-4BD0-A4EE-A77F2251EFC8}" type="presParOf" srcId="{5FE92E09-BA3A-4E06-B84F-6BAF07E2ABDF}" destId="{17DB73BB-2B96-41AF-BAF5-A84CC5EF721C}" srcOrd="3" destOrd="0" presId="urn:microsoft.com/office/officeart/2005/8/layout/process1"/>
    <dgm:cxn modelId="{1AC49D84-0ADF-4BFD-A9D8-96233C4560C1}" type="presParOf" srcId="{17DB73BB-2B96-41AF-BAF5-A84CC5EF721C}" destId="{F3F7EDBD-76DE-4204-9F2E-4751FE5C57EE}" srcOrd="0" destOrd="0" presId="urn:microsoft.com/office/officeart/2005/8/layout/process1"/>
    <dgm:cxn modelId="{E69C0AE5-731D-48EA-B691-325BCA817DF6}" type="presParOf" srcId="{5FE92E09-BA3A-4E06-B84F-6BAF07E2ABDF}" destId="{867D9100-7602-411C-84F7-65503A052E0A}" srcOrd="4" destOrd="0" presId="urn:microsoft.com/office/officeart/2005/8/layout/process1"/>
    <dgm:cxn modelId="{879B1244-1B1F-477B-A444-E0EA4DCAE91D}" type="presParOf" srcId="{5FE92E09-BA3A-4E06-B84F-6BAF07E2ABDF}" destId="{5F75010D-366B-44CF-9C79-2F331BBE6A05}" srcOrd="5" destOrd="0" presId="urn:microsoft.com/office/officeart/2005/8/layout/process1"/>
    <dgm:cxn modelId="{D27742CA-090A-4495-8AE4-E695BC80541A}" type="presParOf" srcId="{5F75010D-366B-44CF-9C79-2F331BBE6A05}" destId="{AA35DB42-5FE7-4278-9666-22C1A187F441}" srcOrd="0" destOrd="0" presId="urn:microsoft.com/office/officeart/2005/8/layout/process1"/>
    <dgm:cxn modelId="{9748E2B5-AB22-43E9-82A2-B06977943120}" type="presParOf" srcId="{5FE92E09-BA3A-4E06-B84F-6BAF07E2ABDF}" destId="{570EE7BB-0082-40F2-B4DF-B96F0A442B19}" srcOrd="6" destOrd="0" presId="urn:microsoft.com/office/officeart/2005/8/layout/process1"/>
    <dgm:cxn modelId="{3F0A6052-8B01-4ABC-9B23-150151992D02}" type="presParOf" srcId="{5FE92E09-BA3A-4E06-B84F-6BAF07E2ABDF}" destId="{8BA33FCC-4C31-43E9-985C-67947EEF70B8}" srcOrd="7" destOrd="0" presId="urn:microsoft.com/office/officeart/2005/8/layout/process1"/>
    <dgm:cxn modelId="{45F251C8-8DBA-48D9-A15B-A0F578EFB5A4}" type="presParOf" srcId="{8BA33FCC-4C31-43E9-985C-67947EEF70B8}" destId="{1004F363-4E77-44DE-963E-4D55DE03F247}" srcOrd="0" destOrd="0" presId="urn:microsoft.com/office/officeart/2005/8/layout/process1"/>
    <dgm:cxn modelId="{D708E8CE-C3E5-4ED6-ABA4-30EF983EB734}" type="presParOf" srcId="{5FE92E09-BA3A-4E06-B84F-6BAF07E2ABDF}" destId="{8317DB12-8C58-4EF2-9568-E9C7D0D31FA4}" srcOrd="8" destOrd="0" presId="urn:microsoft.com/office/officeart/2005/8/layout/process1"/>
    <dgm:cxn modelId="{B4CDB5D1-CA67-4337-8F5B-788DA581091A}" type="presParOf" srcId="{5FE92E09-BA3A-4E06-B84F-6BAF07E2ABDF}" destId="{B65EC7A1-E3AA-4058-A41F-6A60D3BBCC4E}" srcOrd="9" destOrd="0" presId="urn:microsoft.com/office/officeart/2005/8/layout/process1"/>
    <dgm:cxn modelId="{9C0A2BAF-B851-4CE7-B91D-C5FA717E103D}" type="presParOf" srcId="{B65EC7A1-E3AA-4058-A41F-6A60D3BBCC4E}" destId="{8D0CF8A5-3EB5-4A00-BB08-55E89082F937}" srcOrd="0" destOrd="0" presId="urn:microsoft.com/office/officeart/2005/8/layout/process1"/>
    <dgm:cxn modelId="{A9C9E6FE-F943-4A8C-AF53-327697891669}" type="presParOf" srcId="{5FE92E09-BA3A-4E06-B84F-6BAF07E2ABDF}" destId="{EFC3EFFC-7A66-4970-9351-62AAC00ECF11}" srcOrd="10" destOrd="0" presId="urn:microsoft.com/office/officeart/2005/8/layout/process1"/>
  </dgm:cxnLst>
  <dgm:bg>
    <a:solidFill>
      <a:schemeClr val="bg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BF1F73-4CA5-4D55-9D5B-AAF3FB37B4D1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CE9FC6DD-E956-4836-9089-B3F20EBF707B}">
      <dgm:prSet phldrT="[Text]" custT="1"/>
      <dgm:spPr/>
      <dgm:t>
        <a:bodyPr/>
        <a:lstStyle/>
        <a:p>
          <a:r>
            <a:rPr lang="en-US" sz="16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Chuẩn bị dạy học</a:t>
          </a:r>
        </a:p>
      </dgm:t>
    </dgm:pt>
    <dgm:pt modelId="{2E320BD3-4F4D-4CEC-A616-1B5E3CA20316}" type="parTrans" cxnId="{6D91C1D5-3EA5-4CC4-BE97-D51DF6E117E1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BE8207-0336-43CC-BAFC-32332225B86D}" type="sibTrans" cxnId="{6D91C1D5-3EA5-4CC4-BE97-D51DF6E117E1}">
      <dgm:prSet custT="1"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2B71C9-0752-4807-98C2-0F20BD5AE260}">
      <dgm:prSet phldrT="[Text]" custT="1"/>
      <dgm:spPr/>
      <dgm:t>
        <a:bodyPr/>
        <a:lstStyle/>
        <a:p>
          <a:r>
            <a:rPr lang="en-US" sz="16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Triển khai dạy học</a:t>
          </a:r>
        </a:p>
      </dgm:t>
    </dgm:pt>
    <dgm:pt modelId="{77A91599-FC7B-4B51-B54B-4691176189D4}" type="parTrans" cxnId="{957C5F1B-D0A7-4EC8-ACC4-26473073E919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2EBCAF-1EBE-43D6-A443-AB21087272EB}" type="sibTrans" cxnId="{957C5F1B-D0A7-4EC8-ACC4-26473073E919}">
      <dgm:prSet custT="1"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9EA2F3-AFC1-42D7-AD89-247DFD39A199}">
      <dgm:prSet custT="1"/>
      <dgm:spPr/>
      <dgm:t>
        <a:bodyPr/>
        <a:lstStyle/>
        <a:p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6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B7A464-6FBD-4D8E-BD7D-07BD1A126947}" type="parTrans" cxnId="{C6B96537-2B46-45F0-81A5-181BDA79E5AE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BF75D7-91F7-49F1-A169-B5E6FCA44E93}" type="sibTrans" cxnId="{C6B96537-2B46-45F0-81A5-181BDA79E5AE}">
      <dgm:prSet custT="1"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4F209D-DC68-4DB3-BCF9-A1670CABB417}">
      <dgm:prSet custT="1"/>
      <dgm:spPr/>
      <dgm:t>
        <a:bodyPr/>
        <a:lstStyle/>
        <a:p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Xây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dựng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phương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73F81C-1C0C-4405-9A3E-782CC6C7E36F}" type="parTrans" cxnId="{619C9A58-6942-42D2-B07F-7219278E368D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2B13FF-2962-4A6B-BE10-91720D2A125A}" type="sibTrans" cxnId="{619C9A58-6942-42D2-B07F-7219278E368D}">
      <dgm:prSet custT="1"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B99526-98FF-4DDA-A91B-9812A8E12542}">
      <dgm:prSet custT="1"/>
      <dgm:spPr/>
      <dgm:t>
        <a:bodyPr/>
        <a:lstStyle/>
        <a:p>
          <a:r>
            <a:rPr lang="en-US" sz="16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Đánh giá kết quả dạy học </a:t>
          </a:r>
        </a:p>
      </dgm:t>
    </dgm:pt>
    <dgm:pt modelId="{6D6181A4-F8ED-4FE9-99A9-E26A5BAAF713}" type="parTrans" cxnId="{FEEA5572-1C99-4B4D-9EDB-CA802F03EA82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8F53B2-E949-498A-948A-3AEB87E758A8}" type="sibTrans" cxnId="{FEEA5572-1C99-4B4D-9EDB-CA802F03EA82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4D07AD-14FC-4F51-A326-0CFA16CA235D}">
      <dgm:prSet custT="1"/>
      <dgm:spPr/>
      <dgm:t>
        <a:bodyPr/>
        <a:lstStyle/>
        <a:p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định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nhu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cầu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 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186F88-2822-4C59-964C-7BE88B38358B}" type="parTrans" cxnId="{A5C36585-8D20-42CE-9B79-91551B5C500C}">
      <dgm:prSet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107C6A-956E-4689-8251-03EE876CEDDF}" type="sibTrans" cxnId="{A5C36585-8D20-42CE-9B79-91551B5C500C}">
      <dgm:prSet custT="1"/>
      <dgm:spPr/>
      <dgm:t>
        <a:bodyPr/>
        <a:lstStyle/>
        <a:p>
          <a:endParaRPr lang="en-US" sz="16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E92E09-BA3A-4E06-B84F-6BAF07E2ABDF}" type="pres">
      <dgm:prSet presAssocID="{B9BF1F73-4CA5-4D55-9D5B-AAF3FB37B4D1}" presName="Name0" presStyleCnt="0">
        <dgm:presLayoutVars>
          <dgm:dir/>
          <dgm:resizeHandles val="exact"/>
        </dgm:presLayoutVars>
      </dgm:prSet>
      <dgm:spPr/>
    </dgm:pt>
    <dgm:pt modelId="{76060B0A-42DF-41B9-87B7-F832F3B02A0F}" type="pres">
      <dgm:prSet presAssocID="{8D4D07AD-14FC-4F51-A326-0CFA16CA235D}" presName="node" presStyleLbl="node1" presStyleIdx="0" presStyleCnt="6">
        <dgm:presLayoutVars>
          <dgm:bulletEnabled val="1"/>
        </dgm:presLayoutVars>
      </dgm:prSet>
      <dgm:spPr/>
    </dgm:pt>
    <dgm:pt modelId="{6AC46A5F-6218-4C74-9732-0AED16FD51ED}" type="pres">
      <dgm:prSet presAssocID="{57107C6A-956E-4689-8251-03EE876CEDDF}" presName="sibTrans" presStyleLbl="sibTrans2D1" presStyleIdx="0" presStyleCnt="5"/>
      <dgm:spPr/>
    </dgm:pt>
    <dgm:pt modelId="{0773B734-89FB-414E-9E56-ADAEA3FCBF3F}" type="pres">
      <dgm:prSet presAssocID="{57107C6A-956E-4689-8251-03EE876CEDDF}" presName="connectorText" presStyleLbl="sibTrans2D1" presStyleIdx="0" presStyleCnt="5"/>
      <dgm:spPr/>
    </dgm:pt>
    <dgm:pt modelId="{C887D84F-E6BD-4686-80DA-4253E34C2074}" type="pres">
      <dgm:prSet presAssocID="{214F209D-DC68-4DB3-BCF9-A1670CABB417}" presName="node" presStyleLbl="node1" presStyleIdx="1" presStyleCnt="6">
        <dgm:presLayoutVars>
          <dgm:bulletEnabled val="1"/>
        </dgm:presLayoutVars>
      </dgm:prSet>
      <dgm:spPr/>
    </dgm:pt>
    <dgm:pt modelId="{17DB73BB-2B96-41AF-BAF5-A84CC5EF721C}" type="pres">
      <dgm:prSet presAssocID="{DD2B13FF-2962-4A6B-BE10-91720D2A125A}" presName="sibTrans" presStyleLbl="sibTrans2D1" presStyleIdx="1" presStyleCnt="5"/>
      <dgm:spPr/>
    </dgm:pt>
    <dgm:pt modelId="{F3F7EDBD-76DE-4204-9F2E-4751FE5C57EE}" type="pres">
      <dgm:prSet presAssocID="{DD2B13FF-2962-4A6B-BE10-91720D2A125A}" presName="connectorText" presStyleLbl="sibTrans2D1" presStyleIdx="1" presStyleCnt="5"/>
      <dgm:spPr/>
    </dgm:pt>
    <dgm:pt modelId="{867D9100-7602-411C-84F7-65503A052E0A}" type="pres">
      <dgm:prSet presAssocID="{5B9EA2F3-AFC1-42D7-AD89-247DFD39A199}" presName="node" presStyleLbl="node1" presStyleIdx="2" presStyleCnt="6">
        <dgm:presLayoutVars>
          <dgm:bulletEnabled val="1"/>
        </dgm:presLayoutVars>
      </dgm:prSet>
      <dgm:spPr/>
    </dgm:pt>
    <dgm:pt modelId="{5F75010D-366B-44CF-9C79-2F331BBE6A05}" type="pres">
      <dgm:prSet presAssocID="{AFBF75D7-91F7-49F1-A169-B5E6FCA44E93}" presName="sibTrans" presStyleLbl="sibTrans2D1" presStyleIdx="2" presStyleCnt="5"/>
      <dgm:spPr/>
    </dgm:pt>
    <dgm:pt modelId="{AA35DB42-5FE7-4278-9666-22C1A187F441}" type="pres">
      <dgm:prSet presAssocID="{AFBF75D7-91F7-49F1-A169-B5E6FCA44E93}" presName="connectorText" presStyleLbl="sibTrans2D1" presStyleIdx="2" presStyleCnt="5"/>
      <dgm:spPr/>
    </dgm:pt>
    <dgm:pt modelId="{570EE7BB-0082-40F2-B4DF-B96F0A442B19}" type="pres">
      <dgm:prSet presAssocID="{CE9FC6DD-E956-4836-9089-B3F20EBF707B}" presName="node" presStyleLbl="node1" presStyleIdx="3" presStyleCnt="6">
        <dgm:presLayoutVars>
          <dgm:bulletEnabled val="1"/>
        </dgm:presLayoutVars>
      </dgm:prSet>
      <dgm:spPr/>
    </dgm:pt>
    <dgm:pt modelId="{8BA33FCC-4C31-43E9-985C-67947EEF70B8}" type="pres">
      <dgm:prSet presAssocID="{41BE8207-0336-43CC-BAFC-32332225B86D}" presName="sibTrans" presStyleLbl="sibTrans2D1" presStyleIdx="3" presStyleCnt="5"/>
      <dgm:spPr/>
    </dgm:pt>
    <dgm:pt modelId="{1004F363-4E77-44DE-963E-4D55DE03F247}" type="pres">
      <dgm:prSet presAssocID="{41BE8207-0336-43CC-BAFC-32332225B86D}" presName="connectorText" presStyleLbl="sibTrans2D1" presStyleIdx="3" presStyleCnt="5"/>
      <dgm:spPr/>
    </dgm:pt>
    <dgm:pt modelId="{8317DB12-8C58-4EF2-9568-E9C7D0D31FA4}" type="pres">
      <dgm:prSet presAssocID="{002B71C9-0752-4807-98C2-0F20BD5AE260}" presName="node" presStyleLbl="node1" presStyleIdx="4" presStyleCnt="6">
        <dgm:presLayoutVars>
          <dgm:bulletEnabled val="1"/>
        </dgm:presLayoutVars>
      </dgm:prSet>
      <dgm:spPr/>
    </dgm:pt>
    <dgm:pt modelId="{B65EC7A1-E3AA-4058-A41F-6A60D3BBCC4E}" type="pres">
      <dgm:prSet presAssocID="{AD2EBCAF-1EBE-43D6-A443-AB21087272EB}" presName="sibTrans" presStyleLbl="sibTrans2D1" presStyleIdx="4" presStyleCnt="5"/>
      <dgm:spPr/>
    </dgm:pt>
    <dgm:pt modelId="{8D0CF8A5-3EB5-4A00-BB08-55E89082F937}" type="pres">
      <dgm:prSet presAssocID="{AD2EBCAF-1EBE-43D6-A443-AB21087272EB}" presName="connectorText" presStyleLbl="sibTrans2D1" presStyleIdx="4" presStyleCnt="5"/>
      <dgm:spPr/>
    </dgm:pt>
    <dgm:pt modelId="{EFC3EFFC-7A66-4970-9351-62AAC00ECF11}" type="pres">
      <dgm:prSet presAssocID="{CEB99526-98FF-4DDA-A91B-9812A8E12542}" presName="node" presStyleLbl="node1" presStyleIdx="5" presStyleCnt="6">
        <dgm:presLayoutVars>
          <dgm:bulletEnabled val="1"/>
        </dgm:presLayoutVars>
      </dgm:prSet>
      <dgm:spPr/>
    </dgm:pt>
  </dgm:ptLst>
  <dgm:cxnLst>
    <dgm:cxn modelId="{4B52ED12-118E-4525-BB0A-3C12BE96CF0F}" type="presOf" srcId="{B9BF1F73-4CA5-4D55-9D5B-AAF3FB37B4D1}" destId="{5FE92E09-BA3A-4E06-B84F-6BAF07E2ABDF}" srcOrd="0" destOrd="0" presId="urn:microsoft.com/office/officeart/2005/8/layout/process1"/>
    <dgm:cxn modelId="{957C5F1B-D0A7-4EC8-ACC4-26473073E919}" srcId="{B9BF1F73-4CA5-4D55-9D5B-AAF3FB37B4D1}" destId="{002B71C9-0752-4807-98C2-0F20BD5AE260}" srcOrd="4" destOrd="0" parTransId="{77A91599-FC7B-4B51-B54B-4691176189D4}" sibTransId="{AD2EBCAF-1EBE-43D6-A443-AB21087272EB}"/>
    <dgm:cxn modelId="{ACEA3C1D-15F3-4BD0-B20F-3AA2A204EC9F}" type="presOf" srcId="{AD2EBCAF-1EBE-43D6-A443-AB21087272EB}" destId="{8D0CF8A5-3EB5-4A00-BB08-55E89082F937}" srcOrd="1" destOrd="0" presId="urn:microsoft.com/office/officeart/2005/8/layout/process1"/>
    <dgm:cxn modelId="{27896220-AAF4-4415-8C30-C9B03205B4DE}" type="presOf" srcId="{DD2B13FF-2962-4A6B-BE10-91720D2A125A}" destId="{17DB73BB-2B96-41AF-BAF5-A84CC5EF721C}" srcOrd="0" destOrd="0" presId="urn:microsoft.com/office/officeart/2005/8/layout/process1"/>
    <dgm:cxn modelId="{3B688436-4D15-45D4-978B-252BCFFBEF86}" type="presOf" srcId="{214F209D-DC68-4DB3-BCF9-A1670CABB417}" destId="{C887D84F-E6BD-4686-80DA-4253E34C2074}" srcOrd="0" destOrd="0" presId="urn:microsoft.com/office/officeart/2005/8/layout/process1"/>
    <dgm:cxn modelId="{C6B96537-2B46-45F0-81A5-181BDA79E5AE}" srcId="{B9BF1F73-4CA5-4D55-9D5B-AAF3FB37B4D1}" destId="{5B9EA2F3-AFC1-42D7-AD89-247DFD39A199}" srcOrd="2" destOrd="0" parTransId="{E2B7A464-6FBD-4D8E-BD7D-07BD1A126947}" sibTransId="{AFBF75D7-91F7-49F1-A169-B5E6FCA44E93}"/>
    <dgm:cxn modelId="{43AFF14A-53FB-4B8B-86EF-F2F6B111D564}" type="presOf" srcId="{8D4D07AD-14FC-4F51-A326-0CFA16CA235D}" destId="{76060B0A-42DF-41B9-87B7-F832F3B02A0F}" srcOrd="0" destOrd="0" presId="urn:microsoft.com/office/officeart/2005/8/layout/process1"/>
    <dgm:cxn modelId="{FEEA5572-1C99-4B4D-9EDB-CA802F03EA82}" srcId="{B9BF1F73-4CA5-4D55-9D5B-AAF3FB37B4D1}" destId="{CEB99526-98FF-4DDA-A91B-9812A8E12542}" srcOrd="5" destOrd="0" parTransId="{6D6181A4-F8ED-4FE9-99A9-E26A5BAAF713}" sibTransId="{5F8F53B2-E949-498A-948A-3AEB87E758A8}"/>
    <dgm:cxn modelId="{BD7A1A74-4534-4D19-9A3C-52C9B78A393B}" type="presOf" srcId="{CE9FC6DD-E956-4836-9089-B3F20EBF707B}" destId="{570EE7BB-0082-40F2-B4DF-B96F0A442B19}" srcOrd="0" destOrd="0" presId="urn:microsoft.com/office/officeart/2005/8/layout/process1"/>
    <dgm:cxn modelId="{3816C057-1CAE-432B-8F8D-8CA8E2E9E19D}" type="presOf" srcId="{41BE8207-0336-43CC-BAFC-32332225B86D}" destId="{8BA33FCC-4C31-43E9-985C-67947EEF70B8}" srcOrd="0" destOrd="0" presId="urn:microsoft.com/office/officeart/2005/8/layout/process1"/>
    <dgm:cxn modelId="{D1274178-EF53-47E1-B583-5E61035D4AFF}" type="presOf" srcId="{57107C6A-956E-4689-8251-03EE876CEDDF}" destId="{6AC46A5F-6218-4C74-9732-0AED16FD51ED}" srcOrd="0" destOrd="0" presId="urn:microsoft.com/office/officeart/2005/8/layout/process1"/>
    <dgm:cxn modelId="{619C9A58-6942-42D2-B07F-7219278E368D}" srcId="{B9BF1F73-4CA5-4D55-9D5B-AAF3FB37B4D1}" destId="{214F209D-DC68-4DB3-BCF9-A1670CABB417}" srcOrd="1" destOrd="0" parTransId="{E473F81C-1C0C-4405-9A3E-782CC6C7E36F}" sibTransId="{DD2B13FF-2962-4A6B-BE10-91720D2A125A}"/>
    <dgm:cxn modelId="{A5C36585-8D20-42CE-9B79-91551B5C500C}" srcId="{B9BF1F73-4CA5-4D55-9D5B-AAF3FB37B4D1}" destId="{8D4D07AD-14FC-4F51-A326-0CFA16CA235D}" srcOrd="0" destOrd="0" parTransId="{84186F88-2822-4C59-964C-7BE88B38358B}" sibTransId="{57107C6A-956E-4689-8251-03EE876CEDDF}"/>
    <dgm:cxn modelId="{37B2E385-9CC6-4EF0-A2E2-F7260ABDC2D7}" type="presOf" srcId="{57107C6A-956E-4689-8251-03EE876CEDDF}" destId="{0773B734-89FB-414E-9E56-ADAEA3FCBF3F}" srcOrd="1" destOrd="0" presId="urn:microsoft.com/office/officeart/2005/8/layout/process1"/>
    <dgm:cxn modelId="{9ADC3789-030F-40CF-954B-61128C701BE9}" type="presOf" srcId="{41BE8207-0336-43CC-BAFC-32332225B86D}" destId="{1004F363-4E77-44DE-963E-4D55DE03F247}" srcOrd="1" destOrd="0" presId="urn:microsoft.com/office/officeart/2005/8/layout/process1"/>
    <dgm:cxn modelId="{0A10DAA5-6128-4635-B0AC-EE80E25CF40D}" type="presOf" srcId="{CEB99526-98FF-4DDA-A91B-9812A8E12542}" destId="{EFC3EFFC-7A66-4970-9351-62AAC00ECF11}" srcOrd="0" destOrd="0" presId="urn:microsoft.com/office/officeart/2005/8/layout/process1"/>
    <dgm:cxn modelId="{49BCBAB1-BCB5-4A7D-AFC8-59A6435119E2}" type="presOf" srcId="{DD2B13FF-2962-4A6B-BE10-91720D2A125A}" destId="{F3F7EDBD-76DE-4204-9F2E-4751FE5C57EE}" srcOrd="1" destOrd="0" presId="urn:microsoft.com/office/officeart/2005/8/layout/process1"/>
    <dgm:cxn modelId="{9994E7B3-10C5-4808-8C4D-265E4A7CB7E9}" type="presOf" srcId="{AFBF75D7-91F7-49F1-A169-B5E6FCA44E93}" destId="{AA35DB42-5FE7-4278-9666-22C1A187F441}" srcOrd="1" destOrd="0" presId="urn:microsoft.com/office/officeart/2005/8/layout/process1"/>
    <dgm:cxn modelId="{7CCFA0C3-C871-4CF9-BA24-EE56C3B52788}" type="presOf" srcId="{AFBF75D7-91F7-49F1-A169-B5E6FCA44E93}" destId="{5F75010D-366B-44CF-9C79-2F331BBE6A05}" srcOrd="0" destOrd="0" presId="urn:microsoft.com/office/officeart/2005/8/layout/process1"/>
    <dgm:cxn modelId="{6D91C1D5-3EA5-4CC4-BE97-D51DF6E117E1}" srcId="{B9BF1F73-4CA5-4D55-9D5B-AAF3FB37B4D1}" destId="{CE9FC6DD-E956-4836-9089-B3F20EBF707B}" srcOrd="3" destOrd="0" parTransId="{2E320BD3-4F4D-4CEC-A616-1B5E3CA20316}" sibTransId="{41BE8207-0336-43CC-BAFC-32332225B86D}"/>
    <dgm:cxn modelId="{CBC7C2D6-C6C1-44B8-91DB-3B411219B22F}" type="presOf" srcId="{AD2EBCAF-1EBE-43D6-A443-AB21087272EB}" destId="{B65EC7A1-E3AA-4058-A41F-6A60D3BBCC4E}" srcOrd="0" destOrd="0" presId="urn:microsoft.com/office/officeart/2005/8/layout/process1"/>
    <dgm:cxn modelId="{F5BA37D7-6E91-4DA4-812F-CD011B0331EC}" type="presOf" srcId="{002B71C9-0752-4807-98C2-0F20BD5AE260}" destId="{8317DB12-8C58-4EF2-9568-E9C7D0D31FA4}" srcOrd="0" destOrd="0" presId="urn:microsoft.com/office/officeart/2005/8/layout/process1"/>
    <dgm:cxn modelId="{11BA9AD9-CF1E-4833-9DB4-9021E1D0AE59}" type="presOf" srcId="{5B9EA2F3-AFC1-42D7-AD89-247DFD39A199}" destId="{867D9100-7602-411C-84F7-65503A052E0A}" srcOrd="0" destOrd="0" presId="urn:microsoft.com/office/officeart/2005/8/layout/process1"/>
    <dgm:cxn modelId="{529725DE-E428-4211-ABEF-4B3F1A340829}" type="presParOf" srcId="{5FE92E09-BA3A-4E06-B84F-6BAF07E2ABDF}" destId="{76060B0A-42DF-41B9-87B7-F832F3B02A0F}" srcOrd="0" destOrd="0" presId="urn:microsoft.com/office/officeart/2005/8/layout/process1"/>
    <dgm:cxn modelId="{C7D6ED5B-2FC2-4D0E-977C-9FC2D90A6828}" type="presParOf" srcId="{5FE92E09-BA3A-4E06-B84F-6BAF07E2ABDF}" destId="{6AC46A5F-6218-4C74-9732-0AED16FD51ED}" srcOrd="1" destOrd="0" presId="urn:microsoft.com/office/officeart/2005/8/layout/process1"/>
    <dgm:cxn modelId="{84A6C1AC-FDF2-4C1B-B70C-18E127BA8406}" type="presParOf" srcId="{6AC46A5F-6218-4C74-9732-0AED16FD51ED}" destId="{0773B734-89FB-414E-9E56-ADAEA3FCBF3F}" srcOrd="0" destOrd="0" presId="urn:microsoft.com/office/officeart/2005/8/layout/process1"/>
    <dgm:cxn modelId="{242906C6-DAAD-4E5F-B599-602CCC76A2D3}" type="presParOf" srcId="{5FE92E09-BA3A-4E06-B84F-6BAF07E2ABDF}" destId="{C887D84F-E6BD-4686-80DA-4253E34C2074}" srcOrd="2" destOrd="0" presId="urn:microsoft.com/office/officeart/2005/8/layout/process1"/>
    <dgm:cxn modelId="{B33F315B-16D8-4BD0-A4EE-A77F2251EFC8}" type="presParOf" srcId="{5FE92E09-BA3A-4E06-B84F-6BAF07E2ABDF}" destId="{17DB73BB-2B96-41AF-BAF5-A84CC5EF721C}" srcOrd="3" destOrd="0" presId="urn:microsoft.com/office/officeart/2005/8/layout/process1"/>
    <dgm:cxn modelId="{1AC49D84-0ADF-4BFD-A9D8-96233C4560C1}" type="presParOf" srcId="{17DB73BB-2B96-41AF-BAF5-A84CC5EF721C}" destId="{F3F7EDBD-76DE-4204-9F2E-4751FE5C57EE}" srcOrd="0" destOrd="0" presId="urn:microsoft.com/office/officeart/2005/8/layout/process1"/>
    <dgm:cxn modelId="{E69C0AE5-731D-48EA-B691-325BCA817DF6}" type="presParOf" srcId="{5FE92E09-BA3A-4E06-B84F-6BAF07E2ABDF}" destId="{867D9100-7602-411C-84F7-65503A052E0A}" srcOrd="4" destOrd="0" presId="urn:microsoft.com/office/officeart/2005/8/layout/process1"/>
    <dgm:cxn modelId="{879B1244-1B1F-477B-A444-E0EA4DCAE91D}" type="presParOf" srcId="{5FE92E09-BA3A-4E06-B84F-6BAF07E2ABDF}" destId="{5F75010D-366B-44CF-9C79-2F331BBE6A05}" srcOrd="5" destOrd="0" presId="urn:microsoft.com/office/officeart/2005/8/layout/process1"/>
    <dgm:cxn modelId="{D27742CA-090A-4495-8AE4-E695BC80541A}" type="presParOf" srcId="{5F75010D-366B-44CF-9C79-2F331BBE6A05}" destId="{AA35DB42-5FE7-4278-9666-22C1A187F441}" srcOrd="0" destOrd="0" presId="urn:microsoft.com/office/officeart/2005/8/layout/process1"/>
    <dgm:cxn modelId="{9748E2B5-AB22-43E9-82A2-B06977943120}" type="presParOf" srcId="{5FE92E09-BA3A-4E06-B84F-6BAF07E2ABDF}" destId="{570EE7BB-0082-40F2-B4DF-B96F0A442B19}" srcOrd="6" destOrd="0" presId="urn:microsoft.com/office/officeart/2005/8/layout/process1"/>
    <dgm:cxn modelId="{3F0A6052-8B01-4ABC-9B23-150151992D02}" type="presParOf" srcId="{5FE92E09-BA3A-4E06-B84F-6BAF07E2ABDF}" destId="{8BA33FCC-4C31-43E9-985C-67947EEF70B8}" srcOrd="7" destOrd="0" presId="urn:microsoft.com/office/officeart/2005/8/layout/process1"/>
    <dgm:cxn modelId="{45F251C8-8DBA-48D9-A15B-A0F578EFB5A4}" type="presParOf" srcId="{8BA33FCC-4C31-43E9-985C-67947EEF70B8}" destId="{1004F363-4E77-44DE-963E-4D55DE03F247}" srcOrd="0" destOrd="0" presId="urn:microsoft.com/office/officeart/2005/8/layout/process1"/>
    <dgm:cxn modelId="{D708E8CE-C3E5-4ED6-ABA4-30EF983EB734}" type="presParOf" srcId="{5FE92E09-BA3A-4E06-B84F-6BAF07E2ABDF}" destId="{8317DB12-8C58-4EF2-9568-E9C7D0D31FA4}" srcOrd="8" destOrd="0" presId="urn:microsoft.com/office/officeart/2005/8/layout/process1"/>
    <dgm:cxn modelId="{B4CDB5D1-CA67-4337-8F5B-788DA581091A}" type="presParOf" srcId="{5FE92E09-BA3A-4E06-B84F-6BAF07E2ABDF}" destId="{B65EC7A1-E3AA-4058-A41F-6A60D3BBCC4E}" srcOrd="9" destOrd="0" presId="urn:microsoft.com/office/officeart/2005/8/layout/process1"/>
    <dgm:cxn modelId="{9C0A2BAF-B851-4CE7-B91D-C5FA717E103D}" type="presParOf" srcId="{B65EC7A1-E3AA-4058-A41F-6A60D3BBCC4E}" destId="{8D0CF8A5-3EB5-4A00-BB08-55E89082F937}" srcOrd="0" destOrd="0" presId="urn:microsoft.com/office/officeart/2005/8/layout/process1"/>
    <dgm:cxn modelId="{A9C9E6FE-F943-4A8C-AF53-327697891669}" type="presParOf" srcId="{5FE92E09-BA3A-4E06-B84F-6BAF07E2ABDF}" destId="{EFC3EFFC-7A66-4970-9351-62AAC00ECF11}" srcOrd="10" destOrd="0" presId="urn:microsoft.com/office/officeart/2005/8/layout/process1"/>
  </dgm:cxnLst>
  <dgm:bg>
    <a:solidFill>
      <a:schemeClr val="bg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40582B-5EA7-47C3-B6F0-E3DF340B704C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53B9791A-43B5-4024-B848-FCBF70BF1320}">
      <dgm:prSet phldrT="[Text]" custT="1"/>
      <dgm:spPr/>
      <dgm:t>
        <a:bodyPr/>
        <a:lstStyle/>
        <a:p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của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một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endParaRPr lang="en-U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8D7E67-10A3-472E-85D2-14E6691E93FB}" type="parTrans" cxnId="{85E6D9DB-7F82-483B-895C-7B227C7DE0D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F0A6EE-6C3C-417E-B830-0B8173B054C6}" type="sibTrans" cxnId="{85E6D9DB-7F82-483B-895C-7B227C7DE0D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EB2A75-4399-44F6-B28F-86697C41C633}">
      <dgm:prSet phldrT="[Text]" custT="1"/>
      <dgm:spPr/>
      <dgm:t>
        <a:bodyPr/>
        <a:lstStyle/>
        <a:p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Mô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đun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sở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nghề                              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cung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kiến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thức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kĩ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sở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nghề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để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                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chung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3035CD-0DB6-41C1-9ACA-D62E42C4D073}" type="parTrans" cxnId="{A03FC727-F76E-419C-BF2E-C3FA190ABDB1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9365C7-B3E8-4D3E-B402-EFC887DDC5E1}" type="sibTrans" cxnId="{A03FC727-F76E-419C-BF2E-C3FA190ABDB1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4D96D9-8DE1-4936-AF4F-14C369743DB7}">
      <dgm:prSet custT="1"/>
      <dgm:spPr/>
      <dgm:t>
        <a:bodyPr/>
        <a:lstStyle/>
        <a:p>
          <a:r>
            <a:rPr lang="en-US" sz="1800" b="1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Mô</a:t>
          </a:r>
          <a:r>
            <a:rPr lang="en-US" sz="1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đun</a:t>
          </a:r>
          <a:r>
            <a:rPr lang="en-US" sz="1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chuyên</a:t>
          </a:r>
          <a:r>
            <a:rPr lang="en-US" sz="1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nghề         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               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chuyên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nghề  </a:t>
          </a:r>
        </a:p>
      </dgm:t>
    </dgm:pt>
    <dgm:pt modelId="{5F247762-A6CC-46DA-885F-66CEBAD640A4}" type="parTrans" cxnId="{5BACBAAE-11AF-4384-90FE-AAA9F1EB1153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288028-8738-4DE2-B3EC-BA8F9B942656}" type="sibTrans" cxnId="{5BACBAAE-11AF-4384-90FE-AAA9F1EB1153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89D519-30AB-46D5-BEA3-C43853D46A26}">
      <dgm:prSet phldrT="[Text]" custT="1"/>
      <dgm:spPr/>
      <dgm:t>
        <a:bodyPr/>
        <a:lstStyle/>
        <a:p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r>
            <a:rPr lang="en-US" sz="1800" dirty="0">
              <a:latin typeface="Arial" panose="020B0604020202020204" pitchFamily="34" charset="0"/>
              <a:cs typeface="Arial" panose="020B0604020202020204" pitchFamily="34" charset="0"/>
            </a:rPr>
            <a:t>                             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cung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kiến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thức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khoa học,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kĩ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thuật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quan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đến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nghề,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nền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tảng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để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</dgm:t>
    </dgm:pt>
    <dgm:pt modelId="{B4005D24-5E12-4E16-9DE2-6E9CAD134EAF}" type="sibTrans" cxnId="{47E7DF43-01A5-4061-97C5-DD9531C508B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195E58-E17C-4A52-8101-878953114FB0}" type="parTrans" cxnId="{47E7DF43-01A5-4061-97C5-DD9531C508B5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3573C8-A9A9-4E74-97BA-ABD1216B5A16}">
      <dgm:prSet custT="1"/>
      <dgm:spPr/>
      <dgm:t>
        <a:bodyPr/>
        <a:lstStyle/>
        <a:p>
          <a:r>
            <a:rPr lang="en-US" sz="16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Bài</a:t>
          </a:r>
          <a:r>
            <a:rPr 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r>
            <a:rPr 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BH 02…</a:t>
          </a:r>
        </a:p>
      </dgm:t>
    </dgm:pt>
    <dgm:pt modelId="{42519023-8175-44E4-9A51-F300BC626BCE}" type="parTrans" cxnId="{7BE762B7-4B8F-4686-AD95-10DBDC53EBD5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9141AE-C1AC-4650-98B6-EB6FA40E09A1}" type="sibTrans" cxnId="{7BE762B7-4B8F-4686-AD95-10DBDC53EBD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800018-B426-4FFE-B049-D49FAB9072D2}">
      <dgm:prSet custT="1"/>
      <dgm:spPr/>
      <dgm:t>
        <a:bodyPr/>
        <a:lstStyle/>
        <a:p>
          <a:r>
            <a:rPr lang="en-US" sz="16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Bài</a:t>
          </a:r>
          <a:r>
            <a:rPr 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r>
            <a:rPr 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BH 01</a:t>
          </a:r>
        </a:p>
      </dgm:t>
    </dgm:pt>
    <dgm:pt modelId="{E82BB5C9-3690-4B8A-9B5C-A43601210163}" type="parTrans" cxnId="{FCE3B577-BAB9-432D-A656-7D6C2E9D4C3E}">
      <dgm:prSet custT="1"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E9681E-DCFA-48C3-A914-02D5D1D614DE}" type="sibTrans" cxnId="{FCE3B577-BAB9-432D-A656-7D6C2E9D4C3E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C42DAA-8B8E-4FF6-8678-BB0E58AF241F}" type="pres">
      <dgm:prSet presAssocID="{5E40582B-5EA7-47C3-B6F0-E3DF340B704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8BA1A7E-F863-45D4-9F09-3874DF99D44D}" type="pres">
      <dgm:prSet presAssocID="{53B9791A-43B5-4024-B848-FCBF70BF1320}" presName="root1" presStyleCnt="0"/>
      <dgm:spPr/>
    </dgm:pt>
    <dgm:pt modelId="{F3948BFC-EA25-4417-8E1F-FE5D42163653}" type="pres">
      <dgm:prSet presAssocID="{53B9791A-43B5-4024-B848-FCBF70BF1320}" presName="LevelOneTextNode" presStyleLbl="node0" presStyleIdx="0" presStyleCnt="1">
        <dgm:presLayoutVars>
          <dgm:chPref val="3"/>
        </dgm:presLayoutVars>
      </dgm:prSet>
      <dgm:spPr/>
    </dgm:pt>
    <dgm:pt modelId="{F523FE4B-5795-4236-AEC9-F900F8E719D8}" type="pres">
      <dgm:prSet presAssocID="{53B9791A-43B5-4024-B848-FCBF70BF1320}" presName="level2hierChild" presStyleCnt="0"/>
      <dgm:spPr/>
    </dgm:pt>
    <dgm:pt modelId="{3CCB72CD-FA52-4DDF-B898-2EFF1BE68D3D}" type="pres">
      <dgm:prSet presAssocID="{21195E58-E17C-4A52-8101-878953114FB0}" presName="conn2-1" presStyleLbl="parChTrans1D2" presStyleIdx="0" presStyleCnt="3"/>
      <dgm:spPr/>
    </dgm:pt>
    <dgm:pt modelId="{42D24B38-AE16-463D-B229-3AFE11889739}" type="pres">
      <dgm:prSet presAssocID="{21195E58-E17C-4A52-8101-878953114FB0}" presName="connTx" presStyleLbl="parChTrans1D2" presStyleIdx="0" presStyleCnt="3"/>
      <dgm:spPr/>
    </dgm:pt>
    <dgm:pt modelId="{D5B8E9CE-BA5A-434D-A8DC-38AB9C40A588}" type="pres">
      <dgm:prSet presAssocID="{DE89D519-30AB-46D5-BEA3-C43853D46A26}" presName="root2" presStyleCnt="0"/>
      <dgm:spPr/>
    </dgm:pt>
    <dgm:pt modelId="{651CE32E-7F59-4A6B-AFDA-B23544666CFE}" type="pres">
      <dgm:prSet presAssocID="{DE89D519-30AB-46D5-BEA3-C43853D46A26}" presName="LevelTwoTextNode" presStyleLbl="node2" presStyleIdx="0" presStyleCnt="3">
        <dgm:presLayoutVars>
          <dgm:chPref val="3"/>
        </dgm:presLayoutVars>
      </dgm:prSet>
      <dgm:spPr/>
    </dgm:pt>
    <dgm:pt modelId="{689F732A-5FB9-439A-A8B5-44D51FEF498F}" type="pres">
      <dgm:prSet presAssocID="{DE89D519-30AB-46D5-BEA3-C43853D46A26}" presName="level3hierChild" presStyleCnt="0"/>
      <dgm:spPr/>
    </dgm:pt>
    <dgm:pt modelId="{58B09220-6D82-4AA3-BBB5-4AEB0E115647}" type="pres">
      <dgm:prSet presAssocID="{0E3035CD-0DB6-41C1-9ACA-D62E42C4D073}" presName="conn2-1" presStyleLbl="parChTrans1D2" presStyleIdx="1" presStyleCnt="3"/>
      <dgm:spPr/>
    </dgm:pt>
    <dgm:pt modelId="{B59A0AAB-B31F-4250-BBC4-5FAA69428214}" type="pres">
      <dgm:prSet presAssocID="{0E3035CD-0DB6-41C1-9ACA-D62E42C4D073}" presName="connTx" presStyleLbl="parChTrans1D2" presStyleIdx="1" presStyleCnt="3"/>
      <dgm:spPr/>
    </dgm:pt>
    <dgm:pt modelId="{B52F008B-F938-4803-A717-65688C51EC84}" type="pres">
      <dgm:prSet presAssocID="{4EEB2A75-4399-44F6-B28F-86697C41C633}" presName="root2" presStyleCnt="0"/>
      <dgm:spPr/>
    </dgm:pt>
    <dgm:pt modelId="{16BA22CD-FE28-4575-91BC-5EC725B9B569}" type="pres">
      <dgm:prSet presAssocID="{4EEB2A75-4399-44F6-B28F-86697C41C633}" presName="LevelTwoTextNode" presStyleLbl="node2" presStyleIdx="1" presStyleCnt="3">
        <dgm:presLayoutVars>
          <dgm:chPref val="3"/>
        </dgm:presLayoutVars>
      </dgm:prSet>
      <dgm:spPr/>
    </dgm:pt>
    <dgm:pt modelId="{4B8F7351-E3CA-46DF-A2CD-60AEF4C8B27C}" type="pres">
      <dgm:prSet presAssocID="{4EEB2A75-4399-44F6-B28F-86697C41C633}" presName="level3hierChild" presStyleCnt="0"/>
      <dgm:spPr/>
    </dgm:pt>
    <dgm:pt modelId="{DA303695-1CB6-49E5-991A-C04D38AAE189}" type="pres">
      <dgm:prSet presAssocID="{5F247762-A6CC-46DA-885F-66CEBAD640A4}" presName="conn2-1" presStyleLbl="parChTrans1D2" presStyleIdx="2" presStyleCnt="3"/>
      <dgm:spPr/>
    </dgm:pt>
    <dgm:pt modelId="{1CFE954E-CCE4-42FE-AF5D-16275DE52B38}" type="pres">
      <dgm:prSet presAssocID="{5F247762-A6CC-46DA-885F-66CEBAD640A4}" presName="connTx" presStyleLbl="parChTrans1D2" presStyleIdx="2" presStyleCnt="3"/>
      <dgm:spPr/>
    </dgm:pt>
    <dgm:pt modelId="{1EAF728E-E338-4B82-8CDD-C640426C45DE}" type="pres">
      <dgm:prSet presAssocID="{494D96D9-8DE1-4936-AF4F-14C369743DB7}" presName="root2" presStyleCnt="0"/>
      <dgm:spPr/>
    </dgm:pt>
    <dgm:pt modelId="{4B527E0B-E0DB-417C-9F81-C41FDC1C2DD2}" type="pres">
      <dgm:prSet presAssocID="{494D96D9-8DE1-4936-AF4F-14C369743DB7}" presName="LevelTwoTextNode" presStyleLbl="node2" presStyleIdx="2" presStyleCnt="3">
        <dgm:presLayoutVars>
          <dgm:chPref val="3"/>
        </dgm:presLayoutVars>
      </dgm:prSet>
      <dgm:spPr/>
    </dgm:pt>
    <dgm:pt modelId="{5841944A-F6E1-4F2B-8035-87FDE3E00F60}" type="pres">
      <dgm:prSet presAssocID="{494D96D9-8DE1-4936-AF4F-14C369743DB7}" presName="level3hierChild" presStyleCnt="0"/>
      <dgm:spPr/>
    </dgm:pt>
    <dgm:pt modelId="{53A5CCE7-9B3C-4D2D-BA01-833E10788113}" type="pres">
      <dgm:prSet presAssocID="{E82BB5C9-3690-4B8A-9B5C-A43601210163}" presName="conn2-1" presStyleLbl="parChTrans1D3" presStyleIdx="0" presStyleCnt="2"/>
      <dgm:spPr/>
    </dgm:pt>
    <dgm:pt modelId="{7C9F9948-6536-40F1-9F65-B1C965065336}" type="pres">
      <dgm:prSet presAssocID="{E82BB5C9-3690-4B8A-9B5C-A43601210163}" presName="connTx" presStyleLbl="parChTrans1D3" presStyleIdx="0" presStyleCnt="2"/>
      <dgm:spPr/>
    </dgm:pt>
    <dgm:pt modelId="{9F6D0819-6945-4637-8E26-EDF1CE0F9B2A}" type="pres">
      <dgm:prSet presAssocID="{76800018-B426-4FFE-B049-D49FAB9072D2}" presName="root2" presStyleCnt="0"/>
      <dgm:spPr/>
    </dgm:pt>
    <dgm:pt modelId="{75405656-1913-40B2-B4CC-3C1B14873555}" type="pres">
      <dgm:prSet presAssocID="{76800018-B426-4FFE-B049-D49FAB9072D2}" presName="LevelTwoTextNode" presStyleLbl="node3" presStyleIdx="0" presStyleCnt="2" custScaleX="54981" custScaleY="49329">
        <dgm:presLayoutVars>
          <dgm:chPref val="3"/>
        </dgm:presLayoutVars>
      </dgm:prSet>
      <dgm:spPr/>
    </dgm:pt>
    <dgm:pt modelId="{69215E03-C1C7-4BFF-9456-803E01E813F7}" type="pres">
      <dgm:prSet presAssocID="{76800018-B426-4FFE-B049-D49FAB9072D2}" presName="level3hierChild" presStyleCnt="0"/>
      <dgm:spPr/>
    </dgm:pt>
    <dgm:pt modelId="{B17DB41A-2FF4-4DAC-8EBC-1A4F3F3A01CD}" type="pres">
      <dgm:prSet presAssocID="{42519023-8175-44E4-9A51-F300BC626BCE}" presName="conn2-1" presStyleLbl="parChTrans1D3" presStyleIdx="1" presStyleCnt="2"/>
      <dgm:spPr/>
    </dgm:pt>
    <dgm:pt modelId="{FBFB3991-1EE8-4D48-84D8-E71D1E010054}" type="pres">
      <dgm:prSet presAssocID="{42519023-8175-44E4-9A51-F300BC626BCE}" presName="connTx" presStyleLbl="parChTrans1D3" presStyleIdx="1" presStyleCnt="2"/>
      <dgm:spPr/>
    </dgm:pt>
    <dgm:pt modelId="{7CE3AD62-C87C-4E06-AD39-EA6DB8638907}" type="pres">
      <dgm:prSet presAssocID="{8A3573C8-A9A9-4E74-97BA-ABD1216B5A16}" presName="root2" presStyleCnt="0"/>
      <dgm:spPr/>
    </dgm:pt>
    <dgm:pt modelId="{76EA062C-FEC4-400D-8049-F734046A8AD8}" type="pres">
      <dgm:prSet presAssocID="{8A3573C8-A9A9-4E74-97BA-ABD1216B5A16}" presName="LevelTwoTextNode" presStyleLbl="node3" presStyleIdx="1" presStyleCnt="2" custScaleX="55954" custScaleY="48214">
        <dgm:presLayoutVars>
          <dgm:chPref val="3"/>
        </dgm:presLayoutVars>
      </dgm:prSet>
      <dgm:spPr/>
    </dgm:pt>
    <dgm:pt modelId="{8022ACA6-71F4-4F37-BA6E-141EFDB8A06C}" type="pres">
      <dgm:prSet presAssocID="{8A3573C8-A9A9-4E74-97BA-ABD1216B5A16}" presName="level3hierChild" presStyleCnt="0"/>
      <dgm:spPr/>
    </dgm:pt>
  </dgm:ptLst>
  <dgm:cxnLst>
    <dgm:cxn modelId="{1E190401-3670-48F6-A40A-B4F56F81B767}" type="presOf" srcId="{42519023-8175-44E4-9A51-F300BC626BCE}" destId="{B17DB41A-2FF4-4DAC-8EBC-1A4F3F3A01CD}" srcOrd="0" destOrd="0" presId="urn:microsoft.com/office/officeart/2008/layout/HorizontalMultiLevelHierarchy"/>
    <dgm:cxn modelId="{A03FC727-F76E-419C-BF2E-C3FA190ABDB1}" srcId="{53B9791A-43B5-4024-B848-FCBF70BF1320}" destId="{4EEB2A75-4399-44F6-B28F-86697C41C633}" srcOrd="1" destOrd="0" parTransId="{0E3035CD-0DB6-41C1-9ACA-D62E42C4D073}" sibTransId="{609365C7-B3E8-4D3E-B402-EFC887DDC5E1}"/>
    <dgm:cxn modelId="{ED41862A-5517-40A4-9B48-406E4289E668}" type="presOf" srcId="{DE89D519-30AB-46D5-BEA3-C43853D46A26}" destId="{651CE32E-7F59-4A6B-AFDA-B23544666CFE}" srcOrd="0" destOrd="0" presId="urn:microsoft.com/office/officeart/2008/layout/HorizontalMultiLevelHierarchy"/>
    <dgm:cxn modelId="{3505432B-F958-49D2-8626-86C864E01363}" type="presOf" srcId="{21195E58-E17C-4A52-8101-878953114FB0}" destId="{3CCB72CD-FA52-4DDF-B898-2EFF1BE68D3D}" srcOrd="0" destOrd="0" presId="urn:microsoft.com/office/officeart/2008/layout/HorizontalMultiLevelHierarchy"/>
    <dgm:cxn modelId="{17ABB82E-7FD8-4850-A4EE-F6EBE6820D06}" type="presOf" srcId="{5E40582B-5EA7-47C3-B6F0-E3DF340B704C}" destId="{D3C42DAA-8B8E-4FF6-8678-BB0E58AF241F}" srcOrd="0" destOrd="0" presId="urn:microsoft.com/office/officeart/2008/layout/HorizontalMultiLevelHierarchy"/>
    <dgm:cxn modelId="{27D73C62-D3E2-459C-A484-30A38C319961}" type="presOf" srcId="{0E3035CD-0DB6-41C1-9ACA-D62E42C4D073}" destId="{B59A0AAB-B31F-4250-BBC4-5FAA69428214}" srcOrd="1" destOrd="0" presId="urn:microsoft.com/office/officeart/2008/layout/HorizontalMultiLevelHierarchy"/>
    <dgm:cxn modelId="{47E7DF43-01A5-4061-97C5-DD9531C508B5}" srcId="{53B9791A-43B5-4024-B848-FCBF70BF1320}" destId="{DE89D519-30AB-46D5-BEA3-C43853D46A26}" srcOrd="0" destOrd="0" parTransId="{21195E58-E17C-4A52-8101-878953114FB0}" sibTransId="{B4005D24-5E12-4E16-9DE2-6E9CAD134EAF}"/>
    <dgm:cxn modelId="{4B25FF43-8ADC-420E-AAAB-9108A81AB843}" type="presOf" srcId="{4EEB2A75-4399-44F6-B28F-86697C41C633}" destId="{16BA22CD-FE28-4575-91BC-5EC725B9B569}" srcOrd="0" destOrd="0" presId="urn:microsoft.com/office/officeart/2008/layout/HorizontalMultiLevelHierarchy"/>
    <dgm:cxn modelId="{5E34BB46-F7D8-4C04-A9B1-0952606738D5}" type="presOf" srcId="{E82BB5C9-3690-4B8A-9B5C-A43601210163}" destId="{7C9F9948-6536-40F1-9F65-B1C965065336}" srcOrd="1" destOrd="0" presId="urn:microsoft.com/office/officeart/2008/layout/HorizontalMultiLevelHierarchy"/>
    <dgm:cxn modelId="{6B55B069-3ACD-4024-8095-0E9917249BC1}" type="presOf" srcId="{8A3573C8-A9A9-4E74-97BA-ABD1216B5A16}" destId="{76EA062C-FEC4-400D-8049-F734046A8AD8}" srcOrd="0" destOrd="0" presId="urn:microsoft.com/office/officeart/2008/layout/HorizontalMultiLevelHierarchy"/>
    <dgm:cxn modelId="{A31C856B-5701-4434-9FDC-F66117235939}" type="presOf" srcId="{5F247762-A6CC-46DA-885F-66CEBAD640A4}" destId="{1CFE954E-CCE4-42FE-AF5D-16275DE52B38}" srcOrd="1" destOrd="0" presId="urn:microsoft.com/office/officeart/2008/layout/HorizontalMultiLevelHierarchy"/>
    <dgm:cxn modelId="{6A4AEA4B-AEF4-4302-960D-D8FAAC54F73E}" type="presOf" srcId="{0E3035CD-0DB6-41C1-9ACA-D62E42C4D073}" destId="{58B09220-6D82-4AA3-BBB5-4AEB0E115647}" srcOrd="0" destOrd="0" presId="urn:microsoft.com/office/officeart/2008/layout/HorizontalMultiLevelHierarchy"/>
    <dgm:cxn modelId="{01EC364E-3C3E-4044-803A-FB544375FF56}" type="presOf" srcId="{5F247762-A6CC-46DA-885F-66CEBAD640A4}" destId="{DA303695-1CB6-49E5-991A-C04D38AAE189}" srcOrd="0" destOrd="0" presId="urn:microsoft.com/office/officeart/2008/layout/HorizontalMultiLevelHierarchy"/>
    <dgm:cxn modelId="{FCE3B577-BAB9-432D-A656-7D6C2E9D4C3E}" srcId="{494D96D9-8DE1-4936-AF4F-14C369743DB7}" destId="{76800018-B426-4FFE-B049-D49FAB9072D2}" srcOrd="0" destOrd="0" parTransId="{E82BB5C9-3690-4B8A-9B5C-A43601210163}" sibTransId="{41E9681E-DCFA-48C3-A914-02D5D1D614DE}"/>
    <dgm:cxn modelId="{64607658-FB55-43C6-84A2-D43CE839F0BC}" type="presOf" srcId="{21195E58-E17C-4A52-8101-878953114FB0}" destId="{42D24B38-AE16-463D-B229-3AFE11889739}" srcOrd="1" destOrd="0" presId="urn:microsoft.com/office/officeart/2008/layout/HorizontalMultiLevelHierarchy"/>
    <dgm:cxn modelId="{F2DCE77D-1DD9-4BB6-8316-641AC18F37D4}" type="presOf" srcId="{76800018-B426-4FFE-B049-D49FAB9072D2}" destId="{75405656-1913-40B2-B4CC-3C1B14873555}" srcOrd="0" destOrd="0" presId="urn:microsoft.com/office/officeart/2008/layout/HorizontalMultiLevelHierarchy"/>
    <dgm:cxn modelId="{75E4409C-9C63-4601-9422-80C4028505E0}" type="presOf" srcId="{494D96D9-8DE1-4936-AF4F-14C369743DB7}" destId="{4B527E0B-E0DB-417C-9F81-C41FDC1C2DD2}" srcOrd="0" destOrd="0" presId="urn:microsoft.com/office/officeart/2008/layout/HorizontalMultiLevelHierarchy"/>
    <dgm:cxn modelId="{35CB579E-C2EC-4B3B-8A7F-E04037FD2B52}" type="presOf" srcId="{42519023-8175-44E4-9A51-F300BC626BCE}" destId="{FBFB3991-1EE8-4D48-84D8-E71D1E010054}" srcOrd="1" destOrd="0" presId="urn:microsoft.com/office/officeart/2008/layout/HorizontalMultiLevelHierarchy"/>
    <dgm:cxn modelId="{5BACBAAE-11AF-4384-90FE-AAA9F1EB1153}" srcId="{53B9791A-43B5-4024-B848-FCBF70BF1320}" destId="{494D96D9-8DE1-4936-AF4F-14C369743DB7}" srcOrd="2" destOrd="0" parTransId="{5F247762-A6CC-46DA-885F-66CEBAD640A4}" sibTransId="{56288028-8738-4DE2-B3EC-BA8F9B942656}"/>
    <dgm:cxn modelId="{7BE762B7-4B8F-4686-AD95-10DBDC53EBD5}" srcId="{494D96D9-8DE1-4936-AF4F-14C369743DB7}" destId="{8A3573C8-A9A9-4E74-97BA-ABD1216B5A16}" srcOrd="1" destOrd="0" parTransId="{42519023-8175-44E4-9A51-F300BC626BCE}" sibTransId="{679141AE-C1AC-4650-98B6-EB6FA40E09A1}"/>
    <dgm:cxn modelId="{7F86ACC0-751F-4BF0-B8DB-7EE5886160CD}" type="presOf" srcId="{E82BB5C9-3690-4B8A-9B5C-A43601210163}" destId="{53A5CCE7-9B3C-4D2D-BA01-833E10788113}" srcOrd="0" destOrd="0" presId="urn:microsoft.com/office/officeart/2008/layout/HorizontalMultiLevelHierarchy"/>
    <dgm:cxn modelId="{4CFFD3D0-1824-4723-8F85-CDA84BBFD439}" type="presOf" srcId="{53B9791A-43B5-4024-B848-FCBF70BF1320}" destId="{F3948BFC-EA25-4417-8E1F-FE5D42163653}" srcOrd="0" destOrd="0" presId="urn:microsoft.com/office/officeart/2008/layout/HorizontalMultiLevelHierarchy"/>
    <dgm:cxn modelId="{85E6D9DB-7F82-483B-895C-7B227C7DE0D8}" srcId="{5E40582B-5EA7-47C3-B6F0-E3DF340B704C}" destId="{53B9791A-43B5-4024-B848-FCBF70BF1320}" srcOrd="0" destOrd="0" parTransId="{DD8D7E67-10A3-472E-85D2-14E6691E93FB}" sibTransId="{4AF0A6EE-6C3C-417E-B830-0B8173B054C6}"/>
    <dgm:cxn modelId="{9F062A2B-EDB1-41F5-82C2-575FC85C4D3A}" type="presParOf" srcId="{D3C42DAA-8B8E-4FF6-8678-BB0E58AF241F}" destId="{68BA1A7E-F863-45D4-9F09-3874DF99D44D}" srcOrd="0" destOrd="0" presId="urn:microsoft.com/office/officeart/2008/layout/HorizontalMultiLevelHierarchy"/>
    <dgm:cxn modelId="{E56DB19C-ADCC-4647-A4D1-749CD3A41BD3}" type="presParOf" srcId="{68BA1A7E-F863-45D4-9F09-3874DF99D44D}" destId="{F3948BFC-EA25-4417-8E1F-FE5D42163653}" srcOrd="0" destOrd="0" presId="urn:microsoft.com/office/officeart/2008/layout/HorizontalMultiLevelHierarchy"/>
    <dgm:cxn modelId="{2FAEC457-2F69-4C1B-8F16-14826F16D6E7}" type="presParOf" srcId="{68BA1A7E-F863-45D4-9F09-3874DF99D44D}" destId="{F523FE4B-5795-4236-AEC9-F900F8E719D8}" srcOrd="1" destOrd="0" presId="urn:microsoft.com/office/officeart/2008/layout/HorizontalMultiLevelHierarchy"/>
    <dgm:cxn modelId="{828377F7-64EC-435C-969A-8074A386E637}" type="presParOf" srcId="{F523FE4B-5795-4236-AEC9-F900F8E719D8}" destId="{3CCB72CD-FA52-4DDF-B898-2EFF1BE68D3D}" srcOrd="0" destOrd="0" presId="urn:microsoft.com/office/officeart/2008/layout/HorizontalMultiLevelHierarchy"/>
    <dgm:cxn modelId="{6D623348-891A-431E-9811-14C1E0364F4D}" type="presParOf" srcId="{3CCB72CD-FA52-4DDF-B898-2EFF1BE68D3D}" destId="{42D24B38-AE16-463D-B229-3AFE11889739}" srcOrd="0" destOrd="0" presId="urn:microsoft.com/office/officeart/2008/layout/HorizontalMultiLevelHierarchy"/>
    <dgm:cxn modelId="{ADC846AD-624A-46D5-A80F-DDDD5C6502FB}" type="presParOf" srcId="{F523FE4B-5795-4236-AEC9-F900F8E719D8}" destId="{D5B8E9CE-BA5A-434D-A8DC-38AB9C40A588}" srcOrd="1" destOrd="0" presId="urn:microsoft.com/office/officeart/2008/layout/HorizontalMultiLevelHierarchy"/>
    <dgm:cxn modelId="{3228539B-FFFF-4EA3-8C5A-DB73EB87B6AD}" type="presParOf" srcId="{D5B8E9CE-BA5A-434D-A8DC-38AB9C40A588}" destId="{651CE32E-7F59-4A6B-AFDA-B23544666CFE}" srcOrd="0" destOrd="0" presId="urn:microsoft.com/office/officeart/2008/layout/HorizontalMultiLevelHierarchy"/>
    <dgm:cxn modelId="{07331234-7495-4AC4-921E-6CA5250DD276}" type="presParOf" srcId="{D5B8E9CE-BA5A-434D-A8DC-38AB9C40A588}" destId="{689F732A-5FB9-439A-A8B5-44D51FEF498F}" srcOrd="1" destOrd="0" presId="urn:microsoft.com/office/officeart/2008/layout/HorizontalMultiLevelHierarchy"/>
    <dgm:cxn modelId="{783470E9-C1E3-4F36-AEFA-CD85477C9A6D}" type="presParOf" srcId="{F523FE4B-5795-4236-AEC9-F900F8E719D8}" destId="{58B09220-6D82-4AA3-BBB5-4AEB0E115647}" srcOrd="2" destOrd="0" presId="urn:microsoft.com/office/officeart/2008/layout/HorizontalMultiLevelHierarchy"/>
    <dgm:cxn modelId="{CD620959-67A5-4BBC-AB8B-F541424FED86}" type="presParOf" srcId="{58B09220-6D82-4AA3-BBB5-4AEB0E115647}" destId="{B59A0AAB-B31F-4250-BBC4-5FAA69428214}" srcOrd="0" destOrd="0" presId="urn:microsoft.com/office/officeart/2008/layout/HorizontalMultiLevelHierarchy"/>
    <dgm:cxn modelId="{470A7989-AF97-4669-B57B-9093F043236D}" type="presParOf" srcId="{F523FE4B-5795-4236-AEC9-F900F8E719D8}" destId="{B52F008B-F938-4803-A717-65688C51EC84}" srcOrd="3" destOrd="0" presId="urn:microsoft.com/office/officeart/2008/layout/HorizontalMultiLevelHierarchy"/>
    <dgm:cxn modelId="{CE95F265-0CFB-47D4-9530-441D1E7AE029}" type="presParOf" srcId="{B52F008B-F938-4803-A717-65688C51EC84}" destId="{16BA22CD-FE28-4575-91BC-5EC725B9B569}" srcOrd="0" destOrd="0" presId="urn:microsoft.com/office/officeart/2008/layout/HorizontalMultiLevelHierarchy"/>
    <dgm:cxn modelId="{5D2D3E03-444E-48BE-A14C-ABEADA386541}" type="presParOf" srcId="{B52F008B-F938-4803-A717-65688C51EC84}" destId="{4B8F7351-E3CA-46DF-A2CD-60AEF4C8B27C}" srcOrd="1" destOrd="0" presId="urn:microsoft.com/office/officeart/2008/layout/HorizontalMultiLevelHierarchy"/>
    <dgm:cxn modelId="{C50881F4-9F02-425F-9022-91383F87B8E3}" type="presParOf" srcId="{F523FE4B-5795-4236-AEC9-F900F8E719D8}" destId="{DA303695-1CB6-49E5-991A-C04D38AAE189}" srcOrd="4" destOrd="0" presId="urn:microsoft.com/office/officeart/2008/layout/HorizontalMultiLevelHierarchy"/>
    <dgm:cxn modelId="{EDFEFAB2-DCAA-46F3-BCCA-8B9C792D4148}" type="presParOf" srcId="{DA303695-1CB6-49E5-991A-C04D38AAE189}" destId="{1CFE954E-CCE4-42FE-AF5D-16275DE52B38}" srcOrd="0" destOrd="0" presId="urn:microsoft.com/office/officeart/2008/layout/HorizontalMultiLevelHierarchy"/>
    <dgm:cxn modelId="{3AFDF815-D5E7-45F5-9A9B-EE5802A72158}" type="presParOf" srcId="{F523FE4B-5795-4236-AEC9-F900F8E719D8}" destId="{1EAF728E-E338-4B82-8CDD-C640426C45DE}" srcOrd="5" destOrd="0" presId="urn:microsoft.com/office/officeart/2008/layout/HorizontalMultiLevelHierarchy"/>
    <dgm:cxn modelId="{A0AF0A86-053E-41A7-9E29-2B97061A6746}" type="presParOf" srcId="{1EAF728E-E338-4B82-8CDD-C640426C45DE}" destId="{4B527E0B-E0DB-417C-9F81-C41FDC1C2DD2}" srcOrd="0" destOrd="0" presId="urn:microsoft.com/office/officeart/2008/layout/HorizontalMultiLevelHierarchy"/>
    <dgm:cxn modelId="{4EBBB8B4-E4BC-4223-8B46-E3B7BAE89156}" type="presParOf" srcId="{1EAF728E-E338-4B82-8CDD-C640426C45DE}" destId="{5841944A-F6E1-4F2B-8035-87FDE3E00F60}" srcOrd="1" destOrd="0" presId="urn:microsoft.com/office/officeart/2008/layout/HorizontalMultiLevelHierarchy"/>
    <dgm:cxn modelId="{C78A526E-3DC6-48D9-9E1C-A4CAD0C9F5A3}" type="presParOf" srcId="{5841944A-F6E1-4F2B-8035-87FDE3E00F60}" destId="{53A5CCE7-9B3C-4D2D-BA01-833E10788113}" srcOrd="0" destOrd="0" presId="urn:microsoft.com/office/officeart/2008/layout/HorizontalMultiLevelHierarchy"/>
    <dgm:cxn modelId="{A24ADA71-C483-47CE-ADA5-1094D6F7F9A6}" type="presParOf" srcId="{53A5CCE7-9B3C-4D2D-BA01-833E10788113}" destId="{7C9F9948-6536-40F1-9F65-B1C965065336}" srcOrd="0" destOrd="0" presId="urn:microsoft.com/office/officeart/2008/layout/HorizontalMultiLevelHierarchy"/>
    <dgm:cxn modelId="{C4AD0BF4-66EF-45CC-8FB5-F3E73DCE6CC3}" type="presParOf" srcId="{5841944A-F6E1-4F2B-8035-87FDE3E00F60}" destId="{9F6D0819-6945-4637-8E26-EDF1CE0F9B2A}" srcOrd="1" destOrd="0" presId="urn:microsoft.com/office/officeart/2008/layout/HorizontalMultiLevelHierarchy"/>
    <dgm:cxn modelId="{A9BB1AD1-2F29-4F8A-A360-9C1E4C4671CF}" type="presParOf" srcId="{9F6D0819-6945-4637-8E26-EDF1CE0F9B2A}" destId="{75405656-1913-40B2-B4CC-3C1B14873555}" srcOrd="0" destOrd="0" presId="urn:microsoft.com/office/officeart/2008/layout/HorizontalMultiLevelHierarchy"/>
    <dgm:cxn modelId="{4AC53D11-E98A-482E-A1E0-6F33DA3822BE}" type="presParOf" srcId="{9F6D0819-6945-4637-8E26-EDF1CE0F9B2A}" destId="{69215E03-C1C7-4BFF-9456-803E01E813F7}" srcOrd="1" destOrd="0" presId="urn:microsoft.com/office/officeart/2008/layout/HorizontalMultiLevelHierarchy"/>
    <dgm:cxn modelId="{5F86F389-F80B-414E-A05B-2D38C63F3C99}" type="presParOf" srcId="{5841944A-F6E1-4F2B-8035-87FDE3E00F60}" destId="{B17DB41A-2FF4-4DAC-8EBC-1A4F3F3A01CD}" srcOrd="2" destOrd="0" presId="urn:microsoft.com/office/officeart/2008/layout/HorizontalMultiLevelHierarchy"/>
    <dgm:cxn modelId="{673F0759-A001-4C67-BF7E-88B5D44E322B}" type="presParOf" srcId="{B17DB41A-2FF4-4DAC-8EBC-1A4F3F3A01CD}" destId="{FBFB3991-1EE8-4D48-84D8-E71D1E010054}" srcOrd="0" destOrd="0" presId="urn:microsoft.com/office/officeart/2008/layout/HorizontalMultiLevelHierarchy"/>
    <dgm:cxn modelId="{1E1E0B35-0673-49B3-B32C-AB243F4502F0}" type="presParOf" srcId="{5841944A-F6E1-4F2B-8035-87FDE3E00F60}" destId="{7CE3AD62-C87C-4E06-AD39-EA6DB8638907}" srcOrd="3" destOrd="0" presId="urn:microsoft.com/office/officeart/2008/layout/HorizontalMultiLevelHierarchy"/>
    <dgm:cxn modelId="{DE145D97-8068-41C4-A107-8EA9B3FC0699}" type="presParOf" srcId="{7CE3AD62-C87C-4E06-AD39-EA6DB8638907}" destId="{76EA062C-FEC4-400D-8049-F734046A8AD8}" srcOrd="0" destOrd="0" presId="urn:microsoft.com/office/officeart/2008/layout/HorizontalMultiLevelHierarchy"/>
    <dgm:cxn modelId="{93EDD236-6819-4542-8495-92B08C1BBAEC}" type="presParOf" srcId="{7CE3AD62-C87C-4E06-AD39-EA6DB8638907}" destId="{8022ACA6-71F4-4F37-BA6E-141EFDB8A06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17C7E-4279-4A3F-BB19-FE720BCA4727}">
      <dsp:nvSpPr>
        <dsp:cNvPr id="0" name=""/>
        <dsp:cNvSpPr/>
      </dsp:nvSpPr>
      <dsp:spPr>
        <a:xfrm>
          <a:off x="6555" y="1369806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21700" y="1384951"/>
        <a:ext cx="1003914" cy="486812"/>
      </dsp:txXfrm>
    </dsp:sp>
    <dsp:sp modelId="{C46E4D8E-991D-418A-BC3E-CA479FA2A4E7}">
      <dsp:nvSpPr>
        <dsp:cNvPr id="0" name=""/>
        <dsp:cNvSpPr/>
      </dsp:nvSpPr>
      <dsp:spPr>
        <a:xfrm rot="19457599">
          <a:off x="992876" y="1465400"/>
          <a:ext cx="509450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509450" y="14290"/>
              </a:lnTo>
            </a:path>
          </a:pathLst>
        </a:custGeom>
        <a:noFill/>
        <a:ln w="15875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4865" y="1466954"/>
        <a:ext cx="25472" cy="25472"/>
      </dsp:txXfrm>
    </dsp:sp>
    <dsp:sp modelId="{9C1D560C-94AC-46B8-8912-5CC0A8ED9E54}">
      <dsp:nvSpPr>
        <dsp:cNvPr id="0" name=""/>
        <dsp:cNvSpPr/>
      </dsp:nvSpPr>
      <dsp:spPr>
        <a:xfrm>
          <a:off x="1454442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Giảng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69587" y="1087617"/>
        <a:ext cx="1003914" cy="486812"/>
      </dsp:txXfrm>
    </dsp:sp>
    <dsp:sp modelId="{FC6D9A58-F831-428E-9422-E79A16ED4856}">
      <dsp:nvSpPr>
        <dsp:cNvPr id="0" name=""/>
        <dsp:cNvSpPr/>
      </dsp:nvSpPr>
      <dsp:spPr>
        <a:xfrm>
          <a:off x="2488647" y="1316733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38100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5146" y="1320682"/>
        <a:ext cx="20684" cy="20684"/>
      </dsp:txXfrm>
    </dsp:sp>
    <dsp:sp modelId="{65C2115D-B5A7-45AE-A0E8-2AC287DDF107}">
      <dsp:nvSpPr>
        <dsp:cNvPr id="0" name=""/>
        <dsp:cNvSpPr/>
      </dsp:nvSpPr>
      <dsp:spPr>
        <a:xfrm>
          <a:off x="2902329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thích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nghi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2917474" y="1087617"/>
        <a:ext cx="1003914" cy="486812"/>
      </dsp:txXfrm>
    </dsp:sp>
    <dsp:sp modelId="{EAE04D51-AF6B-46E6-B0A2-4B4E3B0A2E28}">
      <dsp:nvSpPr>
        <dsp:cNvPr id="0" name=""/>
        <dsp:cNvSpPr/>
      </dsp:nvSpPr>
      <dsp:spPr>
        <a:xfrm>
          <a:off x="3936534" y="1316733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hemeClr val="accent6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3033" y="1320682"/>
        <a:ext cx="20684" cy="20684"/>
      </dsp:txXfrm>
    </dsp:sp>
    <dsp:sp modelId="{63DEEDEF-A9AC-4B5D-A235-2AB2CEECBD18}">
      <dsp:nvSpPr>
        <dsp:cNvPr id="0" name=""/>
        <dsp:cNvSpPr/>
      </dsp:nvSpPr>
      <dsp:spPr>
        <a:xfrm>
          <a:off x="4350216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65361" y="1087617"/>
        <a:ext cx="1003914" cy="486812"/>
      </dsp:txXfrm>
    </dsp:sp>
    <dsp:sp modelId="{588CFA99-528B-4903-BF07-9CFE83986E9A}">
      <dsp:nvSpPr>
        <dsp:cNvPr id="0" name=""/>
        <dsp:cNvSpPr/>
      </dsp:nvSpPr>
      <dsp:spPr>
        <a:xfrm>
          <a:off x="5384421" y="1316733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hemeClr val="accent6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0920" y="1320682"/>
        <a:ext cx="20684" cy="20684"/>
      </dsp:txXfrm>
    </dsp:sp>
    <dsp:sp modelId="{826272C2-EB47-4BCB-945E-75C5A508B6BE}">
      <dsp:nvSpPr>
        <dsp:cNvPr id="0" name=""/>
        <dsp:cNvSpPr/>
      </dsp:nvSpPr>
      <dsp:spPr>
        <a:xfrm>
          <a:off x="5798103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Chuẩn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bị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sp:txBody>
      <dsp:txXfrm>
        <a:off x="5813248" y="1087617"/>
        <a:ext cx="1003914" cy="486812"/>
      </dsp:txXfrm>
    </dsp:sp>
    <dsp:sp modelId="{F12AA233-9AAD-471C-9C37-C51D1D9BF5A0}">
      <dsp:nvSpPr>
        <dsp:cNvPr id="0" name=""/>
        <dsp:cNvSpPr/>
      </dsp:nvSpPr>
      <dsp:spPr>
        <a:xfrm>
          <a:off x="6832308" y="1316733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hemeClr val="accent6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28807" y="1320682"/>
        <a:ext cx="20684" cy="20684"/>
      </dsp:txXfrm>
    </dsp:sp>
    <dsp:sp modelId="{A34941A6-0E13-4BB8-9C30-36C90339C2FC}">
      <dsp:nvSpPr>
        <dsp:cNvPr id="0" name=""/>
        <dsp:cNvSpPr/>
      </dsp:nvSpPr>
      <dsp:spPr>
        <a:xfrm>
          <a:off x="7245990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Thực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sp:txBody>
      <dsp:txXfrm>
        <a:off x="7261135" y="1087617"/>
        <a:ext cx="1003914" cy="486812"/>
      </dsp:txXfrm>
    </dsp:sp>
    <dsp:sp modelId="{B38F5B12-0417-4549-9ED1-CFE359A96293}">
      <dsp:nvSpPr>
        <dsp:cNvPr id="0" name=""/>
        <dsp:cNvSpPr/>
      </dsp:nvSpPr>
      <dsp:spPr>
        <a:xfrm>
          <a:off x="8280195" y="1316733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hemeClr val="accent6">
              <a:lumMod val="75000"/>
            </a:schemeClr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476694" y="1320682"/>
        <a:ext cx="20684" cy="20684"/>
      </dsp:txXfrm>
    </dsp:sp>
    <dsp:sp modelId="{AA0D313D-6A76-495C-AE57-B2F15BA6CEB5}">
      <dsp:nvSpPr>
        <dsp:cNvPr id="0" name=""/>
        <dsp:cNvSpPr/>
      </dsp:nvSpPr>
      <dsp:spPr>
        <a:xfrm>
          <a:off x="8693877" y="1072472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Đánh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</a:p>
      </dsp:txBody>
      <dsp:txXfrm>
        <a:off x="8709022" y="1087617"/>
        <a:ext cx="1003914" cy="486812"/>
      </dsp:txXfrm>
    </dsp:sp>
    <dsp:sp modelId="{92C23584-358D-492B-BB59-95AF92EDDECF}">
      <dsp:nvSpPr>
        <dsp:cNvPr id="0" name=""/>
        <dsp:cNvSpPr/>
      </dsp:nvSpPr>
      <dsp:spPr>
        <a:xfrm rot="2142401">
          <a:off x="992876" y="1762734"/>
          <a:ext cx="509450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509450" y="14290"/>
              </a:lnTo>
            </a:path>
          </a:pathLst>
        </a:custGeom>
        <a:noFill/>
        <a:ln w="15875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4865" y="1764288"/>
        <a:ext cx="25472" cy="25472"/>
      </dsp:txXfrm>
    </dsp:sp>
    <dsp:sp modelId="{F4ECF1F5-7C7B-4A70-BE19-25C734E4E351}">
      <dsp:nvSpPr>
        <dsp:cNvPr id="0" name=""/>
        <dsp:cNvSpPr/>
      </dsp:nvSpPr>
      <dsp:spPr>
        <a:xfrm>
          <a:off x="1454442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Quản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lí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69587" y="1682285"/>
        <a:ext cx="1003914" cy="486812"/>
      </dsp:txXfrm>
    </dsp:sp>
    <dsp:sp modelId="{B2EDD608-B878-45FF-AAF1-9DBABFE15A76}">
      <dsp:nvSpPr>
        <dsp:cNvPr id="0" name=""/>
        <dsp:cNvSpPr/>
      </dsp:nvSpPr>
      <dsp:spPr>
        <a:xfrm>
          <a:off x="2488647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38100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5146" y="1915349"/>
        <a:ext cx="20684" cy="20684"/>
      </dsp:txXfrm>
    </dsp:sp>
    <dsp:sp modelId="{7F7237A1-B49A-4D54-BD0E-7986297B9EA2}">
      <dsp:nvSpPr>
        <dsp:cNvPr id="0" name=""/>
        <dsp:cNvSpPr/>
      </dsp:nvSpPr>
      <dsp:spPr>
        <a:xfrm>
          <a:off x="2902329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định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</dsp:txBody>
      <dsp:txXfrm>
        <a:off x="2917474" y="1682285"/>
        <a:ext cx="1003914" cy="486812"/>
      </dsp:txXfrm>
    </dsp:sp>
    <dsp:sp modelId="{1B7E2E94-A0D0-4B5E-A274-436B91726F04}">
      <dsp:nvSpPr>
        <dsp:cNvPr id="0" name=""/>
        <dsp:cNvSpPr/>
      </dsp:nvSpPr>
      <dsp:spPr>
        <a:xfrm>
          <a:off x="3936534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3033" y="1915349"/>
        <a:ext cx="20684" cy="20684"/>
      </dsp:txXfrm>
    </dsp:sp>
    <dsp:sp modelId="{C0A61E3C-FF9A-4718-9224-B3EF183DA88B}">
      <dsp:nvSpPr>
        <dsp:cNvPr id="0" name=""/>
        <dsp:cNvSpPr/>
      </dsp:nvSpPr>
      <dsp:spPr>
        <a:xfrm>
          <a:off x="4350216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Lập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hoạch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65361" y="1682285"/>
        <a:ext cx="1003914" cy="486812"/>
      </dsp:txXfrm>
    </dsp:sp>
    <dsp:sp modelId="{C89B8120-B4A0-4D36-A795-2E8055A7CDEA}">
      <dsp:nvSpPr>
        <dsp:cNvPr id="0" name=""/>
        <dsp:cNvSpPr/>
      </dsp:nvSpPr>
      <dsp:spPr>
        <a:xfrm>
          <a:off x="5384421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0920" y="1915349"/>
        <a:ext cx="20684" cy="20684"/>
      </dsp:txXfrm>
    </dsp:sp>
    <dsp:sp modelId="{074F6329-4017-4449-96C0-7EA268BF33C0}">
      <dsp:nvSpPr>
        <dsp:cNvPr id="0" name=""/>
        <dsp:cNvSpPr/>
      </dsp:nvSpPr>
      <dsp:spPr>
        <a:xfrm>
          <a:off x="5798103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Xây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dựng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chế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công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cụ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13248" y="1682285"/>
        <a:ext cx="1003914" cy="486812"/>
      </dsp:txXfrm>
    </dsp:sp>
    <dsp:sp modelId="{D459F349-A50E-4711-BA21-E5CCF74DF38B}">
      <dsp:nvSpPr>
        <dsp:cNvPr id="0" name=""/>
        <dsp:cNvSpPr/>
      </dsp:nvSpPr>
      <dsp:spPr>
        <a:xfrm>
          <a:off x="6832308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rgbClr val="0070C0"/>
          </a:solidFill>
          <a:prstDash val="solid"/>
          <a:headEnd type="none" w="med" len="med"/>
          <a:tailEnd type="triangle" w="med" len="me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28807" y="1915349"/>
        <a:ext cx="20684" cy="20684"/>
      </dsp:txXfrm>
    </dsp:sp>
    <dsp:sp modelId="{5E84A589-7443-4E44-B8A2-63B5C4AB0AA6}">
      <dsp:nvSpPr>
        <dsp:cNvPr id="0" name=""/>
        <dsp:cNvSpPr/>
      </dsp:nvSpPr>
      <dsp:spPr>
        <a:xfrm>
          <a:off x="7245990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Thỏa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thuận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hợp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7261135" y="1682285"/>
        <a:ext cx="1003914" cy="486812"/>
      </dsp:txXfrm>
    </dsp:sp>
    <dsp:sp modelId="{37106486-8071-4305-A8CE-CB12A39BE6E8}">
      <dsp:nvSpPr>
        <dsp:cNvPr id="0" name=""/>
        <dsp:cNvSpPr/>
      </dsp:nvSpPr>
      <dsp:spPr>
        <a:xfrm>
          <a:off x="8280195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rgbClr r="0" g="0" b="0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8476694" y="1915349"/>
        <a:ext cx="20684" cy="20684"/>
      </dsp:txXfrm>
    </dsp:sp>
    <dsp:sp modelId="{30353620-F36D-4DA9-A3C4-F83618DDC2BF}">
      <dsp:nvSpPr>
        <dsp:cNvPr id="0" name=""/>
        <dsp:cNvSpPr/>
      </dsp:nvSpPr>
      <dsp:spPr>
        <a:xfrm>
          <a:off x="8693877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Thực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hợp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đồng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09022" y="1682285"/>
        <a:ext cx="1003914" cy="486812"/>
      </dsp:txXfrm>
    </dsp:sp>
    <dsp:sp modelId="{600BFF54-2F36-45B3-A1B1-38F1EC88B97A}">
      <dsp:nvSpPr>
        <dsp:cNvPr id="0" name=""/>
        <dsp:cNvSpPr/>
      </dsp:nvSpPr>
      <dsp:spPr>
        <a:xfrm>
          <a:off x="9728082" y="1911401"/>
          <a:ext cx="413681" cy="28580"/>
        </a:xfrm>
        <a:custGeom>
          <a:avLst/>
          <a:gdLst/>
          <a:ahLst/>
          <a:cxnLst/>
          <a:rect l="0" t="0" r="0" b="0"/>
          <a:pathLst>
            <a:path>
              <a:moveTo>
                <a:pt x="0" y="14290"/>
              </a:moveTo>
              <a:lnTo>
                <a:pt x="413681" y="14290"/>
              </a:lnTo>
            </a:path>
          </a:pathLst>
        </a:custGeom>
        <a:noFill/>
        <a:ln w="15875" cap="rnd" cmpd="sng" algn="ctr">
          <a:solidFill>
            <a:scrgbClr r="0" g="0" b="0"/>
          </a:solidFill>
          <a:prstDash val="solid"/>
          <a:tailEnd type="triangl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9924581" y="1915349"/>
        <a:ext cx="20684" cy="20684"/>
      </dsp:txXfrm>
    </dsp:sp>
    <dsp:sp modelId="{497E6E91-E97F-4FCA-A2EE-A72937CB13DC}">
      <dsp:nvSpPr>
        <dsp:cNvPr id="0" name=""/>
        <dsp:cNvSpPr/>
      </dsp:nvSpPr>
      <dsp:spPr>
        <a:xfrm>
          <a:off x="10141764" y="1667140"/>
          <a:ext cx="1034204" cy="5171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thúc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   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156909" y="1682285"/>
        <a:ext cx="1003914" cy="486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20580-A25F-40B2-BCF9-1049181277AA}">
      <dsp:nvSpPr>
        <dsp:cNvPr id="0" name=""/>
        <dsp:cNvSpPr/>
      </dsp:nvSpPr>
      <dsp:spPr>
        <a:xfrm>
          <a:off x="0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yêu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cầu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kết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kern="1200" dirty="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514" y="291691"/>
        <a:ext cx="1291016" cy="755798"/>
      </dsp:txXfrm>
    </dsp:sp>
    <dsp:sp modelId="{AE8AD861-EEB1-4944-B8F9-0ADC94E9CC61}">
      <dsp:nvSpPr>
        <dsp:cNvPr id="0" name=""/>
        <dsp:cNvSpPr/>
      </dsp:nvSpPr>
      <dsp:spPr>
        <a:xfrm>
          <a:off x="1471848" y="503673"/>
          <a:ext cx="283665" cy="331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71848" y="570040"/>
        <a:ext cx="198566" cy="199100"/>
      </dsp:txXfrm>
    </dsp:sp>
    <dsp:sp modelId="{C887D84F-E6BD-4686-80DA-4253E34C2074}">
      <dsp:nvSpPr>
        <dsp:cNvPr id="0" name=""/>
        <dsp:cNvSpPr/>
      </dsp:nvSpPr>
      <dsp:spPr>
        <a:xfrm>
          <a:off x="1873261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Thích nghi chương trình</a:t>
          </a:r>
        </a:p>
      </dsp:txBody>
      <dsp:txXfrm>
        <a:off x="1896775" y="291691"/>
        <a:ext cx="1291016" cy="755798"/>
      </dsp:txXfrm>
    </dsp:sp>
    <dsp:sp modelId="{17DB73BB-2B96-41AF-BAF5-A84CC5EF721C}">
      <dsp:nvSpPr>
        <dsp:cNvPr id="0" name=""/>
        <dsp:cNvSpPr/>
      </dsp:nvSpPr>
      <dsp:spPr>
        <a:xfrm>
          <a:off x="3345110" y="503673"/>
          <a:ext cx="283665" cy="331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45110" y="570040"/>
        <a:ext cx="198566" cy="199100"/>
      </dsp:txXfrm>
    </dsp:sp>
    <dsp:sp modelId="{867D9100-7602-411C-84F7-65503A052E0A}">
      <dsp:nvSpPr>
        <dsp:cNvPr id="0" name=""/>
        <dsp:cNvSpPr/>
      </dsp:nvSpPr>
      <dsp:spPr>
        <a:xfrm>
          <a:off x="3746523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600" kern="1200" dirty="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70037" y="291691"/>
        <a:ext cx="1291016" cy="755798"/>
      </dsp:txXfrm>
    </dsp:sp>
    <dsp:sp modelId="{5F75010D-366B-44CF-9C79-2F331BBE6A05}">
      <dsp:nvSpPr>
        <dsp:cNvPr id="0" name=""/>
        <dsp:cNvSpPr/>
      </dsp:nvSpPr>
      <dsp:spPr>
        <a:xfrm>
          <a:off x="5218372" y="503673"/>
          <a:ext cx="283665" cy="331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18372" y="570040"/>
        <a:ext cx="198566" cy="199100"/>
      </dsp:txXfrm>
    </dsp:sp>
    <dsp:sp modelId="{570EE7BB-0082-40F2-B4DF-B96F0A442B19}">
      <dsp:nvSpPr>
        <dsp:cNvPr id="0" name=""/>
        <dsp:cNvSpPr/>
      </dsp:nvSpPr>
      <dsp:spPr>
        <a:xfrm>
          <a:off x="5619785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Chuẩn bị dạy học</a:t>
          </a:r>
        </a:p>
      </dsp:txBody>
      <dsp:txXfrm>
        <a:off x="5643299" y="291691"/>
        <a:ext cx="1291016" cy="755798"/>
      </dsp:txXfrm>
    </dsp:sp>
    <dsp:sp modelId="{8BA33FCC-4C31-43E9-985C-67947EEF70B8}">
      <dsp:nvSpPr>
        <dsp:cNvPr id="0" name=""/>
        <dsp:cNvSpPr/>
      </dsp:nvSpPr>
      <dsp:spPr>
        <a:xfrm>
          <a:off x="7091633" y="503673"/>
          <a:ext cx="283665" cy="331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91633" y="570040"/>
        <a:ext cx="198566" cy="199100"/>
      </dsp:txXfrm>
    </dsp:sp>
    <dsp:sp modelId="{8317DB12-8C58-4EF2-9568-E9C7D0D31FA4}">
      <dsp:nvSpPr>
        <dsp:cNvPr id="0" name=""/>
        <dsp:cNvSpPr/>
      </dsp:nvSpPr>
      <dsp:spPr>
        <a:xfrm>
          <a:off x="7493047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Thực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hiện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dạy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học</a:t>
          </a:r>
        </a:p>
      </dsp:txBody>
      <dsp:txXfrm>
        <a:off x="7516561" y="291691"/>
        <a:ext cx="1291016" cy="755798"/>
      </dsp:txXfrm>
    </dsp:sp>
    <dsp:sp modelId="{B65EC7A1-E3AA-4058-A41F-6A60D3BBCC4E}">
      <dsp:nvSpPr>
        <dsp:cNvPr id="0" name=""/>
        <dsp:cNvSpPr/>
      </dsp:nvSpPr>
      <dsp:spPr>
        <a:xfrm>
          <a:off x="8964895" y="503673"/>
          <a:ext cx="283665" cy="3318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64895" y="570040"/>
        <a:ext cx="198566" cy="199100"/>
      </dsp:txXfrm>
    </dsp:sp>
    <dsp:sp modelId="{EFC3EFFC-7A66-4970-9351-62AAC00ECF11}">
      <dsp:nvSpPr>
        <dsp:cNvPr id="0" name=""/>
        <dsp:cNvSpPr/>
      </dsp:nvSpPr>
      <dsp:spPr>
        <a:xfrm>
          <a:off x="9366308" y="268177"/>
          <a:ext cx="1338044" cy="802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Đánh giá kết quả dạy học </a:t>
          </a:r>
        </a:p>
      </dsp:txBody>
      <dsp:txXfrm>
        <a:off x="9389822" y="291691"/>
        <a:ext cx="1291016" cy="7557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60B0A-42DF-41B9-87B7-F832F3B02A0F}">
      <dsp:nvSpPr>
        <dsp:cNvPr id="0" name=""/>
        <dsp:cNvSpPr/>
      </dsp:nvSpPr>
      <dsp:spPr>
        <a:xfrm>
          <a:off x="0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định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nhu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cầu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 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kern="12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661" y="289321"/>
        <a:ext cx="1299110" cy="760537"/>
      </dsp:txXfrm>
    </dsp:sp>
    <dsp:sp modelId="{6AC46A5F-6218-4C74-9732-0AED16FD51ED}">
      <dsp:nvSpPr>
        <dsp:cNvPr id="0" name=""/>
        <dsp:cNvSpPr/>
      </dsp:nvSpPr>
      <dsp:spPr>
        <a:xfrm>
          <a:off x="1481076" y="502632"/>
          <a:ext cx="285443" cy="333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1076" y="569415"/>
        <a:ext cx="199810" cy="200349"/>
      </dsp:txXfrm>
    </dsp:sp>
    <dsp:sp modelId="{C887D84F-E6BD-4686-80DA-4253E34C2074}">
      <dsp:nvSpPr>
        <dsp:cNvPr id="0" name=""/>
        <dsp:cNvSpPr/>
      </dsp:nvSpPr>
      <dsp:spPr>
        <a:xfrm>
          <a:off x="1885006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Xây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dựng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phương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kern="12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08667" y="289321"/>
        <a:ext cx="1299110" cy="760537"/>
      </dsp:txXfrm>
    </dsp:sp>
    <dsp:sp modelId="{17DB73BB-2B96-41AF-BAF5-A84CC5EF721C}">
      <dsp:nvSpPr>
        <dsp:cNvPr id="0" name=""/>
        <dsp:cNvSpPr/>
      </dsp:nvSpPr>
      <dsp:spPr>
        <a:xfrm>
          <a:off x="3366082" y="502632"/>
          <a:ext cx="285443" cy="333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6082" y="569415"/>
        <a:ext cx="199810" cy="200349"/>
      </dsp:txXfrm>
    </dsp:sp>
    <dsp:sp modelId="{867D9100-7602-411C-84F7-65503A052E0A}">
      <dsp:nvSpPr>
        <dsp:cNvPr id="0" name=""/>
        <dsp:cNvSpPr/>
      </dsp:nvSpPr>
      <dsp:spPr>
        <a:xfrm>
          <a:off x="3770012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Biên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soạn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giáo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án</a:t>
          </a:r>
          <a:endParaRPr lang="en-US" sz="1600" kern="1200" dirty="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3673" y="289321"/>
        <a:ext cx="1299110" cy="760537"/>
      </dsp:txXfrm>
    </dsp:sp>
    <dsp:sp modelId="{5F75010D-366B-44CF-9C79-2F331BBE6A05}">
      <dsp:nvSpPr>
        <dsp:cNvPr id="0" name=""/>
        <dsp:cNvSpPr/>
      </dsp:nvSpPr>
      <dsp:spPr>
        <a:xfrm>
          <a:off x="5251088" y="502632"/>
          <a:ext cx="285443" cy="333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51088" y="569415"/>
        <a:ext cx="199810" cy="200349"/>
      </dsp:txXfrm>
    </dsp:sp>
    <dsp:sp modelId="{570EE7BB-0082-40F2-B4DF-B96F0A442B19}">
      <dsp:nvSpPr>
        <dsp:cNvPr id="0" name=""/>
        <dsp:cNvSpPr/>
      </dsp:nvSpPr>
      <dsp:spPr>
        <a:xfrm>
          <a:off x="5655018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Chuẩn bị dạy học</a:t>
          </a:r>
        </a:p>
      </dsp:txBody>
      <dsp:txXfrm>
        <a:off x="5678679" y="289321"/>
        <a:ext cx="1299110" cy="760537"/>
      </dsp:txXfrm>
    </dsp:sp>
    <dsp:sp modelId="{8BA33FCC-4C31-43E9-985C-67947EEF70B8}">
      <dsp:nvSpPr>
        <dsp:cNvPr id="0" name=""/>
        <dsp:cNvSpPr/>
      </dsp:nvSpPr>
      <dsp:spPr>
        <a:xfrm>
          <a:off x="7136094" y="502632"/>
          <a:ext cx="285443" cy="333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36094" y="569415"/>
        <a:ext cx="199810" cy="200349"/>
      </dsp:txXfrm>
    </dsp:sp>
    <dsp:sp modelId="{8317DB12-8C58-4EF2-9568-E9C7D0D31FA4}">
      <dsp:nvSpPr>
        <dsp:cNvPr id="0" name=""/>
        <dsp:cNvSpPr/>
      </dsp:nvSpPr>
      <dsp:spPr>
        <a:xfrm>
          <a:off x="7540024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Triển khai dạy học</a:t>
          </a:r>
        </a:p>
      </dsp:txBody>
      <dsp:txXfrm>
        <a:off x="7563685" y="289321"/>
        <a:ext cx="1299110" cy="760537"/>
      </dsp:txXfrm>
    </dsp:sp>
    <dsp:sp modelId="{B65EC7A1-E3AA-4058-A41F-6A60D3BBCC4E}">
      <dsp:nvSpPr>
        <dsp:cNvPr id="0" name=""/>
        <dsp:cNvSpPr/>
      </dsp:nvSpPr>
      <dsp:spPr>
        <a:xfrm>
          <a:off x="9021101" y="502632"/>
          <a:ext cx="285443" cy="333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solidFill>
              <a:schemeClr val="accent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21101" y="569415"/>
        <a:ext cx="199810" cy="200349"/>
      </dsp:txXfrm>
    </dsp:sp>
    <dsp:sp modelId="{EFC3EFFC-7A66-4970-9351-62AAC00ECF11}">
      <dsp:nvSpPr>
        <dsp:cNvPr id="0" name=""/>
        <dsp:cNvSpPr/>
      </dsp:nvSpPr>
      <dsp:spPr>
        <a:xfrm>
          <a:off x="9425031" y="265660"/>
          <a:ext cx="1346432" cy="807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Đánh giá kết quả dạy học </a:t>
          </a:r>
        </a:p>
      </dsp:txBody>
      <dsp:txXfrm>
        <a:off x="9448692" y="289321"/>
        <a:ext cx="1299110" cy="7605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DB41A-2FF4-4DAC-8EBC-1A4F3F3A01CD}">
      <dsp:nvSpPr>
        <dsp:cNvPr id="0" name=""/>
        <dsp:cNvSpPr/>
      </dsp:nvSpPr>
      <dsp:spPr>
        <a:xfrm>
          <a:off x="5593105" y="3495587"/>
          <a:ext cx="590766" cy="33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5383" y="0"/>
              </a:lnTo>
              <a:lnTo>
                <a:pt x="295383" y="334687"/>
              </a:lnTo>
              <a:lnTo>
                <a:pt x="590766" y="33468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71514" y="3645957"/>
        <a:ext cx="33949" cy="33949"/>
      </dsp:txXfrm>
    </dsp:sp>
    <dsp:sp modelId="{53A5CCE7-9B3C-4D2D-BA01-833E10788113}">
      <dsp:nvSpPr>
        <dsp:cNvPr id="0" name=""/>
        <dsp:cNvSpPr/>
      </dsp:nvSpPr>
      <dsp:spPr>
        <a:xfrm>
          <a:off x="5593105" y="3165920"/>
          <a:ext cx="590766" cy="329667"/>
        </a:xfrm>
        <a:custGeom>
          <a:avLst/>
          <a:gdLst/>
          <a:ahLst/>
          <a:cxnLst/>
          <a:rect l="0" t="0" r="0" b="0"/>
          <a:pathLst>
            <a:path>
              <a:moveTo>
                <a:pt x="0" y="329667"/>
              </a:moveTo>
              <a:lnTo>
                <a:pt x="295383" y="329667"/>
              </a:lnTo>
              <a:lnTo>
                <a:pt x="295383" y="0"/>
              </a:lnTo>
              <a:lnTo>
                <a:pt x="590766" y="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71575" y="3313840"/>
        <a:ext cx="33826" cy="33826"/>
      </dsp:txXfrm>
    </dsp:sp>
    <dsp:sp modelId="{DA303695-1CB6-49E5-991A-C04D38AAE189}">
      <dsp:nvSpPr>
        <dsp:cNvPr id="0" name=""/>
        <dsp:cNvSpPr/>
      </dsp:nvSpPr>
      <dsp:spPr>
        <a:xfrm>
          <a:off x="2048508" y="2369890"/>
          <a:ext cx="590766" cy="1125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5383" y="0"/>
              </a:lnTo>
              <a:lnTo>
                <a:pt x="295383" y="1125697"/>
              </a:lnTo>
              <a:lnTo>
                <a:pt x="590766" y="11256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12109" y="2900956"/>
        <a:ext cx="63564" cy="63564"/>
      </dsp:txXfrm>
    </dsp:sp>
    <dsp:sp modelId="{58B09220-6D82-4AA3-BBB5-4AEB0E115647}">
      <dsp:nvSpPr>
        <dsp:cNvPr id="0" name=""/>
        <dsp:cNvSpPr/>
      </dsp:nvSpPr>
      <dsp:spPr>
        <a:xfrm>
          <a:off x="2048508" y="2324170"/>
          <a:ext cx="5907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0766" y="457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9122" y="2355120"/>
        <a:ext cx="29538" cy="29538"/>
      </dsp:txXfrm>
    </dsp:sp>
    <dsp:sp modelId="{3CCB72CD-FA52-4DDF-B898-2EFF1BE68D3D}">
      <dsp:nvSpPr>
        <dsp:cNvPr id="0" name=""/>
        <dsp:cNvSpPr/>
      </dsp:nvSpPr>
      <dsp:spPr>
        <a:xfrm>
          <a:off x="2048508" y="1244192"/>
          <a:ext cx="590766" cy="1125697"/>
        </a:xfrm>
        <a:custGeom>
          <a:avLst/>
          <a:gdLst/>
          <a:ahLst/>
          <a:cxnLst/>
          <a:rect l="0" t="0" r="0" b="0"/>
          <a:pathLst>
            <a:path>
              <a:moveTo>
                <a:pt x="0" y="1125697"/>
              </a:moveTo>
              <a:lnTo>
                <a:pt x="295383" y="1125697"/>
              </a:lnTo>
              <a:lnTo>
                <a:pt x="295383" y="0"/>
              </a:lnTo>
              <a:lnTo>
                <a:pt x="590766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12109" y="1775258"/>
        <a:ext cx="63564" cy="63564"/>
      </dsp:txXfrm>
    </dsp:sp>
    <dsp:sp modelId="{F3948BFC-EA25-4417-8E1F-FE5D42163653}">
      <dsp:nvSpPr>
        <dsp:cNvPr id="0" name=""/>
        <dsp:cNvSpPr/>
      </dsp:nvSpPr>
      <dsp:spPr>
        <a:xfrm rot="16200000">
          <a:off x="-771660" y="1919610"/>
          <a:ext cx="4739780" cy="900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Chương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của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một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khóa</a:t>
          </a: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771660" y="1919610"/>
        <a:ext cx="4739780" cy="900558"/>
      </dsp:txXfrm>
    </dsp:sp>
    <dsp:sp modelId="{651CE32E-7F59-4A6B-AFDA-B23544666CFE}">
      <dsp:nvSpPr>
        <dsp:cNvPr id="0" name=""/>
        <dsp:cNvSpPr/>
      </dsp:nvSpPr>
      <dsp:spPr>
        <a:xfrm>
          <a:off x="2639274" y="793913"/>
          <a:ext cx="2953830" cy="900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học </a:t>
          </a: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            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cung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kiến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thức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khoa học,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kĩ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thuật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quan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đến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nghề,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nền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tảng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để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</dsp:txBody>
      <dsp:txXfrm>
        <a:off x="2639274" y="793913"/>
        <a:ext cx="2953830" cy="900558"/>
      </dsp:txXfrm>
    </dsp:sp>
    <dsp:sp modelId="{16BA22CD-FE28-4575-91BC-5EC725B9B569}">
      <dsp:nvSpPr>
        <dsp:cNvPr id="0" name=""/>
        <dsp:cNvSpPr/>
      </dsp:nvSpPr>
      <dsp:spPr>
        <a:xfrm>
          <a:off x="2639274" y="1919610"/>
          <a:ext cx="2953830" cy="900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Mô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đun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sở</a:t>
          </a:r>
          <a:r>
            <a:rPr lang="en-US" sz="1800" kern="1200" dirty="0">
              <a:latin typeface="Arial" panose="020B0604020202020204" pitchFamily="34" charset="0"/>
              <a:cs typeface="Arial" panose="020B0604020202020204" pitchFamily="34" charset="0"/>
            </a:rPr>
            <a:t> nghề                              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cung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cấp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kiến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thức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kĩ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sở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nghề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để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chung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9274" y="1919610"/>
        <a:ext cx="2953830" cy="900558"/>
      </dsp:txXfrm>
    </dsp:sp>
    <dsp:sp modelId="{4B527E0B-E0DB-417C-9F81-C41FDC1C2DD2}">
      <dsp:nvSpPr>
        <dsp:cNvPr id="0" name=""/>
        <dsp:cNvSpPr/>
      </dsp:nvSpPr>
      <dsp:spPr>
        <a:xfrm>
          <a:off x="2639274" y="3045308"/>
          <a:ext cx="2953830" cy="900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Mô</a:t>
          </a:r>
          <a:r>
            <a:rPr lang="en-US" sz="18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kern="1200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đun</a:t>
          </a:r>
          <a:r>
            <a:rPr lang="en-US" sz="18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kern="1200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chuyên</a:t>
          </a:r>
          <a:r>
            <a:rPr lang="en-US" sz="18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b="1" kern="1200" dirty="0" err="1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800" b="1" kern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nghề         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chuyên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môn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nghề  </a:t>
          </a:r>
        </a:p>
      </dsp:txBody>
      <dsp:txXfrm>
        <a:off x="2639274" y="3045308"/>
        <a:ext cx="2953830" cy="900558"/>
      </dsp:txXfrm>
    </dsp:sp>
    <dsp:sp modelId="{75405656-1913-40B2-B4CC-3C1B14873555}">
      <dsp:nvSpPr>
        <dsp:cNvPr id="0" name=""/>
        <dsp:cNvSpPr/>
      </dsp:nvSpPr>
      <dsp:spPr>
        <a:xfrm>
          <a:off x="6183871" y="2943802"/>
          <a:ext cx="1624045" cy="444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Bài</a:t>
          </a:r>
          <a:r>
            <a:rPr lang="en-US" sz="16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r>
            <a:rPr lang="en-US" sz="16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BH 01</a:t>
          </a:r>
        </a:p>
      </dsp:txBody>
      <dsp:txXfrm>
        <a:off x="6183871" y="2943802"/>
        <a:ext cx="1624045" cy="444236"/>
      </dsp:txXfrm>
    </dsp:sp>
    <dsp:sp modelId="{76EA062C-FEC4-400D-8049-F734046A8AD8}">
      <dsp:nvSpPr>
        <dsp:cNvPr id="0" name=""/>
        <dsp:cNvSpPr/>
      </dsp:nvSpPr>
      <dsp:spPr>
        <a:xfrm>
          <a:off x="6183871" y="3613178"/>
          <a:ext cx="1652786" cy="4341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Bài</a:t>
          </a:r>
          <a:r>
            <a:rPr lang="en-US" sz="16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học</a:t>
          </a:r>
          <a:r>
            <a:rPr lang="en-US" sz="1600" b="1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BH 02…</a:t>
          </a:r>
        </a:p>
      </dsp:txBody>
      <dsp:txXfrm>
        <a:off x="6183871" y="3613178"/>
        <a:ext cx="1652786" cy="434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9C8E-95CA-4AD6-BE3D-DA4932BA7AD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2888-C959-4C4F-8F43-A572EAD8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B13E3-D9C7-4F80-BF60-CC1997DAE546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580DE-A0AE-4622-B033-4470C67AEB28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B231-2E1E-4C04-9084-DB089F2E4F4E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EAF11-7744-476A-9681-66453E32C72C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3D70-C1B0-4B60-974B-7CF3944C01F8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39C02-FB6C-49BF-B581-FBF846A879F4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622FD-0281-4D4E-BF91-C496A482C337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AC69-B84F-46F6-93FD-64F09D88DA2F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5690-5403-4E4A-B1F7-62C767B52CDC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AF9-A90F-4577-AB41-80526A2B0116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1423-9D40-4870-9FB4-04AA8FDD046A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991C5-B194-42CA-97C8-2FCFA5E0ED25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C2ED-FB38-4F6C-8DE3-C17DB7468FD0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4827-0A4E-4663-AC85-0B964D6BF676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F71B-823F-45C6-867E-CACB6BA85F0A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4694-E18C-4FD0-AF1D-D1CE47566B6C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2A2A5-736C-4195-AE87-65AF81F950A2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8584" y="1372472"/>
            <a:ext cx="11005751" cy="226278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LU03: ĐÁNH GIÁ NĂNG LỰC LIÊN KẾT ĐÀO TẠO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33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D55ADE-FD2D-4454-9276-03A61BA0DB76}"/>
              </a:ext>
            </a:extLst>
          </p:cNvPr>
          <p:cNvSpPr txBox="1"/>
          <p:nvPr/>
        </p:nvSpPr>
        <p:spPr>
          <a:xfrm>
            <a:off x="2201879" y="677956"/>
            <a:ext cx="6782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Thách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D687C8-1552-43D4-B977-3CF02CDE24ED}"/>
              </a:ext>
            </a:extLst>
          </p:cNvPr>
          <p:cNvSpPr txBox="1"/>
          <p:nvPr/>
        </p:nvSpPr>
        <p:spPr>
          <a:xfrm>
            <a:off x="1466674" y="1795507"/>
            <a:ext cx="10159269" cy="326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ảnh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hưởng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tiếp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ít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ở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trang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hạn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ở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ở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khăn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chưa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hài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hòa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52678-05A8-4B2E-BF2F-B138F790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805FC-6ABC-47F0-B5B9-A3E2E71EC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432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68BFA54-73F8-4C9C-99F9-CACDA7E9D467}"/>
              </a:ext>
            </a:extLst>
          </p:cNvPr>
          <p:cNvGraphicFramePr>
            <a:graphicFrameLocks noGrp="1"/>
          </p:cNvGraphicFramePr>
          <p:nvPr/>
        </p:nvGraphicFramePr>
        <p:xfrm>
          <a:off x="504738" y="2221294"/>
          <a:ext cx="11182524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840">
                  <a:extLst>
                    <a:ext uri="{9D8B030D-6E8A-4147-A177-3AD203B41FA5}">
                      <a16:colId xmlns:a16="http://schemas.microsoft.com/office/drawing/2014/main" val="876156808"/>
                    </a:ext>
                  </a:extLst>
                </a:gridCol>
                <a:gridCol w="1342239">
                  <a:extLst>
                    <a:ext uri="{9D8B030D-6E8A-4147-A177-3AD203B41FA5}">
                      <a16:colId xmlns:a16="http://schemas.microsoft.com/office/drawing/2014/main" val="1630432579"/>
                    </a:ext>
                  </a:extLst>
                </a:gridCol>
                <a:gridCol w="8499445">
                  <a:extLst>
                    <a:ext uri="{9D8B030D-6E8A-4147-A177-3AD203B41FA5}">
                      <a16:colId xmlns:a16="http://schemas.microsoft.com/office/drawing/2014/main" val="2368191760"/>
                    </a:ext>
                  </a:extLst>
                </a:gridCol>
              </a:tblGrid>
              <a:tr h="2770156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Mục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đích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Chức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năng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Công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việc</a:t>
                      </a: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341478"/>
                  </a:ext>
                </a:extLst>
              </a:tr>
            </a:tbl>
          </a:graphicData>
        </a:graphic>
      </p:graphicFrame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D7F13A1-F2C8-4637-B2F0-E37D470CA0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3475333"/>
              </p:ext>
            </p:extLst>
          </p:nvPr>
        </p:nvGraphicFramePr>
        <p:xfrm>
          <a:off x="504737" y="2221295"/>
          <a:ext cx="11182525" cy="3256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CE56911-6AE5-4C04-B6A3-4A4DA21D18C7}"/>
              </a:ext>
            </a:extLst>
          </p:cNvPr>
          <p:cNvSpPr txBox="1"/>
          <p:nvPr/>
        </p:nvSpPr>
        <p:spPr>
          <a:xfrm>
            <a:off x="1326158" y="795214"/>
            <a:ext cx="9539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vụ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30E10-8666-4B74-8123-BE0BF5A9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3E74E-8F57-40F3-80E0-709754EE7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938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8F73CF-A87F-41BC-AD43-3647618FE7D1}"/>
              </a:ext>
            </a:extLst>
          </p:cNvPr>
          <p:cNvSpPr txBox="1"/>
          <p:nvPr/>
        </p:nvSpPr>
        <p:spPr>
          <a:xfrm>
            <a:off x="1904301" y="1300185"/>
            <a:ext cx="8598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24F1397-9289-4696-AF66-3D5894BF5D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384271"/>
              </p:ext>
            </p:extLst>
          </p:nvPr>
        </p:nvGraphicFramePr>
        <p:xfrm>
          <a:off x="578840" y="2064652"/>
          <a:ext cx="10704353" cy="1339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17FAA2E-A455-4F8B-AD87-AFE520E3F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7953840"/>
              </p:ext>
            </p:extLst>
          </p:nvPr>
        </p:nvGraphicFramePr>
        <p:xfrm>
          <a:off x="511729" y="3917658"/>
          <a:ext cx="10771464" cy="1339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550F8FA-F31E-4F0C-B1C5-FE6B5ED2DBC0}"/>
              </a:ext>
            </a:extLst>
          </p:cNvPr>
          <p:cNvSpPr txBox="1"/>
          <p:nvPr/>
        </p:nvSpPr>
        <p:spPr>
          <a:xfrm>
            <a:off x="1796642" y="5374284"/>
            <a:ext cx="8598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838893-E607-47A1-96D3-894A2CF95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DBBD3B-1530-485B-9545-6500FC6D3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67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8C317F-C5E5-FE81-4B99-B174F3601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LU01-Những vấn đề chung của giáo dục nghề nghiệp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819E5-2067-4A25-5826-51F7A3F9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BA701E-E1AB-0F1E-C72B-D5A8C7D1A2AD}"/>
              </a:ext>
            </a:extLst>
          </p:cNvPr>
          <p:cNvGraphicFramePr>
            <a:graphicFrameLocks noGrp="1"/>
          </p:cNvGraphicFramePr>
          <p:nvPr/>
        </p:nvGraphicFramePr>
        <p:xfrm>
          <a:off x="1296140" y="2032259"/>
          <a:ext cx="10328537" cy="40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072">
                  <a:extLst>
                    <a:ext uri="{9D8B030D-6E8A-4147-A177-3AD203B41FA5}">
                      <a16:colId xmlns:a16="http://schemas.microsoft.com/office/drawing/2014/main" val="4278974348"/>
                    </a:ext>
                  </a:extLst>
                </a:gridCol>
                <a:gridCol w="2734322">
                  <a:extLst>
                    <a:ext uri="{9D8B030D-6E8A-4147-A177-3AD203B41FA5}">
                      <a16:colId xmlns:a16="http://schemas.microsoft.com/office/drawing/2014/main" val="676573342"/>
                    </a:ext>
                  </a:extLst>
                </a:gridCol>
                <a:gridCol w="2585494">
                  <a:extLst>
                    <a:ext uri="{9D8B030D-6E8A-4147-A177-3AD203B41FA5}">
                      <a16:colId xmlns:a16="http://schemas.microsoft.com/office/drawing/2014/main" val="457907270"/>
                    </a:ext>
                  </a:extLst>
                </a:gridCol>
                <a:gridCol w="2691649">
                  <a:extLst>
                    <a:ext uri="{9D8B030D-6E8A-4147-A177-3AD203B41FA5}">
                      <a16:colId xmlns:a16="http://schemas.microsoft.com/office/drawing/2014/main" val="1212374624"/>
                    </a:ext>
                  </a:extLst>
                </a:gridCol>
              </a:tblGrid>
              <a:tr h="159119">
                <a:tc rowSpan="2"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yếu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tố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 hình đào tạo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405405"/>
                  </a:ext>
                </a:extLst>
              </a:tr>
              <a:tr h="387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trường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746873"/>
                  </a:ext>
                </a:extLst>
              </a:tr>
              <a:tr h="271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1.Nhu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 doanh nghiệp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từ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869310"/>
                  </a:ext>
                </a:extLst>
              </a:tr>
              <a:tr h="3871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2.Chương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doanh nghiệp xây dựng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trường xây dựng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trường phối hợp với doanh nghiệp thích nghi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426110"/>
                  </a:ext>
                </a:extLst>
              </a:tr>
              <a:tr h="5031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3.Mục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hụt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cụ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thể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về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kiểu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loại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mức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 lực thực hiện công việc/ nghề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 lực thực hiện công việc  của nghề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727468"/>
                  </a:ext>
                </a:extLst>
              </a:tr>
              <a:tr h="2796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4.Người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 lao động đang hành nghề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 sinh trẻ tuổi học nghề ban đầu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 sinh trẻ tuổi học nghề ban đầu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445307"/>
                  </a:ext>
                </a:extLst>
              </a:tr>
              <a:tr h="3871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5.Người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giỏi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đang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hành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Nhà giáo GDNN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giỏi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đang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hành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07773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73605A-BF64-C934-1549-CA1DE6A037B1}"/>
              </a:ext>
            </a:extLst>
          </p:cNvPr>
          <p:cNvSpPr txBox="1"/>
          <p:nvPr/>
        </p:nvSpPr>
        <p:spPr>
          <a:xfrm>
            <a:off x="1724485" y="770695"/>
            <a:ext cx="10062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sánh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sư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phạm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mô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6378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8C317F-C5E5-FE81-4B99-B174F3601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LU01-Những vấn đề chung của giáo dục nghề nghiệp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819E5-2067-4A25-5826-51F7A3F9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BA701E-E1AB-0F1E-C72B-D5A8C7D1A2AD}"/>
              </a:ext>
            </a:extLst>
          </p:cNvPr>
          <p:cNvGraphicFramePr>
            <a:graphicFrameLocks noGrp="1"/>
          </p:cNvGraphicFramePr>
          <p:nvPr/>
        </p:nvGraphicFramePr>
        <p:xfrm>
          <a:off x="1447060" y="1255700"/>
          <a:ext cx="10275271" cy="4880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534">
                  <a:extLst>
                    <a:ext uri="{9D8B030D-6E8A-4147-A177-3AD203B41FA5}">
                      <a16:colId xmlns:a16="http://schemas.microsoft.com/office/drawing/2014/main" val="4278974348"/>
                    </a:ext>
                  </a:extLst>
                </a:gridCol>
                <a:gridCol w="2473439">
                  <a:extLst>
                    <a:ext uri="{9D8B030D-6E8A-4147-A177-3AD203B41FA5}">
                      <a16:colId xmlns:a16="http://schemas.microsoft.com/office/drawing/2014/main" val="676573342"/>
                    </a:ext>
                  </a:extLst>
                </a:gridCol>
                <a:gridCol w="2691649">
                  <a:extLst>
                    <a:ext uri="{9D8B030D-6E8A-4147-A177-3AD203B41FA5}">
                      <a16:colId xmlns:a16="http://schemas.microsoft.com/office/drawing/2014/main" val="457907270"/>
                    </a:ext>
                  </a:extLst>
                </a:gridCol>
                <a:gridCol w="2691649">
                  <a:extLst>
                    <a:ext uri="{9D8B030D-6E8A-4147-A177-3AD203B41FA5}">
                      <a16:colId xmlns:a16="http://schemas.microsoft.com/office/drawing/2014/main" val="1212374624"/>
                    </a:ext>
                  </a:extLst>
                </a:gridCol>
              </a:tblGrid>
              <a:tr h="313852">
                <a:tc rowSpan="2"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 yếu tố</a:t>
                      </a:r>
                    </a:p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 quá trình dạy học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405405"/>
                  </a:ext>
                </a:extLst>
              </a:tr>
              <a:tr h="6100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bộ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trường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746873"/>
                  </a:ext>
                </a:extLst>
              </a:tr>
              <a:tr h="6100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6.Tổ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chức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chỗ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lẻ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Lớp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xưởng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trường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đông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sinh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chỗ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phòng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họp,cá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hoặc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người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929992"/>
                  </a:ext>
                </a:extLst>
              </a:tr>
              <a:tr h="9061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7.Phương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Kèm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cặp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Thuyết trình,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bước, dự án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Kèm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cặp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nghề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thuyết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4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bước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dự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209229"/>
                  </a:ext>
                </a:extLst>
              </a:tr>
              <a:tr h="9061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8.Phương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 tiện làm việc của doanh nghiệp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thuyết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xưởng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 tiện làm việc của doanh nghiệp, phương tiện thuyết trình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805830"/>
                  </a:ext>
                </a:extLst>
              </a:tr>
              <a:tr h="6100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9.Đánh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dạy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 Tiêu chuẩn thực hiện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 bài kiểm tra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 tiêu chuẩn thực hiện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125732"/>
                  </a:ext>
                </a:extLst>
              </a:tr>
              <a:tr h="3138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10.Chủ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 nghiệp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 sở GDNN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GDNN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915915"/>
                  </a:ext>
                </a:extLst>
              </a:tr>
              <a:tr h="6100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11.Quản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GDNN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sở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GDNN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phối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0626" marR="40626" marT="20313" marB="203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37149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8DC7BAB-818E-F6CA-EF9E-FD293867A55D}"/>
              </a:ext>
            </a:extLst>
          </p:cNvPr>
          <p:cNvSpPr txBox="1"/>
          <p:nvPr/>
        </p:nvSpPr>
        <p:spPr>
          <a:xfrm>
            <a:off x="1588137" y="411474"/>
            <a:ext cx="10062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sánh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tố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sư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phạm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mô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83001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C87C87-C072-4B6E-A445-3A6039F14F96}"/>
              </a:ext>
            </a:extLst>
          </p:cNvPr>
          <p:cNvSpPr txBox="1"/>
          <p:nvPr/>
        </p:nvSpPr>
        <p:spPr>
          <a:xfrm>
            <a:off x="1918765" y="691071"/>
            <a:ext cx="9080667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</a:pP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Thích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>
              <a:spcBef>
                <a:spcPts val="0"/>
              </a:spcBef>
            </a:pPr>
            <a:endParaRPr lang="en-SG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nhóm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điển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đại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diện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nghề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môi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tại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algn="just">
              <a:lnSpc>
                <a:spcPct val="150000"/>
              </a:lnSpc>
              <a:spcBef>
                <a:spcPts val="0"/>
              </a:spcBef>
            </a:pP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Thích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GDNN;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Nhận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biết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khác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nhau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hoàn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cảnh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phạm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vẫn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SG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SG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ý.</a:t>
            </a:r>
            <a:r>
              <a:rPr lang="en-SG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spcBef>
                <a:spcPts val="0"/>
              </a:spcBef>
            </a:pPr>
            <a:endParaRPr lang="en-S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01C21A-CE97-4871-BF16-918ACE7D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A550A-C57F-4A43-9639-7363099AD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145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864D2C-E2EC-4BD0-98A2-F1D5F04B71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0715733"/>
              </p:ext>
            </p:extLst>
          </p:nvPr>
        </p:nvGraphicFramePr>
        <p:xfrm>
          <a:off x="1812022" y="1535185"/>
          <a:ext cx="8984609" cy="4739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5BCC92F-F7D0-45ED-A808-A8145F0BFB1A}"/>
              </a:ext>
            </a:extLst>
          </p:cNvPr>
          <p:cNvSpPr txBox="1"/>
          <p:nvPr/>
        </p:nvSpPr>
        <p:spPr>
          <a:xfrm>
            <a:off x="3703040" y="764490"/>
            <a:ext cx="8086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trúc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vi-VN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hương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E1719-D763-49FB-B2DA-266A799A7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1030B-B5EF-4807-81E6-D0F768BCB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61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A2B70A-9A27-4B33-B8A8-30218706B19E}"/>
              </a:ext>
            </a:extLst>
          </p:cNvPr>
          <p:cNvSpPr txBox="1"/>
          <p:nvPr/>
        </p:nvSpPr>
        <p:spPr>
          <a:xfrm>
            <a:off x="1896802" y="722922"/>
            <a:ext cx="8635069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just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trí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đun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endParaRPr lang="en-US" sz="24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algn="just">
              <a:spcBef>
                <a:spcPts val="600"/>
              </a:spcBef>
              <a:spcAft>
                <a:spcPts val="600"/>
              </a:spcAft>
            </a:pPr>
            <a:endParaRPr lang="en-US" sz="2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đun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khi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đầy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đun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ở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cuối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cuối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khi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chung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đun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ưu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tiên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khuôn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khổ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US" sz="2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942610-9842-4AE7-97B9-9ABEA9E8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2AA029-7745-432F-A1E5-8F6ED795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192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6FD24D6-FF1A-4AC8-A5CD-52CEE0BE64DC}"/>
              </a:ext>
            </a:extLst>
          </p:cNvPr>
          <p:cNvSpPr txBox="1"/>
          <p:nvPr/>
        </p:nvSpPr>
        <p:spPr>
          <a:xfrm>
            <a:off x="1957240" y="1519160"/>
            <a:ext cx="888394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sẽ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khung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xếp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đợi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chịu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nguồn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tắc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C4A83A-ADB1-4AF6-89A9-09620F5B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5E6DEE-74CF-4BC8-860A-F264DB031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LU03-Đánh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9B6FA0-8044-45E0-9DF4-2E6C063FCA76}"/>
              </a:ext>
            </a:extLst>
          </p:cNvPr>
          <p:cNvSpPr txBox="1"/>
          <p:nvPr/>
        </p:nvSpPr>
        <p:spPr>
          <a:xfrm>
            <a:off x="2589212" y="922074"/>
            <a:ext cx="72641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38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80F694-72C8-4EE4-8BCB-885CC8AB3B24}"/>
              </a:ext>
            </a:extLst>
          </p:cNvPr>
          <p:cNvSpPr txBox="1"/>
          <p:nvPr/>
        </p:nvSpPr>
        <p:spPr>
          <a:xfrm>
            <a:off x="1795244" y="1103120"/>
            <a:ext cx="9185945" cy="4498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Hợp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bao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hai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thỏa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thuận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khoản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nhằm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thỏa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thuận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hai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nhịp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nhàng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hai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Hai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khoản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hai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chấp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thúc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A37C11-9C23-462F-AD25-33B1EC89B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8DDF9-D186-4AF9-923D-07D4D7D5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194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9231" y="650632"/>
            <a:ext cx="9717641" cy="485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Học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xong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học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ổ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hân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ứng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</a:p>
          <a:p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46DBEC-2092-4B23-A5FE-9B4B5816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036" y="1575081"/>
            <a:ext cx="9858664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ăng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3200" dirty="0">
              <a:solidFill>
                <a:schemeClr val="tx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80EF3-D99D-4944-B229-0B53DC2D2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193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745" y="888579"/>
            <a:ext cx="9146931" cy="2389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5745" y="1550390"/>
            <a:ext cx="9146931" cy="243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ứng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GDNN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6F049A-168F-4514-8655-50B6105F6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62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745" y="636909"/>
            <a:ext cx="8727605" cy="1928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5745" y="1216137"/>
            <a:ext cx="8090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CA2432-9726-4611-8109-7B965F7E6C7F}"/>
              </a:ext>
            </a:extLst>
          </p:cNvPr>
          <p:cNvSpPr txBox="1"/>
          <p:nvPr/>
        </p:nvSpPr>
        <p:spPr>
          <a:xfrm>
            <a:off x="1685837" y="1936283"/>
            <a:ext cx="9110702" cy="2497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yếu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ư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yếu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tài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</a:p>
          <a:p>
            <a:pPr marL="0" marR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yếu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này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phải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F8A18E-1B10-4CBD-A283-752698AA3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549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39E3B6B-E482-4FE3-A36F-205F80EC6A8B}"/>
              </a:ext>
            </a:extLst>
          </p:cNvPr>
          <p:cNvSpPr txBox="1"/>
          <p:nvPr/>
        </p:nvSpPr>
        <p:spPr>
          <a:xfrm>
            <a:off x="1023457" y="571137"/>
            <a:ext cx="10217791" cy="6421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835" marR="79375" indent="360680">
              <a:spcBef>
                <a:spcPts val="600"/>
              </a:spcBef>
              <a:spcAft>
                <a:spcPts val="600"/>
              </a:spcAft>
            </a:pP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“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b="1" spc="1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b="1" spc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000" b="1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tế</a:t>
            </a:r>
            <a:r>
              <a:rPr lang="en-US" sz="2000" b="1" spc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000" b="1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kỹ</a:t>
            </a:r>
            <a:r>
              <a:rPr lang="en-US" sz="2000" b="1" spc="1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thuật</a:t>
            </a:r>
            <a:r>
              <a:rPr lang="en-US" sz="2000" b="1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000" b="1" spc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b="1" spc="1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b="1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áp</a:t>
            </a:r>
            <a:r>
              <a:rPr lang="en-US" sz="2000" spc="1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000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000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lĩnh</a:t>
            </a:r>
            <a:r>
              <a:rPr lang="en-US" sz="2000" spc="1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vực</a:t>
            </a:r>
            <a:r>
              <a:rPr lang="en-US" sz="2000" spc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giáo</a:t>
            </a:r>
            <a:r>
              <a:rPr lang="en-US" sz="2000" spc="1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dục</a:t>
            </a:r>
            <a:r>
              <a:rPr lang="en-US" sz="2000" spc="1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nghề</a:t>
            </a:r>
            <a:r>
              <a:rPr lang="en-US" sz="2000" spc="8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000" spc="9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spc="8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lượng</a:t>
            </a:r>
            <a:r>
              <a:rPr lang="en-US" sz="2000" spc="9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8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hao</a:t>
            </a:r>
            <a:r>
              <a:rPr lang="en-US" sz="2000" spc="9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yếu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tố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sở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chất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hoàn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thành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2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</a:t>
            </a:r>
            <a:r>
              <a:rPr lang="en-US" sz="2000" spc="1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spc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000" spc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thẩm</a:t>
            </a:r>
            <a:r>
              <a:rPr lang="en-US" sz="2000" spc="9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quyền</a:t>
            </a:r>
            <a:r>
              <a:rPr lang="en-US" sz="2000" spc="29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000" spc="-5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000" spc="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tế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kỹ</a:t>
            </a:r>
            <a:r>
              <a:rPr lang="en-US" sz="2000" spc="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thuật</a:t>
            </a:r>
            <a:r>
              <a:rPr lang="en-US" sz="2000" spc="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bao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gồm</a:t>
            </a:r>
            <a:r>
              <a:rPr lang="en-US" sz="2000" spc="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04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2000" spc="1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80645" lvl="0" indent="-342900" algn="just">
              <a:spcBef>
                <a:spcPts val="600"/>
              </a:spcBef>
              <a:spcAft>
                <a:spcPts val="600"/>
              </a:spcAft>
              <a:buSzPts val="1400"/>
              <a:buFont typeface="Times New Roman" panose="02020603050405020304" pitchFamily="18" charset="0"/>
              <a:buChar char="-"/>
              <a:tabLst>
                <a:tab pos="544830" algn="l"/>
              </a:tabLst>
            </a:pP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b="1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b="1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000" b="1" spc="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b="1" spc="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spc="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hao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000" spc="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spc="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sống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spc="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000" spc="1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chuyên</a:t>
            </a:r>
            <a:r>
              <a:rPr lang="en-US" sz="2000" spc="2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môn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2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000" spc="2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vụ</a:t>
            </a:r>
            <a:r>
              <a:rPr lang="en-US" sz="2000" spc="2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hoàn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thành</a:t>
            </a:r>
            <a:r>
              <a:rPr lang="en-US" sz="2000" spc="2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2000" spc="1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thẩm</a:t>
            </a:r>
            <a:r>
              <a:rPr lang="en-US" sz="200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quyền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80010" lvl="0" indent="-342900" algn="just">
              <a:spcBef>
                <a:spcPts val="600"/>
              </a:spcBef>
              <a:spcAft>
                <a:spcPts val="600"/>
              </a:spcAft>
              <a:buSzPts val="1400"/>
              <a:buFont typeface="Times New Roman" panose="02020603050405020304" pitchFamily="18" charset="0"/>
              <a:buChar char="-"/>
              <a:tabLst>
                <a:tab pos="549910" algn="l"/>
              </a:tabLst>
            </a:pP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b="1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b="1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b="1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b="1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000" spc="5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000" spc="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đối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từng</a:t>
            </a:r>
            <a:r>
              <a:rPr lang="en-US" sz="2000" spc="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loại</a:t>
            </a:r>
            <a:r>
              <a:rPr lang="en-US" sz="2000" spc="2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hoàn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thành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24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thẩm</a:t>
            </a:r>
            <a:r>
              <a:rPr lang="en-US" sz="2000" spc="-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quyền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79375" lvl="0" indent="-342900" algn="just">
              <a:spcBef>
                <a:spcPts val="600"/>
              </a:spcBef>
              <a:spcAft>
                <a:spcPts val="600"/>
              </a:spcAft>
              <a:buSzPts val="1400"/>
              <a:buFont typeface="Times New Roman" panose="02020603050405020304" pitchFamily="18" charset="0"/>
              <a:buChar char="-"/>
              <a:tabLst>
                <a:tab pos="557530" algn="l"/>
              </a:tabLst>
            </a:pP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b="1" spc="1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b="1" spc="1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000" b="1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</a:t>
            </a:r>
            <a:r>
              <a:rPr lang="en-US" sz="2000" b="1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000" spc="1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mức</a:t>
            </a:r>
            <a:r>
              <a:rPr lang="en-US" sz="2000" spc="1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hao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từng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loại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nguyên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000" spc="1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thiết</a:t>
            </a:r>
            <a:r>
              <a:rPr lang="en-US" sz="2000" spc="1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spc="1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hoàn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thành</a:t>
            </a:r>
            <a:r>
              <a:rPr lang="en-US" sz="2000" spc="2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2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2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spc="2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</a:t>
            </a:r>
            <a:r>
              <a:rPr lang="en-US" sz="2000" spc="2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2000" spc="2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2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000" spc="2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spc="2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2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chí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2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20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thẩm</a:t>
            </a:r>
            <a:r>
              <a:rPr lang="en-US" sz="2000" spc="-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quyền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79375" lvl="0" indent="-342900" algn="just">
              <a:spcBef>
                <a:spcPts val="600"/>
              </a:spcBef>
              <a:spcAft>
                <a:spcPts val="600"/>
              </a:spcAft>
              <a:buSzPts val="1400"/>
              <a:buFont typeface="Times New Roman" panose="02020603050405020304" pitchFamily="18" charset="0"/>
              <a:buChar char="-"/>
              <a:tabLst>
                <a:tab pos="558800" algn="l"/>
              </a:tabLst>
            </a:pP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Địa</a:t>
            </a:r>
            <a:r>
              <a:rPr lang="en-US" sz="2000" b="1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điểm</a:t>
            </a:r>
            <a:r>
              <a:rPr lang="en-US" sz="2000" b="1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b="1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thời</a:t>
            </a:r>
            <a:r>
              <a:rPr lang="en-US" sz="2000" b="1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gian</a:t>
            </a:r>
            <a:r>
              <a:rPr lang="en-US" sz="2000" b="1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sử</a:t>
            </a:r>
            <a:r>
              <a:rPr lang="en-US" sz="2000" b="1" spc="1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dụng</a:t>
            </a:r>
            <a:r>
              <a:rPr lang="en-US" sz="2000" b="1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1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để</a:t>
            </a:r>
            <a:r>
              <a:rPr lang="en-US" sz="2000" spc="1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1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000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1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US" sz="2000" spc="1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13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̣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D86C71-1DFC-4AF7-8659-67B586CD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0A0FE-7BEA-47AF-9ED4-BF1D30422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LU03-Đánh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73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24781D-6237-4FCF-90EE-84659F0FA95A}"/>
              </a:ext>
            </a:extLst>
          </p:cNvPr>
          <p:cNvSpPr txBox="1"/>
          <p:nvPr/>
        </p:nvSpPr>
        <p:spPr>
          <a:xfrm>
            <a:off x="1712736" y="616407"/>
            <a:ext cx="9471173" cy="1604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phạm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E2AC1-6DBF-493C-BD43-BD2B2A1B8E7F}"/>
              </a:ext>
            </a:extLst>
          </p:cNvPr>
          <p:cNvSpPr txBox="1"/>
          <p:nvPr/>
        </p:nvSpPr>
        <p:spPr>
          <a:xfrm>
            <a:off x="1633491" y="2370866"/>
            <a:ext cx="9389644" cy="2882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bậc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bậc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thợ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qui định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ngành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quốc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GDNN; 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nhóm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hiệu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lvl="0" indent="-34290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FB4BA1-E83E-406C-82E1-935919528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60F91-9CF8-48A4-AA63-847CCEB37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60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3D4BC7-07CB-4C03-9995-609A83092A1B}"/>
              </a:ext>
            </a:extLst>
          </p:cNvPr>
          <p:cNvSpPr txBox="1"/>
          <p:nvPr/>
        </p:nvSpPr>
        <p:spPr>
          <a:xfrm>
            <a:off x="1317071" y="918769"/>
            <a:ext cx="9798342" cy="5247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sư</a:t>
            </a:r>
            <a:r>
              <a:rPr lang="en-US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phạm: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endParaRPr lang="en-US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GDNN;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soạn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thuộc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học;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thuật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thạo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linh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ứng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sư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phạm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mức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thúc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biện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nâng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AF4EAB-B612-47FC-98C6-22F5E6F5B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056E2-CFDC-4F8F-AD73-35B5CB1A1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4301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00067A-8003-4317-B068-940E42705458}"/>
              </a:ext>
            </a:extLst>
          </p:cNvPr>
          <p:cNvSpPr txBox="1"/>
          <p:nvPr/>
        </p:nvSpPr>
        <p:spPr>
          <a:xfrm>
            <a:off x="1701583" y="734421"/>
            <a:ext cx="9060110" cy="5298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Địa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dung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tâm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tiện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tài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liệu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nhằm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hỗ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trợ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dạy</a:t>
            </a:r>
            <a:r>
              <a:rPr lang="en-US" sz="2000" spc="4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truyền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đạt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6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dung </a:t>
            </a:r>
            <a:r>
              <a:rPr lang="en-US" sz="2000" spc="6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dạy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học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hỗ</a:t>
            </a:r>
            <a:r>
              <a:rPr lang="en-US" sz="2000" spc="6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trợ</a:t>
            </a:r>
            <a:r>
              <a:rPr lang="en-US" sz="2000" spc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000" spc="23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lĩnh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hội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kiến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thức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hình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thành</a:t>
            </a:r>
            <a:r>
              <a:rPr lang="en-US" sz="2000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kĩ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1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spc="-1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nghề</a:t>
            </a:r>
            <a:r>
              <a:rPr lang="en-US" sz="2000" spc="-1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nghiệp. </a:t>
            </a:r>
          </a:p>
          <a:p>
            <a:pPr marL="342900" marR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tiện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dạy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giáo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máy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chiếu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bảng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biểu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bài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giảng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điện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tử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bài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…</a:t>
            </a:r>
            <a:endParaRPr lang="en-US" sz="2000" spc="-5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tiện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thực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hành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học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sinh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máy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công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vật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tư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tài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liệu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kĩ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spc="-5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thuật</a:t>
            </a:r>
            <a:r>
              <a:rPr lang="en-US" sz="2000" spc="-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5E8196-B171-4CC0-8677-8BD9400E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EB5FD8-DB29-4AB7-A7D3-23E22BF68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14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6E3125-B7E6-467F-9DEB-617AAE4F4C06}"/>
              </a:ext>
            </a:extLst>
          </p:cNvPr>
          <p:cNvSpPr txBox="1"/>
          <p:nvPr/>
        </p:nvSpPr>
        <p:spPr>
          <a:xfrm>
            <a:off x="1778558" y="738675"/>
            <a:ext cx="9656465" cy="4159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suất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guồn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xuất-kinh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ế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xưởng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máy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móc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dùng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Vì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ế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BD974-B81B-4FAD-A0BD-49B8D565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28517-C39C-487B-941B-8F25F1EB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87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72426B-192D-4326-977D-7FB75946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10CDBC-7EED-4C9A-9A33-E4DBEF223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373BDC-D5C0-4AD5-B2E8-C44A18C796A7}"/>
              </a:ext>
            </a:extLst>
          </p:cNvPr>
          <p:cNvSpPr txBox="1"/>
          <p:nvPr/>
        </p:nvSpPr>
        <p:spPr>
          <a:xfrm>
            <a:off x="2432226" y="970344"/>
            <a:ext cx="8339601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1CC13-7E94-4C9C-A260-52671A1CA9F3}"/>
              </a:ext>
            </a:extLst>
          </p:cNvPr>
          <p:cNvSpPr txBox="1"/>
          <p:nvPr/>
        </p:nvSpPr>
        <p:spPr>
          <a:xfrm>
            <a:off x="2432226" y="2079139"/>
            <a:ext cx="60945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98793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E1E2A6-5A78-48AF-9DDD-D0EE484035F6}"/>
              </a:ext>
            </a:extLst>
          </p:cNvPr>
          <p:cNvSpPr txBox="1"/>
          <p:nvPr/>
        </p:nvSpPr>
        <p:spPr>
          <a:xfrm>
            <a:off x="1655950" y="580300"/>
            <a:ext cx="9688639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Chi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dự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bao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toàn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khấu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hao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chi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chi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khác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khai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bao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phi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nghiệp: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nhà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thỏa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thuận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thuế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nước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tùy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sư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phạm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nâng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tăng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hội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GDNN: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Lợi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phụ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575F7-C50E-48C4-A21C-058F263C0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F30EB-F868-4489-84BD-0F7F0769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37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9231" y="1316458"/>
            <a:ext cx="8358835" cy="376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Cấu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trúc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bài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học</a:t>
            </a:r>
          </a:p>
          <a:p>
            <a:endParaRPr lang="en-US" sz="2800" dirty="0">
              <a:solidFill>
                <a:srgbClr val="C0000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tx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E5492D-CDFB-4D81-A65D-2D24A944A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1096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036" y="1575081"/>
            <a:ext cx="9858664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ăng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3200" dirty="0">
              <a:solidFill>
                <a:schemeClr val="tx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80EF3-D99D-4944-B229-0B53DC2D2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88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5745" y="888579"/>
            <a:ext cx="9146931" cy="2389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5745" y="888579"/>
            <a:ext cx="9146931" cy="326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sánh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GDNN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BD3C2A-0C02-4BA8-ACA1-F3F0B2B41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233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C8FB45-C03F-4F23-A4EB-024F224B68A1}"/>
              </a:ext>
            </a:extLst>
          </p:cNvPr>
          <p:cNvSpPr txBox="1"/>
          <p:nvPr/>
        </p:nvSpPr>
        <p:spPr>
          <a:xfrm>
            <a:off x="1755904" y="1718551"/>
            <a:ext cx="9286613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thích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7764CB-2243-4E42-9B59-FF7FE41C2F48}"/>
              </a:ext>
            </a:extLst>
          </p:cNvPr>
          <p:cNvSpPr txBox="1"/>
          <p:nvPr/>
        </p:nvSpPr>
        <p:spPr>
          <a:xfrm>
            <a:off x="1764169" y="790794"/>
            <a:ext cx="7691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422EDA-7CE8-4D83-8953-0498D29E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02A79-ED10-4E78-B75B-549873EC8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42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440840-FA2F-434D-8447-51FB1FFAE96B}"/>
              </a:ext>
            </a:extLst>
          </p:cNvPr>
          <p:cNvSpPr txBox="1"/>
          <p:nvPr/>
        </p:nvSpPr>
        <p:spPr>
          <a:xfrm>
            <a:off x="1837189" y="399103"/>
            <a:ext cx="9362114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r>
              <a:rPr lang="en-US" sz="2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US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Tên chương trình đào tạo </a:t>
            </a:r>
            <a:r>
              <a:rPr lang="pt-BR" sz="1800" i="1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(kèm theo chương trình chi tiết)</a:t>
            </a: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 sơ thích nghi chương trình, nếu có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 gian đào tạo:    từ ngày............... đến ngày.............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 lượng học sinh/sinh viên </a:t>
            </a:r>
            <a:r>
              <a:rPr lang="pt-BR" sz="1800" i="1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(kèm theo Hồ sơ sinh viên)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 hoạch đào tạo dự kiến (</a:t>
            </a:r>
            <a:r>
              <a:rPr lang="pt-BR" sz="1800" i="1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kèm theo)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 Địa điểm đào tạo</a:t>
            </a:r>
            <a:endParaRPr lang="pt-BR" spc="-1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 Trang thiết b</a:t>
            </a:r>
            <a:r>
              <a:rPr lang="pt-BR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ị, vật tư chính để </a:t>
            </a: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thực hiện đào tạo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pt-BR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  </a:t>
            </a:r>
            <a:r>
              <a:rPr lang="pt-BR" sz="1800" spc="-1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 phí , phụ cấp, bảo hiểm, chi phí đi lại... 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pt-BR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8.  Nội dung khác: 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Ngày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5760720" algn="r"/>
              </a:tabLst>
            </a:pP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Đại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diện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	                                                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Đại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diện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D2E26-BFC6-4122-955B-5202CCACEEA8}"/>
              </a:ext>
            </a:extLst>
          </p:cNvPr>
          <p:cNvSpPr txBox="1"/>
          <p:nvPr/>
        </p:nvSpPr>
        <p:spPr>
          <a:xfrm>
            <a:off x="117446" y="29771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05D84C-1F7D-4A63-9F00-0D14B66A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C011F-D598-4B2F-B35E-4B2A49100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48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C8FB45-C03F-4F23-A4EB-024F224B68A1}"/>
              </a:ext>
            </a:extLst>
          </p:cNvPr>
          <p:cNvSpPr txBox="1"/>
          <p:nvPr/>
        </p:nvSpPr>
        <p:spPr>
          <a:xfrm>
            <a:off x="1764169" y="1736306"/>
            <a:ext cx="9286613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chi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tài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chiếu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khác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kiểm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ứng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khó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khăn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tiềm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tàng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khi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7764CB-2243-4E42-9B59-FF7FE41C2F48}"/>
              </a:ext>
            </a:extLst>
          </p:cNvPr>
          <p:cNvSpPr txBox="1"/>
          <p:nvPr/>
        </p:nvSpPr>
        <p:spPr>
          <a:xfrm>
            <a:off x="1764169" y="790794"/>
            <a:ext cx="7691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422EDA-7CE8-4D83-8953-0498D29E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02A79-ED10-4E78-B75B-549873EC8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770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1579" y="1833383"/>
            <a:ext cx="1002712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1: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đặc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riêng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2: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3: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ảnh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hưởng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5136" y="598571"/>
            <a:ext cx="606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40431-ACE8-4D3A-A3F4-91D9FA49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091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1905" y="1345111"/>
            <a:ext cx="10215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4: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dung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5: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ảnh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hưởng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6.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phân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45720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8.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hiệu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tích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5136" y="598571"/>
            <a:ext cx="606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40431-ACE8-4D3A-A3F4-91D9FA49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741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4550" y="1484645"/>
            <a:ext cx="8358835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3200" dirty="0">
              <a:solidFill>
                <a:schemeClr val="tx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A73F78-C115-4FE7-AF9B-7AC1F7E6B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7006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2703" y="672868"/>
            <a:ext cx="908205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thủ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tục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qui định                                                                     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i="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</a:pPr>
            <a:r>
              <a:rPr lang="en-US" sz="24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4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qui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Qui 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quyền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342FD5-D354-4A5F-AED1-1DF302A7D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793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8F6977-D30D-4A85-B4E3-76AD8FECB546}"/>
              </a:ext>
            </a:extLst>
          </p:cNvPr>
          <p:cNvSpPr txBox="1"/>
          <p:nvPr/>
        </p:nvSpPr>
        <p:spPr>
          <a:xfrm>
            <a:off x="1895910" y="567376"/>
            <a:ext cx="8934277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tiện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i="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dùng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60FBCE-834C-44DA-A1E7-FD2C6B1E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0241C9-DE11-41FD-8D3B-3320EA9F7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91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3165" y="1554984"/>
            <a:ext cx="8358835" cy="1306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srgbClr val="C0000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</a:t>
            </a:r>
            <a:r>
              <a:rPr lang="en-US" sz="36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ào</a:t>
            </a:r>
            <a:r>
              <a:rPr lang="en-US" sz="36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36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36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endParaRPr lang="en-US" sz="36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77CEBE-B8E1-4A79-A253-313D18F4A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1895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6800DD-F361-4975-A30E-52461AC93E07}"/>
              </a:ext>
            </a:extLst>
          </p:cNvPr>
          <p:cNvSpPr txBox="1"/>
          <p:nvPr/>
        </p:nvSpPr>
        <p:spPr>
          <a:xfrm>
            <a:off x="1115736" y="637455"/>
            <a:ext cx="9630561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 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4C52617-C320-4064-8CA8-AA0025834A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635627"/>
              </p:ext>
            </p:extLst>
          </p:nvPr>
        </p:nvGraphicFramePr>
        <p:xfrm>
          <a:off x="1285378" y="2129016"/>
          <a:ext cx="10266260" cy="362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119">
                  <a:extLst>
                    <a:ext uri="{9D8B030D-6E8A-4147-A177-3AD203B41FA5}">
                      <a16:colId xmlns:a16="http://schemas.microsoft.com/office/drawing/2014/main" val="271507023"/>
                    </a:ext>
                  </a:extLst>
                </a:gridCol>
                <a:gridCol w="2631761">
                  <a:extLst>
                    <a:ext uri="{9D8B030D-6E8A-4147-A177-3AD203B41FA5}">
                      <a16:colId xmlns:a16="http://schemas.microsoft.com/office/drawing/2014/main" val="2002488421"/>
                    </a:ext>
                  </a:extLst>
                </a:gridCol>
                <a:gridCol w="2761190">
                  <a:extLst>
                    <a:ext uri="{9D8B030D-6E8A-4147-A177-3AD203B41FA5}">
                      <a16:colId xmlns:a16="http://schemas.microsoft.com/office/drawing/2014/main" val="2717394623"/>
                    </a:ext>
                  </a:extLst>
                </a:gridCol>
                <a:gridCol w="2761190">
                  <a:extLst>
                    <a:ext uri="{9D8B030D-6E8A-4147-A177-3AD203B41FA5}">
                      <a16:colId xmlns:a16="http://schemas.microsoft.com/office/drawing/2014/main" val="3393115326"/>
                    </a:ext>
                  </a:extLst>
                </a:gridCol>
              </a:tblGrid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kiện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Khả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tế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458356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553270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58054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963771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lí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408894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Trang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bị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216900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Vật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tư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221145"/>
                  </a:ext>
                </a:extLst>
              </a:tr>
              <a:tr h="453229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Tài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chính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01284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B72EAE9-8FB2-48FE-A09C-A5E573FC4DF5}"/>
              </a:ext>
            </a:extLst>
          </p:cNvPr>
          <p:cNvSpPr txBox="1"/>
          <p:nvPr/>
        </p:nvSpPr>
        <p:spPr>
          <a:xfrm>
            <a:off x="67112" y="64705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60AC73-BC69-4BEE-9602-2AEF410A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B78F49-5177-4D42-9500-BB29AE4F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5755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2240011"/>
          <a:ext cx="9002087" cy="1129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9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61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22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2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làm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dụng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kiện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giá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42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bị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Địa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điểm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tạo viên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37820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943" y="404296"/>
            <a:ext cx="9220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quả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đánh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giá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lực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kết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đào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tạo</a:t>
            </a:r>
            <a:r>
              <a:rPr lang="en-US" sz="2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5780926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Ngày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lập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9870-69FD-4D15-99E6-150088183823}" type="slidenum">
              <a:rPr lang="en-US" smtClean="0"/>
              <a:t>41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DAE35-CC32-4677-9259-F37462D89C9B}"/>
              </a:ext>
            </a:extLst>
          </p:cNvPr>
          <p:cNvSpPr txBox="1"/>
          <p:nvPr/>
        </p:nvSpPr>
        <p:spPr>
          <a:xfrm>
            <a:off x="352338" y="173762"/>
            <a:ext cx="1403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Biểu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mẫu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số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8EBDEE-40F8-4D15-99EA-EEA4509C9865}"/>
              </a:ext>
            </a:extLst>
          </p:cNvPr>
          <p:cNvSpPr txBox="1"/>
          <p:nvPr/>
        </p:nvSpPr>
        <p:spPr>
          <a:xfrm>
            <a:off x="1795943" y="951769"/>
            <a:ext cx="91111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số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66979-128D-4B3D-BBE6-CD826750AAA0}"/>
              </a:ext>
            </a:extLst>
          </p:cNvPr>
          <p:cNvSpPr txBox="1"/>
          <p:nvPr/>
        </p:nvSpPr>
        <p:spPr>
          <a:xfrm>
            <a:off x="1795943" y="1690097"/>
            <a:ext cx="3640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dạy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học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3AD2BC-2BE1-4066-AC62-BDBA3B147ABF}"/>
              </a:ext>
            </a:extLst>
          </p:cNvPr>
          <p:cNvSpPr txBox="1"/>
          <p:nvPr/>
        </p:nvSpPr>
        <p:spPr>
          <a:xfrm>
            <a:off x="1905000" y="3611492"/>
            <a:ext cx="475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Khả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phối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778FD3-6508-4B9B-A544-90E5B68C0C01}"/>
              </a:ext>
            </a:extLst>
          </p:cNvPr>
          <p:cNvSpPr txBox="1"/>
          <p:nvPr/>
        </p:nvSpPr>
        <p:spPr>
          <a:xfrm>
            <a:off x="1905000" y="4280252"/>
            <a:ext cx="475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3. Chi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FACB8F-C02E-47DE-9AFE-85E0739571C7}"/>
              </a:ext>
            </a:extLst>
          </p:cNvPr>
          <p:cNvSpPr txBox="1"/>
          <p:nvPr/>
        </p:nvSpPr>
        <p:spPr>
          <a:xfrm>
            <a:off x="1904999" y="4967848"/>
            <a:ext cx="475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kèm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C87247-0C8C-499A-BCF0-B8D93167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872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C67D96-911F-4926-A323-BCAD4321B515}"/>
              </a:ext>
            </a:extLst>
          </p:cNvPr>
          <p:cNvSpPr txBox="1"/>
          <p:nvPr/>
        </p:nvSpPr>
        <p:spPr>
          <a:xfrm>
            <a:off x="1712752" y="770174"/>
            <a:ext cx="87664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495"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huấn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bồi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dưỡng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vụ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9DBD4-93BC-4E9D-847F-A420EFD64681}"/>
              </a:ext>
            </a:extLst>
          </p:cNvPr>
          <p:cNvSpPr txBox="1"/>
          <p:nvPr/>
        </p:nvSpPr>
        <p:spPr>
          <a:xfrm>
            <a:off x="2122415" y="2556406"/>
            <a:ext cx="85190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Phổ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biến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;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Cung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cấp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kiến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thức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qui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cụ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…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thành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kĩ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.</a:t>
            </a: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375ED7-368A-4474-88CB-8C75B482A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FAF5EA-75BC-4A34-844B-A1CD5662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152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4854" y="1152907"/>
            <a:ext cx="8962291" cy="3471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Giám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Hỗ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trợ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khai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vướng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mắc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tiến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kết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64F9F1-C213-47BB-B07F-5433A542C421}"/>
              </a:ext>
            </a:extLst>
          </p:cNvPr>
          <p:cNvSpPr txBox="1"/>
          <p:nvPr/>
        </p:nvSpPr>
        <p:spPr>
          <a:xfrm>
            <a:off x="1614854" y="696372"/>
            <a:ext cx="9341168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giám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sát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i="1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2A0AA6-BE43-4C81-8765-EA8FECD25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6884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07DD23-2F70-463E-B447-89117810A602}"/>
              </a:ext>
            </a:extLst>
          </p:cNvPr>
          <p:cNvSpPr txBox="1"/>
          <p:nvPr/>
        </p:nvSpPr>
        <p:spPr>
          <a:xfrm>
            <a:off x="1822348" y="761094"/>
            <a:ext cx="9336946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Phê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duyệt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quả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kết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R="0">
              <a:spcBef>
                <a:spcPts val="600"/>
              </a:spcBef>
              <a:spcAft>
                <a:spcPts val="600"/>
              </a:spcAft>
            </a:pPr>
            <a:endParaRPr lang="en-US" sz="2800" b="1" i="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Xem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xét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đổi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trở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ngại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gặp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khi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quyết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marR="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luận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cuối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cùng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hai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thỏa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thuận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R="0">
              <a:spcBef>
                <a:spcPts val="600"/>
              </a:spcBef>
              <a:spcAft>
                <a:spcPts val="600"/>
              </a:spcAft>
            </a:pPr>
            <a:endParaRPr lang="en-US" sz="2000" dirty="0" err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F55847-F94D-4EBA-ABCF-44BD11D2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770759-3B17-43A8-9F2B-5D277788D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182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F55847-F94D-4EBA-ABCF-44BD11D2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561A6-5437-462B-849F-4E0685BB4EA1}"/>
              </a:ext>
            </a:extLst>
          </p:cNvPr>
          <p:cNvSpPr txBox="1"/>
          <p:nvPr/>
        </p:nvSpPr>
        <p:spPr>
          <a:xfrm flipH="1">
            <a:off x="4611662" y="2750535"/>
            <a:ext cx="31356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00A20-9135-4333-8395-EDDBCED34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2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7822" y="1077452"/>
            <a:ext cx="9872366" cy="5089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trung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đẳng,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chứng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chỉ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thành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mới. </a:t>
            </a:r>
          </a:p>
          <a:p>
            <a:pPr algn="just">
              <a:lnSpc>
                <a:spcPct val="150000"/>
              </a:lnSpc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giữa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nghiệp,</a:t>
            </a:r>
          </a:p>
          <a:p>
            <a:pPr algn="just">
              <a:lnSpc>
                <a:spcPct val="150000"/>
              </a:lnSpc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chịu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tuyển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cấp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ằng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ra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dung,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9527" y="666231"/>
            <a:ext cx="5783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D1BF7-9BF6-4462-AAFC-60B2D5FC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6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5529" y="1381889"/>
            <a:ext cx="9872366" cy="5171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20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285750" marR="0" indent="-2857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phần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chương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(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đun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thỏa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thuận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đơn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học,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dạy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dung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thỏa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thuận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cảnh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 marL="342900" marR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phối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lý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6460" y="677956"/>
            <a:ext cx="5783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636E26-A0E8-47A9-80E5-79DF27935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48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85D6AC-AAC2-439B-B368-FD4C71F03CE4}"/>
              </a:ext>
            </a:extLst>
          </p:cNvPr>
          <p:cNvSpPr txBox="1"/>
          <p:nvPr/>
        </p:nvSpPr>
        <p:spPr>
          <a:xfrm>
            <a:off x="2461612" y="854860"/>
            <a:ext cx="8060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Ý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nghĩa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GDNN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0DC4F-1F5A-4F25-9775-C1A14AFF2EC6}"/>
              </a:ext>
            </a:extLst>
          </p:cNvPr>
          <p:cNvSpPr txBox="1"/>
          <p:nvPr/>
        </p:nvSpPr>
        <p:spPr>
          <a:xfrm>
            <a:off x="2088859" y="1773759"/>
            <a:ext cx="8883941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đòi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hỏi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khắt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khe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hội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nền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nghệ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để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nâng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thầy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giỏi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quyết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rèn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dũa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đồng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cả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thái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đức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trải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qua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thêm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dễ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dàng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bước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thị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ngay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khi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tốt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5BE64D-DB52-46A0-865D-43091258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79035-B8A6-4E8E-91C1-EABD9A39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92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85D6AC-AAC2-439B-B368-FD4C71F03CE4}"/>
              </a:ext>
            </a:extLst>
          </p:cNvPr>
          <p:cNvSpPr txBox="1"/>
          <p:nvPr/>
        </p:nvSpPr>
        <p:spPr>
          <a:xfrm>
            <a:off x="2461612" y="854860"/>
            <a:ext cx="8060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Ý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nghĩa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GDNN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0DC4F-1F5A-4F25-9775-C1A14AFF2EC6}"/>
              </a:ext>
            </a:extLst>
          </p:cNvPr>
          <p:cNvSpPr txBox="1"/>
          <p:nvPr/>
        </p:nvSpPr>
        <p:spPr>
          <a:xfrm>
            <a:off x="2157274" y="1773759"/>
            <a:ext cx="881552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hội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khi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bố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dây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chuyền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nhất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ứng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vụ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hội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chọn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tuyển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giỏi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phù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mình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ECC3F-A093-427A-BEF8-605B172E4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DECF0-FA7C-46A3-BFA6-24302968B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LU03-Đánh giá năng lực liên kết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64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85D6AC-AAC2-439B-B368-FD4C71F03CE4}"/>
              </a:ext>
            </a:extLst>
          </p:cNvPr>
          <p:cNvSpPr txBox="1"/>
          <p:nvPr/>
        </p:nvSpPr>
        <p:spPr>
          <a:xfrm>
            <a:off x="2461612" y="854860"/>
            <a:ext cx="8060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Ý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nghĩa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GDNN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F0DC4F-1F5A-4F25-9775-C1A14AFF2EC6}"/>
              </a:ext>
            </a:extLst>
          </p:cNvPr>
          <p:cNvSpPr txBox="1"/>
          <p:nvPr/>
        </p:nvSpPr>
        <p:spPr>
          <a:xfrm>
            <a:off x="2088859" y="1773759"/>
            <a:ext cx="8883941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mục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tự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chủ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chịu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trách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GDNN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đầu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những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máy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móc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tư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hao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đắt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tiền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sở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DNN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điều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kiện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nâng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môn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trải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nghiệm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tế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giáo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ECC3F-A093-427A-BEF8-605B172E4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DECF0-FA7C-46A3-BFA6-24302968B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LU03-Đánh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858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9774</TotalTime>
  <Words>4588</Words>
  <Application>Microsoft Office PowerPoint</Application>
  <PresentationFormat>Widescreen</PresentationFormat>
  <Paragraphs>435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Century Gothic</vt:lpstr>
      <vt:lpstr>Times New Roman</vt:lpstr>
      <vt:lpstr>Wingdings</vt:lpstr>
      <vt:lpstr>Wingdings 3</vt:lpstr>
      <vt:lpstr>Wisp</vt:lpstr>
      <vt:lpstr>LU03: ĐÁNH GIÁ NĂNG LỰC LIÊN KẾT ĐÀO TẠO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NGƯỜI ĐÀO TẠO TẠI DOANH NGHIỆP</dc:title>
  <dc:creator>Bui The Dung</dc:creator>
  <cp:lastModifiedBy>Kim Anh Trần</cp:lastModifiedBy>
  <cp:revision>969</cp:revision>
  <dcterms:created xsi:type="dcterms:W3CDTF">2019-10-06T07:31:25Z</dcterms:created>
  <dcterms:modified xsi:type="dcterms:W3CDTF">2022-06-13T12:44:34Z</dcterms:modified>
</cp:coreProperties>
</file>