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61"/>
  </p:notesMasterIdLst>
  <p:sldIdLst>
    <p:sldId id="313" r:id="rId2"/>
    <p:sldId id="554" r:id="rId3"/>
    <p:sldId id="556" r:id="rId4"/>
    <p:sldId id="565" r:id="rId5"/>
    <p:sldId id="798" r:id="rId6"/>
    <p:sldId id="780" r:id="rId7"/>
    <p:sldId id="566" r:id="rId8"/>
    <p:sldId id="386" r:id="rId9"/>
    <p:sldId id="383" r:id="rId10"/>
    <p:sldId id="468" r:id="rId11"/>
    <p:sldId id="809" r:id="rId12"/>
    <p:sldId id="694" r:id="rId13"/>
    <p:sldId id="358" r:id="rId14"/>
    <p:sldId id="724" r:id="rId15"/>
    <p:sldId id="357" r:id="rId16"/>
    <p:sldId id="797" r:id="rId17"/>
    <p:sldId id="800" r:id="rId18"/>
    <p:sldId id="796" r:id="rId19"/>
    <p:sldId id="571" r:id="rId20"/>
    <p:sldId id="804" r:id="rId21"/>
    <p:sldId id="728" r:id="rId22"/>
    <p:sldId id="807" r:id="rId23"/>
    <p:sldId id="808" r:id="rId24"/>
    <p:sldId id="354" r:id="rId25"/>
    <p:sldId id="577" r:id="rId26"/>
    <p:sldId id="388" r:id="rId27"/>
    <p:sldId id="382" r:id="rId28"/>
    <p:sldId id="392" r:id="rId29"/>
    <p:sldId id="647" r:id="rId30"/>
    <p:sldId id="585" r:id="rId31"/>
    <p:sldId id="786" r:id="rId32"/>
    <p:sldId id="390" r:id="rId33"/>
    <p:sldId id="649" r:id="rId34"/>
    <p:sldId id="381" r:id="rId35"/>
    <p:sldId id="261" r:id="rId36"/>
    <p:sldId id="712" r:id="rId37"/>
    <p:sldId id="673" r:id="rId38"/>
    <p:sldId id="651" r:id="rId39"/>
    <p:sldId id="268" r:id="rId40"/>
    <p:sldId id="309" r:id="rId41"/>
    <p:sldId id="806" r:id="rId42"/>
    <p:sldId id="777" r:id="rId43"/>
    <p:sldId id="650" r:id="rId44"/>
    <p:sldId id="370" r:id="rId45"/>
    <p:sldId id="371" r:id="rId46"/>
    <p:sldId id="373" r:id="rId47"/>
    <p:sldId id="374" r:id="rId48"/>
    <p:sldId id="375" r:id="rId49"/>
    <p:sldId id="718" r:id="rId50"/>
    <p:sldId id="653" r:id="rId51"/>
    <p:sldId id="719" r:id="rId52"/>
    <p:sldId id="265" r:id="rId53"/>
    <p:sldId id="267" r:id="rId54"/>
    <p:sldId id="720" r:id="rId55"/>
    <p:sldId id="721" r:id="rId56"/>
    <p:sldId id="722" r:id="rId57"/>
    <p:sldId id="723" r:id="rId58"/>
    <p:sldId id="658" r:id="rId59"/>
    <p:sldId id="555" r:id="rId6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491"/>
    <a:srgbClr val="99FFCC"/>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702" autoAdjust="0"/>
  </p:normalViewPr>
  <p:slideViewPr>
    <p:cSldViewPr snapToGrid="0">
      <p:cViewPr varScale="1">
        <p:scale>
          <a:sx n="107" d="100"/>
          <a:sy n="107" d="100"/>
        </p:scale>
        <p:origin x="558" y="108"/>
      </p:cViewPr>
      <p:guideLst/>
    </p:cSldViewPr>
  </p:slideViewPr>
  <p:outlineViewPr>
    <p:cViewPr>
      <p:scale>
        <a:sx n="33" d="100"/>
        <a:sy n="33" d="100"/>
      </p:scale>
      <p:origin x="0" y="-6474"/>
    </p:cViewPr>
  </p:outlineViewPr>
  <p:notesTextViewPr>
    <p:cViewPr>
      <p:scale>
        <a:sx n="1" d="1"/>
        <a:sy n="1" d="1"/>
      </p:scale>
      <p:origin x="0" y="0"/>
    </p:cViewPr>
  </p:notesTextViewPr>
  <p:sorterViewPr>
    <p:cViewPr varScale="1">
      <p:scale>
        <a:sx n="1" d="1"/>
        <a:sy n="1" d="1"/>
      </p:scale>
      <p:origin x="0" y="-757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0086FB-4C78-4381-81D7-1E22D94ED15D}" type="doc">
      <dgm:prSet loTypeId="urn:microsoft.com/office/officeart/2005/8/layout/pyramid1" loCatId="pyramid" qsTypeId="urn:microsoft.com/office/officeart/2005/8/quickstyle/simple1" qsCatId="simple" csTypeId="urn:microsoft.com/office/officeart/2005/8/colors/colorful1" csCatId="colorful" phldr="1"/>
      <dgm:spPr/>
    </dgm:pt>
    <dgm:pt modelId="{F49A8014-A35C-46F0-99A8-974246E22E16}">
      <dgm:prSet phldrT="[Text]" custT="1"/>
      <dgm:spPr>
        <a:solidFill>
          <a:schemeClr val="accent1">
            <a:lumMod val="20000"/>
            <a:lumOff val="80000"/>
          </a:schemeClr>
        </a:solidFill>
        <a:ln>
          <a:solidFill>
            <a:schemeClr val="accent2">
              <a:lumMod val="40000"/>
              <a:lumOff val="60000"/>
            </a:schemeClr>
          </a:solidFill>
        </a:ln>
      </dgm:spPr>
      <dgm:t>
        <a:bodyPr/>
        <a:lstStyle/>
        <a:p>
          <a:pPr algn="ctr"/>
          <a:endParaRPr lang="en-US" sz="1800" dirty="0">
            <a:latin typeface="Arial" panose="020B0604020202020204" pitchFamily="34" charset="0"/>
            <a:cs typeface="Arial" panose="020B0604020202020204" pitchFamily="34" charset="0"/>
          </a:endParaRPr>
        </a:p>
        <a:p>
          <a:pPr algn="ctr"/>
          <a:endParaRPr lang="en-US" sz="1800" dirty="0">
            <a:latin typeface="Arial" panose="020B0604020202020204" pitchFamily="34" charset="0"/>
            <a:cs typeface="Arial" panose="020B0604020202020204" pitchFamily="34" charset="0"/>
          </a:endParaRPr>
        </a:p>
        <a:p>
          <a:pPr algn="ctr"/>
          <a:endParaRPr lang="en-US" sz="1800" dirty="0">
            <a:latin typeface="Arial" panose="020B0604020202020204" pitchFamily="34" charset="0"/>
            <a:cs typeface="Arial" panose="020B0604020202020204" pitchFamily="34" charset="0"/>
          </a:endParaRPr>
        </a:p>
        <a:p>
          <a:pPr algn="ctr"/>
          <a:r>
            <a:rPr lang="en-US" sz="2400" b="1" dirty="0" err="1">
              <a:latin typeface="Arial" panose="020B0604020202020204" pitchFamily="34" charset="0"/>
              <a:cs typeface="Arial" panose="020B0604020202020204" pitchFamily="34" charset="0"/>
            </a:rPr>
            <a:t>Luật</a:t>
          </a:r>
          <a:endParaRPr lang="en-US" sz="2400" b="1" dirty="0">
            <a:latin typeface="Arial" panose="020B0604020202020204" pitchFamily="34" charset="0"/>
            <a:cs typeface="Arial" panose="020B0604020202020204" pitchFamily="34" charset="0"/>
          </a:endParaRPr>
        </a:p>
        <a:p>
          <a:pPr algn="ctr"/>
          <a:r>
            <a:rPr lang="en-US" sz="1800" b="1" dirty="0" err="1">
              <a:latin typeface="Arial" panose="020B0604020202020204" pitchFamily="34" charset="0"/>
              <a:cs typeface="Arial" panose="020B0604020202020204" pitchFamily="34" charset="0"/>
            </a:rPr>
            <a:t>Giáo</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dục</a:t>
          </a:r>
          <a:endParaRPr lang="en-US" sz="1800" b="1" dirty="0">
            <a:latin typeface="Arial" panose="020B0604020202020204" pitchFamily="34" charset="0"/>
            <a:cs typeface="Arial" panose="020B0604020202020204" pitchFamily="34" charset="0"/>
          </a:endParaRPr>
        </a:p>
        <a:p>
          <a:pPr algn="ctr"/>
          <a:r>
            <a:rPr lang="en-US" sz="1800" b="1" dirty="0" err="1">
              <a:latin typeface="Arial" panose="020B0604020202020204" pitchFamily="34" charset="0"/>
              <a:cs typeface="Arial" panose="020B0604020202020204" pitchFamily="34" charset="0"/>
            </a:rPr>
            <a:t>Giáo</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dục</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đại</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học</a:t>
          </a:r>
          <a:endParaRPr lang="en-US" sz="1800" b="1" dirty="0">
            <a:latin typeface="Arial" panose="020B0604020202020204" pitchFamily="34" charset="0"/>
            <a:cs typeface="Arial" panose="020B0604020202020204" pitchFamily="34" charset="0"/>
          </a:endParaRPr>
        </a:p>
        <a:p>
          <a:pPr algn="ctr"/>
          <a:r>
            <a:rPr lang="en-US" sz="1800" b="1" dirty="0" err="1">
              <a:latin typeface="Arial" panose="020B0604020202020204" pitchFamily="34" charset="0"/>
              <a:cs typeface="Arial" panose="020B0604020202020204" pitchFamily="34" charset="0"/>
            </a:rPr>
            <a:t>Giáo</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dục</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nghề</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nghiệp</a:t>
          </a:r>
          <a:endParaRPr lang="en-US" sz="1800" b="1" dirty="0">
            <a:latin typeface="Arial" panose="020B0604020202020204" pitchFamily="34" charset="0"/>
            <a:cs typeface="Arial" panose="020B0604020202020204" pitchFamily="34" charset="0"/>
          </a:endParaRPr>
        </a:p>
      </dgm:t>
    </dgm:pt>
    <dgm:pt modelId="{F35FB710-B061-4577-BC12-91F1E685C11C}" type="parTrans" cxnId="{3E5308E4-4DDC-4FA2-902A-37F53F5291E5}">
      <dgm:prSet/>
      <dgm:spPr/>
      <dgm:t>
        <a:bodyPr/>
        <a:lstStyle/>
        <a:p>
          <a:pPr algn="ctr"/>
          <a:endParaRPr lang="en-US" sz="1800">
            <a:latin typeface="Arial" panose="020B0604020202020204" pitchFamily="34" charset="0"/>
            <a:cs typeface="Arial" panose="020B0604020202020204" pitchFamily="34" charset="0"/>
          </a:endParaRPr>
        </a:p>
      </dgm:t>
    </dgm:pt>
    <dgm:pt modelId="{D816D66D-7C12-4970-B4F5-EE230387ACF0}" type="sibTrans" cxnId="{3E5308E4-4DDC-4FA2-902A-37F53F5291E5}">
      <dgm:prSet/>
      <dgm:spPr/>
      <dgm:t>
        <a:bodyPr/>
        <a:lstStyle/>
        <a:p>
          <a:pPr algn="ctr"/>
          <a:endParaRPr lang="en-US" sz="1800">
            <a:latin typeface="Arial" panose="020B0604020202020204" pitchFamily="34" charset="0"/>
            <a:cs typeface="Arial" panose="020B0604020202020204" pitchFamily="34" charset="0"/>
          </a:endParaRPr>
        </a:p>
      </dgm:t>
    </dgm:pt>
    <dgm:pt modelId="{285D8C1E-CE06-4D2B-8D41-AA45D19F4778}">
      <dgm:prSet phldrT="[Text]" custT="1"/>
      <dgm:spPr>
        <a:solidFill>
          <a:schemeClr val="accent2">
            <a:lumMod val="40000"/>
            <a:lumOff val="60000"/>
          </a:schemeClr>
        </a:solidFill>
      </dgm:spPr>
      <dgm:t>
        <a:bodyPr/>
        <a:lstStyle/>
        <a:p>
          <a:pPr algn="ctr"/>
          <a:endParaRPr lang="en-US" sz="1800" b="1" dirty="0">
            <a:latin typeface="Arial" panose="020B0604020202020204" pitchFamily="34" charset="0"/>
            <a:cs typeface="Arial" panose="020B0604020202020204" pitchFamily="34" charset="0"/>
          </a:endParaRPr>
        </a:p>
        <a:p>
          <a:pPr algn="ctr"/>
          <a:r>
            <a:rPr lang="en-US" sz="2400" b="1" dirty="0" err="1">
              <a:latin typeface="Arial" panose="020B0604020202020204" pitchFamily="34" charset="0"/>
              <a:cs typeface="Arial" panose="020B0604020202020204" pitchFamily="34" charset="0"/>
            </a:rPr>
            <a:t>Khung</a:t>
          </a:r>
          <a:r>
            <a:rPr lang="en-US" sz="2400" b="1" dirty="0">
              <a:latin typeface="Arial" panose="020B0604020202020204" pitchFamily="34" charset="0"/>
              <a:cs typeface="Arial" panose="020B0604020202020204" pitchFamily="34" charset="0"/>
            </a:rPr>
            <a:t>                                        </a:t>
          </a:r>
        </a:p>
        <a:p>
          <a:pPr algn="ctr"/>
          <a:r>
            <a:rPr lang="en-US" sz="1800" b="1" dirty="0" err="1">
              <a:latin typeface="Arial" panose="020B0604020202020204" pitchFamily="34" charset="0"/>
              <a:cs typeface="Arial" panose="020B0604020202020204" pitchFamily="34" charset="0"/>
            </a:rPr>
            <a:t>Cơ</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cấu</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hệ</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thống</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giáo</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dục</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quốc</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dân</a:t>
          </a:r>
          <a:r>
            <a:rPr lang="en-US" sz="1800" dirty="0">
              <a:latin typeface="Arial" panose="020B0604020202020204" pitchFamily="34" charset="0"/>
              <a:cs typeface="Arial" panose="020B0604020202020204" pitchFamily="34" charset="0"/>
            </a:rPr>
            <a:t> </a:t>
          </a:r>
        </a:p>
        <a:p>
          <a:pPr algn="ct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Trình</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độ</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quốc</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gia</a:t>
          </a:r>
          <a:endParaRPr lang="en-US" sz="1800" b="1" dirty="0">
            <a:latin typeface="Arial" panose="020B0604020202020204" pitchFamily="34" charset="0"/>
            <a:cs typeface="Arial" panose="020B0604020202020204" pitchFamily="34" charset="0"/>
          </a:endParaRPr>
        </a:p>
        <a:p>
          <a:pPr algn="ct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Trình</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độ</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kĩ</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năng</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nghề</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quốc</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gia</a:t>
          </a:r>
          <a:endParaRPr lang="en-US" sz="1800" b="1" dirty="0">
            <a:latin typeface="Arial" panose="020B0604020202020204" pitchFamily="34" charset="0"/>
            <a:cs typeface="Arial" panose="020B0604020202020204" pitchFamily="34" charset="0"/>
          </a:endParaRPr>
        </a:p>
      </dgm:t>
    </dgm:pt>
    <dgm:pt modelId="{8A4F04F4-A11B-4FE7-8CE0-A8D8FEA34D5E}" type="parTrans" cxnId="{267055CF-4DC1-4F0A-AB3F-32F4E5492801}">
      <dgm:prSet/>
      <dgm:spPr/>
      <dgm:t>
        <a:bodyPr/>
        <a:lstStyle/>
        <a:p>
          <a:pPr algn="ctr"/>
          <a:endParaRPr lang="en-US" sz="1800">
            <a:latin typeface="Arial" panose="020B0604020202020204" pitchFamily="34" charset="0"/>
            <a:cs typeface="Arial" panose="020B0604020202020204" pitchFamily="34" charset="0"/>
          </a:endParaRPr>
        </a:p>
      </dgm:t>
    </dgm:pt>
    <dgm:pt modelId="{34541978-FE57-41FC-9AF0-A3F4FB0BB2E1}" type="sibTrans" cxnId="{267055CF-4DC1-4F0A-AB3F-32F4E5492801}">
      <dgm:prSet/>
      <dgm:spPr/>
      <dgm:t>
        <a:bodyPr/>
        <a:lstStyle/>
        <a:p>
          <a:pPr algn="ctr"/>
          <a:endParaRPr lang="en-US" sz="1800">
            <a:latin typeface="Arial" panose="020B0604020202020204" pitchFamily="34" charset="0"/>
            <a:cs typeface="Arial" panose="020B0604020202020204" pitchFamily="34" charset="0"/>
          </a:endParaRPr>
        </a:p>
      </dgm:t>
    </dgm:pt>
    <dgm:pt modelId="{6C70871A-315B-46B3-B29B-CC93DAE6F0E0}">
      <dgm:prSet phldrT="[Text]" custT="1"/>
      <dgm:spPr>
        <a:solidFill>
          <a:schemeClr val="bg2">
            <a:lumMod val="75000"/>
          </a:schemeClr>
        </a:solidFill>
      </dgm:spPr>
      <dgm:t>
        <a:bodyPr/>
        <a:lstStyle/>
        <a:p>
          <a:pPr algn="ctr"/>
          <a:r>
            <a:rPr lang="en-US" sz="1800" b="1" dirty="0" err="1">
              <a:latin typeface="Arial" panose="020B0604020202020204" pitchFamily="34" charset="0"/>
              <a:cs typeface="Arial" panose="020B0604020202020204" pitchFamily="34" charset="0"/>
            </a:rPr>
            <a:t>Tiêu</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chuẩn</a:t>
          </a:r>
          <a:r>
            <a:rPr lang="en-US" sz="1800" b="1" dirty="0">
              <a:latin typeface="Arial" panose="020B0604020202020204" pitchFamily="34" charset="0"/>
              <a:cs typeface="Arial" panose="020B0604020202020204" pitchFamily="34" charset="0"/>
            </a:rPr>
            <a:t> KNN </a:t>
          </a:r>
          <a:r>
            <a:rPr lang="en-US" sz="1800" b="1" dirty="0" err="1">
              <a:latin typeface="Arial" panose="020B0604020202020204" pitchFamily="34" charset="0"/>
              <a:cs typeface="Arial" panose="020B0604020202020204" pitchFamily="34" charset="0"/>
            </a:rPr>
            <a:t>quốc</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gia</a:t>
          </a:r>
          <a:endParaRPr lang="en-US" sz="1800" b="1" dirty="0">
            <a:latin typeface="Arial" panose="020B0604020202020204" pitchFamily="34" charset="0"/>
            <a:cs typeface="Arial" panose="020B0604020202020204" pitchFamily="34" charset="0"/>
          </a:endParaRPr>
        </a:p>
        <a:p>
          <a:pPr algn="ctr"/>
          <a:r>
            <a:rPr lang="en-US" sz="1800" b="1" dirty="0" err="1">
              <a:latin typeface="Arial" panose="020B0604020202020204" pitchFamily="34" charset="0"/>
              <a:cs typeface="Arial" panose="020B0604020202020204" pitchFamily="34" charset="0"/>
            </a:rPr>
            <a:t>Chuẩn</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đầu</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ra</a:t>
          </a:r>
          <a:endParaRPr lang="en-US" sz="1800" b="1" dirty="0">
            <a:latin typeface="Arial" panose="020B0604020202020204" pitchFamily="34" charset="0"/>
            <a:cs typeface="Arial" panose="020B0604020202020204" pitchFamily="34" charset="0"/>
          </a:endParaRPr>
        </a:p>
      </dgm:t>
    </dgm:pt>
    <dgm:pt modelId="{B69851DC-F050-4D0E-B464-F88036CDE206}" type="parTrans" cxnId="{78C86415-33DE-4D36-BD62-25787EF959A5}">
      <dgm:prSet/>
      <dgm:spPr/>
      <dgm:t>
        <a:bodyPr/>
        <a:lstStyle/>
        <a:p>
          <a:pPr algn="ctr"/>
          <a:endParaRPr lang="en-US" sz="1800">
            <a:latin typeface="Arial" panose="020B0604020202020204" pitchFamily="34" charset="0"/>
            <a:cs typeface="Arial" panose="020B0604020202020204" pitchFamily="34" charset="0"/>
          </a:endParaRPr>
        </a:p>
      </dgm:t>
    </dgm:pt>
    <dgm:pt modelId="{94D64C80-EC58-477D-B179-CB95B5187491}" type="sibTrans" cxnId="{78C86415-33DE-4D36-BD62-25787EF959A5}">
      <dgm:prSet/>
      <dgm:spPr/>
      <dgm:t>
        <a:bodyPr/>
        <a:lstStyle/>
        <a:p>
          <a:pPr algn="ctr"/>
          <a:endParaRPr lang="en-US" sz="1800">
            <a:latin typeface="Arial" panose="020B0604020202020204" pitchFamily="34" charset="0"/>
            <a:cs typeface="Arial" panose="020B0604020202020204" pitchFamily="34" charset="0"/>
          </a:endParaRPr>
        </a:p>
      </dgm:t>
    </dgm:pt>
    <dgm:pt modelId="{45B2E85F-1E2B-4D65-98B9-3C29EF1534F3}" type="pres">
      <dgm:prSet presAssocID="{7B0086FB-4C78-4381-81D7-1E22D94ED15D}" presName="Name0" presStyleCnt="0">
        <dgm:presLayoutVars>
          <dgm:dir/>
          <dgm:animLvl val="lvl"/>
          <dgm:resizeHandles val="exact"/>
        </dgm:presLayoutVars>
      </dgm:prSet>
      <dgm:spPr/>
    </dgm:pt>
    <dgm:pt modelId="{7CEE20A7-1F11-4D11-AC15-AA7BE281DA2F}" type="pres">
      <dgm:prSet presAssocID="{F49A8014-A35C-46F0-99A8-974246E22E16}" presName="Name8" presStyleCnt="0"/>
      <dgm:spPr/>
    </dgm:pt>
    <dgm:pt modelId="{D1C9CCBA-0553-461E-91FE-774F58779B5B}" type="pres">
      <dgm:prSet presAssocID="{F49A8014-A35C-46F0-99A8-974246E22E16}" presName="level" presStyleLbl="node1" presStyleIdx="0" presStyleCnt="3">
        <dgm:presLayoutVars>
          <dgm:chMax val="1"/>
          <dgm:bulletEnabled val="1"/>
        </dgm:presLayoutVars>
      </dgm:prSet>
      <dgm:spPr/>
    </dgm:pt>
    <dgm:pt modelId="{E24FEC87-1377-4EC4-8A96-72CA28546B76}" type="pres">
      <dgm:prSet presAssocID="{F49A8014-A35C-46F0-99A8-974246E22E16}" presName="levelTx" presStyleLbl="revTx" presStyleIdx="0" presStyleCnt="0">
        <dgm:presLayoutVars>
          <dgm:chMax val="1"/>
          <dgm:bulletEnabled val="1"/>
        </dgm:presLayoutVars>
      </dgm:prSet>
      <dgm:spPr/>
    </dgm:pt>
    <dgm:pt modelId="{4DD23B6F-B7E4-41E6-924F-E533021A127F}" type="pres">
      <dgm:prSet presAssocID="{285D8C1E-CE06-4D2B-8D41-AA45D19F4778}" presName="Name8" presStyleCnt="0"/>
      <dgm:spPr/>
    </dgm:pt>
    <dgm:pt modelId="{ABE4C374-D7DD-4C51-AD9E-5DDA6772F5DB}" type="pres">
      <dgm:prSet presAssocID="{285D8C1E-CE06-4D2B-8D41-AA45D19F4778}" presName="level" presStyleLbl="node1" presStyleIdx="1" presStyleCnt="3" custScaleY="72329">
        <dgm:presLayoutVars>
          <dgm:chMax val="1"/>
          <dgm:bulletEnabled val="1"/>
        </dgm:presLayoutVars>
      </dgm:prSet>
      <dgm:spPr/>
    </dgm:pt>
    <dgm:pt modelId="{64FD3851-2508-40F1-869D-D9A038DB4577}" type="pres">
      <dgm:prSet presAssocID="{285D8C1E-CE06-4D2B-8D41-AA45D19F4778}" presName="levelTx" presStyleLbl="revTx" presStyleIdx="0" presStyleCnt="0">
        <dgm:presLayoutVars>
          <dgm:chMax val="1"/>
          <dgm:bulletEnabled val="1"/>
        </dgm:presLayoutVars>
      </dgm:prSet>
      <dgm:spPr/>
    </dgm:pt>
    <dgm:pt modelId="{CD292648-FCCD-4931-AC5F-6DA7A4546C33}" type="pres">
      <dgm:prSet presAssocID="{6C70871A-315B-46B3-B29B-CC93DAE6F0E0}" presName="Name8" presStyleCnt="0"/>
      <dgm:spPr/>
    </dgm:pt>
    <dgm:pt modelId="{2009FC2D-FFBC-4689-BD76-C4907792469F}" type="pres">
      <dgm:prSet presAssocID="{6C70871A-315B-46B3-B29B-CC93DAE6F0E0}" presName="level" presStyleLbl="node1" presStyleIdx="2" presStyleCnt="3" custScaleY="55623">
        <dgm:presLayoutVars>
          <dgm:chMax val="1"/>
          <dgm:bulletEnabled val="1"/>
        </dgm:presLayoutVars>
      </dgm:prSet>
      <dgm:spPr/>
    </dgm:pt>
    <dgm:pt modelId="{90ED49EC-0A44-4009-B25A-3117A1B136CC}" type="pres">
      <dgm:prSet presAssocID="{6C70871A-315B-46B3-B29B-CC93DAE6F0E0}" presName="levelTx" presStyleLbl="revTx" presStyleIdx="0" presStyleCnt="0">
        <dgm:presLayoutVars>
          <dgm:chMax val="1"/>
          <dgm:bulletEnabled val="1"/>
        </dgm:presLayoutVars>
      </dgm:prSet>
      <dgm:spPr/>
    </dgm:pt>
  </dgm:ptLst>
  <dgm:cxnLst>
    <dgm:cxn modelId="{6AE6F114-FB2E-4CF3-9C9A-87F7AB6C1DD2}" type="presOf" srcId="{F49A8014-A35C-46F0-99A8-974246E22E16}" destId="{D1C9CCBA-0553-461E-91FE-774F58779B5B}" srcOrd="0" destOrd="0" presId="urn:microsoft.com/office/officeart/2005/8/layout/pyramid1"/>
    <dgm:cxn modelId="{78C86415-33DE-4D36-BD62-25787EF959A5}" srcId="{7B0086FB-4C78-4381-81D7-1E22D94ED15D}" destId="{6C70871A-315B-46B3-B29B-CC93DAE6F0E0}" srcOrd="2" destOrd="0" parTransId="{B69851DC-F050-4D0E-B464-F88036CDE206}" sibTransId="{94D64C80-EC58-477D-B179-CB95B5187491}"/>
    <dgm:cxn modelId="{EA95A94C-FAFD-4601-AAE1-BCBC08701160}" type="presOf" srcId="{285D8C1E-CE06-4D2B-8D41-AA45D19F4778}" destId="{ABE4C374-D7DD-4C51-AD9E-5DDA6772F5DB}" srcOrd="0" destOrd="0" presId="urn:microsoft.com/office/officeart/2005/8/layout/pyramid1"/>
    <dgm:cxn modelId="{38FFE172-FA9B-4BEE-9A87-16A8C46BA979}" type="presOf" srcId="{285D8C1E-CE06-4D2B-8D41-AA45D19F4778}" destId="{64FD3851-2508-40F1-869D-D9A038DB4577}" srcOrd="1" destOrd="0" presId="urn:microsoft.com/office/officeart/2005/8/layout/pyramid1"/>
    <dgm:cxn modelId="{2B24D253-4C07-428B-82A6-275091EEF109}" type="presOf" srcId="{6C70871A-315B-46B3-B29B-CC93DAE6F0E0}" destId="{90ED49EC-0A44-4009-B25A-3117A1B136CC}" srcOrd="1" destOrd="0" presId="urn:microsoft.com/office/officeart/2005/8/layout/pyramid1"/>
    <dgm:cxn modelId="{4543B656-5CA6-48D4-87CD-E422E84986EE}" type="presOf" srcId="{F49A8014-A35C-46F0-99A8-974246E22E16}" destId="{E24FEC87-1377-4EC4-8A96-72CA28546B76}" srcOrd="1" destOrd="0" presId="urn:microsoft.com/office/officeart/2005/8/layout/pyramid1"/>
    <dgm:cxn modelId="{20019157-99FB-407A-ACDF-382BFD9969D7}" type="presOf" srcId="{7B0086FB-4C78-4381-81D7-1E22D94ED15D}" destId="{45B2E85F-1E2B-4D65-98B9-3C29EF1534F3}" srcOrd="0" destOrd="0" presId="urn:microsoft.com/office/officeart/2005/8/layout/pyramid1"/>
    <dgm:cxn modelId="{70E37E7D-D25A-40A5-9CB5-786ECACB088E}" type="presOf" srcId="{6C70871A-315B-46B3-B29B-CC93DAE6F0E0}" destId="{2009FC2D-FFBC-4689-BD76-C4907792469F}" srcOrd="0" destOrd="0" presId="urn:microsoft.com/office/officeart/2005/8/layout/pyramid1"/>
    <dgm:cxn modelId="{267055CF-4DC1-4F0A-AB3F-32F4E5492801}" srcId="{7B0086FB-4C78-4381-81D7-1E22D94ED15D}" destId="{285D8C1E-CE06-4D2B-8D41-AA45D19F4778}" srcOrd="1" destOrd="0" parTransId="{8A4F04F4-A11B-4FE7-8CE0-A8D8FEA34D5E}" sibTransId="{34541978-FE57-41FC-9AF0-A3F4FB0BB2E1}"/>
    <dgm:cxn modelId="{3E5308E4-4DDC-4FA2-902A-37F53F5291E5}" srcId="{7B0086FB-4C78-4381-81D7-1E22D94ED15D}" destId="{F49A8014-A35C-46F0-99A8-974246E22E16}" srcOrd="0" destOrd="0" parTransId="{F35FB710-B061-4577-BC12-91F1E685C11C}" sibTransId="{D816D66D-7C12-4970-B4F5-EE230387ACF0}"/>
    <dgm:cxn modelId="{72036F18-B2D9-4F21-9D41-30DCCFDE5E1A}" type="presParOf" srcId="{45B2E85F-1E2B-4D65-98B9-3C29EF1534F3}" destId="{7CEE20A7-1F11-4D11-AC15-AA7BE281DA2F}" srcOrd="0" destOrd="0" presId="urn:microsoft.com/office/officeart/2005/8/layout/pyramid1"/>
    <dgm:cxn modelId="{85278295-D228-4A8C-8684-E7B6D030B552}" type="presParOf" srcId="{7CEE20A7-1F11-4D11-AC15-AA7BE281DA2F}" destId="{D1C9CCBA-0553-461E-91FE-774F58779B5B}" srcOrd="0" destOrd="0" presId="urn:microsoft.com/office/officeart/2005/8/layout/pyramid1"/>
    <dgm:cxn modelId="{0B483282-FB0D-419A-B91A-F6A38DED87F9}" type="presParOf" srcId="{7CEE20A7-1F11-4D11-AC15-AA7BE281DA2F}" destId="{E24FEC87-1377-4EC4-8A96-72CA28546B76}" srcOrd="1" destOrd="0" presId="urn:microsoft.com/office/officeart/2005/8/layout/pyramid1"/>
    <dgm:cxn modelId="{2F7251FF-B118-4BA1-9CB2-9E6E41FD1EF4}" type="presParOf" srcId="{45B2E85F-1E2B-4D65-98B9-3C29EF1534F3}" destId="{4DD23B6F-B7E4-41E6-924F-E533021A127F}" srcOrd="1" destOrd="0" presId="urn:microsoft.com/office/officeart/2005/8/layout/pyramid1"/>
    <dgm:cxn modelId="{21EFA78B-829E-426A-8430-D474DEF53482}" type="presParOf" srcId="{4DD23B6F-B7E4-41E6-924F-E533021A127F}" destId="{ABE4C374-D7DD-4C51-AD9E-5DDA6772F5DB}" srcOrd="0" destOrd="0" presId="urn:microsoft.com/office/officeart/2005/8/layout/pyramid1"/>
    <dgm:cxn modelId="{48D3C550-882D-472C-A946-8C3BF8672362}" type="presParOf" srcId="{4DD23B6F-B7E4-41E6-924F-E533021A127F}" destId="{64FD3851-2508-40F1-869D-D9A038DB4577}" srcOrd="1" destOrd="0" presId="urn:microsoft.com/office/officeart/2005/8/layout/pyramid1"/>
    <dgm:cxn modelId="{2387BD19-8A79-4E99-A582-0F59733F8F7E}" type="presParOf" srcId="{45B2E85F-1E2B-4D65-98B9-3C29EF1534F3}" destId="{CD292648-FCCD-4931-AC5F-6DA7A4546C33}" srcOrd="2" destOrd="0" presId="urn:microsoft.com/office/officeart/2005/8/layout/pyramid1"/>
    <dgm:cxn modelId="{2FCC8C11-89EE-4A60-B90F-AD3FFF9DC05B}" type="presParOf" srcId="{CD292648-FCCD-4931-AC5F-6DA7A4546C33}" destId="{2009FC2D-FFBC-4689-BD76-C4907792469F}" srcOrd="0" destOrd="0" presId="urn:microsoft.com/office/officeart/2005/8/layout/pyramid1"/>
    <dgm:cxn modelId="{60D420C2-FADE-41EE-A322-7BD08CB22391}" type="presParOf" srcId="{CD292648-FCCD-4931-AC5F-6DA7A4546C33}" destId="{90ED49EC-0A44-4009-B25A-3117A1B136CC}"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23912C6-74EF-40B6-B67A-1C49878122C7}"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C141E223-1E84-4AAA-844E-F6C2996C9AFC}">
      <dgm:prSet phldrT="[Text]" custT="1"/>
      <dgm:spPr>
        <a:solidFill>
          <a:schemeClr val="accent6">
            <a:lumMod val="60000"/>
            <a:lumOff val="40000"/>
          </a:schemeClr>
        </a:solidFill>
      </dgm:spPr>
      <dgm:t>
        <a:bodyPr/>
        <a:lstStyle/>
        <a:p>
          <a:r>
            <a:rPr lang="en-US" sz="2000" b="1" dirty="0" err="1">
              <a:solidFill>
                <a:schemeClr val="accent1"/>
              </a:solidFill>
              <a:latin typeface="Arial" panose="020B0604020202020204" pitchFamily="34" charset="0"/>
              <a:cs typeface="Arial" panose="020B0604020202020204" pitchFamily="34" charset="0"/>
            </a:rPr>
            <a:t>Việc</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làm</a:t>
          </a:r>
          <a:endParaRPr lang="en-US" sz="2000" b="1" dirty="0">
            <a:solidFill>
              <a:schemeClr val="accent1"/>
            </a:solidFill>
            <a:latin typeface="Arial" panose="020B0604020202020204" pitchFamily="34" charset="0"/>
            <a:cs typeface="Arial" panose="020B0604020202020204" pitchFamily="34" charset="0"/>
          </a:endParaRPr>
        </a:p>
      </dgm:t>
    </dgm:pt>
    <dgm:pt modelId="{40DBDB63-6120-49F3-AEFA-4949F0DC4404}" type="parTrans" cxnId="{BDB8FD5F-40A2-4337-B90E-12204ABCE113}">
      <dgm:prSet/>
      <dgm:spPr/>
      <dgm:t>
        <a:bodyPr/>
        <a:lstStyle/>
        <a:p>
          <a:endParaRPr lang="en-US"/>
        </a:p>
      </dgm:t>
    </dgm:pt>
    <dgm:pt modelId="{4EF85314-20D7-4F28-A18E-08821CE085D3}" type="sibTrans" cxnId="{BDB8FD5F-40A2-4337-B90E-12204ABCE113}">
      <dgm:prSet/>
      <dgm:spPr/>
      <dgm:t>
        <a:bodyPr/>
        <a:lstStyle/>
        <a:p>
          <a:endParaRPr lang="en-US"/>
        </a:p>
      </dgm:t>
    </dgm:pt>
    <dgm:pt modelId="{F930DFFE-B97D-42C0-BA9D-4F58BCEACB68}">
      <dgm:prSet phldrT="[Tex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Tiêu</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chuẩn</a:t>
          </a:r>
          <a:r>
            <a:rPr lang="en-US" sz="180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năng</a:t>
          </a:r>
          <a:r>
            <a:rPr lang="en-US" sz="1800" b="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lực</a:t>
          </a:r>
          <a:r>
            <a:rPr lang="en-US" sz="1800" b="0" dirty="0">
              <a:solidFill>
                <a:schemeClr val="tx1"/>
              </a:solidFill>
              <a:latin typeface="Arial" panose="020B0604020202020204" pitchFamily="34" charset="0"/>
              <a:cs typeface="Arial" panose="020B0604020202020204" pitchFamily="34" charset="0"/>
            </a:rPr>
            <a:t> </a:t>
          </a:r>
          <a:r>
            <a:rPr lang="en-US" sz="1800" dirty="0">
              <a:solidFill>
                <a:schemeClr val="tx1"/>
              </a:solidFill>
              <a:latin typeface="Arial" panose="020B0604020202020204" pitchFamily="34" charset="0"/>
              <a:cs typeface="Arial" panose="020B0604020202020204" pitchFamily="34" charset="0"/>
            </a:rPr>
            <a:t>thực </a:t>
          </a:r>
          <a:r>
            <a:rPr lang="en-US" sz="1800" dirty="0" err="1">
              <a:solidFill>
                <a:schemeClr val="tx1"/>
              </a:solidFill>
              <a:latin typeface="Arial" panose="020B0604020202020204" pitchFamily="34" charset="0"/>
              <a:cs typeface="Arial" panose="020B0604020202020204" pitchFamily="34" charset="0"/>
            </a:rPr>
            <a:t>hiện</a:t>
          </a:r>
          <a:endParaRPr lang="en-US" sz="1800" dirty="0">
            <a:solidFill>
              <a:schemeClr val="tx1"/>
            </a:solidFill>
            <a:latin typeface="Arial" panose="020B0604020202020204" pitchFamily="34" charset="0"/>
            <a:cs typeface="Arial" panose="020B0604020202020204" pitchFamily="34" charset="0"/>
          </a:endParaRPr>
        </a:p>
      </dgm:t>
    </dgm:pt>
    <dgm:pt modelId="{3EB86BC2-5900-45A1-9389-8EE8A44B5F3A}" type="parTrans" cxnId="{A5EDD0D8-6F33-46B4-8AAF-7E3DE03D62D9}">
      <dgm:prSet/>
      <dgm:spPr/>
      <dgm:t>
        <a:bodyPr/>
        <a:lstStyle/>
        <a:p>
          <a:endParaRPr lang="en-US"/>
        </a:p>
      </dgm:t>
    </dgm:pt>
    <dgm:pt modelId="{16C73500-75E8-4E70-99EF-292FC7751ED3}" type="sibTrans" cxnId="{A5EDD0D8-6F33-46B4-8AAF-7E3DE03D62D9}">
      <dgm:prSet/>
      <dgm:spPr/>
      <dgm:t>
        <a:bodyPr/>
        <a:lstStyle/>
        <a:p>
          <a:endParaRPr lang="en-US"/>
        </a:p>
      </dgm:t>
    </dgm:pt>
    <dgm:pt modelId="{436103E2-F374-4FDA-8C27-30C958332682}">
      <dgm:prSet phldrT="[Tex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Đánh</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giá</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thiếu</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hụt</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năng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lực</a:t>
          </a:r>
          <a:endParaRPr lang="en-US" sz="1800" dirty="0">
            <a:solidFill>
              <a:schemeClr val="tx1"/>
            </a:solidFill>
            <a:latin typeface="Arial" panose="020B0604020202020204" pitchFamily="34" charset="0"/>
            <a:cs typeface="Arial" panose="020B0604020202020204" pitchFamily="34" charset="0"/>
          </a:endParaRPr>
        </a:p>
      </dgm:t>
    </dgm:pt>
    <dgm:pt modelId="{0E89FE63-5C05-4CDD-8E8C-5ADDDE3FF63F}" type="parTrans" cxnId="{C888BC2B-51BD-45FC-99CB-615E41B73532}">
      <dgm:prSet/>
      <dgm:spPr/>
      <dgm:t>
        <a:bodyPr/>
        <a:lstStyle/>
        <a:p>
          <a:endParaRPr lang="en-US"/>
        </a:p>
      </dgm:t>
    </dgm:pt>
    <dgm:pt modelId="{41E7925F-8472-4776-870D-B4851597397A}" type="sibTrans" cxnId="{C888BC2B-51BD-45FC-99CB-615E41B73532}">
      <dgm:prSet/>
      <dgm:spPr/>
      <dgm:t>
        <a:bodyPr/>
        <a:lstStyle/>
        <a:p>
          <a:endParaRPr lang="en-US"/>
        </a:p>
      </dgm:t>
    </dgm:pt>
    <dgm:pt modelId="{5D0F2547-4D3A-4A40-A959-745072717DFD}">
      <dgm:prSe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Đặc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điểm</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đào</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tạo</a:t>
          </a:r>
          <a:endParaRPr lang="en-US" sz="1800" dirty="0">
            <a:solidFill>
              <a:schemeClr val="tx1"/>
            </a:solidFill>
            <a:latin typeface="Arial" panose="020B0604020202020204" pitchFamily="34" charset="0"/>
            <a:cs typeface="Arial" panose="020B0604020202020204" pitchFamily="34" charset="0"/>
          </a:endParaRPr>
        </a:p>
      </dgm:t>
    </dgm:pt>
    <dgm:pt modelId="{F5453EE1-E5F0-4FCB-98F0-83CC2CA832A2}" type="parTrans" cxnId="{53308F93-5045-4F1D-A29D-860E87BF0607}">
      <dgm:prSet/>
      <dgm:spPr/>
      <dgm:t>
        <a:bodyPr/>
        <a:lstStyle/>
        <a:p>
          <a:endParaRPr lang="en-US"/>
        </a:p>
      </dgm:t>
    </dgm:pt>
    <dgm:pt modelId="{14D9968D-954E-468B-B108-5F2A065160D8}" type="sibTrans" cxnId="{53308F93-5045-4F1D-A29D-860E87BF0607}">
      <dgm:prSet/>
      <dgm:spPr/>
      <dgm:t>
        <a:bodyPr/>
        <a:lstStyle/>
        <a:p>
          <a:endParaRPr lang="en-US"/>
        </a:p>
      </dgm:t>
    </dgm:pt>
    <dgm:pt modelId="{929C0FB8-0337-4110-85AA-196401A56FE7}">
      <dgm:prSe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Chương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trình</a:t>
          </a:r>
          <a:r>
            <a:rPr lang="en-US" sz="1800" dirty="0">
              <a:solidFill>
                <a:schemeClr val="tx1"/>
              </a:solidFill>
              <a:latin typeface="Arial" panose="020B0604020202020204" pitchFamily="34" charset="0"/>
              <a:cs typeface="Arial" panose="020B0604020202020204" pitchFamily="34" charset="0"/>
            </a:rPr>
            <a:t>/ học </a:t>
          </a:r>
          <a:r>
            <a:rPr lang="en-US" sz="1800" dirty="0" err="1">
              <a:solidFill>
                <a:schemeClr val="tx1"/>
              </a:solidFill>
              <a:latin typeface="Arial" panose="020B0604020202020204" pitchFamily="34" charset="0"/>
              <a:cs typeface="Arial" panose="020B0604020202020204" pitchFamily="34" charset="0"/>
            </a:rPr>
            <a:t>liệu</a:t>
          </a:r>
          <a:endParaRPr lang="en-US" sz="1800" dirty="0">
            <a:solidFill>
              <a:schemeClr val="tx1"/>
            </a:solidFill>
            <a:latin typeface="Arial" panose="020B0604020202020204" pitchFamily="34" charset="0"/>
            <a:cs typeface="Arial" panose="020B0604020202020204" pitchFamily="34" charset="0"/>
          </a:endParaRPr>
        </a:p>
      </dgm:t>
    </dgm:pt>
    <dgm:pt modelId="{E3070294-E8FA-4538-85D5-B30E9A0B17E7}" type="parTrans" cxnId="{E5253FB4-464C-4997-A9E1-51958D238F9C}">
      <dgm:prSet/>
      <dgm:spPr/>
      <dgm:t>
        <a:bodyPr/>
        <a:lstStyle/>
        <a:p>
          <a:endParaRPr lang="en-US"/>
        </a:p>
      </dgm:t>
    </dgm:pt>
    <dgm:pt modelId="{F217A9F3-A244-4E40-B9C4-30328778C01C}" type="sibTrans" cxnId="{E5253FB4-464C-4997-A9E1-51958D238F9C}">
      <dgm:prSet/>
      <dgm:spPr/>
      <dgm:t>
        <a:bodyPr/>
        <a:lstStyle/>
        <a:p>
          <a:endParaRPr lang="en-US"/>
        </a:p>
      </dgm:t>
    </dgm:pt>
    <dgm:pt modelId="{37BC2250-9516-4D56-8764-47155BF10B37}" type="pres">
      <dgm:prSet presAssocID="{C23912C6-74EF-40B6-B67A-1C49878122C7}" presName="Name0" presStyleCnt="0">
        <dgm:presLayoutVars>
          <dgm:dir/>
          <dgm:resizeHandles val="exact"/>
        </dgm:presLayoutVars>
      </dgm:prSet>
      <dgm:spPr/>
    </dgm:pt>
    <dgm:pt modelId="{E337279A-31FA-4222-ADE3-A8BACAD1BED3}" type="pres">
      <dgm:prSet presAssocID="{C141E223-1E84-4AAA-844E-F6C2996C9AFC}" presName="node" presStyleLbl="node1" presStyleIdx="0" presStyleCnt="5" custScaleX="53881" custScaleY="32545">
        <dgm:presLayoutVars>
          <dgm:bulletEnabled val="1"/>
        </dgm:presLayoutVars>
      </dgm:prSet>
      <dgm:spPr/>
    </dgm:pt>
    <dgm:pt modelId="{D74C8F6E-E677-4D15-8788-C62E07424897}" type="pres">
      <dgm:prSet presAssocID="{4EF85314-20D7-4F28-A18E-08821CE085D3}" presName="sibTrans" presStyleLbl="sibTrans2D1" presStyleIdx="0" presStyleCnt="4" custScaleX="163651" custScaleY="15826" custLinFactNeighborX="-3108" custLinFactNeighborY="1924"/>
      <dgm:spPr/>
    </dgm:pt>
    <dgm:pt modelId="{75379429-9D31-464C-9719-4689078E7766}" type="pres">
      <dgm:prSet presAssocID="{4EF85314-20D7-4F28-A18E-08821CE085D3}" presName="connectorText" presStyleLbl="sibTrans2D1" presStyleIdx="0" presStyleCnt="4"/>
      <dgm:spPr/>
    </dgm:pt>
    <dgm:pt modelId="{3F369488-1A78-46CF-AF63-23DAF5EDCC68}" type="pres">
      <dgm:prSet presAssocID="{F930DFFE-B97D-42C0-BA9D-4F58BCEACB68}" presName="node" presStyleLbl="node1" presStyleIdx="1" presStyleCnt="5" custScaleX="62760" custScaleY="35811" custLinFactNeighborX="-95889" custLinFactNeighborY="1899">
        <dgm:presLayoutVars>
          <dgm:bulletEnabled val="1"/>
        </dgm:presLayoutVars>
      </dgm:prSet>
      <dgm:spPr/>
    </dgm:pt>
    <dgm:pt modelId="{DA14B384-064E-48FA-9562-34D3C5C42278}" type="pres">
      <dgm:prSet presAssocID="{16C73500-75E8-4E70-99EF-292FC7751ED3}" presName="sibTrans" presStyleLbl="sibTrans2D1" presStyleIdx="1" presStyleCnt="4" custFlipVert="1" custScaleX="123687" custScaleY="20872"/>
      <dgm:spPr/>
    </dgm:pt>
    <dgm:pt modelId="{A8B06EB3-668A-4A3C-9FCA-3000ACE180FE}" type="pres">
      <dgm:prSet presAssocID="{16C73500-75E8-4E70-99EF-292FC7751ED3}" presName="connectorText" presStyleLbl="sibTrans2D1" presStyleIdx="1" presStyleCnt="4"/>
      <dgm:spPr/>
    </dgm:pt>
    <dgm:pt modelId="{5FE6938F-FDAB-4E58-B488-912EFAAF5E24}" type="pres">
      <dgm:prSet presAssocID="{436103E2-F374-4FDA-8C27-30C958332682}" presName="node" presStyleLbl="node1" presStyleIdx="2" presStyleCnt="5" custScaleX="51973" custScaleY="47898" custLinFactX="-20987" custLinFactNeighborX="-100000" custLinFactNeighborY="-162">
        <dgm:presLayoutVars>
          <dgm:bulletEnabled val="1"/>
        </dgm:presLayoutVars>
      </dgm:prSet>
      <dgm:spPr/>
    </dgm:pt>
    <dgm:pt modelId="{F897B6AF-81D1-432F-A6A2-058C6B6EA64D}" type="pres">
      <dgm:prSet presAssocID="{41E7925F-8472-4776-870D-B4851597397A}" presName="sibTrans" presStyleLbl="sibTrans2D1" presStyleIdx="2" presStyleCnt="4" custScaleX="129038" custScaleY="19095"/>
      <dgm:spPr/>
    </dgm:pt>
    <dgm:pt modelId="{C1A88D5F-0078-4E42-BF80-4270F9652CD1}" type="pres">
      <dgm:prSet presAssocID="{41E7925F-8472-4776-870D-B4851597397A}" presName="connectorText" presStyleLbl="sibTrans2D1" presStyleIdx="2" presStyleCnt="4"/>
      <dgm:spPr/>
    </dgm:pt>
    <dgm:pt modelId="{F523494C-C94C-48FC-987B-0F5146DBD4D2}" type="pres">
      <dgm:prSet presAssocID="{5D0F2547-4D3A-4A40-A959-745072717DFD}" presName="node" presStyleLbl="node1" presStyleIdx="3" presStyleCnt="5" custScaleX="56782" custScaleY="31786" custLinFactX="-38288" custLinFactNeighborX="-100000">
        <dgm:presLayoutVars>
          <dgm:bulletEnabled val="1"/>
        </dgm:presLayoutVars>
      </dgm:prSet>
      <dgm:spPr/>
    </dgm:pt>
    <dgm:pt modelId="{660AA4AC-7C44-40E4-B9A9-171753EC22BD}" type="pres">
      <dgm:prSet presAssocID="{14D9968D-954E-468B-B108-5F2A065160D8}" presName="sibTrans" presStyleLbl="sibTrans2D1" presStyleIdx="3" presStyleCnt="4" custScaleX="106052" custScaleY="19408"/>
      <dgm:spPr/>
    </dgm:pt>
    <dgm:pt modelId="{1CD2513C-0D20-49C7-9A64-0DEADEE1866F}" type="pres">
      <dgm:prSet presAssocID="{14D9968D-954E-468B-B108-5F2A065160D8}" presName="connectorText" presStyleLbl="sibTrans2D1" presStyleIdx="3" presStyleCnt="4"/>
      <dgm:spPr/>
    </dgm:pt>
    <dgm:pt modelId="{41923BAC-6EEE-46EA-A241-71C598885615}" type="pres">
      <dgm:prSet presAssocID="{929C0FB8-0337-4110-85AA-196401A56FE7}" presName="node" presStyleLbl="node1" presStyleIdx="4" presStyleCnt="5" custScaleX="67233" custScaleY="31786" custLinFactX="-65869" custLinFactNeighborX="-100000">
        <dgm:presLayoutVars>
          <dgm:bulletEnabled val="1"/>
        </dgm:presLayoutVars>
      </dgm:prSet>
      <dgm:spPr/>
    </dgm:pt>
  </dgm:ptLst>
  <dgm:cxnLst>
    <dgm:cxn modelId="{1D17880D-4E3F-492E-B45C-E9EB8AF5F4B3}" type="presOf" srcId="{436103E2-F374-4FDA-8C27-30C958332682}" destId="{5FE6938F-FDAB-4E58-B488-912EFAAF5E24}" srcOrd="0" destOrd="0" presId="urn:microsoft.com/office/officeart/2005/8/layout/process1"/>
    <dgm:cxn modelId="{1796F010-85E4-4A57-9435-E5798F14B13D}" type="presOf" srcId="{5D0F2547-4D3A-4A40-A959-745072717DFD}" destId="{F523494C-C94C-48FC-987B-0F5146DBD4D2}" srcOrd="0" destOrd="0" presId="urn:microsoft.com/office/officeart/2005/8/layout/process1"/>
    <dgm:cxn modelId="{63B66A19-DE61-4926-9F23-880158D5F50C}" type="presOf" srcId="{16C73500-75E8-4E70-99EF-292FC7751ED3}" destId="{DA14B384-064E-48FA-9562-34D3C5C42278}" srcOrd="0" destOrd="0" presId="urn:microsoft.com/office/officeart/2005/8/layout/process1"/>
    <dgm:cxn modelId="{C888BC2B-51BD-45FC-99CB-615E41B73532}" srcId="{C23912C6-74EF-40B6-B67A-1C49878122C7}" destId="{436103E2-F374-4FDA-8C27-30C958332682}" srcOrd="2" destOrd="0" parTransId="{0E89FE63-5C05-4CDD-8E8C-5ADDDE3FF63F}" sibTransId="{41E7925F-8472-4776-870D-B4851597397A}"/>
    <dgm:cxn modelId="{17CC262F-7D0A-41DF-B5FB-1F2AEB5C8C46}" type="presOf" srcId="{929C0FB8-0337-4110-85AA-196401A56FE7}" destId="{41923BAC-6EEE-46EA-A241-71C598885615}" srcOrd="0" destOrd="0" presId="urn:microsoft.com/office/officeart/2005/8/layout/process1"/>
    <dgm:cxn modelId="{BDB8FD5F-40A2-4337-B90E-12204ABCE113}" srcId="{C23912C6-74EF-40B6-B67A-1C49878122C7}" destId="{C141E223-1E84-4AAA-844E-F6C2996C9AFC}" srcOrd="0" destOrd="0" parTransId="{40DBDB63-6120-49F3-AEFA-4949F0DC4404}" sibTransId="{4EF85314-20D7-4F28-A18E-08821CE085D3}"/>
    <dgm:cxn modelId="{89DAB944-B5A2-4648-8F03-34A59AD748F4}" type="presOf" srcId="{41E7925F-8472-4776-870D-B4851597397A}" destId="{C1A88D5F-0078-4E42-BF80-4270F9652CD1}" srcOrd="1" destOrd="0" presId="urn:microsoft.com/office/officeart/2005/8/layout/process1"/>
    <dgm:cxn modelId="{2A8F2447-4C4D-42D9-9E36-F8390FAFA28A}" type="presOf" srcId="{4EF85314-20D7-4F28-A18E-08821CE085D3}" destId="{75379429-9D31-464C-9719-4689078E7766}" srcOrd="1" destOrd="0" presId="urn:microsoft.com/office/officeart/2005/8/layout/process1"/>
    <dgm:cxn modelId="{61FA426E-3F9A-4D9D-8EE6-2E5F01B985EA}" type="presOf" srcId="{C141E223-1E84-4AAA-844E-F6C2996C9AFC}" destId="{E337279A-31FA-4222-ADE3-A8BACAD1BED3}" srcOrd="0" destOrd="0" presId="urn:microsoft.com/office/officeart/2005/8/layout/process1"/>
    <dgm:cxn modelId="{627FB581-5A60-4477-9A1B-95F6D51876E6}" type="presOf" srcId="{4EF85314-20D7-4F28-A18E-08821CE085D3}" destId="{D74C8F6E-E677-4D15-8788-C62E07424897}" srcOrd="0" destOrd="0" presId="urn:microsoft.com/office/officeart/2005/8/layout/process1"/>
    <dgm:cxn modelId="{AD3D4F82-2485-4BB8-9397-9BE8806E74EC}" type="presOf" srcId="{16C73500-75E8-4E70-99EF-292FC7751ED3}" destId="{A8B06EB3-668A-4A3C-9FCA-3000ACE180FE}" srcOrd="1" destOrd="0" presId="urn:microsoft.com/office/officeart/2005/8/layout/process1"/>
    <dgm:cxn modelId="{4D602883-8EF2-49B9-B4B7-E00922FDFA1D}" type="presOf" srcId="{C23912C6-74EF-40B6-B67A-1C49878122C7}" destId="{37BC2250-9516-4D56-8764-47155BF10B37}" srcOrd="0" destOrd="0" presId="urn:microsoft.com/office/officeart/2005/8/layout/process1"/>
    <dgm:cxn modelId="{EB7E818A-A262-4AD5-8A19-575447D46B4F}" type="presOf" srcId="{41E7925F-8472-4776-870D-B4851597397A}" destId="{F897B6AF-81D1-432F-A6A2-058C6B6EA64D}" srcOrd="0" destOrd="0" presId="urn:microsoft.com/office/officeart/2005/8/layout/process1"/>
    <dgm:cxn modelId="{53308F93-5045-4F1D-A29D-860E87BF0607}" srcId="{C23912C6-74EF-40B6-B67A-1C49878122C7}" destId="{5D0F2547-4D3A-4A40-A959-745072717DFD}" srcOrd="3" destOrd="0" parTransId="{F5453EE1-E5F0-4FCB-98F0-83CC2CA832A2}" sibTransId="{14D9968D-954E-468B-B108-5F2A065160D8}"/>
    <dgm:cxn modelId="{E5253FB4-464C-4997-A9E1-51958D238F9C}" srcId="{C23912C6-74EF-40B6-B67A-1C49878122C7}" destId="{929C0FB8-0337-4110-85AA-196401A56FE7}" srcOrd="4" destOrd="0" parTransId="{E3070294-E8FA-4538-85D5-B30E9A0B17E7}" sibTransId="{F217A9F3-A244-4E40-B9C4-30328778C01C}"/>
    <dgm:cxn modelId="{A5EDD0D8-6F33-46B4-8AAF-7E3DE03D62D9}" srcId="{C23912C6-74EF-40B6-B67A-1C49878122C7}" destId="{F930DFFE-B97D-42C0-BA9D-4F58BCEACB68}" srcOrd="1" destOrd="0" parTransId="{3EB86BC2-5900-45A1-9389-8EE8A44B5F3A}" sibTransId="{16C73500-75E8-4E70-99EF-292FC7751ED3}"/>
    <dgm:cxn modelId="{ECB7DCDD-EF52-400B-AABD-79B0157AC704}" type="presOf" srcId="{14D9968D-954E-468B-B108-5F2A065160D8}" destId="{660AA4AC-7C44-40E4-B9A9-171753EC22BD}" srcOrd="0" destOrd="0" presId="urn:microsoft.com/office/officeart/2005/8/layout/process1"/>
    <dgm:cxn modelId="{C414ECE1-84C2-4DDB-B96F-C934CC11FF68}" type="presOf" srcId="{14D9968D-954E-468B-B108-5F2A065160D8}" destId="{1CD2513C-0D20-49C7-9A64-0DEADEE1866F}" srcOrd="1" destOrd="0" presId="urn:microsoft.com/office/officeart/2005/8/layout/process1"/>
    <dgm:cxn modelId="{6BE097FF-090F-4231-80E5-B43874FE9FCC}" type="presOf" srcId="{F930DFFE-B97D-42C0-BA9D-4F58BCEACB68}" destId="{3F369488-1A78-46CF-AF63-23DAF5EDCC68}" srcOrd="0" destOrd="0" presId="urn:microsoft.com/office/officeart/2005/8/layout/process1"/>
    <dgm:cxn modelId="{7CAAABE8-C669-49A9-9AAE-B8348C29FAEE}" type="presParOf" srcId="{37BC2250-9516-4D56-8764-47155BF10B37}" destId="{E337279A-31FA-4222-ADE3-A8BACAD1BED3}" srcOrd="0" destOrd="0" presId="urn:microsoft.com/office/officeart/2005/8/layout/process1"/>
    <dgm:cxn modelId="{FBCF16F0-4F36-4511-A757-42DD3B7E06C6}" type="presParOf" srcId="{37BC2250-9516-4D56-8764-47155BF10B37}" destId="{D74C8F6E-E677-4D15-8788-C62E07424897}" srcOrd="1" destOrd="0" presId="urn:microsoft.com/office/officeart/2005/8/layout/process1"/>
    <dgm:cxn modelId="{F0834A48-F659-43D2-9E39-A258B769A752}" type="presParOf" srcId="{D74C8F6E-E677-4D15-8788-C62E07424897}" destId="{75379429-9D31-464C-9719-4689078E7766}" srcOrd="0" destOrd="0" presId="urn:microsoft.com/office/officeart/2005/8/layout/process1"/>
    <dgm:cxn modelId="{BC2CB004-C0EB-433F-869A-9DABE6D496B6}" type="presParOf" srcId="{37BC2250-9516-4D56-8764-47155BF10B37}" destId="{3F369488-1A78-46CF-AF63-23DAF5EDCC68}" srcOrd="2" destOrd="0" presId="urn:microsoft.com/office/officeart/2005/8/layout/process1"/>
    <dgm:cxn modelId="{5D56B338-3397-4B5E-8FC5-0CF95B419CC6}" type="presParOf" srcId="{37BC2250-9516-4D56-8764-47155BF10B37}" destId="{DA14B384-064E-48FA-9562-34D3C5C42278}" srcOrd="3" destOrd="0" presId="urn:microsoft.com/office/officeart/2005/8/layout/process1"/>
    <dgm:cxn modelId="{FD85367B-B561-499A-99B2-1E233B0C5285}" type="presParOf" srcId="{DA14B384-064E-48FA-9562-34D3C5C42278}" destId="{A8B06EB3-668A-4A3C-9FCA-3000ACE180FE}" srcOrd="0" destOrd="0" presId="urn:microsoft.com/office/officeart/2005/8/layout/process1"/>
    <dgm:cxn modelId="{E2A68BA9-1A23-4497-9D2A-E254A2ABB860}" type="presParOf" srcId="{37BC2250-9516-4D56-8764-47155BF10B37}" destId="{5FE6938F-FDAB-4E58-B488-912EFAAF5E24}" srcOrd="4" destOrd="0" presId="urn:microsoft.com/office/officeart/2005/8/layout/process1"/>
    <dgm:cxn modelId="{320E8CB4-59D7-417F-B661-1FD33C60C147}" type="presParOf" srcId="{37BC2250-9516-4D56-8764-47155BF10B37}" destId="{F897B6AF-81D1-432F-A6A2-058C6B6EA64D}" srcOrd="5" destOrd="0" presId="urn:microsoft.com/office/officeart/2005/8/layout/process1"/>
    <dgm:cxn modelId="{21DC6F38-E95E-4767-9513-20A7164B12EF}" type="presParOf" srcId="{F897B6AF-81D1-432F-A6A2-058C6B6EA64D}" destId="{C1A88D5F-0078-4E42-BF80-4270F9652CD1}" srcOrd="0" destOrd="0" presId="urn:microsoft.com/office/officeart/2005/8/layout/process1"/>
    <dgm:cxn modelId="{0B1E589A-512E-4CD0-9479-BF18FEC920AF}" type="presParOf" srcId="{37BC2250-9516-4D56-8764-47155BF10B37}" destId="{F523494C-C94C-48FC-987B-0F5146DBD4D2}" srcOrd="6" destOrd="0" presId="urn:microsoft.com/office/officeart/2005/8/layout/process1"/>
    <dgm:cxn modelId="{91CA2B5E-6383-4980-9C28-E5431B542F1D}" type="presParOf" srcId="{37BC2250-9516-4D56-8764-47155BF10B37}" destId="{660AA4AC-7C44-40E4-B9A9-171753EC22BD}" srcOrd="7" destOrd="0" presId="urn:microsoft.com/office/officeart/2005/8/layout/process1"/>
    <dgm:cxn modelId="{487758FB-7AF0-48D5-ABAA-FC3B73777538}" type="presParOf" srcId="{660AA4AC-7C44-40E4-B9A9-171753EC22BD}" destId="{1CD2513C-0D20-49C7-9A64-0DEADEE1866F}" srcOrd="0" destOrd="0" presId="urn:microsoft.com/office/officeart/2005/8/layout/process1"/>
    <dgm:cxn modelId="{B1E84974-18AF-411E-A9F6-382225A5A862}" type="presParOf" srcId="{37BC2250-9516-4D56-8764-47155BF10B37}" destId="{41923BAC-6EEE-46EA-A241-71C598885615}" srcOrd="8" destOrd="0" presId="urn:microsoft.com/office/officeart/2005/8/layout/process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23912C6-74EF-40B6-B67A-1C49878122C7}"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C141E223-1E84-4AAA-844E-F6C2996C9AFC}">
      <dgm:prSet phldrT="[Text]" custT="1"/>
      <dgm:spPr>
        <a:solidFill>
          <a:schemeClr val="accent6">
            <a:lumMod val="60000"/>
            <a:lumOff val="40000"/>
          </a:schemeClr>
        </a:solidFill>
      </dgm:spPr>
      <dgm:t>
        <a:bodyPr/>
        <a:lstStyle/>
        <a:p>
          <a:r>
            <a:rPr lang="en-US" sz="2000" b="1" dirty="0" err="1">
              <a:solidFill>
                <a:schemeClr val="accent1"/>
              </a:solidFill>
              <a:latin typeface="Arial" panose="020B0604020202020204" pitchFamily="34" charset="0"/>
              <a:cs typeface="Arial" panose="020B0604020202020204" pitchFamily="34" charset="0"/>
            </a:rPr>
            <a:t>Việc</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làm</a:t>
          </a:r>
          <a:endParaRPr lang="en-US" sz="2000" b="1" dirty="0">
            <a:solidFill>
              <a:schemeClr val="accent1"/>
            </a:solidFill>
            <a:latin typeface="Arial" panose="020B0604020202020204" pitchFamily="34" charset="0"/>
            <a:cs typeface="Arial" panose="020B0604020202020204" pitchFamily="34" charset="0"/>
          </a:endParaRPr>
        </a:p>
      </dgm:t>
    </dgm:pt>
    <dgm:pt modelId="{40DBDB63-6120-49F3-AEFA-4949F0DC4404}" type="parTrans" cxnId="{BDB8FD5F-40A2-4337-B90E-12204ABCE113}">
      <dgm:prSet/>
      <dgm:spPr/>
      <dgm:t>
        <a:bodyPr/>
        <a:lstStyle/>
        <a:p>
          <a:endParaRPr lang="en-US"/>
        </a:p>
      </dgm:t>
    </dgm:pt>
    <dgm:pt modelId="{4EF85314-20D7-4F28-A18E-08821CE085D3}" type="sibTrans" cxnId="{BDB8FD5F-40A2-4337-B90E-12204ABCE113}">
      <dgm:prSet/>
      <dgm:spPr/>
      <dgm:t>
        <a:bodyPr/>
        <a:lstStyle/>
        <a:p>
          <a:endParaRPr lang="en-US"/>
        </a:p>
      </dgm:t>
    </dgm:pt>
    <dgm:pt modelId="{F930DFFE-B97D-42C0-BA9D-4F58BCEACB68}">
      <dgm:prSet phldrT="[Tex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Tiêu</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chuẩn</a:t>
          </a:r>
          <a:r>
            <a:rPr lang="en-US" sz="180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năng</a:t>
          </a:r>
          <a:r>
            <a:rPr lang="en-US" sz="1800" b="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lực</a:t>
          </a:r>
          <a:r>
            <a:rPr lang="en-US" sz="1800" b="0" dirty="0">
              <a:solidFill>
                <a:schemeClr val="tx1"/>
              </a:solidFill>
              <a:latin typeface="Arial" panose="020B0604020202020204" pitchFamily="34" charset="0"/>
              <a:cs typeface="Arial" panose="020B0604020202020204" pitchFamily="34" charset="0"/>
            </a:rPr>
            <a:t> </a:t>
          </a:r>
          <a:r>
            <a:rPr lang="en-US" sz="1800" dirty="0">
              <a:solidFill>
                <a:schemeClr val="tx1"/>
              </a:solidFill>
              <a:latin typeface="Arial" panose="020B0604020202020204" pitchFamily="34" charset="0"/>
              <a:cs typeface="Arial" panose="020B0604020202020204" pitchFamily="34" charset="0"/>
            </a:rPr>
            <a:t>thực </a:t>
          </a:r>
          <a:r>
            <a:rPr lang="en-US" sz="1800" dirty="0" err="1">
              <a:solidFill>
                <a:schemeClr val="tx1"/>
              </a:solidFill>
              <a:latin typeface="Arial" panose="020B0604020202020204" pitchFamily="34" charset="0"/>
              <a:cs typeface="Arial" panose="020B0604020202020204" pitchFamily="34" charset="0"/>
            </a:rPr>
            <a:t>hiện</a:t>
          </a:r>
          <a:endParaRPr lang="en-US" sz="1800" dirty="0">
            <a:solidFill>
              <a:schemeClr val="tx1"/>
            </a:solidFill>
            <a:latin typeface="Arial" panose="020B0604020202020204" pitchFamily="34" charset="0"/>
            <a:cs typeface="Arial" panose="020B0604020202020204" pitchFamily="34" charset="0"/>
          </a:endParaRPr>
        </a:p>
      </dgm:t>
    </dgm:pt>
    <dgm:pt modelId="{3EB86BC2-5900-45A1-9389-8EE8A44B5F3A}" type="parTrans" cxnId="{A5EDD0D8-6F33-46B4-8AAF-7E3DE03D62D9}">
      <dgm:prSet/>
      <dgm:spPr/>
      <dgm:t>
        <a:bodyPr/>
        <a:lstStyle/>
        <a:p>
          <a:endParaRPr lang="en-US"/>
        </a:p>
      </dgm:t>
    </dgm:pt>
    <dgm:pt modelId="{16C73500-75E8-4E70-99EF-292FC7751ED3}" type="sibTrans" cxnId="{A5EDD0D8-6F33-46B4-8AAF-7E3DE03D62D9}">
      <dgm:prSet/>
      <dgm:spPr/>
      <dgm:t>
        <a:bodyPr/>
        <a:lstStyle/>
        <a:p>
          <a:endParaRPr lang="en-US"/>
        </a:p>
      </dgm:t>
    </dgm:pt>
    <dgm:pt modelId="{436103E2-F374-4FDA-8C27-30C958332682}">
      <dgm:prSet phldrT="[Tex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Đánh</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giá</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thiếu</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hụt</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năng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lực</a:t>
          </a:r>
          <a:endParaRPr lang="en-US" sz="1800" dirty="0">
            <a:solidFill>
              <a:schemeClr val="tx1"/>
            </a:solidFill>
            <a:latin typeface="Arial" panose="020B0604020202020204" pitchFamily="34" charset="0"/>
            <a:cs typeface="Arial" panose="020B0604020202020204" pitchFamily="34" charset="0"/>
          </a:endParaRPr>
        </a:p>
      </dgm:t>
    </dgm:pt>
    <dgm:pt modelId="{0E89FE63-5C05-4CDD-8E8C-5ADDDE3FF63F}" type="parTrans" cxnId="{C888BC2B-51BD-45FC-99CB-615E41B73532}">
      <dgm:prSet/>
      <dgm:spPr/>
      <dgm:t>
        <a:bodyPr/>
        <a:lstStyle/>
        <a:p>
          <a:endParaRPr lang="en-US"/>
        </a:p>
      </dgm:t>
    </dgm:pt>
    <dgm:pt modelId="{41E7925F-8472-4776-870D-B4851597397A}" type="sibTrans" cxnId="{C888BC2B-51BD-45FC-99CB-615E41B73532}">
      <dgm:prSet/>
      <dgm:spPr/>
      <dgm:t>
        <a:bodyPr/>
        <a:lstStyle/>
        <a:p>
          <a:endParaRPr lang="en-US"/>
        </a:p>
      </dgm:t>
    </dgm:pt>
    <dgm:pt modelId="{5D0F2547-4D3A-4A40-A959-745072717DFD}">
      <dgm:prSe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Đặc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điểm</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đào</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tạo</a:t>
          </a:r>
          <a:endParaRPr lang="en-US" sz="1800" dirty="0">
            <a:solidFill>
              <a:schemeClr val="tx1"/>
            </a:solidFill>
            <a:latin typeface="Arial" panose="020B0604020202020204" pitchFamily="34" charset="0"/>
            <a:cs typeface="Arial" panose="020B0604020202020204" pitchFamily="34" charset="0"/>
          </a:endParaRPr>
        </a:p>
      </dgm:t>
    </dgm:pt>
    <dgm:pt modelId="{F5453EE1-E5F0-4FCB-98F0-83CC2CA832A2}" type="parTrans" cxnId="{53308F93-5045-4F1D-A29D-860E87BF0607}">
      <dgm:prSet/>
      <dgm:spPr/>
      <dgm:t>
        <a:bodyPr/>
        <a:lstStyle/>
        <a:p>
          <a:endParaRPr lang="en-US"/>
        </a:p>
      </dgm:t>
    </dgm:pt>
    <dgm:pt modelId="{14D9968D-954E-468B-B108-5F2A065160D8}" type="sibTrans" cxnId="{53308F93-5045-4F1D-A29D-860E87BF0607}">
      <dgm:prSet/>
      <dgm:spPr/>
      <dgm:t>
        <a:bodyPr/>
        <a:lstStyle/>
        <a:p>
          <a:endParaRPr lang="en-US"/>
        </a:p>
      </dgm:t>
    </dgm:pt>
    <dgm:pt modelId="{929C0FB8-0337-4110-85AA-196401A56FE7}">
      <dgm:prSe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Chương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trình</a:t>
          </a:r>
          <a:r>
            <a:rPr lang="en-US" sz="1800" dirty="0">
              <a:solidFill>
                <a:schemeClr val="tx1"/>
              </a:solidFill>
              <a:latin typeface="Arial" panose="020B0604020202020204" pitchFamily="34" charset="0"/>
              <a:cs typeface="Arial" panose="020B0604020202020204" pitchFamily="34" charset="0"/>
            </a:rPr>
            <a:t>/ học </a:t>
          </a:r>
          <a:r>
            <a:rPr lang="en-US" sz="1800" dirty="0" err="1">
              <a:solidFill>
                <a:schemeClr val="tx1"/>
              </a:solidFill>
              <a:latin typeface="Arial" panose="020B0604020202020204" pitchFamily="34" charset="0"/>
              <a:cs typeface="Arial" panose="020B0604020202020204" pitchFamily="34" charset="0"/>
            </a:rPr>
            <a:t>liệu</a:t>
          </a:r>
          <a:endParaRPr lang="en-US" sz="1800" dirty="0">
            <a:solidFill>
              <a:schemeClr val="tx1"/>
            </a:solidFill>
            <a:latin typeface="Arial" panose="020B0604020202020204" pitchFamily="34" charset="0"/>
            <a:cs typeface="Arial" panose="020B0604020202020204" pitchFamily="34" charset="0"/>
          </a:endParaRPr>
        </a:p>
      </dgm:t>
    </dgm:pt>
    <dgm:pt modelId="{E3070294-E8FA-4538-85D5-B30E9A0B17E7}" type="parTrans" cxnId="{E5253FB4-464C-4997-A9E1-51958D238F9C}">
      <dgm:prSet/>
      <dgm:spPr/>
      <dgm:t>
        <a:bodyPr/>
        <a:lstStyle/>
        <a:p>
          <a:endParaRPr lang="en-US"/>
        </a:p>
      </dgm:t>
    </dgm:pt>
    <dgm:pt modelId="{F217A9F3-A244-4E40-B9C4-30328778C01C}" type="sibTrans" cxnId="{E5253FB4-464C-4997-A9E1-51958D238F9C}">
      <dgm:prSet/>
      <dgm:spPr/>
      <dgm:t>
        <a:bodyPr/>
        <a:lstStyle/>
        <a:p>
          <a:endParaRPr lang="en-US"/>
        </a:p>
      </dgm:t>
    </dgm:pt>
    <dgm:pt modelId="{37BC2250-9516-4D56-8764-47155BF10B37}" type="pres">
      <dgm:prSet presAssocID="{C23912C6-74EF-40B6-B67A-1C49878122C7}" presName="Name0" presStyleCnt="0">
        <dgm:presLayoutVars>
          <dgm:dir/>
          <dgm:resizeHandles val="exact"/>
        </dgm:presLayoutVars>
      </dgm:prSet>
      <dgm:spPr/>
    </dgm:pt>
    <dgm:pt modelId="{E337279A-31FA-4222-ADE3-A8BACAD1BED3}" type="pres">
      <dgm:prSet presAssocID="{C141E223-1E84-4AAA-844E-F6C2996C9AFC}" presName="node" presStyleLbl="node1" presStyleIdx="0" presStyleCnt="5" custScaleX="53881" custScaleY="32545">
        <dgm:presLayoutVars>
          <dgm:bulletEnabled val="1"/>
        </dgm:presLayoutVars>
      </dgm:prSet>
      <dgm:spPr/>
    </dgm:pt>
    <dgm:pt modelId="{D74C8F6E-E677-4D15-8788-C62E07424897}" type="pres">
      <dgm:prSet presAssocID="{4EF85314-20D7-4F28-A18E-08821CE085D3}" presName="sibTrans" presStyleLbl="sibTrans2D1" presStyleIdx="0" presStyleCnt="4" custScaleX="163651" custScaleY="15826" custLinFactNeighborX="-3108" custLinFactNeighborY="1924"/>
      <dgm:spPr/>
    </dgm:pt>
    <dgm:pt modelId="{75379429-9D31-464C-9719-4689078E7766}" type="pres">
      <dgm:prSet presAssocID="{4EF85314-20D7-4F28-A18E-08821CE085D3}" presName="connectorText" presStyleLbl="sibTrans2D1" presStyleIdx="0" presStyleCnt="4"/>
      <dgm:spPr/>
    </dgm:pt>
    <dgm:pt modelId="{3F369488-1A78-46CF-AF63-23DAF5EDCC68}" type="pres">
      <dgm:prSet presAssocID="{F930DFFE-B97D-42C0-BA9D-4F58BCEACB68}" presName="node" presStyleLbl="node1" presStyleIdx="1" presStyleCnt="5" custScaleX="62760" custScaleY="35811" custLinFactNeighborX="-95889" custLinFactNeighborY="1899">
        <dgm:presLayoutVars>
          <dgm:bulletEnabled val="1"/>
        </dgm:presLayoutVars>
      </dgm:prSet>
      <dgm:spPr/>
    </dgm:pt>
    <dgm:pt modelId="{DA14B384-064E-48FA-9562-34D3C5C42278}" type="pres">
      <dgm:prSet presAssocID="{16C73500-75E8-4E70-99EF-292FC7751ED3}" presName="sibTrans" presStyleLbl="sibTrans2D1" presStyleIdx="1" presStyleCnt="4" custFlipVert="1" custScaleX="123687" custScaleY="20872"/>
      <dgm:spPr/>
    </dgm:pt>
    <dgm:pt modelId="{A8B06EB3-668A-4A3C-9FCA-3000ACE180FE}" type="pres">
      <dgm:prSet presAssocID="{16C73500-75E8-4E70-99EF-292FC7751ED3}" presName="connectorText" presStyleLbl="sibTrans2D1" presStyleIdx="1" presStyleCnt="4"/>
      <dgm:spPr/>
    </dgm:pt>
    <dgm:pt modelId="{5FE6938F-FDAB-4E58-B488-912EFAAF5E24}" type="pres">
      <dgm:prSet presAssocID="{436103E2-F374-4FDA-8C27-30C958332682}" presName="node" presStyleLbl="node1" presStyleIdx="2" presStyleCnt="5" custScaleX="51973" custScaleY="47898" custLinFactX="-20987" custLinFactNeighborX="-100000" custLinFactNeighborY="-162">
        <dgm:presLayoutVars>
          <dgm:bulletEnabled val="1"/>
        </dgm:presLayoutVars>
      </dgm:prSet>
      <dgm:spPr/>
    </dgm:pt>
    <dgm:pt modelId="{F897B6AF-81D1-432F-A6A2-058C6B6EA64D}" type="pres">
      <dgm:prSet presAssocID="{41E7925F-8472-4776-870D-B4851597397A}" presName="sibTrans" presStyleLbl="sibTrans2D1" presStyleIdx="2" presStyleCnt="4" custScaleX="129038" custScaleY="19095"/>
      <dgm:spPr/>
    </dgm:pt>
    <dgm:pt modelId="{C1A88D5F-0078-4E42-BF80-4270F9652CD1}" type="pres">
      <dgm:prSet presAssocID="{41E7925F-8472-4776-870D-B4851597397A}" presName="connectorText" presStyleLbl="sibTrans2D1" presStyleIdx="2" presStyleCnt="4"/>
      <dgm:spPr/>
    </dgm:pt>
    <dgm:pt modelId="{F523494C-C94C-48FC-987B-0F5146DBD4D2}" type="pres">
      <dgm:prSet presAssocID="{5D0F2547-4D3A-4A40-A959-745072717DFD}" presName="node" presStyleLbl="node1" presStyleIdx="3" presStyleCnt="5" custScaleX="56782" custScaleY="31786" custLinFactX="-38288" custLinFactNeighborX="-100000">
        <dgm:presLayoutVars>
          <dgm:bulletEnabled val="1"/>
        </dgm:presLayoutVars>
      </dgm:prSet>
      <dgm:spPr/>
    </dgm:pt>
    <dgm:pt modelId="{660AA4AC-7C44-40E4-B9A9-171753EC22BD}" type="pres">
      <dgm:prSet presAssocID="{14D9968D-954E-468B-B108-5F2A065160D8}" presName="sibTrans" presStyleLbl="sibTrans2D1" presStyleIdx="3" presStyleCnt="4" custScaleX="106052" custScaleY="19408"/>
      <dgm:spPr/>
    </dgm:pt>
    <dgm:pt modelId="{1CD2513C-0D20-49C7-9A64-0DEADEE1866F}" type="pres">
      <dgm:prSet presAssocID="{14D9968D-954E-468B-B108-5F2A065160D8}" presName="connectorText" presStyleLbl="sibTrans2D1" presStyleIdx="3" presStyleCnt="4"/>
      <dgm:spPr/>
    </dgm:pt>
    <dgm:pt modelId="{41923BAC-6EEE-46EA-A241-71C598885615}" type="pres">
      <dgm:prSet presAssocID="{929C0FB8-0337-4110-85AA-196401A56FE7}" presName="node" presStyleLbl="node1" presStyleIdx="4" presStyleCnt="5" custScaleX="67233" custScaleY="31786" custLinFactX="-65869" custLinFactNeighborX="-100000">
        <dgm:presLayoutVars>
          <dgm:bulletEnabled val="1"/>
        </dgm:presLayoutVars>
      </dgm:prSet>
      <dgm:spPr/>
    </dgm:pt>
  </dgm:ptLst>
  <dgm:cxnLst>
    <dgm:cxn modelId="{1D17880D-4E3F-492E-B45C-E9EB8AF5F4B3}" type="presOf" srcId="{436103E2-F374-4FDA-8C27-30C958332682}" destId="{5FE6938F-FDAB-4E58-B488-912EFAAF5E24}" srcOrd="0" destOrd="0" presId="urn:microsoft.com/office/officeart/2005/8/layout/process1"/>
    <dgm:cxn modelId="{1796F010-85E4-4A57-9435-E5798F14B13D}" type="presOf" srcId="{5D0F2547-4D3A-4A40-A959-745072717DFD}" destId="{F523494C-C94C-48FC-987B-0F5146DBD4D2}" srcOrd="0" destOrd="0" presId="urn:microsoft.com/office/officeart/2005/8/layout/process1"/>
    <dgm:cxn modelId="{63B66A19-DE61-4926-9F23-880158D5F50C}" type="presOf" srcId="{16C73500-75E8-4E70-99EF-292FC7751ED3}" destId="{DA14B384-064E-48FA-9562-34D3C5C42278}" srcOrd="0" destOrd="0" presId="urn:microsoft.com/office/officeart/2005/8/layout/process1"/>
    <dgm:cxn modelId="{C888BC2B-51BD-45FC-99CB-615E41B73532}" srcId="{C23912C6-74EF-40B6-B67A-1C49878122C7}" destId="{436103E2-F374-4FDA-8C27-30C958332682}" srcOrd="2" destOrd="0" parTransId="{0E89FE63-5C05-4CDD-8E8C-5ADDDE3FF63F}" sibTransId="{41E7925F-8472-4776-870D-B4851597397A}"/>
    <dgm:cxn modelId="{17CC262F-7D0A-41DF-B5FB-1F2AEB5C8C46}" type="presOf" srcId="{929C0FB8-0337-4110-85AA-196401A56FE7}" destId="{41923BAC-6EEE-46EA-A241-71C598885615}" srcOrd="0" destOrd="0" presId="urn:microsoft.com/office/officeart/2005/8/layout/process1"/>
    <dgm:cxn modelId="{BDB8FD5F-40A2-4337-B90E-12204ABCE113}" srcId="{C23912C6-74EF-40B6-B67A-1C49878122C7}" destId="{C141E223-1E84-4AAA-844E-F6C2996C9AFC}" srcOrd="0" destOrd="0" parTransId="{40DBDB63-6120-49F3-AEFA-4949F0DC4404}" sibTransId="{4EF85314-20D7-4F28-A18E-08821CE085D3}"/>
    <dgm:cxn modelId="{89DAB944-B5A2-4648-8F03-34A59AD748F4}" type="presOf" srcId="{41E7925F-8472-4776-870D-B4851597397A}" destId="{C1A88D5F-0078-4E42-BF80-4270F9652CD1}" srcOrd="1" destOrd="0" presId="urn:microsoft.com/office/officeart/2005/8/layout/process1"/>
    <dgm:cxn modelId="{2A8F2447-4C4D-42D9-9E36-F8390FAFA28A}" type="presOf" srcId="{4EF85314-20D7-4F28-A18E-08821CE085D3}" destId="{75379429-9D31-464C-9719-4689078E7766}" srcOrd="1" destOrd="0" presId="urn:microsoft.com/office/officeart/2005/8/layout/process1"/>
    <dgm:cxn modelId="{61FA426E-3F9A-4D9D-8EE6-2E5F01B985EA}" type="presOf" srcId="{C141E223-1E84-4AAA-844E-F6C2996C9AFC}" destId="{E337279A-31FA-4222-ADE3-A8BACAD1BED3}" srcOrd="0" destOrd="0" presId="urn:microsoft.com/office/officeart/2005/8/layout/process1"/>
    <dgm:cxn modelId="{627FB581-5A60-4477-9A1B-95F6D51876E6}" type="presOf" srcId="{4EF85314-20D7-4F28-A18E-08821CE085D3}" destId="{D74C8F6E-E677-4D15-8788-C62E07424897}" srcOrd="0" destOrd="0" presId="urn:microsoft.com/office/officeart/2005/8/layout/process1"/>
    <dgm:cxn modelId="{AD3D4F82-2485-4BB8-9397-9BE8806E74EC}" type="presOf" srcId="{16C73500-75E8-4E70-99EF-292FC7751ED3}" destId="{A8B06EB3-668A-4A3C-9FCA-3000ACE180FE}" srcOrd="1" destOrd="0" presId="urn:microsoft.com/office/officeart/2005/8/layout/process1"/>
    <dgm:cxn modelId="{4D602883-8EF2-49B9-B4B7-E00922FDFA1D}" type="presOf" srcId="{C23912C6-74EF-40B6-B67A-1C49878122C7}" destId="{37BC2250-9516-4D56-8764-47155BF10B37}" srcOrd="0" destOrd="0" presId="urn:microsoft.com/office/officeart/2005/8/layout/process1"/>
    <dgm:cxn modelId="{EB7E818A-A262-4AD5-8A19-575447D46B4F}" type="presOf" srcId="{41E7925F-8472-4776-870D-B4851597397A}" destId="{F897B6AF-81D1-432F-A6A2-058C6B6EA64D}" srcOrd="0" destOrd="0" presId="urn:microsoft.com/office/officeart/2005/8/layout/process1"/>
    <dgm:cxn modelId="{53308F93-5045-4F1D-A29D-860E87BF0607}" srcId="{C23912C6-74EF-40B6-B67A-1C49878122C7}" destId="{5D0F2547-4D3A-4A40-A959-745072717DFD}" srcOrd="3" destOrd="0" parTransId="{F5453EE1-E5F0-4FCB-98F0-83CC2CA832A2}" sibTransId="{14D9968D-954E-468B-B108-5F2A065160D8}"/>
    <dgm:cxn modelId="{E5253FB4-464C-4997-A9E1-51958D238F9C}" srcId="{C23912C6-74EF-40B6-B67A-1C49878122C7}" destId="{929C0FB8-0337-4110-85AA-196401A56FE7}" srcOrd="4" destOrd="0" parTransId="{E3070294-E8FA-4538-85D5-B30E9A0B17E7}" sibTransId="{F217A9F3-A244-4E40-B9C4-30328778C01C}"/>
    <dgm:cxn modelId="{A5EDD0D8-6F33-46B4-8AAF-7E3DE03D62D9}" srcId="{C23912C6-74EF-40B6-B67A-1C49878122C7}" destId="{F930DFFE-B97D-42C0-BA9D-4F58BCEACB68}" srcOrd="1" destOrd="0" parTransId="{3EB86BC2-5900-45A1-9389-8EE8A44B5F3A}" sibTransId="{16C73500-75E8-4E70-99EF-292FC7751ED3}"/>
    <dgm:cxn modelId="{ECB7DCDD-EF52-400B-AABD-79B0157AC704}" type="presOf" srcId="{14D9968D-954E-468B-B108-5F2A065160D8}" destId="{660AA4AC-7C44-40E4-B9A9-171753EC22BD}" srcOrd="0" destOrd="0" presId="urn:microsoft.com/office/officeart/2005/8/layout/process1"/>
    <dgm:cxn modelId="{C414ECE1-84C2-4DDB-B96F-C934CC11FF68}" type="presOf" srcId="{14D9968D-954E-468B-B108-5F2A065160D8}" destId="{1CD2513C-0D20-49C7-9A64-0DEADEE1866F}" srcOrd="1" destOrd="0" presId="urn:microsoft.com/office/officeart/2005/8/layout/process1"/>
    <dgm:cxn modelId="{6BE097FF-090F-4231-80E5-B43874FE9FCC}" type="presOf" srcId="{F930DFFE-B97D-42C0-BA9D-4F58BCEACB68}" destId="{3F369488-1A78-46CF-AF63-23DAF5EDCC68}" srcOrd="0" destOrd="0" presId="urn:microsoft.com/office/officeart/2005/8/layout/process1"/>
    <dgm:cxn modelId="{7CAAABE8-C669-49A9-9AAE-B8348C29FAEE}" type="presParOf" srcId="{37BC2250-9516-4D56-8764-47155BF10B37}" destId="{E337279A-31FA-4222-ADE3-A8BACAD1BED3}" srcOrd="0" destOrd="0" presId="urn:microsoft.com/office/officeart/2005/8/layout/process1"/>
    <dgm:cxn modelId="{FBCF16F0-4F36-4511-A757-42DD3B7E06C6}" type="presParOf" srcId="{37BC2250-9516-4D56-8764-47155BF10B37}" destId="{D74C8F6E-E677-4D15-8788-C62E07424897}" srcOrd="1" destOrd="0" presId="urn:microsoft.com/office/officeart/2005/8/layout/process1"/>
    <dgm:cxn modelId="{F0834A48-F659-43D2-9E39-A258B769A752}" type="presParOf" srcId="{D74C8F6E-E677-4D15-8788-C62E07424897}" destId="{75379429-9D31-464C-9719-4689078E7766}" srcOrd="0" destOrd="0" presId="urn:microsoft.com/office/officeart/2005/8/layout/process1"/>
    <dgm:cxn modelId="{BC2CB004-C0EB-433F-869A-9DABE6D496B6}" type="presParOf" srcId="{37BC2250-9516-4D56-8764-47155BF10B37}" destId="{3F369488-1A78-46CF-AF63-23DAF5EDCC68}" srcOrd="2" destOrd="0" presId="urn:microsoft.com/office/officeart/2005/8/layout/process1"/>
    <dgm:cxn modelId="{5D56B338-3397-4B5E-8FC5-0CF95B419CC6}" type="presParOf" srcId="{37BC2250-9516-4D56-8764-47155BF10B37}" destId="{DA14B384-064E-48FA-9562-34D3C5C42278}" srcOrd="3" destOrd="0" presId="urn:microsoft.com/office/officeart/2005/8/layout/process1"/>
    <dgm:cxn modelId="{FD85367B-B561-499A-99B2-1E233B0C5285}" type="presParOf" srcId="{DA14B384-064E-48FA-9562-34D3C5C42278}" destId="{A8B06EB3-668A-4A3C-9FCA-3000ACE180FE}" srcOrd="0" destOrd="0" presId="urn:microsoft.com/office/officeart/2005/8/layout/process1"/>
    <dgm:cxn modelId="{E2A68BA9-1A23-4497-9D2A-E254A2ABB860}" type="presParOf" srcId="{37BC2250-9516-4D56-8764-47155BF10B37}" destId="{5FE6938F-FDAB-4E58-B488-912EFAAF5E24}" srcOrd="4" destOrd="0" presId="urn:microsoft.com/office/officeart/2005/8/layout/process1"/>
    <dgm:cxn modelId="{320E8CB4-59D7-417F-B661-1FD33C60C147}" type="presParOf" srcId="{37BC2250-9516-4D56-8764-47155BF10B37}" destId="{F897B6AF-81D1-432F-A6A2-058C6B6EA64D}" srcOrd="5" destOrd="0" presId="urn:microsoft.com/office/officeart/2005/8/layout/process1"/>
    <dgm:cxn modelId="{21DC6F38-E95E-4767-9513-20A7164B12EF}" type="presParOf" srcId="{F897B6AF-81D1-432F-A6A2-058C6B6EA64D}" destId="{C1A88D5F-0078-4E42-BF80-4270F9652CD1}" srcOrd="0" destOrd="0" presId="urn:microsoft.com/office/officeart/2005/8/layout/process1"/>
    <dgm:cxn modelId="{0B1E589A-512E-4CD0-9479-BF18FEC920AF}" type="presParOf" srcId="{37BC2250-9516-4D56-8764-47155BF10B37}" destId="{F523494C-C94C-48FC-987B-0F5146DBD4D2}" srcOrd="6" destOrd="0" presId="urn:microsoft.com/office/officeart/2005/8/layout/process1"/>
    <dgm:cxn modelId="{91CA2B5E-6383-4980-9C28-E5431B542F1D}" type="presParOf" srcId="{37BC2250-9516-4D56-8764-47155BF10B37}" destId="{660AA4AC-7C44-40E4-B9A9-171753EC22BD}" srcOrd="7" destOrd="0" presId="urn:microsoft.com/office/officeart/2005/8/layout/process1"/>
    <dgm:cxn modelId="{487758FB-7AF0-48D5-ABAA-FC3B73777538}" type="presParOf" srcId="{660AA4AC-7C44-40E4-B9A9-171753EC22BD}" destId="{1CD2513C-0D20-49C7-9A64-0DEADEE1866F}" srcOrd="0" destOrd="0" presId="urn:microsoft.com/office/officeart/2005/8/layout/process1"/>
    <dgm:cxn modelId="{B1E84974-18AF-411E-A9F6-382225A5A862}" type="presParOf" srcId="{37BC2250-9516-4D56-8764-47155BF10B37}" destId="{41923BAC-6EEE-46EA-A241-71C598885615}" srcOrd="8" destOrd="0" presId="urn:microsoft.com/office/officeart/2005/8/layout/process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23912C6-74EF-40B6-B67A-1C49878122C7}"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C141E223-1E84-4AAA-844E-F6C2996C9AFC}">
      <dgm:prSet phldrT="[Text]" custT="1"/>
      <dgm:spPr>
        <a:solidFill>
          <a:schemeClr val="accent6">
            <a:lumMod val="60000"/>
            <a:lumOff val="40000"/>
          </a:schemeClr>
        </a:solidFill>
      </dgm:spPr>
      <dgm:t>
        <a:bodyPr/>
        <a:lstStyle/>
        <a:p>
          <a:r>
            <a:rPr lang="en-US" sz="2000" b="1" dirty="0" err="1">
              <a:solidFill>
                <a:schemeClr val="accent1"/>
              </a:solidFill>
              <a:latin typeface="Arial" panose="020B0604020202020204" pitchFamily="34" charset="0"/>
              <a:cs typeface="Arial" panose="020B0604020202020204" pitchFamily="34" charset="0"/>
            </a:rPr>
            <a:t>Việc</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làm</a:t>
          </a:r>
          <a:endParaRPr lang="en-US" sz="2000" b="1" dirty="0">
            <a:solidFill>
              <a:schemeClr val="accent1"/>
            </a:solidFill>
            <a:latin typeface="Arial" panose="020B0604020202020204" pitchFamily="34" charset="0"/>
            <a:cs typeface="Arial" panose="020B0604020202020204" pitchFamily="34" charset="0"/>
          </a:endParaRPr>
        </a:p>
      </dgm:t>
    </dgm:pt>
    <dgm:pt modelId="{40DBDB63-6120-49F3-AEFA-4949F0DC4404}" type="parTrans" cxnId="{BDB8FD5F-40A2-4337-B90E-12204ABCE113}">
      <dgm:prSet/>
      <dgm:spPr/>
      <dgm:t>
        <a:bodyPr/>
        <a:lstStyle/>
        <a:p>
          <a:endParaRPr lang="en-US"/>
        </a:p>
      </dgm:t>
    </dgm:pt>
    <dgm:pt modelId="{4EF85314-20D7-4F28-A18E-08821CE085D3}" type="sibTrans" cxnId="{BDB8FD5F-40A2-4337-B90E-12204ABCE113}">
      <dgm:prSet/>
      <dgm:spPr/>
      <dgm:t>
        <a:bodyPr/>
        <a:lstStyle/>
        <a:p>
          <a:endParaRPr lang="en-US"/>
        </a:p>
      </dgm:t>
    </dgm:pt>
    <dgm:pt modelId="{F930DFFE-B97D-42C0-BA9D-4F58BCEACB68}">
      <dgm:prSet phldrT="[Tex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Tiêu</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chuẩn</a:t>
          </a:r>
          <a:r>
            <a:rPr lang="en-US" sz="180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năng</a:t>
          </a:r>
          <a:r>
            <a:rPr lang="en-US" sz="1800" b="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lực</a:t>
          </a:r>
          <a:r>
            <a:rPr lang="en-US" sz="1800" b="0" dirty="0">
              <a:solidFill>
                <a:schemeClr val="tx1"/>
              </a:solidFill>
              <a:latin typeface="Arial" panose="020B0604020202020204" pitchFamily="34" charset="0"/>
              <a:cs typeface="Arial" panose="020B0604020202020204" pitchFamily="34" charset="0"/>
            </a:rPr>
            <a:t> </a:t>
          </a:r>
          <a:r>
            <a:rPr lang="en-US" sz="1800" dirty="0">
              <a:solidFill>
                <a:schemeClr val="tx1"/>
              </a:solidFill>
              <a:latin typeface="Arial" panose="020B0604020202020204" pitchFamily="34" charset="0"/>
              <a:cs typeface="Arial" panose="020B0604020202020204" pitchFamily="34" charset="0"/>
            </a:rPr>
            <a:t>thực </a:t>
          </a:r>
          <a:r>
            <a:rPr lang="en-US" sz="1800" dirty="0" err="1">
              <a:solidFill>
                <a:schemeClr val="tx1"/>
              </a:solidFill>
              <a:latin typeface="Arial" panose="020B0604020202020204" pitchFamily="34" charset="0"/>
              <a:cs typeface="Arial" panose="020B0604020202020204" pitchFamily="34" charset="0"/>
            </a:rPr>
            <a:t>hiện</a:t>
          </a:r>
          <a:endParaRPr lang="en-US" sz="1800" dirty="0">
            <a:solidFill>
              <a:schemeClr val="tx1"/>
            </a:solidFill>
            <a:latin typeface="Arial" panose="020B0604020202020204" pitchFamily="34" charset="0"/>
            <a:cs typeface="Arial" panose="020B0604020202020204" pitchFamily="34" charset="0"/>
          </a:endParaRPr>
        </a:p>
      </dgm:t>
    </dgm:pt>
    <dgm:pt modelId="{3EB86BC2-5900-45A1-9389-8EE8A44B5F3A}" type="parTrans" cxnId="{A5EDD0D8-6F33-46B4-8AAF-7E3DE03D62D9}">
      <dgm:prSet/>
      <dgm:spPr/>
      <dgm:t>
        <a:bodyPr/>
        <a:lstStyle/>
        <a:p>
          <a:endParaRPr lang="en-US"/>
        </a:p>
      </dgm:t>
    </dgm:pt>
    <dgm:pt modelId="{16C73500-75E8-4E70-99EF-292FC7751ED3}" type="sibTrans" cxnId="{A5EDD0D8-6F33-46B4-8AAF-7E3DE03D62D9}">
      <dgm:prSet/>
      <dgm:spPr/>
      <dgm:t>
        <a:bodyPr/>
        <a:lstStyle/>
        <a:p>
          <a:endParaRPr lang="en-US"/>
        </a:p>
      </dgm:t>
    </dgm:pt>
    <dgm:pt modelId="{436103E2-F374-4FDA-8C27-30C958332682}">
      <dgm:prSet phldrT="[Tex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Đánh</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giá</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thiếu</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hụt</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năng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lực</a:t>
          </a:r>
          <a:endParaRPr lang="en-US" sz="1800" dirty="0">
            <a:solidFill>
              <a:schemeClr val="tx1"/>
            </a:solidFill>
            <a:latin typeface="Arial" panose="020B0604020202020204" pitchFamily="34" charset="0"/>
            <a:cs typeface="Arial" panose="020B0604020202020204" pitchFamily="34" charset="0"/>
          </a:endParaRPr>
        </a:p>
      </dgm:t>
    </dgm:pt>
    <dgm:pt modelId="{0E89FE63-5C05-4CDD-8E8C-5ADDDE3FF63F}" type="parTrans" cxnId="{C888BC2B-51BD-45FC-99CB-615E41B73532}">
      <dgm:prSet/>
      <dgm:spPr/>
      <dgm:t>
        <a:bodyPr/>
        <a:lstStyle/>
        <a:p>
          <a:endParaRPr lang="en-US"/>
        </a:p>
      </dgm:t>
    </dgm:pt>
    <dgm:pt modelId="{41E7925F-8472-4776-870D-B4851597397A}" type="sibTrans" cxnId="{C888BC2B-51BD-45FC-99CB-615E41B73532}">
      <dgm:prSet/>
      <dgm:spPr/>
      <dgm:t>
        <a:bodyPr/>
        <a:lstStyle/>
        <a:p>
          <a:endParaRPr lang="en-US"/>
        </a:p>
      </dgm:t>
    </dgm:pt>
    <dgm:pt modelId="{5D0F2547-4D3A-4A40-A959-745072717DFD}">
      <dgm:prSe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Đặc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điểm</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đào</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tạo</a:t>
          </a:r>
          <a:endParaRPr lang="en-US" sz="1800" dirty="0">
            <a:solidFill>
              <a:schemeClr val="tx1"/>
            </a:solidFill>
            <a:latin typeface="Arial" panose="020B0604020202020204" pitchFamily="34" charset="0"/>
            <a:cs typeface="Arial" panose="020B0604020202020204" pitchFamily="34" charset="0"/>
          </a:endParaRPr>
        </a:p>
      </dgm:t>
    </dgm:pt>
    <dgm:pt modelId="{F5453EE1-E5F0-4FCB-98F0-83CC2CA832A2}" type="parTrans" cxnId="{53308F93-5045-4F1D-A29D-860E87BF0607}">
      <dgm:prSet/>
      <dgm:spPr/>
      <dgm:t>
        <a:bodyPr/>
        <a:lstStyle/>
        <a:p>
          <a:endParaRPr lang="en-US"/>
        </a:p>
      </dgm:t>
    </dgm:pt>
    <dgm:pt modelId="{14D9968D-954E-468B-B108-5F2A065160D8}" type="sibTrans" cxnId="{53308F93-5045-4F1D-A29D-860E87BF0607}">
      <dgm:prSet/>
      <dgm:spPr/>
      <dgm:t>
        <a:bodyPr/>
        <a:lstStyle/>
        <a:p>
          <a:endParaRPr lang="en-US"/>
        </a:p>
      </dgm:t>
    </dgm:pt>
    <dgm:pt modelId="{929C0FB8-0337-4110-85AA-196401A56FE7}">
      <dgm:prSe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Chương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trình</a:t>
          </a:r>
          <a:r>
            <a:rPr lang="en-US" sz="1800" dirty="0">
              <a:solidFill>
                <a:schemeClr val="tx1"/>
              </a:solidFill>
              <a:latin typeface="Arial" panose="020B0604020202020204" pitchFamily="34" charset="0"/>
              <a:cs typeface="Arial" panose="020B0604020202020204" pitchFamily="34" charset="0"/>
            </a:rPr>
            <a:t>/ học </a:t>
          </a:r>
          <a:r>
            <a:rPr lang="en-US" sz="1800" dirty="0" err="1">
              <a:solidFill>
                <a:schemeClr val="tx1"/>
              </a:solidFill>
              <a:latin typeface="Arial" panose="020B0604020202020204" pitchFamily="34" charset="0"/>
              <a:cs typeface="Arial" panose="020B0604020202020204" pitchFamily="34" charset="0"/>
            </a:rPr>
            <a:t>liệu</a:t>
          </a:r>
          <a:endParaRPr lang="en-US" sz="1800" dirty="0">
            <a:solidFill>
              <a:schemeClr val="tx1"/>
            </a:solidFill>
            <a:latin typeface="Arial" panose="020B0604020202020204" pitchFamily="34" charset="0"/>
            <a:cs typeface="Arial" panose="020B0604020202020204" pitchFamily="34" charset="0"/>
          </a:endParaRPr>
        </a:p>
      </dgm:t>
    </dgm:pt>
    <dgm:pt modelId="{E3070294-E8FA-4538-85D5-B30E9A0B17E7}" type="parTrans" cxnId="{E5253FB4-464C-4997-A9E1-51958D238F9C}">
      <dgm:prSet/>
      <dgm:spPr/>
      <dgm:t>
        <a:bodyPr/>
        <a:lstStyle/>
        <a:p>
          <a:endParaRPr lang="en-US"/>
        </a:p>
      </dgm:t>
    </dgm:pt>
    <dgm:pt modelId="{F217A9F3-A244-4E40-B9C4-30328778C01C}" type="sibTrans" cxnId="{E5253FB4-464C-4997-A9E1-51958D238F9C}">
      <dgm:prSet/>
      <dgm:spPr/>
      <dgm:t>
        <a:bodyPr/>
        <a:lstStyle/>
        <a:p>
          <a:endParaRPr lang="en-US"/>
        </a:p>
      </dgm:t>
    </dgm:pt>
    <dgm:pt modelId="{37BC2250-9516-4D56-8764-47155BF10B37}" type="pres">
      <dgm:prSet presAssocID="{C23912C6-74EF-40B6-B67A-1C49878122C7}" presName="Name0" presStyleCnt="0">
        <dgm:presLayoutVars>
          <dgm:dir/>
          <dgm:resizeHandles val="exact"/>
        </dgm:presLayoutVars>
      </dgm:prSet>
      <dgm:spPr/>
    </dgm:pt>
    <dgm:pt modelId="{E337279A-31FA-4222-ADE3-A8BACAD1BED3}" type="pres">
      <dgm:prSet presAssocID="{C141E223-1E84-4AAA-844E-F6C2996C9AFC}" presName="node" presStyleLbl="node1" presStyleIdx="0" presStyleCnt="5" custScaleX="53881" custScaleY="32545">
        <dgm:presLayoutVars>
          <dgm:bulletEnabled val="1"/>
        </dgm:presLayoutVars>
      </dgm:prSet>
      <dgm:spPr/>
    </dgm:pt>
    <dgm:pt modelId="{D74C8F6E-E677-4D15-8788-C62E07424897}" type="pres">
      <dgm:prSet presAssocID="{4EF85314-20D7-4F28-A18E-08821CE085D3}" presName="sibTrans" presStyleLbl="sibTrans2D1" presStyleIdx="0" presStyleCnt="4" custScaleX="163651" custScaleY="15826" custLinFactNeighborX="-3108" custLinFactNeighborY="1924"/>
      <dgm:spPr/>
    </dgm:pt>
    <dgm:pt modelId="{75379429-9D31-464C-9719-4689078E7766}" type="pres">
      <dgm:prSet presAssocID="{4EF85314-20D7-4F28-A18E-08821CE085D3}" presName="connectorText" presStyleLbl="sibTrans2D1" presStyleIdx="0" presStyleCnt="4"/>
      <dgm:spPr/>
    </dgm:pt>
    <dgm:pt modelId="{3F369488-1A78-46CF-AF63-23DAF5EDCC68}" type="pres">
      <dgm:prSet presAssocID="{F930DFFE-B97D-42C0-BA9D-4F58BCEACB68}" presName="node" presStyleLbl="node1" presStyleIdx="1" presStyleCnt="5" custScaleX="62760" custScaleY="35811" custLinFactNeighborX="-95889" custLinFactNeighborY="1899">
        <dgm:presLayoutVars>
          <dgm:bulletEnabled val="1"/>
        </dgm:presLayoutVars>
      </dgm:prSet>
      <dgm:spPr/>
    </dgm:pt>
    <dgm:pt modelId="{DA14B384-064E-48FA-9562-34D3C5C42278}" type="pres">
      <dgm:prSet presAssocID="{16C73500-75E8-4E70-99EF-292FC7751ED3}" presName="sibTrans" presStyleLbl="sibTrans2D1" presStyleIdx="1" presStyleCnt="4" custFlipVert="1" custScaleX="123687" custScaleY="20872"/>
      <dgm:spPr/>
    </dgm:pt>
    <dgm:pt modelId="{A8B06EB3-668A-4A3C-9FCA-3000ACE180FE}" type="pres">
      <dgm:prSet presAssocID="{16C73500-75E8-4E70-99EF-292FC7751ED3}" presName="connectorText" presStyleLbl="sibTrans2D1" presStyleIdx="1" presStyleCnt="4"/>
      <dgm:spPr/>
    </dgm:pt>
    <dgm:pt modelId="{5FE6938F-FDAB-4E58-B488-912EFAAF5E24}" type="pres">
      <dgm:prSet presAssocID="{436103E2-F374-4FDA-8C27-30C958332682}" presName="node" presStyleLbl="node1" presStyleIdx="2" presStyleCnt="5" custScaleX="51973" custScaleY="47898" custLinFactX="-20987" custLinFactNeighborX="-100000" custLinFactNeighborY="-162">
        <dgm:presLayoutVars>
          <dgm:bulletEnabled val="1"/>
        </dgm:presLayoutVars>
      </dgm:prSet>
      <dgm:spPr/>
    </dgm:pt>
    <dgm:pt modelId="{F897B6AF-81D1-432F-A6A2-058C6B6EA64D}" type="pres">
      <dgm:prSet presAssocID="{41E7925F-8472-4776-870D-B4851597397A}" presName="sibTrans" presStyleLbl="sibTrans2D1" presStyleIdx="2" presStyleCnt="4" custScaleX="129038" custScaleY="19095"/>
      <dgm:spPr/>
    </dgm:pt>
    <dgm:pt modelId="{C1A88D5F-0078-4E42-BF80-4270F9652CD1}" type="pres">
      <dgm:prSet presAssocID="{41E7925F-8472-4776-870D-B4851597397A}" presName="connectorText" presStyleLbl="sibTrans2D1" presStyleIdx="2" presStyleCnt="4"/>
      <dgm:spPr/>
    </dgm:pt>
    <dgm:pt modelId="{F523494C-C94C-48FC-987B-0F5146DBD4D2}" type="pres">
      <dgm:prSet presAssocID="{5D0F2547-4D3A-4A40-A959-745072717DFD}" presName="node" presStyleLbl="node1" presStyleIdx="3" presStyleCnt="5" custScaleX="56782" custScaleY="31786" custLinFactX="-38288" custLinFactNeighborX="-100000">
        <dgm:presLayoutVars>
          <dgm:bulletEnabled val="1"/>
        </dgm:presLayoutVars>
      </dgm:prSet>
      <dgm:spPr/>
    </dgm:pt>
    <dgm:pt modelId="{660AA4AC-7C44-40E4-B9A9-171753EC22BD}" type="pres">
      <dgm:prSet presAssocID="{14D9968D-954E-468B-B108-5F2A065160D8}" presName="sibTrans" presStyleLbl="sibTrans2D1" presStyleIdx="3" presStyleCnt="4" custScaleX="106052" custScaleY="19408"/>
      <dgm:spPr/>
    </dgm:pt>
    <dgm:pt modelId="{1CD2513C-0D20-49C7-9A64-0DEADEE1866F}" type="pres">
      <dgm:prSet presAssocID="{14D9968D-954E-468B-B108-5F2A065160D8}" presName="connectorText" presStyleLbl="sibTrans2D1" presStyleIdx="3" presStyleCnt="4"/>
      <dgm:spPr/>
    </dgm:pt>
    <dgm:pt modelId="{41923BAC-6EEE-46EA-A241-71C598885615}" type="pres">
      <dgm:prSet presAssocID="{929C0FB8-0337-4110-85AA-196401A56FE7}" presName="node" presStyleLbl="node1" presStyleIdx="4" presStyleCnt="5" custScaleX="67233" custScaleY="31786" custLinFactX="-65869" custLinFactNeighborX="-100000">
        <dgm:presLayoutVars>
          <dgm:bulletEnabled val="1"/>
        </dgm:presLayoutVars>
      </dgm:prSet>
      <dgm:spPr/>
    </dgm:pt>
  </dgm:ptLst>
  <dgm:cxnLst>
    <dgm:cxn modelId="{1D17880D-4E3F-492E-B45C-E9EB8AF5F4B3}" type="presOf" srcId="{436103E2-F374-4FDA-8C27-30C958332682}" destId="{5FE6938F-FDAB-4E58-B488-912EFAAF5E24}" srcOrd="0" destOrd="0" presId="urn:microsoft.com/office/officeart/2005/8/layout/process1"/>
    <dgm:cxn modelId="{1796F010-85E4-4A57-9435-E5798F14B13D}" type="presOf" srcId="{5D0F2547-4D3A-4A40-A959-745072717DFD}" destId="{F523494C-C94C-48FC-987B-0F5146DBD4D2}" srcOrd="0" destOrd="0" presId="urn:microsoft.com/office/officeart/2005/8/layout/process1"/>
    <dgm:cxn modelId="{63B66A19-DE61-4926-9F23-880158D5F50C}" type="presOf" srcId="{16C73500-75E8-4E70-99EF-292FC7751ED3}" destId="{DA14B384-064E-48FA-9562-34D3C5C42278}" srcOrd="0" destOrd="0" presId="urn:microsoft.com/office/officeart/2005/8/layout/process1"/>
    <dgm:cxn modelId="{C888BC2B-51BD-45FC-99CB-615E41B73532}" srcId="{C23912C6-74EF-40B6-B67A-1C49878122C7}" destId="{436103E2-F374-4FDA-8C27-30C958332682}" srcOrd="2" destOrd="0" parTransId="{0E89FE63-5C05-4CDD-8E8C-5ADDDE3FF63F}" sibTransId="{41E7925F-8472-4776-870D-B4851597397A}"/>
    <dgm:cxn modelId="{17CC262F-7D0A-41DF-B5FB-1F2AEB5C8C46}" type="presOf" srcId="{929C0FB8-0337-4110-85AA-196401A56FE7}" destId="{41923BAC-6EEE-46EA-A241-71C598885615}" srcOrd="0" destOrd="0" presId="urn:microsoft.com/office/officeart/2005/8/layout/process1"/>
    <dgm:cxn modelId="{BDB8FD5F-40A2-4337-B90E-12204ABCE113}" srcId="{C23912C6-74EF-40B6-B67A-1C49878122C7}" destId="{C141E223-1E84-4AAA-844E-F6C2996C9AFC}" srcOrd="0" destOrd="0" parTransId="{40DBDB63-6120-49F3-AEFA-4949F0DC4404}" sibTransId="{4EF85314-20D7-4F28-A18E-08821CE085D3}"/>
    <dgm:cxn modelId="{89DAB944-B5A2-4648-8F03-34A59AD748F4}" type="presOf" srcId="{41E7925F-8472-4776-870D-B4851597397A}" destId="{C1A88D5F-0078-4E42-BF80-4270F9652CD1}" srcOrd="1" destOrd="0" presId="urn:microsoft.com/office/officeart/2005/8/layout/process1"/>
    <dgm:cxn modelId="{2A8F2447-4C4D-42D9-9E36-F8390FAFA28A}" type="presOf" srcId="{4EF85314-20D7-4F28-A18E-08821CE085D3}" destId="{75379429-9D31-464C-9719-4689078E7766}" srcOrd="1" destOrd="0" presId="urn:microsoft.com/office/officeart/2005/8/layout/process1"/>
    <dgm:cxn modelId="{61FA426E-3F9A-4D9D-8EE6-2E5F01B985EA}" type="presOf" srcId="{C141E223-1E84-4AAA-844E-F6C2996C9AFC}" destId="{E337279A-31FA-4222-ADE3-A8BACAD1BED3}" srcOrd="0" destOrd="0" presId="urn:microsoft.com/office/officeart/2005/8/layout/process1"/>
    <dgm:cxn modelId="{627FB581-5A60-4477-9A1B-95F6D51876E6}" type="presOf" srcId="{4EF85314-20D7-4F28-A18E-08821CE085D3}" destId="{D74C8F6E-E677-4D15-8788-C62E07424897}" srcOrd="0" destOrd="0" presId="urn:microsoft.com/office/officeart/2005/8/layout/process1"/>
    <dgm:cxn modelId="{AD3D4F82-2485-4BB8-9397-9BE8806E74EC}" type="presOf" srcId="{16C73500-75E8-4E70-99EF-292FC7751ED3}" destId="{A8B06EB3-668A-4A3C-9FCA-3000ACE180FE}" srcOrd="1" destOrd="0" presId="urn:microsoft.com/office/officeart/2005/8/layout/process1"/>
    <dgm:cxn modelId="{4D602883-8EF2-49B9-B4B7-E00922FDFA1D}" type="presOf" srcId="{C23912C6-74EF-40B6-B67A-1C49878122C7}" destId="{37BC2250-9516-4D56-8764-47155BF10B37}" srcOrd="0" destOrd="0" presId="urn:microsoft.com/office/officeart/2005/8/layout/process1"/>
    <dgm:cxn modelId="{EB7E818A-A262-4AD5-8A19-575447D46B4F}" type="presOf" srcId="{41E7925F-8472-4776-870D-B4851597397A}" destId="{F897B6AF-81D1-432F-A6A2-058C6B6EA64D}" srcOrd="0" destOrd="0" presId="urn:microsoft.com/office/officeart/2005/8/layout/process1"/>
    <dgm:cxn modelId="{53308F93-5045-4F1D-A29D-860E87BF0607}" srcId="{C23912C6-74EF-40B6-B67A-1C49878122C7}" destId="{5D0F2547-4D3A-4A40-A959-745072717DFD}" srcOrd="3" destOrd="0" parTransId="{F5453EE1-E5F0-4FCB-98F0-83CC2CA832A2}" sibTransId="{14D9968D-954E-468B-B108-5F2A065160D8}"/>
    <dgm:cxn modelId="{E5253FB4-464C-4997-A9E1-51958D238F9C}" srcId="{C23912C6-74EF-40B6-B67A-1C49878122C7}" destId="{929C0FB8-0337-4110-85AA-196401A56FE7}" srcOrd="4" destOrd="0" parTransId="{E3070294-E8FA-4538-85D5-B30E9A0B17E7}" sibTransId="{F217A9F3-A244-4E40-B9C4-30328778C01C}"/>
    <dgm:cxn modelId="{A5EDD0D8-6F33-46B4-8AAF-7E3DE03D62D9}" srcId="{C23912C6-74EF-40B6-B67A-1C49878122C7}" destId="{F930DFFE-B97D-42C0-BA9D-4F58BCEACB68}" srcOrd="1" destOrd="0" parTransId="{3EB86BC2-5900-45A1-9389-8EE8A44B5F3A}" sibTransId="{16C73500-75E8-4E70-99EF-292FC7751ED3}"/>
    <dgm:cxn modelId="{ECB7DCDD-EF52-400B-AABD-79B0157AC704}" type="presOf" srcId="{14D9968D-954E-468B-B108-5F2A065160D8}" destId="{660AA4AC-7C44-40E4-B9A9-171753EC22BD}" srcOrd="0" destOrd="0" presId="urn:microsoft.com/office/officeart/2005/8/layout/process1"/>
    <dgm:cxn modelId="{C414ECE1-84C2-4DDB-B96F-C934CC11FF68}" type="presOf" srcId="{14D9968D-954E-468B-B108-5F2A065160D8}" destId="{1CD2513C-0D20-49C7-9A64-0DEADEE1866F}" srcOrd="1" destOrd="0" presId="urn:microsoft.com/office/officeart/2005/8/layout/process1"/>
    <dgm:cxn modelId="{6BE097FF-090F-4231-80E5-B43874FE9FCC}" type="presOf" srcId="{F930DFFE-B97D-42C0-BA9D-4F58BCEACB68}" destId="{3F369488-1A78-46CF-AF63-23DAF5EDCC68}" srcOrd="0" destOrd="0" presId="urn:microsoft.com/office/officeart/2005/8/layout/process1"/>
    <dgm:cxn modelId="{7CAAABE8-C669-49A9-9AAE-B8348C29FAEE}" type="presParOf" srcId="{37BC2250-9516-4D56-8764-47155BF10B37}" destId="{E337279A-31FA-4222-ADE3-A8BACAD1BED3}" srcOrd="0" destOrd="0" presId="urn:microsoft.com/office/officeart/2005/8/layout/process1"/>
    <dgm:cxn modelId="{FBCF16F0-4F36-4511-A757-42DD3B7E06C6}" type="presParOf" srcId="{37BC2250-9516-4D56-8764-47155BF10B37}" destId="{D74C8F6E-E677-4D15-8788-C62E07424897}" srcOrd="1" destOrd="0" presId="urn:microsoft.com/office/officeart/2005/8/layout/process1"/>
    <dgm:cxn modelId="{F0834A48-F659-43D2-9E39-A258B769A752}" type="presParOf" srcId="{D74C8F6E-E677-4D15-8788-C62E07424897}" destId="{75379429-9D31-464C-9719-4689078E7766}" srcOrd="0" destOrd="0" presId="urn:microsoft.com/office/officeart/2005/8/layout/process1"/>
    <dgm:cxn modelId="{BC2CB004-C0EB-433F-869A-9DABE6D496B6}" type="presParOf" srcId="{37BC2250-9516-4D56-8764-47155BF10B37}" destId="{3F369488-1A78-46CF-AF63-23DAF5EDCC68}" srcOrd="2" destOrd="0" presId="urn:microsoft.com/office/officeart/2005/8/layout/process1"/>
    <dgm:cxn modelId="{5D56B338-3397-4B5E-8FC5-0CF95B419CC6}" type="presParOf" srcId="{37BC2250-9516-4D56-8764-47155BF10B37}" destId="{DA14B384-064E-48FA-9562-34D3C5C42278}" srcOrd="3" destOrd="0" presId="urn:microsoft.com/office/officeart/2005/8/layout/process1"/>
    <dgm:cxn modelId="{FD85367B-B561-499A-99B2-1E233B0C5285}" type="presParOf" srcId="{DA14B384-064E-48FA-9562-34D3C5C42278}" destId="{A8B06EB3-668A-4A3C-9FCA-3000ACE180FE}" srcOrd="0" destOrd="0" presId="urn:microsoft.com/office/officeart/2005/8/layout/process1"/>
    <dgm:cxn modelId="{E2A68BA9-1A23-4497-9D2A-E254A2ABB860}" type="presParOf" srcId="{37BC2250-9516-4D56-8764-47155BF10B37}" destId="{5FE6938F-FDAB-4E58-B488-912EFAAF5E24}" srcOrd="4" destOrd="0" presId="urn:microsoft.com/office/officeart/2005/8/layout/process1"/>
    <dgm:cxn modelId="{320E8CB4-59D7-417F-B661-1FD33C60C147}" type="presParOf" srcId="{37BC2250-9516-4D56-8764-47155BF10B37}" destId="{F897B6AF-81D1-432F-A6A2-058C6B6EA64D}" srcOrd="5" destOrd="0" presId="urn:microsoft.com/office/officeart/2005/8/layout/process1"/>
    <dgm:cxn modelId="{21DC6F38-E95E-4767-9513-20A7164B12EF}" type="presParOf" srcId="{F897B6AF-81D1-432F-A6A2-058C6B6EA64D}" destId="{C1A88D5F-0078-4E42-BF80-4270F9652CD1}" srcOrd="0" destOrd="0" presId="urn:microsoft.com/office/officeart/2005/8/layout/process1"/>
    <dgm:cxn modelId="{0B1E589A-512E-4CD0-9479-BF18FEC920AF}" type="presParOf" srcId="{37BC2250-9516-4D56-8764-47155BF10B37}" destId="{F523494C-C94C-48FC-987B-0F5146DBD4D2}" srcOrd="6" destOrd="0" presId="urn:microsoft.com/office/officeart/2005/8/layout/process1"/>
    <dgm:cxn modelId="{91CA2B5E-6383-4980-9C28-E5431B542F1D}" type="presParOf" srcId="{37BC2250-9516-4D56-8764-47155BF10B37}" destId="{660AA4AC-7C44-40E4-B9A9-171753EC22BD}" srcOrd="7" destOrd="0" presId="urn:microsoft.com/office/officeart/2005/8/layout/process1"/>
    <dgm:cxn modelId="{487758FB-7AF0-48D5-ABAA-FC3B73777538}" type="presParOf" srcId="{660AA4AC-7C44-40E4-B9A9-171753EC22BD}" destId="{1CD2513C-0D20-49C7-9A64-0DEADEE1866F}" srcOrd="0" destOrd="0" presId="urn:microsoft.com/office/officeart/2005/8/layout/process1"/>
    <dgm:cxn modelId="{B1E84974-18AF-411E-A9F6-382225A5A862}" type="presParOf" srcId="{37BC2250-9516-4D56-8764-47155BF10B37}" destId="{41923BAC-6EEE-46EA-A241-71C598885615}" srcOrd="8" destOrd="0" presId="urn:microsoft.com/office/officeart/2005/8/layout/process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23912C6-74EF-40B6-B67A-1C49878122C7}"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C141E223-1E84-4AAA-844E-F6C2996C9AFC}">
      <dgm:prSet phldrT="[Text]" custT="1"/>
      <dgm:spPr>
        <a:solidFill>
          <a:schemeClr val="accent6">
            <a:lumMod val="60000"/>
            <a:lumOff val="40000"/>
          </a:schemeClr>
        </a:solidFill>
      </dgm:spPr>
      <dgm:t>
        <a:bodyPr/>
        <a:lstStyle/>
        <a:p>
          <a:r>
            <a:rPr lang="en-US" sz="2000" b="1" dirty="0" err="1">
              <a:solidFill>
                <a:schemeClr val="accent1"/>
              </a:solidFill>
              <a:latin typeface="Arial" panose="020B0604020202020204" pitchFamily="34" charset="0"/>
              <a:cs typeface="Arial" panose="020B0604020202020204" pitchFamily="34" charset="0"/>
            </a:rPr>
            <a:t>Việc</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làm</a:t>
          </a:r>
          <a:endParaRPr lang="en-US" sz="2000" b="1" dirty="0">
            <a:solidFill>
              <a:schemeClr val="accent1"/>
            </a:solidFill>
            <a:latin typeface="Arial" panose="020B0604020202020204" pitchFamily="34" charset="0"/>
            <a:cs typeface="Arial" panose="020B0604020202020204" pitchFamily="34" charset="0"/>
          </a:endParaRPr>
        </a:p>
      </dgm:t>
    </dgm:pt>
    <dgm:pt modelId="{40DBDB63-6120-49F3-AEFA-4949F0DC4404}" type="parTrans" cxnId="{BDB8FD5F-40A2-4337-B90E-12204ABCE113}">
      <dgm:prSet/>
      <dgm:spPr/>
      <dgm:t>
        <a:bodyPr/>
        <a:lstStyle/>
        <a:p>
          <a:endParaRPr lang="en-US"/>
        </a:p>
      </dgm:t>
    </dgm:pt>
    <dgm:pt modelId="{4EF85314-20D7-4F28-A18E-08821CE085D3}" type="sibTrans" cxnId="{BDB8FD5F-40A2-4337-B90E-12204ABCE113}">
      <dgm:prSet/>
      <dgm:spPr/>
      <dgm:t>
        <a:bodyPr/>
        <a:lstStyle/>
        <a:p>
          <a:endParaRPr lang="en-US"/>
        </a:p>
      </dgm:t>
    </dgm:pt>
    <dgm:pt modelId="{F930DFFE-B97D-42C0-BA9D-4F58BCEACB68}">
      <dgm:prSet phldrT="[Tex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Tiêu</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chuẩn</a:t>
          </a:r>
          <a:r>
            <a:rPr lang="en-US" sz="180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năng</a:t>
          </a:r>
          <a:r>
            <a:rPr lang="en-US" sz="1800" b="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lực</a:t>
          </a:r>
          <a:r>
            <a:rPr lang="en-US" sz="1800" b="0" dirty="0">
              <a:solidFill>
                <a:schemeClr val="tx1"/>
              </a:solidFill>
              <a:latin typeface="Arial" panose="020B0604020202020204" pitchFamily="34" charset="0"/>
              <a:cs typeface="Arial" panose="020B0604020202020204" pitchFamily="34" charset="0"/>
            </a:rPr>
            <a:t> </a:t>
          </a:r>
          <a:r>
            <a:rPr lang="en-US" sz="1800" dirty="0">
              <a:solidFill>
                <a:schemeClr val="tx1"/>
              </a:solidFill>
              <a:latin typeface="Arial" panose="020B0604020202020204" pitchFamily="34" charset="0"/>
              <a:cs typeface="Arial" panose="020B0604020202020204" pitchFamily="34" charset="0"/>
            </a:rPr>
            <a:t>thực </a:t>
          </a:r>
          <a:r>
            <a:rPr lang="en-US" sz="1800" dirty="0" err="1">
              <a:solidFill>
                <a:schemeClr val="tx1"/>
              </a:solidFill>
              <a:latin typeface="Arial" panose="020B0604020202020204" pitchFamily="34" charset="0"/>
              <a:cs typeface="Arial" panose="020B0604020202020204" pitchFamily="34" charset="0"/>
            </a:rPr>
            <a:t>hiện</a:t>
          </a:r>
          <a:endParaRPr lang="en-US" sz="1800" dirty="0">
            <a:solidFill>
              <a:schemeClr val="tx1"/>
            </a:solidFill>
            <a:latin typeface="Arial" panose="020B0604020202020204" pitchFamily="34" charset="0"/>
            <a:cs typeface="Arial" panose="020B0604020202020204" pitchFamily="34" charset="0"/>
          </a:endParaRPr>
        </a:p>
      </dgm:t>
    </dgm:pt>
    <dgm:pt modelId="{3EB86BC2-5900-45A1-9389-8EE8A44B5F3A}" type="parTrans" cxnId="{A5EDD0D8-6F33-46B4-8AAF-7E3DE03D62D9}">
      <dgm:prSet/>
      <dgm:spPr/>
      <dgm:t>
        <a:bodyPr/>
        <a:lstStyle/>
        <a:p>
          <a:endParaRPr lang="en-US"/>
        </a:p>
      </dgm:t>
    </dgm:pt>
    <dgm:pt modelId="{16C73500-75E8-4E70-99EF-292FC7751ED3}" type="sibTrans" cxnId="{A5EDD0D8-6F33-46B4-8AAF-7E3DE03D62D9}">
      <dgm:prSet/>
      <dgm:spPr/>
      <dgm:t>
        <a:bodyPr/>
        <a:lstStyle/>
        <a:p>
          <a:endParaRPr lang="en-US"/>
        </a:p>
      </dgm:t>
    </dgm:pt>
    <dgm:pt modelId="{436103E2-F374-4FDA-8C27-30C958332682}">
      <dgm:prSet phldrT="[Tex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Đánh</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giá</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thiếu</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hụt</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năng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lực</a:t>
          </a:r>
          <a:endParaRPr lang="en-US" sz="1800" dirty="0">
            <a:solidFill>
              <a:schemeClr val="tx1"/>
            </a:solidFill>
            <a:latin typeface="Arial" panose="020B0604020202020204" pitchFamily="34" charset="0"/>
            <a:cs typeface="Arial" panose="020B0604020202020204" pitchFamily="34" charset="0"/>
          </a:endParaRPr>
        </a:p>
      </dgm:t>
    </dgm:pt>
    <dgm:pt modelId="{0E89FE63-5C05-4CDD-8E8C-5ADDDE3FF63F}" type="parTrans" cxnId="{C888BC2B-51BD-45FC-99CB-615E41B73532}">
      <dgm:prSet/>
      <dgm:spPr/>
      <dgm:t>
        <a:bodyPr/>
        <a:lstStyle/>
        <a:p>
          <a:endParaRPr lang="en-US"/>
        </a:p>
      </dgm:t>
    </dgm:pt>
    <dgm:pt modelId="{41E7925F-8472-4776-870D-B4851597397A}" type="sibTrans" cxnId="{C888BC2B-51BD-45FC-99CB-615E41B73532}">
      <dgm:prSet/>
      <dgm:spPr/>
      <dgm:t>
        <a:bodyPr/>
        <a:lstStyle/>
        <a:p>
          <a:endParaRPr lang="en-US"/>
        </a:p>
      </dgm:t>
    </dgm:pt>
    <dgm:pt modelId="{5D0F2547-4D3A-4A40-A959-745072717DFD}">
      <dgm:prSe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Đặc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điểm</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đào</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tạo</a:t>
          </a:r>
          <a:endParaRPr lang="en-US" sz="1800" dirty="0">
            <a:solidFill>
              <a:schemeClr val="tx1"/>
            </a:solidFill>
            <a:latin typeface="Arial" panose="020B0604020202020204" pitchFamily="34" charset="0"/>
            <a:cs typeface="Arial" panose="020B0604020202020204" pitchFamily="34" charset="0"/>
          </a:endParaRPr>
        </a:p>
      </dgm:t>
    </dgm:pt>
    <dgm:pt modelId="{F5453EE1-E5F0-4FCB-98F0-83CC2CA832A2}" type="parTrans" cxnId="{53308F93-5045-4F1D-A29D-860E87BF0607}">
      <dgm:prSet/>
      <dgm:spPr/>
      <dgm:t>
        <a:bodyPr/>
        <a:lstStyle/>
        <a:p>
          <a:endParaRPr lang="en-US"/>
        </a:p>
      </dgm:t>
    </dgm:pt>
    <dgm:pt modelId="{14D9968D-954E-468B-B108-5F2A065160D8}" type="sibTrans" cxnId="{53308F93-5045-4F1D-A29D-860E87BF0607}">
      <dgm:prSet/>
      <dgm:spPr/>
      <dgm:t>
        <a:bodyPr/>
        <a:lstStyle/>
        <a:p>
          <a:endParaRPr lang="en-US"/>
        </a:p>
      </dgm:t>
    </dgm:pt>
    <dgm:pt modelId="{929C0FB8-0337-4110-85AA-196401A56FE7}">
      <dgm:prSe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Chương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trình</a:t>
          </a:r>
          <a:r>
            <a:rPr lang="en-US" sz="1800" dirty="0">
              <a:solidFill>
                <a:schemeClr val="tx1"/>
              </a:solidFill>
              <a:latin typeface="Arial" panose="020B0604020202020204" pitchFamily="34" charset="0"/>
              <a:cs typeface="Arial" panose="020B0604020202020204" pitchFamily="34" charset="0"/>
            </a:rPr>
            <a:t>/ học </a:t>
          </a:r>
          <a:r>
            <a:rPr lang="en-US" sz="1800" dirty="0" err="1">
              <a:solidFill>
                <a:schemeClr val="tx1"/>
              </a:solidFill>
              <a:latin typeface="Arial" panose="020B0604020202020204" pitchFamily="34" charset="0"/>
              <a:cs typeface="Arial" panose="020B0604020202020204" pitchFamily="34" charset="0"/>
            </a:rPr>
            <a:t>liệu</a:t>
          </a:r>
          <a:endParaRPr lang="en-US" sz="1800" dirty="0">
            <a:solidFill>
              <a:schemeClr val="tx1"/>
            </a:solidFill>
            <a:latin typeface="Arial" panose="020B0604020202020204" pitchFamily="34" charset="0"/>
            <a:cs typeface="Arial" panose="020B0604020202020204" pitchFamily="34" charset="0"/>
          </a:endParaRPr>
        </a:p>
      </dgm:t>
    </dgm:pt>
    <dgm:pt modelId="{E3070294-E8FA-4538-85D5-B30E9A0B17E7}" type="parTrans" cxnId="{E5253FB4-464C-4997-A9E1-51958D238F9C}">
      <dgm:prSet/>
      <dgm:spPr/>
      <dgm:t>
        <a:bodyPr/>
        <a:lstStyle/>
        <a:p>
          <a:endParaRPr lang="en-US"/>
        </a:p>
      </dgm:t>
    </dgm:pt>
    <dgm:pt modelId="{F217A9F3-A244-4E40-B9C4-30328778C01C}" type="sibTrans" cxnId="{E5253FB4-464C-4997-A9E1-51958D238F9C}">
      <dgm:prSet/>
      <dgm:spPr/>
      <dgm:t>
        <a:bodyPr/>
        <a:lstStyle/>
        <a:p>
          <a:endParaRPr lang="en-US"/>
        </a:p>
      </dgm:t>
    </dgm:pt>
    <dgm:pt modelId="{37BC2250-9516-4D56-8764-47155BF10B37}" type="pres">
      <dgm:prSet presAssocID="{C23912C6-74EF-40B6-B67A-1C49878122C7}" presName="Name0" presStyleCnt="0">
        <dgm:presLayoutVars>
          <dgm:dir/>
          <dgm:resizeHandles val="exact"/>
        </dgm:presLayoutVars>
      </dgm:prSet>
      <dgm:spPr/>
    </dgm:pt>
    <dgm:pt modelId="{E337279A-31FA-4222-ADE3-A8BACAD1BED3}" type="pres">
      <dgm:prSet presAssocID="{C141E223-1E84-4AAA-844E-F6C2996C9AFC}" presName="node" presStyleLbl="node1" presStyleIdx="0" presStyleCnt="5" custScaleX="53881" custScaleY="32545">
        <dgm:presLayoutVars>
          <dgm:bulletEnabled val="1"/>
        </dgm:presLayoutVars>
      </dgm:prSet>
      <dgm:spPr/>
    </dgm:pt>
    <dgm:pt modelId="{D74C8F6E-E677-4D15-8788-C62E07424897}" type="pres">
      <dgm:prSet presAssocID="{4EF85314-20D7-4F28-A18E-08821CE085D3}" presName="sibTrans" presStyleLbl="sibTrans2D1" presStyleIdx="0" presStyleCnt="4" custScaleX="163651" custScaleY="15826" custLinFactNeighborX="-3108" custLinFactNeighborY="1924"/>
      <dgm:spPr/>
    </dgm:pt>
    <dgm:pt modelId="{75379429-9D31-464C-9719-4689078E7766}" type="pres">
      <dgm:prSet presAssocID="{4EF85314-20D7-4F28-A18E-08821CE085D3}" presName="connectorText" presStyleLbl="sibTrans2D1" presStyleIdx="0" presStyleCnt="4"/>
      <dgm:spPr/>
    </dgm:pt>
    <dgm:pt modelId="{3F369488-1A78-46CF-AF63-23DAF5EDCC68}" type="pres">
      <dgm:prSet presAssocID="{F930DFFE-B97D-42C0-BA9D-4F58BCEACB68}" presName="node" presStyleLbl="node1" presStyleIdx="1" presStyleCnt="5" custScaleX="62760" custScaleY="35811" custLinFactNeighborX="-95889" custLinFactNeighborY="1899">
        <dgm:presLayoutVars>
          <dgm:bulletEnabled val="1"/>
        </dgm:presLayoutVars>
      </dgm:prSet>
      <dgm:spPr/>
    </dgm:pt>
    <dgm:pt modelId="{DA14B384-064E-48FA-9562-34D3C5C42278}" type="pres">
      <dgm:prSet presAssocID="{16C73500-75E8-4E70-99EF-292FC7751ED3}" presName="sibTrans" presStyleLbl="sibTrans2D1" presStyleIdx="1" presStyleCnt="4" custFlipVert="1" custScaleX="123687" custScaleY="20872"/>
      <dgm:spPr/>
    </dgm:pt>
    <dgm:pt modelId="{A8B06EB3-668A-4A3C-9FCA-3000ACE180FE}" type="pres">
      <dgm:prSet presAssocID="{16C73500-75E8-4E70-99EF-292FC7751ED3}" presName="connectorText" presStyleLbl="sibTrans2D1" presStyleIdx="1" presStyleCnt="4"/>
      <dgm:spPr/>
    </dgm:pt>
    <dgm:pt modelId="{5FE6938F-FDAB-4E58-B488-912EFAAF5E24}" type="pres">
      <dgm:prSet presAssocID="{436103E2-F374-4FDA-8C27-30C958332682}" presName="node" presStyleLbl="node1" presStyleIdx="2" presStyleCnt="5" custScaleX="51973" custScaleY="47898" custLinFactX="-20987" custLinFactNeighborX="-100000" custLinFactNeighborY="-162">
        <dgm:presLayoutVars>
          <dgm:bulletEnabled val="1"/>
        </dgm:presLayoutVars>
      </dgm:prSet>
      <dgm:spPr/>
    </dgm:pt>
    <dgm:pt modelId="{F897B6AF-81D1-432F-A6A2-058C6B6EA64D}" type="pres">
      <dgm:prSet presAssocID="{41E7925F-8472-4776-870D-B4851597397A}" presName="sibTrans" presStyleLbl="sibTrans2D1" presStyleIdx="2" presStyleCnt="4" custScaleX="129038" custScaleY="19095"/>
      <dgm:spPr/>
    </dgm:pt>
    <dgm:pt modelId="{C1A88D5F-0078-4E42-BF80-4270F9652CD1}" type="pres">
      <dgm:prSet presAssocID="{41E7925F-8472-4776-870D-B4851597397A}" presName="connectorText" presStyleLbl="sibTrans2D1" presStyleIdx="2" presStyleCnt="4"/>
      <dgm:spPr/>
    </dgm:pt>
    <dgm:pt modelId="{F523494C-C94C-48FC-987B-0F5146DBD4D2}" type="pres">
      <dgm:prSet presAssocID="{5D0F2547-4D3A-4A40-A959-745072717DFD}" presName="node" presStyleLbl="node1" presStyleIdx="3" presStyleCnt="5" custScaleX="56782" custScaleY="31786" custLinFactX="-38288" custLinFactNeighborX="-100000">
        <dgm:presLayoutVars>
          <dgm:bulletEnabled val="1"/>
        </dgm:presLayoutVars>
      </dgm:prSet>
      <dgm:spPr/>
    </dgm:pt>
    <dgm:pt modelId="{660AA4AC-7C44-40E4-B9A9-171753EC22BD}" type="pres">
      <dgm:prSet presAssocID="{14D9968D-954E-468B-B108-5F2A065160D8}" presName="sibTrans" presStyleLbl="sibTrans2D1" presStyleIdx="3" presStyleCnt="4" custScaleX="106052" custScaleY="19408"/>
      <dgm:spPr/>
    </dgm:pt>
    <dgm:pt modelId="{1CD2513C-0D20-49C7-9A64-0DEADEE1866F}" type="pres">
      <dgm:prSet presAssocID="{14D9968D-954E-468B-B108-5F2A065160D8}" presName="connectorText" presStyleLbl="sibTrans2D1" presStyleIdx="3" presStyleCnt="4"/>
      <dgm:spPr/>
    </dgm:pt>
    <dgm:pt modelId="{41923BAC-6EEE-46EA-A241-71C598885615}" type="pres">
      <dgm:prSet presAssocID="{929C0FB8-0337-4110-85AA-196401A56FE7}" presName="node" presStyleLbl="node1" presStyleIdx="4" presStyleCnt="5" custScaleX="67233" custScaleY="31786" custLinFactX="-65869" custLinFactNeighborX="-100000">
        <dgm:presLayoutVars>
          <dgm:bulletEnabled val="1"/>
        </dgm:presLayoutVars>
      </dgm:prSet>
      <dgm:spPr/>
    </dgm:pt>
  </dgm:ptLst>
  <dgm:cxnLst>
    <dgm:cxn modelId="{1D17880D-4E3F-492E-B45C-E9EB8AF5F4B3}" type="presOf" srcId="{436103E2-F374-4FDA-8C27-30C958332682}" destId="{5FE6938F-FDAB-4E58-B488-912EFAAF5E24}" srcOrd="0" destOrd="0" presId="urn:microsoft.com/office/officeart/2005/8/layout/process1"/>
    <dgm:cxn modelId="{1796F010-85E4-4A57-9435-E5798F14B13D}" type="presOf" srcId="{5D0F2547-4D3A-4A40-A959-745072717DFD}" destId="{F523494C-C94C-48FC-987B-0F5146DBD4D2}" srcOrd="0" destOrd="0" presId="urn:microsoft.com/office/officeart/2005/8/layout/process1"/>
    <dgm:cxn modelId="{63B66A19-DE61-4926-9F23-880158D5F50C}" type="presOf" srcId="{16C73500-75E8-4E70-99EF-292FC7751ED3}" destId="{DA14B384-064E-48FA-9562-34D3C5C42278}" srcOrd="0" destOrd="0" presId="urn:microsoft.com/office/officeart/2005/8/layout/process1"/>
    <dgm:cxn modelId="{C888BC2B-51BD-45FC-99CB-615E41B73532}" srcId="{C23912C6-74EF-40B6-B67A-1C49878122C7}" destId="{436103E2-F374-4FDA-8C27-30C958332682}" srcOrd="2" destOrd="0" parTransId="{0E89FE63-5C05-4CDD-8E8C-5ADDDE3FF63F}" sibTransId="{41E7925F-8472-4776-870D-B4851597397A}"/>
    <dgm:cxn modelId="{17CC262F-7D0A-41DF-B5FB-1F2AEB5C8C46}" type="presOf" srcId="{929C0FB8-0337-4110-85AA-196401A56FE7}" destId="{41923BAC-6EEE-46EA-A241-71C598885615}" srcOrd="0" destOrd="0" presId="urn:microsoft.com/office/officeart/2005/8/layout/process1"/>
    <dgm:cxn modelId="{BDB8FD5F-40A2-4337-B90E-12204ABCE113}" srcId="{C23912C6-74EF-40B6-B67A-1C49878122C7}" destId="{C141E223-1E84-4AAA-844E-F6C2996C9AFC}" srcOrd="0" destOrd="0" parTransId="{40DBDB63-6120-49F3-AEFA-4949F0DC4404}" sibTransId="{4EF85314-20D7-4F28-A18E-08821CE085D3}"/>
    <dgm:cxn modelId="{89DAB944-B5A2-4648-8F03-34A59AD748F4}" type="presOf" srcId="{41E7925F-8472-4776-870D-B4851597397A}" destId="{C1A88D5F-0078-4E42-BF80-4270F9652CD1}" srcOrd="1" destOrd="0" presId="urn:microsoft.com/office/officeart/2005/8/layout/process1"/>
    <dgm:cxn modelId="{2A8F2447-4C4D-42D9-9E36-F8390FAFA28A}" type="presOf" srcId="{4EF85314-20D7-4F28-A18E-08821CE085D3}" destId="{75379429-9D31-464C-9719-4689078E7766}" srcOrd="1" destOrd="0" presId="urn:microsoft.com/office/officeart/2005/8/layout/process1"/>
    <dgm:cxn modelId="{61FA426E-3F9A-4D9D-8EE6-2E5F01B985EA}" type="presOf" srcId="{C141E223-1E84-4AAA-844E-F6C2996C9AFC}" destId="{E337279A-31FA-4222-ADE3-A8BACAD1BED3}" srcOrd="0" destOrd="0" presId="urn:microsoft.com/office/officeart/2005/8/layout/process1"/>
    <dgm:cxn modelId="{627FB581-5A60-4477-9A1B-95F6D51876E6}" type="presOf" srcId="{4EF85314-20D7-4F28-A18E-08821CE085D3}" destId="{D74C8F6E-E677-4D15-8788-C62E07424897}" srcOrd="0" destOrd="0" presId="urn:microsoft.com/office/officeart/2005/8/layout/process1"/>
    <dgm:cxn modelId="{AD3D4F82-2485-4BB8-9397-9BE8806E74EC}" type="presOf" srcId="{16C73500-75E8-4E70-99EF-292FC7751ED3}" destId="{A8B06EB3-668A-4A3C-9FCA-3000ACE180FE}" srcOrd="1" destOrd="0" presId="urn:microsoft.com/office/officeart/2005/8/layout/process1"/>
    <dgm:cxn modelId="{4D602883-8EF2-49B9-B4B7-E00922FDFA1D}" type="presOf" srcId="{C23912C6-74EF-40B6-B67A-1C49878122C7}" destId="{37BC2250-9516-4D56-8764-47155BF10B37}" srcOrd="0" destOrd="0" presId="urn:microsoft.com/office/officeart/2005/8/layout/process1"/>
    <dgm:cxn modelId="{EB7E818A-A262-4AD5-8A19-575447D46B4F}" type="presOf" srcId="{41E7925F-8472-4776-870D-B4851597397A}" destId="{F897B6AF-81D1-432F-A6A2-058C6B6EA64D}" srcOrd="0" destOrd="0" presId="urn:microsoft.com/office/officeart/2005/8/layout/process1"/>
    <dgm:cxn modelId="{53308F93-5045-4F1D-A29D-860E87BF0607}" srcId="{C23912C6-74EF-40B6-B67A-1C49878122C7}" destId="{5D0F2547-4D3A-4A40-A959-745072717DFD}" srcOrd="3" destOrd="0" parTransId="{F5453EE1-E5F0-4FCB-98F0-83CC2CA832A2}" sibTransId="{14D9968D-954E-468B-B108-5F2A065160D8}"/>
    <dgm:cxn modelId="{E5253FB4-464C-4997-A9E1-51958D238F9C}" srcId="{C23912C6-74EF-40B6-B67A-1C49878122C7}" destId="{929C0FB8-0337-4110-85AA-196401A56FE7}" srcOrd="4" destOrd="0" parTransId="{E3070294-E8FA-4538-85D5-B30E9A0B17E7}" sibTransId="{F217A9F3-A244-4E40-B9C4-30328778C01C}"/>
    <dgm:cxn modelId="{A5EDD0D8-6F33-46B4-8AAF-7E3DE03D62D9}" srcId="{C23912C6-74EF-40B6-B67A-1C49878122C7}" destId="{F930DFFE-B97D-42C0-BA9D-4F58BCEACB68}" srcOrd="1" destOrd="0" parTransId="{3EB86BC2-5900-45A1-9389-8EE8A44B5F3A}" sibTransId="{16C73500-75E8-4E70-99EF-292FC7751ED3}"/>
    <dgm:cxn modelId="{ECB7DCDD-EF52-400B-AABD-79B0157AC704}" type="presOf" srcId="{14D9968D-954E-468B-B108-5F2A065160D8}" destId="{660AA4AC-7C44-40E4-B9A9-171753EC22BD}" srcOrd="0" destOrd="0" presId="urn:microsoft.com/office/officeart/2005/8/layout/process1"/>
    <dgm:cxn modelId="{C414ECE1-84C2-4DDB-B96F-C934CC11FF68}" type="presOf" srcId="{14D9968D-954E-468B-B108-5F2A065160D8}" destId="{1CD2513C-0D20-49C7-9A64-0DEADEE1866F}" srcOrd="1" destOrd="0" presId="urn:microsoft.com/office/officeart/2005/8/layout/process1"/>
    <dgm:cxn modelId="{6BE097FF-090F-4231-80E5-B43874FE9FCC}" type="presOf" srcId="{F930DFFE-B97D-42C0-BA9D-4F58BCEACB68}" destId="{3F369488-1A78-46CF-AF63-23DAF5EDCC68}" srcOrd="0" destOrd="0" presId="urn:microsoft.com/office/officeart/2005/8/layout/process1"/>
    <dgm:cxn modelId="{7CAAABE8-C669-49A9-9AAE-B8348C29FAEE}" type="presParOf" srcId="{37BC2250-9516-4D56-8764-47155BF10B37}" destId="{E337279A-31FA-4222-ADE3-A8BACAD1BED3}" srcOrd="0" destOrd="0" presId="urn:microsoft.com/office/officeart/2005/8/layout/process1"/>
    <dgm:cxn modelId="{FBCF16F0-4F36-4511-A757-42DD3B7E06C6}" type="presParOf" srcId="{37BC2250-9516-4D56-8764-47155BF10B37}" destId="{D74C8F6E-E677-4D15-8788-C62E07424897}" srcOrd="1" destOrd="0" presId="urn:microsoft.com/office/officeart/2005/8/layout/process1"/>
    <dgm:cxn modelId="{F0834A48-F659-43D2-9E39-A258B769A752}" type="presParOf" srcId="{D74C8F6E-E677-4D15-8788-C62E07424897}" destId="{75379429-9D31-464C-9719-4689078E7766}" srcOrd="0" destOrd="0" presId="urn:microsoft.com/office/officeart/2005/8/layout/process1"/>
    <dgm:cxn modelId="{BC2CB004-C0EB-433F-869A-9DABE6D496B6}" type="presParOf" srcId="{37BC2250-9516-4D56-8764-47155BF10B37}" destId="{3F369488-1A78-46CF-AF63-23DAF5EDCC68}" srcOrd="2" destOrd="0" presId="urn:microsoft.com/office/officeart/2005/8/layout/process1"/>
    <dgm:cxn modelId="{5D56B338-3397-4B5E-8FC5-0CF95B419CC6}" type="presParOf" srcId="{37BC2250-9516-4D56-8764-47155BF10B37}" destId="{DA14B384-064E-48FA-9562-34D3C5C42278}" srcOrd="3" destOrd="0" presId="urn:microsoft.com/office/officeart/2005/8/layout/process1"/>
    <dgm:cxn modelId="{FD85367B-B561-499A-99B2-1E233B0C5285}" type="presParOf" srcId="{DA14B384-064E-48FA-9562-34D3C5C42278}" destId="{A8B06EB3-668A-4A3C-9FCA-3000ACE180FE}" srcOrd="0" destOrd="0" presId="urn:microsoft.com/office/officeart/2005/8/layout/process1"/>
    <dgm:cxn modelId="{E2A68BA9-1A23-4497-9D2A-E254A2ABB860}" type="presParOf" srcId="{37BC2250-9516-4D56-8764-47155BF10B37}" destId="{5FE6938F-FDAB-4E58-B488-912EFAAF5E24}" srcOrd="4" destOrd="0" presId="urn:microsoft.com/office/officeart/2005/8/layout/process1"/>
    <dgm:cxn modelId="{320E8CB4-59D7-417F-B661-1FD33C60C147}" type="presParOf" srcId="{37BC2250-9516-4D56-8764-47155BF10B37}" destId="{F897B6AF-81D1-432F-A6A2-058C6B6EA64D}" srcOrd="5" destOrd="0" presId="urn:microsoft.com/office/officeart/2005/8/layout/process1"/>
    <dgm:cxn modelId="{21DC6F38-E95E-4767-9513-20A7164B12EF}" type="presParOf" srcId="{F897B6AF-81D1-432F-A6A2-058C6B6EA64D}" destId="{C1A88D5F-0078-4E42-BF80-4270F9652CD1}" srcOrd="0" destOrd="0" presId="urn:microsoft.com/office/officeart/2005/8/layout/process1"/>
    <dgm:cxn modelId="{0B1E589A-512E-4CD0-9479-BF18FEC920AF}" type="presParOf" srcId="{37BC2250-9516-4D56-8764-47155BF10B37}" destId="{F523494C-C94C-48FC-987B-0F5146DBD4D2}" srcOrd="6" destOrd="0" presId="urn:microsoft.com/office/officeart/2005/8/layout/process1"/>
    <dgm:cxn modelId="{91CA2B5E-6383-4980-9C28-E5431B542F1D}" type="presParOf" srcId="{37BC2250-9516-4D56-8764-47155BF10B37}" destId="{660AA4AC-7C44-40E4-B9A9-171753EC22BD}" srcOrd="7" destOrd="0" presId="urn:microsoft.com/office/officeart/2005/8/layout/process1"/>
    <dgm:cxn modelId="{487758FB-7AF0-48D5-ABAA-FC3B73777538}" type="presParOf" srcId="{660AA4AC-7C44-40E4-B9A9-171753EC22BD}" destId="{1CD2513C-0D20-49C7-9A64-0DEADEE1866F}" srcOrd="0" destOrd="0" presId="urn:microsoft.com/office/officeart/2005/8/layout/process1"/>
    <dgm:cxn modelId="{B1E84974-18AF-411E-A9F6-382225A5A862}" type="presParOf" srcId="{37BC2250-9516-4D56-8764-47155BF10B37}" destId="{41923BAC-6EEE-46EA-A241-71C598885615}" srcOrd="8" destOrd="0" presId="urn:microsoft.com/office/officeart/2005/8/layout/process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23912C6-74EF-40B6-B67A-1C49878122C7}"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C141E223-1E84-4AAA-844E-F6C2996C9AFC}">
      <dgm:prSet phldrT="[Text]" custT="1"/>
      <dgm:spPr>
        <a:solidFill>
          <a:schemeClr val="accent6">
            <a:lumMod val="60000"/>
            <a:lumOff val="40000"/>
          </a:schemeClr>
        </a:solidFill>
      </dgm:spPr>
      <dgm:t>
        <a:bodyPr/>
        <a:lstStyle/>
        <a:p>
          <a:r>
            <a:rPr lang="en-US" sz="1600" b="1" dirty="0" err="1">
              <a:solidFill>
                <a:schemeClr val="accent1"/>
              </a:solidFill>
              <a:latin typeface="Arial" panose="020B0604020202020204" pitchFamily="34" charset="0"/>
              <a:cs typeface="Arial" panose="020B0604020202020204" pitchFamily="34" charset="0"/>
            </a:rPr>
            <a:t>Việc</a:t>
          </a:r>
          <a:r>
            <a:rPr lang="en-US" sz="1600" b="1" dirty="0">
              <a:solidFill>
                <a:schemeClr val="accent1"/>
              </a:solidFill>
              <a:latin typeface="Arial" panose="020B0604020202020204" pitchFamily="34" charset="0"/>
              <a:cs typeface="Arial" panose="020B0604020202020204" pitchFamily="34" charset="0"/>
            </a:rPr>
            <a:t> </a:t>
          </a:r>
          <a:r>
            <a:rPr lang="en-US" sz="1600" b="1" dirty="0" err="1">
              <a:solidFill>
                <a:schemeClr val="accent1"/>
              </a:solidFill>
              <a:latin typeface="Arial" panose="020B0604020202020204" pitchFamily="34" charset="0"/>
              <a:cs typeface="Arial" panose="020B0604020202020204" pitchFamily="34" charset="0"/>
            </a:rPr>
            <a:t>làm</a:t>
          </a:r>
          <a:endParaRPr lang="en-US" sz="1600" b="1" dirty="0">
            <a:solidFill>
              <a:schemeClr val="accent1"/>
            </a:solidFill>
            <a:latin typeface="Arial" panose="020B0604020202020204" pitchFamily="34" charset="0"/>
            <a:cs typeface="Arial" panose="020B0604020202020204" pitchFamily="34" charset="0"/>
          </a:endParaRPr>
        </a:p>
      </dgm:t>
    </dgm:pt>
    <dgm:pt modelId="{40DBDB63-6120-49F3-AEFA-4949F0DC4404}" type="parTrans" cxnId="{BDB8FD5F-40A2-4337-B90E-12204ABCE113}">
      <dgm:prSet/>
      <dgm:spPr/>
      <dgm:t>
        <a:bodyPr/>
        <a:lstStyle/>
        <a:p>
          <a:endParaRPr lang="en-US" sz="1600"/>
        </a:p>
      </dgm:t>
    </dgm:pt>
    <dgm:pt modelId="{4EF85314-20D7-4F28-A18E-08821CE085D3}" type="sibTrans" cxnId="{BDB8FD5F-40A2-4337-B90E-12204ABCE113}">
      <dgm:prSet custT="1"/>
      <dgm:spPr/>
      <dgm:t>
        <a:bodyPr/>
        <a:lstStyle/>
        <a:p>
          <a:endParaRPr lang="en-US" sz="1600"/>
        </a:p>
      </dgm:t>
    </dgm:pt>
    <dgm:pt modelId="{F930DFFE-B97D-42C0-BA9D-4F58BCEACB68}">
      <dgm:prSet phldrT="[Text]" custT="1"/>
      <dgm:spPr>
        <a:solidFill>
          <a:schemeClr val="accent6">
            <a:lumMod val="60000"/>
            <a:lumOff val="40000"/>
          </a:schemeClr>
        </a:solidFill>
      </dgm:spPr>
      <dgm:t>
        <a:bodyPr/>
        <a:lstStyle/>
        <a:p>
          <a:r>
            <a:rPr lang="en-US" sz="1600" dirty="0" err="1">
              <a:solidFill>
                <a:schemeClr val="tx1"/>
              </a:solidFill>
              <a:latin typeface="Arial" panose="020B0604020202020204" pitchFamily="34" charset="0"/>
              <a:cs typeface="Arial" panose="020B0604020202020204" pitchFamily="34" charset="0"/>
            </a:rPr>
            <a:t>Tiêu</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chuẩn</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năng</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lực</a:t>
          </a:r>
          <a:r>
            <a:rPr lang="en-US" sz="1600" dirty="0">
              <a:solidFill>
                <a:schemeClr val="tx1"/>
              </a:solidFill>
              <a:latin typeface="Arial" panose="020B0604020202020204" pitchFamily="34" charset="0"/>
              <a:cs typeface="Arial" panose="020B0604020202020204" pitchFamily="34" charset="0"/>
            </a:rPr>
            <a:t> thực </a:t>
          </a:r>
          <a:r>
            <a:rPr lang="en-US" sz="1600" dirty="0" err="1">
              <a:solidFill>
                <a:schemeClr val="tx1"/>
              </a:solidFill>
              <a:latin typeface="Arial" panose="020B0604020202020204" pitchFamily="34" charset="0"/>
              <a:cs typeface="Arial" panose="020B0604020202020204" pitchFamily="34" charset="0"/>
            </a:rPr>
            <a:t>hiện</a:t>
          </a:r>
          <a:endParaRPr lang="en-US" sz="1600" dirty="0">
            <a:solidFill>
              <a:schemeClr val="tx1"/>
            </a:solidFill>
            <a:latin typeface="Arial" panose="020B0604020202020204" pitchFamily="34" charset="0"/>
            <a:cs typeface="Arial" panose="020B0604020202020204" pitchFamily="34" charset="0"/>
          </a:endParaRPr>
        </a:p>
      </dgm:t>
    </dgm:pt>
    <dgm:pt modelId="{3EB86BC2-5900-45A1-9389-8EE8A44B5F3A}" type="parTrans" cxnId="{A5EDD0D8-6F33-46B4-8AAF-7E3DE03D62D9}">
      <dgm:prSet/>
      <dgm:spPr/>
      <dgm:t>
        <a:bodyPr/>
        <a:lstStyle/>
        <a:p>
          <a:endParaRPr lang="en-US" sz="1600"/>
        </a:p>
      </dgm:t>
    </dgm:pt>
    <dgm:pt modelId="{16C73500-75E8-4E70-99EF-292FC7751ED3}" type="sibTrans" cxnId="{A5EDD0D8-6F33-46B4-8AAF-7E3DE03D62D9}">
      <dgm:prSet custT="1"/>
      <dgm:spPr/>
      <dgm:t>
        <a:bodyPr/>
        <a:lstStyle/>
        <a:p>
          <a:endParaRPr lang="en-US" sz="1600"/>
        </a:p>
      </dgm:t>
    </dgm:pt>
    <dgm:pt modelId="{436103E2-F374-4FDA-8C27-30C958332682}">
      <dgm:prSet phldrT="[Text]" custT="1"/>
      <dgm:spPr>
        <a:solidFill>
          <a:schemeClr val="accent6">
            <a:lumMod val="60000"/>
            <a:lumOff val="40000"/>
          </a:schemeClr>
        </a:solidFill>
      </dgm:spPr>
      <dgm:t>
        <a:bodyPr/>
        <a:lstStyle/>
        <a:p>
          <a:r>
            <a:rPr lang="en-US" sz="1600" dirty="0" err="1">
              <a:solidFill>
                <a:schemeClr val="tx1"/>
              </a:solidFill>
              <a:latin typeface="Arial" panose="020B0604020202020204" pitchFamily="34" charset="0"/>
              <a:cs typeface="Arial" panose="020B0604020202020204" pitchFamily="34" charset="0"/>
            </a:rPr>
            <a:t>Đánh</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giá</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thiếu</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hụt</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năng</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lực</a:t>
          </a:r>
          <a:endParaRPr lang="en-US" sz="1600" dirty="0">
            <a:solidFill>
              <a:schemeClr val="tx1"/>
            </a:solidFill>
            <a:latin typeface="Arial" panose="020B0604020202020204" pitchFamily="34" charset="0"/>
            <a:cs typeface="Arial" panose="020B0604020202020204" pitchFamily="34" charset="0"/>
          </a:endParaRPr>
        </a:p>
      </dgm:t>
    </dgm:pt>
    <dgm:pt modelId="{0E89FE63-5C05-4CDD-8E8C-5ADDDE3FF63F}" type="parTrans" cxnId="{C888BC2B-51BD-45FC-99CB-615E41B73532}">
      <dgm:prSet/>
      <dgm:spPr/>
      <dgm:t>
        <a:bodyPr/>
        <a:lstStyle/>
        <a:p>
          <a:endParaRPr lang="en-US" sz="1600"/>
        </a:p>
      </dgm:t>
    </dgm:pt>
    <dgm:pt modelId="{41E7925F-8472-4776-870D-B4851597397A}" type="sibTrans" cxnId="{C888BC2B-51BD-45FC-99CB-615E41B73532}">
      <dgm:prSet custT="1"/>
      <dgm:spPr/>
      <dgm:t>
        <a:bodyPr/>
        <a:lstStyle/>
        <a:p>
          <a:endParaRPr lang="en-US" sz="1600"/>
        </a:p>
      </dgm:t>
    </dgm:pt>
    <dgm:pt modelId="{5D0F2547-4D3A-4A40-A959-745072717DFD}">
      <dgm:prSet custT="1"/>
      <dgm:spPr>
        <a:solidFill>
          <a:schemeClr val="accent6">
            <a:lumMod val="60000"/>
            <a:lumOff val="40000"/>
          </a:schemeClr>
        </a:solidFill>
      </dgm:spPr>
      <dgm:t>
        <a:bodyPr/>
        <a:lstStyle/>
        <a:p>
          <a:r>
            <a:rPr lang="en-US" sz="1600" dirty="0" err="1">
              <a:solidFill>
                <a:schemeClr val="tx1"/>
              </a:solidFill>
              <a:latin typeface="Arial" panose="020B0604020202020204" pitchFamily="34" charset="0"/>
              <a:cs typeface="Arial" panose="020B0604020202020204" pitchFamily="34" charset="0"/>
            </a:rPr>
            <a:t>Đặc</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điểm</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đào</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tạo</a:t>
          </a:r>
          <a:endParaRPr lang="en-US" sz="1600" dirty="0">
            <a:solidFill>
              <a:schemeClr val="tx1"/>
            </a:solidFill>
            <a:latin typeface="Arial" panose="020B0604020202020204" pitchFamily="34" charset="0"/>
            <a:cs typeface="Arial" panose="020B0604020202020204" pitchFamily="34" charset="0"/>
          </a:endParaRPr>
        </a:p>
      </dgm:t>
    </dgm:pt>
    <dgm:pt modelId="{F5453EE1-E5F0-4FCB-98F0-83CC2CA832A2}" type="parTrans" cxnId="{53308F93-5045-4F1D-A29D-860E87BF0607}">
      <dgm:prSet/>
      <dgm:spPr/>
      <dgm:t>
        <a:bodyPr/>
        <a:lstStyle/>
        <a:p>
          <a:endParaRPr lang="en-US" sz="1600"/>
        </a:p>
      </dgm:t>
    </dgm:pt>
    <dgm:pt modelId="{14D9968D-954E-468B-B108-5F2A065160D8}" type="sibTrans" cxnId="{53308F93-5045-4F1D-A29D-860E87BF0607}">
      <dgm:prSet custT="1"/>
      <dgm:spPr/>
      <dgm:t>
        <a:bodyPr/>
        <a:lstStyle/>
        <a:p>
          <a:endParaRPr lang="en-US" sz="1600"/>
        </a:p>
      </dgm:t>
    </dgm:pt>
    <dgm:pt modelId="{929C0FB8-0337-4110-85AA-196401A56FE7}">
      <dgm:prSet custT="1"/>
      <dgm:spPr>
        <a:solidFill>
          <a:schemeClr val="accent6">
            <a:lumMod val="60000"/>
            <a:lumOff val="40000"/>
          </a:schemeClr>
        </a:solidFill>
      </dgm:spPr>
      <dgm:t>
        <a:bodyPr/>
        <a:lstStyle/>
        <a:p>
          <a:r>
            <a:rPr lang="en-US" sz="1600" dirty="0" err="1">
              <a:solidFill>
                <a:schemeClr val="tx1"/>
              </a:solidFill>
              <a:latin typeface="Arial" panose="020B0604020202020204" pitchFamily="34" charset="0"/>
              <a:cs typeface="Arial" panose="020B0604020202020204" pitchFamily="34" charset="0"/>
            </a:rPr>
            <a:t>Chương</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trình</a:t>
          </a:r>
          <a:r>
            <a:rPr lang="en-US" sz="1600" dirty="0">
              <a:solidFill>
                <a:schemeClr val="tx1"/>
              </a:solidFill>
              <a:latin typeface="Arial" panose="020B0604020202020204" pitchFamily="34" charset="0"/>
              <a:cs typeface="Arial" panose="020B0604020202020204" pitchFamily="34" charset="0"/>
            </a:rPr>
            <a:t>/ học </a:t>
          </a:r>
          <a:r>
            <a:rPr lang="en-US" sz="1600" dirty="0" err="1">
              <a:solidFill>
                <a:schemeClr val="tx1"/>
              </a:solidFill>
              <a:latin typeface="Arial" panose="020B0604020202020204" pitchFamily="34" charset="0"/>
              <a:cs typeface="Arial" panose="020B0604020202020204" pitchFamily="34" charset="0"/>
            </a:rPr>
            <a:t>liệu</a:t>
          </a:r>
          <a:endParaRPr lang="en-US" sz="1600" dirty="0">
            <a:solidFill>
              <a:schemeClr val="tx1"/>
            </a:solidFill>
            <a:latin typeface="Arial" panose="020B0604020202020204" pitchFamily="34" charset="0"/>
            <a:cs typeface="Arial" panose="020B0604020202020204" pitchFamily="34" charset="0"/>
          </a:endParaRPr>
        </a:p>
      </dgm:t>
    </dgm:pt>
    <dgm:pt modelId="{E3070294-E8FA-4538-85D5-B30E9A0B17E7}" type="parTrans" cxnId="{E5253FB4-464C-4997-A9E1-51958D238F9C}">
      <dgm:prSet/>
      <dgm:spPr/>
      <dgm:t>
        <a:bodyPr/>
        <a:lstStyle/>
        <a:p>
          <a:endParaRPr lang="en-US" sz="1600"/>
        </a:p>
      </dgm:t>
    </dgm:pt>
    <dgm:pt modelId="{F217A9F3-A244-4E40-B9C4-30328778C01C}" type="sibTrans" cxnId="{E5253FB4-464C-4997-A9E1-51958D238F9C}">
      <dgm:prSet/>
      <dgm:spPr/>
      <dgm:t>
        <a:bodyPr/>
        <a:lstStyle/>
        <a:p>
          <a:endParaRPr lang="en-US" sz="1600"/>
        </a:p>
      </dgm:t>
    </dgm:pt>
    <dgm:pt modelId="{37BC2250-9516-4D56-8764-47155BF10B37}" type="pres">
      <dgm:prSet presAssocID="{C23912C6-74EF-40B6-B67A-1C49878122C7}" presName="Name0" presStyleCnt="0">
        <dgm:presLayoutVars>
          <dgm:dir/>
          <dgm:resizeHandles val="exact"/>
        </dgm:presLayoutVars>
      </dgm:prSet>
      <dgm:spPr/>
    </dgm:pt>
    <dgm:pt modelId="{E337279A-31FA-4222-ADE3-A8BACAD1BED3}" type="pres">
      <dgm:prSet presAssocID="{C141E223-1E84-4AAA-844E-F6C2996C9AFC}" presName="node" presStyleLbl="node1" presStyleIdx="0" presStyleCnt="5" custScaleX="53881" custScaleY="32545">
        <dgm:presLayoutVars>
          <dgm:bulletEnabled val="1"/>
        </dgm:presLayoutVars>
      </dgm:prSet>
      <dgm:spPr/>
    </dgm:pt>
    <dgm:pt modelId="{D74C8F6E-E677-4D15-8788-C62E07424897}" type="pres">
      <dgm:prSet presAssocID="{4EF85314-20D7-4F28-A18E-08821CE085D3}" presName="sibTrans" presStyleLbl="sibTrans2D1" presStyleIdx="0" presStyleCnt="4" custScaleX="163651" custScaleY="15826" custLinFactNeighborX="-3108" custLinFactNeighborY="1924"/>
      <dgm:spPr/>
    </dgm:pt>
    <dgm:pt modelId="{75379429-9D31-464C-9719-4689078E7766}" type="pres">
      <dgm:prSet presAssocID="{4EF85314-20D7-4F28-A18E-08821CE085D3}" presName="connectorText" presStyleLbl="sibTrans2D1" presStyleIdx="0" presStyleCnt="4"/>
      <dgm:spPr/>
    </dgm:pt>
    <dgm:pt modelId="{3F369488-1A78-46CF-AF63-23DAF5EDCC68}" type="pres">
      <dgm:prSet presAssocID="{F930DFFE-B97D-42C0-BA9D-4F58BCEACB68}" presName="node" presStyleLbl="node1" presStyleIdx="1" presStyleCnt="5" custScaleX="62760" custScaleY="35811" custLinFactNeighborX="-95889" custLinFactNeighborY="1899">
        <dgm:presLayoutVars>
          <dgm:bulletEnabled val="1"/>
        </dgm:presLayoutVars>
      </dgm:prSet>
      <dgm:spPr/>
    </dgm:pt>
    <dgm:pt modelId="{DA14B384-064E-48FA-9562-34D3C5C42278}" type="pres">
      <dgm:prSet presAssocID="{16C73500-75E8-4E70-99EF-292FC7751ED3}" presName="sibTrans" presStyleLbl="sibTrans2D1" presStyleIdx="1" presStyleCnt="4" custFlipVert="1" custScaleX="123687" custScaleY="20872"/>
      <dgm:spPr/>
    </dgm:pt>
    <dgm:pt modelId="{A8B06EB3-668A-4A3C-9FCA-3000ACE180FE}" type="pres">
      <dgm:prSet presAssocID="{16C73500-75E8-4E70-99EF-292FC7751ED3}" presName="connectorText" presStyleLbl="sibTrans2D1" presStyleIdx="1" presStyleCnt="4"/>
      <dgm:spPr/>
    </dgm:pt>
    <dgm:pt modelId="{5FE6938F-FDAB-4E58-B488-912EFAAF5E24}" type="pres">
      <dgm:prSet presAssocID="{436103E2-F374-4FDA-8C27-30C958332682}" presName="node" presStyleLbl="node1" presStyleIdx="2" presStyleCnt="5" custScaleX="51973" custScaleY="47898" custLinFactX="-20987" custLinFactNeighborX="-100000" custLinFactNeighborY="-162">
        <dgm:presLayoutVars>
          <dgm:bulletEnabled val="1"/>
        </dgm:presLayoutVars>
      </dgm:prSet>
      <dgm:spPr/>
    </dgm:pt>
    <dgm:pt modelId="{F897B6AF-81D1-432F-A6A2-058C6B6EA64D}" type="pres">
      <dgm:prSet presAssocID="{41E7925F-8472-4776-870D-B4851597397A}" presName="sibTrans" presStyleLbl="sibTrans2D1" presStyleIdx="2" presStyleCnt="4" custScaleX="129038" custScaleY="19095"/>
      <dgm:spPr/>
    </dgm:pt>
    <dgm:pt modelId="{C1A88D5F-0078-4E42-BF80-4270F9652CD1}" type="pres">
      <dgm:prSet presAssocID="{41E7925F-8472-4776-870D-B4851597397A}" presName="connectorText" presStyleLbl="sibTrans2D1" presStyleIdx="2" presStyleCnt="4"/>
      <dgm:spPr/>
    </dgm:pt>
    <dgm:pt modelId="{F523494C-C94C-48FC-987B-0F5146DBD4D2}" type="pres">
      <dgm:prSet presAssocID="{5D0F2547-4D3A-4A40-A959-745072717DFD}" presName="node" presStyleLbl="node1" presStyleIdx="3" presStyleCnt="5" custScaleX="56782" custScaleY="31786" custLinFactX="-38288" custLinFactNeighborX="-100000">
        <dgm:presLayoutVars>
          <dgm:bulletEnabled val="1"/>
        </dgm:presLayoutVars>
      </dgm:prSet>
      <dgm:spPr/>
    </dgm:pt>
    <dgm:pt modelId="{660AA4AC-7C44-40E4-B9A9-171753EC22BD}" type="pres">
      <dgm:prSet presAssocID="{14D9968D-954E-468B-B108-5F2A065160D8}" presName="sibTrans" presStyleLbl="sibTrans2D1" presStyleIdx="3" presStyleCnt="4" custScaleX="106052" custScaleY="19408"/>
      <dgm:spPr/>
    </dgm:pt>
    <dgm:pt modelId="{1CD2513C-0D20-49C7-9A64-0DEADEE1866F}" type="pres">
      <dgm:prSet presAssocID="{14D9968D-954E-468B-B108-5F2A065160D8}" presName="connectorText" presStyleLbl="sibTrans2D1" presStyleIdx="3" presStyleCnt="4"/>
      <dgm:spPr/>
    </dgm:pt>
    <dgm:pt modelId="{41923BAC-6EEE-46EA-A241-71C598885615}" type="pres">
      <dgm:prSet presAssocID="{929C0FB8-0337-4110-85AA-196401A56FE7}" presName="node" presStyleLbl="node1" presStyleIdx="4" presStyleCnt="5" custScaleX="67233" custScaleY="31786" custLinFactX="-65869" custLinFactNeighborX="-100000">
        <dgm:presLayoutVars>
          <dgm:bulletEnabled val="1"/>
        </dgm:presLayoutVars>
      </dgm:prSet>
      <dgm:spPr/>
    </dgm:pt>
  </dgm:ptLst>
  <dgm:cxnLst>
    <dgm:cxn modelId="{1D17880D-4E3F-492E-B45C-E9EB8AF5F4B3}" type="presOf" srcId="{436103E2-F374-4FDA-8C27-30C958332682}" destId="{5FE6938F-FDAB-4E58-B488-912EFAAF5E24}" srcOrd="0" destOrd="0" presId="urn:microsoft.com/office/officeart/2005/8/layout/process1"/>
    <dgm:cxn modelId="{1796F010-85E4-4A57-9435-E5798F14B13D}" type="presOf" srcId="{5D0F2547-4D3A-4A40-A959-745072717DFD}" destId="{F523494C-C94C-48FC-987B-0F5146DBD4D2}" srcOrd="0" destOrd="0" presId="urn:microsoft.com/office/officeart/2005/8/layout/process1"/>
    <dgm:cxn modelId="{63B66A19-DE61-4926-9F23-880158D5F50C}" type="presOf" srcId="{16C73500-75E8-4E70-99EF-292FC7751ED3}" destId="{DA14B384-064E-48FA-9562-34D3C5C42278}" srcOrd="0" destOrd="0" presId="urn:microsoft.com/office/officeart/2005/8/layout/process1"/>
    <dgm:cxn modelId="{C888BC2B-51BD-45FC-99CB-615E41B73532}" srcId="{C23912C6-74EF-40B6-B67A-1C49878122C7}" destId="{436103E2-F374-4FDA-8C27-30C958332682}" srcOrd="2" destOrd="0" parTransId="{0E89FE63-5C05-4CDD-8E8C-5ADDDE3FF63F}" sibTransId="{41E7925F-8472-4776-870D-B4851597397A}"/>
    <dgm:cxn modelId="{17CC262F-7D0A-41DF-B5FB-1F2AEB5C8C46}" type="presOf" srcId="{929C0FB8-0337-4110-85AA-196401A56FE7}" destId="{41923BAC-6EEE-46EA-A241-71C598885615}" srcOrd="0" destOrd="0" presId="urn:microsoft.com/office/officeart/2005/8/layout/process1"/>
    <dgm:cxn modelId="{BDB8FD5F-40A2-4337-B90E-12204ABCE113}" srcId="{C23912C6-74EF-40B6-B67A-1C49878122C7}" destId="{C141E223-1E84-4AAA-844E-F6C2996C9AFC}" srcOrd="0" destOrd="0" parTransId="{40DBDB63-6120-49F3-AEFA-4949F0DC4404}" sibTransId="{4EF85314-20D7-4F28-A18E-08821CE085D3}"/>
    <dgm:cxn modelId="{89DAB944-B5A2-4648-8F03-34A59AD748F4}" type="presOf" srcId="{41E7925F-8472-4776-870D-B4851597397A}" destId="{C1A88D5F-0078-4E42-BF80-4270F9652CD1}" srcOrd="1" destOrd="0" presId="urn:microsoft.com/office/officeart/2005/8/layout/process1"/>
    <dgm:cxn modelId="{2A8F2447-4C4D-42D9-9E36-F8390FAFA28A}" type="presOf" srcId="{4EF85314-20D7-4F28-A18E-08821CE085D3}" destId="{75379429-9D31-464C-9719-4689078E7766}" srcOrd="1" destOrd="0" presId="urn:microsoft.com/office/officeart/2005/8/layout/process1"/>
    <dgm:cxn modelId="{61FA426E-3F9A-4D9D-8EE6-2E5F01B985EA}" type="presOf" srcId="{C141E223-1E84-4AAA-844E-F6C2996C9AFC}" destId="{E337279A-31FA-4222-ADE3-A8BACAD1BED3}" srcOrd="0" destOrd="0" presId="urn:microsoft.com/office/officeart/2005/8/layout/process1"/>
    <dgm:cxn modelId="{627FB581-5A60-4477-9A1B-95F6D51876E6}" type="presOf" srcId="{4EF85314-20D7-4F28-A18E-08821CE085D3}" destId="{D74C8F6E-E677-4D15-8788-C62E07424897}" srcOrd="0" destOrd="0" presId="urn:microsoft.com/office/officeart/2005/8/layout/process1"/>
    <dgm:cxn modelId="{AD3D4F82-2485-4BB8-9397-9BE8806E74EC}" type="presOf" srcId="{16C73500-75E8-4E70-99EF-292FC7751ED3}" destId="{A8B06EB3-668A-4A3C-9FCA-3000ACE180FE}" srcOrd="1" destOrd="0" presId="urn:microsoft.com/office/officeart/2005/8/layout/process1"/>
    <dgm:cxn modelId="{4D602883-8EF2-49B9-B4B7-E00922FDFA1D}" type="presOf" srcId="{C23912C6-74EF-40B6-B67A-1C49878122C7}" destId="{37BC2250-9516-4D56-8764-47155BF10B37}" srcOrd="0" destOrd="0" presId="urn:microsoft.com/office/officeart/2005/8/layout/process1"/>
    <dgm:cxn modelId="{EB7E818A-A262-4AD5-8A19-575447D46B4F}" type="presOf" srcId="{41E7925F-8472-4776-870D-B4851597397A}" destId="{F897B6AF-81D1-432F-A6A2-058C6B6EA64D}" srcOrd="0" destOrd="0" presId="urn:microsoft.com/office/officeart/2005/8/layout/process1"/>
    <dgm:cxn modelId="{53308F93-5045-4F1D-A29D-860E87BF0607}" srcId="{C23912C6-74EF-40B6-B67A-1C49878122C7}" destId="{5D0F2547-4D3A-4A40-A959-745072717DFD}" srcOrd="3" destOrd="0" parTransId="{F5453EE1-E5F0-4FCB-98F0-83CC2CA832A2}" sibTransId="{14D9968D-954E-468B-B108-5F2A065160D8}"/>
    <dgm:cxn modelId="{E5253FB4-464C-4997-A9E1-51958D238F9C}" srcId="{C23912C6-74EF-40B6-B67A-1C49878122C7}" destId="{929C0FB8-0337-4110-85AA-196401A56FE7}" srcOrd="4" destOrd="0" parTransId="{E3070294-E8FA-4538-85D5-B30E9A0B17E7}" sibTransId="{F217A9F3-A244-4E40-B9C4-30328778C01C}"/>
    <dgm:cxn modelId="{A5EDD0D8-6F33-46B4-8AAF-7E3DE03D62D9}" srcId="{C23912C6-74EF-40B6-B67A-1C49878122C7}" destId="{F930DFFE-B97D-42C0-BA9D-4F58BCEACB68}" srcOrd="1" destOrd="0" parTransId="{3EB86BC2-5900-45A1-9389-8EE8A44B5F3A}" sibTransId="{16C73500-75E8-4E70-99EF-292FC7751ED3}"/>
    <dgm:cxn modelId="{ECB7DCDD-EF52-400B-AABD-79B0157AC704}" type="presOf" srcId="{14D9968D-954E-468B-B108-5F2A065160D8}" destId="{660AA4AC-7C44-40E4-B9A9-171753EC22BD}" srcOrd="0" destOrd="0" presId="urn:microsoft.com/office/officeart/2005/8/layout/process1"/>
    <dgm:cxn modelId="{C414ECE1-84C2-4DDB-B96F-C934CC11FF68}" type="presOf" srcId="{14D9968D-954E-468B-B108-5F2A065160D8}" destId="{1CD2513C-0D20-49C7-9A64-0DEADEE1866F}" srcOrd="1" destOrd="0" presId="urn:microsoft.com/office/officeart/2005/8/layout/process1"/>
    <dgm:cxn modelId="{6BE097FF-090F-4231-80E5-B43874FE9FCC}" type="presOf" srcId="{F930DFFE-B97D-42C0-BA9D-4F58BCEACB68}" destId="{3F369488-1A78-46CF-AF63-23DAF5EDCC68}" srcOrd="0" destOrd="0" presId="urn:microsoft.com/office/officeart/2005/8/layout/process1"/>
    <dgm:cxn modelId="{7CAAABE8-C669-49A9-9AAE-B8348C29FAEE}" type="presParOf" srcId="{37BC2250-9516-4D56-8764-47155BF10B37}" destId="{E337279A-31FA-4222-ADE3-A8BACAD1BED3}" srcOrd="0" destOrd="0" presId="urn:microsoft.com/office/officeart/2005/8/layout/process1"/>
    <dgm:cxn modelId="{FBCF16F0-4F36-4511-A757-42DD3B7E06C6}" type="presParOf" srcId="{37BC2250-9516-4D56-8764-47155BF10B37}" destId="{D74C8F6E-E677-4D15-8788-C62E07424897}" srcOrd="1" destOrd="0" presId="urn:microsoft.com/office/officeart/2005/8/layout/process1"/>
    <dgm:cxn modelId="{F0834A48-F659-43D2-9E39-A258B769A752}" type="presParOf" srcId="{D74C8F6E-E677-4D15-8788-C62E07424897}" destId="{75379429-9D31-464C-9719-4689078E7766}" srcOrd="0" destOrd="0" presId="urn:microsoft.com/office/officeart/2005/8/layout/process1"/>
    <dgm:cxn modelId="{BC2CB004-C0EB-433F-869A-9DABE6D496B6}" type="presParOf" srcId="{37BC2250-9516-4D56-8764-47155BF10B37}" destId="{3F369488-1A78-46CF-AF63-23DAF5EDCC68}" srcOrd="2" destOrd="0" presId="urn:microsoft.com/office/officeart/2005/8/layout/process1"/>
    <dgm:cxn modelId="{5D56B338-3397-4B5E-8FC5-0CF95B419CC6}" type="presParOf" srcId="{37BC2250-9516-4D56-8764-47155BF10B37}" destId="{DA14B384-064E-48FA-9562-34D3C5C42278}" srcOrd="3" destOrd="0" presId="urn:microsoft.com/office/officeart/2005/8/layout/process1"/>
    <dgm:cxn modelId="{FD85367B-B561-499A-99B2-1E233B0C5285}" type="presParOf" srcId="{DA14B384-064E-48FA-9562-34D3C5C42278}" destId="{A8B06EB3-668A-4A3C-9FCA-3000ACE180FE}" srcOrd="0" destOrd="0" presId="urn:microsoft.com/office/officeart/2005/8/layout/process1"/>
    <dgm:cxn modelId="{E2A68BA9-1A23-4497-9D2A-E254A2ABB860}" type="presParOf" srcId="{37BC2250-9516-4D56-8764-47155BF10B37}" destId="{5FE6938F-FDAB-4E58-B488-912EFAAF5E24}" srcOrd="4" destOrd="0" presId="urn:microsoft.com/office/officeart/2005/8/layout/process1"/>
    <dgm:cxn modelId="{320E8CB4-59D7-417F-B661-1FD33C60C147}" type="presParOf" srcId="{37BC2250-9516-4D56-8764-47155BF10B37}" destId="{F897B6AF-81D1-432F-A6A2-058C6B6EA64D}" srcOrd="5" destOrd="0" presId="urn:microsoft.com/office/officeart/2005/8/layout/process1"/>
    <dgm:cxn modelId="{21DC6F38-E95E-4767-9513-20A7164B12EF}" type="presParOf" srcId="{F897B6AF-81D1-432F-A6A2-058C6B6EA64D}" destId="{C1A88D5F-0078-4E42-BF80-4270F9652CD1}" srcOrd="0" destOrd="0" presId="urn:microsoft.com/office/officeart/2005/8/layout/process1"/>
    <dgm:cxn modelId="{0B1E589A-512E-4CD0-9479-BF18FEC920AF}" type="presParOf" srcId="{37BC2250-9516-4D56-8764-47155BF10B37}" destId="{F523494C-C94C-48FC-987B-0F5146DBD4D2}" srcOrd="6" destOrd="0" presId="urn:microsoft.com/office/officeart/2005/8/layout/process1"/>
    <dgm:cxn modelId="{91CA2B5E-6383-4980-9C28-E5431B542F1D}" type="presParOf" srcId="{37BC2250-9516-4D56-8764-47155BF10B37}" destId="{660AA4AC-7C44-40E4-B9A9-171753EC22BD}" srcOrd="7" destOrd="0" presId="urn:microsoft.com/office/officeart/2005/8/layout/process1"/>
    <dgm:cxn modelId="{487758FB-7AF0-48D5-ABAA-FC3B73777538}" type="presParOf" srcId="{660AA4AC-7C44-40E4-B9A9-171753EC22BD}" destId="{1CD2513C-0D20-49C7-9A64-0DEADEE1866F}" srcOrd="0" destOrd="0" presId="urn:microsoft.com/office/officeart/2005/8/layout/process1"/>
    <dgm:cxn modelId="{B1E84974-18AF-411E-A9F6-382225A5A862}" type="presParOf" srcId="{37BC2250-9516-4D56-8764-47155BF10B37}" destId="{41923BAC-6EEE-46EA-A241-71C598885615}" srcOrd="8" destOrd="0" presId="urn:microsoft.com/office/officeart/2005/8/layout/process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D37BDC-4322-4A0B-95C2-DD0D84AB2DFF}" type="doc">
      <dgm:prSet loTypeId="urn:microsoft.com/office/officeart/2005/8/layout/hierarchy6" loCatId="hierarchy" qsTypeId="urn:microsoft.com/office/officeart/2005/8/quickstyle/simple3" qsCatId="simple" csTypeId="urn:microsoft.com/office/officeart/2005/8/colors/accent0_2" csCatId="mainScheme" phldr="1"/>
      <dgm:spPr/>
      <dgm:t>
        <a:bodyPr/>
        <a:lstStyle/>
        <a:p>
          <a:endParaRPr lang="en-US"/>
        </a:p>
      </dgm:t>
    </dgm:pt>
    <dgm:pt modelId="{56120689-3F55-4CB9-A89A-FC30E00BF6AA}">
      <dgm:prSet phldrT="[Text]" custT="1"/>
      <dgm:spPr/>
      <dgm:t>
        <a:bodyPr/>
        <a:lstStyle/>
        <a:p>
          <a:pPr algn="ctr"/>
          <a:r>
            <a:rPr lang="en-US" sz="1100" dirty="0">
              <a:solidFill>
                <a:schemeClr val="tx1"/>
              </a:solidFill>
              <a:latin typeface="Calibri" panose="020F0502020204030204" pitchFamily="34" charset="0"/>
              <a:cs typeface="Calibri" panose="020F0502020204030204" pitchFamily="34" charset="0"/>
            </a:rPr>
            <a:t>Nghề</a:t>
          </a:r>
        </a:p>
      </dgm:t>
    </dgm:pt>
    <dgm:pt modelId="{2D4AFCEB-8914-4280-8D73-9E673A16095F}" type="parTrans" cxnId="{8711E698-FF14-4EF2-9980-928566BAD9B3}">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C1C9D4C0-6C0E-4469-B03E-39938C88BF63}" type="sibTrans" cxnId="{8711E698-FF14-4EF2-9980-928566BAD9B3}">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E1E22913-9C19-441E-A3CC-CE635DDFE905}">
      <dgm:prSet phldrT="[Text]" custT="1"/>
      <dgm:spPr/>
      <dgm:t>
        <a:bodyPr/>
        <a:lstStyle/>
        <a:p>
          <a:pPr algn="ctr"/>
          <a:r>
            <a:rPr lang="en-US" sz="1100" dirty="0" err="1">
              <a:solidFill>
                <a:schemeClr val="tx1"/>
              </a:solidFill>
              <a:latin typeface="Calibri" panose="020F0502020204030204" pitchFamily="34" charset="0"/>
              <a:cs typeface="Calibri" panose="020F0502020204030204" pitchFamily="34" charset="0"/>
            </a:rPr>
            <a:t>Việc</a:t>
          </a:r>
          <a:r>
            <a:rPr lang="en-US" sz="1100" dirty="0">
              <a:solidFill>
                <a:schemeClr val="tx1"/>
              </a:solidFill>
              <a:latin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cs typeface="Calibri" panose="020F0502020204030204" pitchFamily="34" charset="0"/>
            </a:rPr>
            <a:t>làm</a:t>
          </a:r>
          <a:r>
            <a:rPr lang="en-US" sz="1100" dirty="0">
              <a:solidFill>
                <a:schemeClr val="tx1"/>
              </a:solidFill>
              <a:latin typeface="Calibri" panose="020F0502020204030204" pitchFamily="34" charset="0"/>
              <a:cs typeface="Calibri" panose="020F0502020204030204" pitchFamily="34" charset="0"/>
            </a:rPr>
            <a:t> 1</a:t>
          </a:r>
        </a:p>
      </dgm:t>
    </dgm:pt>
    <dgm:pt modelId="{5921E77E-6AFA-4371-8EBE-B17613B061CB}" type="parTrans" cxnId="{A4F9213D-D59D-4B61-B442-57325D06B251}">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3BE1DAF6-21B7-4C32-A693-3E58F4BA7458}" type="sibTrans" cxnId="{A4F9213D-D59D-4B61-B442-57325D06B251}">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BEE8096A-CC9A-4EFF-9A30-10323D5348C1}">
      <dgm:prSet phldrT="[Text]" custT="1"/>
      <dgm:spPr/>
      <dgm:t>
        <a:bodyPr/>
        <a:lstStyle/>
        <a:p>
          <a:pPr algn="ctr"/>
          <a:r>
            <a:rPr lang="en-US" sz="1100" dirty="0">
              <a:solidFill>
                <a:schemeClr val="tx1"/>
              </a:solidFill>
              <a:latin typeface="Calibri" panose="020F0502020204030204" pitchFamily="34" charset="0"/>
              <a:cs typeface="Calibri" panose="020F0502020204030204" pitchFamily="34" charset="0"/>
            </a:rPr>
            <a:t>Công </a:t>
          </a:r>
          <a:r>
            <a:rPr lang="en-US" sz="1100" dirty="0" err="1">
              <a:solidFill>
                <a:schemeClr val="tx1"/>
              </a:solidFill>
              <a:latin typeface="Calibri" panose="020F0502020204030204" pitchFamily="34" charset="0"/>
              <a:cs typeface="Calibri" panose="020F0502020204030204" pitchFamily="34" charset="0"/>
            </a:rPr>
            <a:t>việc</a:t>
          </a:r>
          <a:r>
            <a:rPr lang="en-US" sz="1100" dirty="0">
              <a:solidFill>
                <a:schemeClr val="tx1"/>
              </a:solidFill>
              <a:latin typeface="Calibri" panose="020F0502020204030204" pitchFamily="34" charset="0"/>
              <a:cs typeface="Calibri" panose="020F0502020204030204" pitchFamily="34" charset="0"/>
            </a:rPr>
            <a:t> 1.1</a:t>
          </a:r>
        </a:p>
      </dgm:t>
    </dgm:pt>
    <dgm:pt modelId="{FAC3C8F4-561D-4CC0-A3E8-DEB695629F4A}" type="parTrans" cxnId="{4916FDB6-8038-4F20-BDA6-30B136E3BF4D}">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CFB982FF-255F-44B7-ACD6-0C7550C85857}" type="sibTrans" cxnId="{4916FDB6-8038-4F20-BDA6-30B136E3BF4D}">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0E297A24-C3EE-48A1-B078-4944130E1C52}">
      <dgm:prSet phldrT="[Text]" custT="1"/>
      <dgm:spPr/>
      <dgm:t>
        <a:bodyPr/>
        <a:lstStyle/>
        <a:p>
          <a:pPr algn="ctr"/>
          <a:r>
            <a:rPr lang="en-US" sz="1100" dirty="0">
              <a:solidFill>
                <a:schemeClr val="tx1"/>
              </a:solidFill>
              <a:latin typeface="Calibri" panose="020F0502020204030204" pitchFamily="34" charset="0"/>
              <a:cs typeface="Calibri" panose="020F0502020204030204" pitchFamily="34" charset="0"/>
            </a:rPr>
            <a:t>Công </a:t>
          </a:r>
          <a:r>
            <a:rPr lang="en-US" sz="1100" dirty="0" err="1">
              <a:solidFill>
                <a:schemeClr val="tx1"/>
              </a:solidFill>
              <a:latin typeface="Calibri" panose="020F0502020204030204" pitchFamily="34" charset="0"/>
              <a:cs typeface="Calibri" panose="020F0502020204030204" pitchFamily="34" charset="0"/>
            </a:rPr>
            <a:t>việc</a:t>
          </a:r>
          <a:r>
            <a:rPr lang="en-US" sz="1100" dirty="0">
              <a:solidFill>
                <a:schemeClr val="tx1"/>
              </a:solidFill>
              <a:latin typeface="Calibri" panose="020F0502020204030204" pitchFamily="34" charset="0"/>
              <a:cs typeface="Calibri" panose="020F0502020204030204" pitchFamily="34" charset="0"/>
            </a:rPr>
            <a:t> 1.m</a:t>
          </a:r>
        </a:p>
      </dgm:t>
    </dgm:pt>
    <dgm:pt modelId="{672D2CB6-DD38-42D4-8274-C4BA97255A1F}" type="parTrans" cxnId="{25E2D3E6-B2FD-404F-84D5-78EBF460B2A0}">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3A342C28-2D34-4025-A0F6-CF017A96E1F7}" type="sibTrans" cxnId="{25E2D3E6-B2FD-404F-84D5-78EBF460B2A0}">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7F60BFF0-2FAA-4715-842B-65DD8A93F36E}">
      <dgm:prSet phldrT="[Text]" custT="1"/>
      <dgm:spPr/>
      <dgm:t>
        <a:bodyPr/>
        <a:lstStyle/>
        <a:p>
          <a:pPr algn="ctr"/>
          <a:r>
            <a:rPr lang="en-US" sz="1100" dirty="0" err="1">
              <a:solidFill>
                <a:schemeClr val="tx1"/>
              </a:solidFill>
              <a:latin typeface="Calibri" panose="020F0502020204030204" pitchFamily="34" charset="0"/>
              <a:cs typeface="Calibri" panose="020F0502020204030204" pitchFamily="34" charset="0"/>
            </a:rPr>
            <a:t>Việc</a:t>
          </a:r>
          <a:r>
            <a:rPr lang="en-US" sz="1100" dirty="0">
              <a:solidFill>
                <a:schemeClr val="tx1"/>
              </a:solidFill>
              <a:latin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cs typeface="Calibri" panose="020F0502020204030204" pitchFamily="34" charset="0"/>
            </a:rPr>
            <a:t>làm</a:t>
          </a:r>
          <a:r>
            <a:rPr lang="en-US" sz="1100" dirty="0">
              <a:solidFill>
                <a:schemeClr val="tx1"/>
              </a:solidFill>
              <a:latin typeface="Calibri" panose="020F0502020204030204" pitchFamily="34" charset="0"/>
              <a:cs typeface="Calibri" panose="020F0502020204030204" pitchFamily="34" charset="0"/>
            </a:rPr>
            <a:t> n</a:t>
          </a:r>
        </a:p>
      </dgm:t>
    </dgm:pt>
    <dgm:pt modelId="{6B9CC5FB-B326-42C5-A06D-ECDE5F82A78D}" type="parTrans" cxnId="{77AEC016-9EEB-488D-93F0-DFA3D1017C4F}">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CCE98C1C-248A-431F-B68B-A7A4C62BF61E}" type="sibTrans" cxnId="{77AEC016-9EEB-488D-93F0-DFA3D1017C4F}">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421D8E57-D918-4ABA-8860-FDADC0CD6DFD}">
      <dgm:prSet phldrT="[Text]" custT="1"/>
      <dgm:spPr/>
      <dgm:t>
        <a:bodyPr/>
        <a:lstStyle/>
        <a:p>
          <a:pPr algn="ctr"/>
          <a:r>
            <a:rPr lang="en-US" sz="1100" dirty="0" err="1">
              <a:solidFill>
                <a:schemeClr val="tx1"/>
              </a:solidFill>
              <a:latin typeface="Calibri" panose="020F0502020204030204" pitchFamily="34" charset="0"/>
              <a:cs typeface="Calibri" panose="020F0502020204030204" pitchFamily="34" charset="0"/>
            </a:rPr>
            <a:t>Công</a:t>
          </a:r>
          <a:r>
            <a:rPr lang="en-US" sz="1100" dirty="0">
              <a:solidFill>
                <a:schemeClr val="tx1"/>
              </a:solidFill>
              <a:latin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cs typeface="Calibri" panose="020F0502020204030204" pitchFamily="34" charset="0"/>
            </a:rPr>
            <a:t>việc</a:t>
          </a:r>
          <a:r>
            <a:rPr lang="en-US" sz="1100" dirty="0">
              <a:solidFill>
                <a:schemeClr val="tx1"/>
              </a:solidFill>
              <a:latin typeface="Calibri" panose="020F0502020204030204" pitchFamily="34" charset="0"/>
              <a:cs typeface="Calibri" panose="020F0502020204030204" pitchFamily="34" charset="0"/>
            </a:rPr>
            <a:t> n.1</a:t>
          </a:r>
        </a:p>
      </dgm:t>
    </dgm:pt>
    <dgm:pt modelId="{7D5422D8-BCF8-4E0E-A3B3-78B16F6525E1}" type="parTrans" cxnId="{65EB7497-AFBC-48FE-8F1B-EAFD1FE16EB6}">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51560588-F3E8-48CA-B7AD-7DD3CF3A3A31}" type="sibTrans" cxnId="{65EB7497-AFBC-48FE-8F1B-EAFD1FE16EB6}">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B6EEA687-7CFB-4E3B-BAF1-2CF595349142}">
      <dgm:prSet custT="1"/>
      <dgm:spPr/>
      <dgm:t>
        <a:bodyPr/>
        <a:lstStyle/>
        <a:p>
          <a:pPr algn="ctr"/>
          <a:r>
            <a:rPr lang="en-US" sz="1100" dirty="0">
              <a:solidFill>
                <a:schemeClr val="tx1"/>
              </a:solidFill>
              <a:latin typeface="Calibri" panose="020F0502020204030204" pitchFamily="34" charset="0"/>
              <a:cs typeface="Calibri" panose="020F0502020204030204" pitchFamily="34" charset="0"/>
            </a:rPr>
            <a:t>Công </a:t>
          </a:r>
          <a:r>
            <a:rPr lang="en-US" sz="1100" dirty="0" err="1">
              <a:solidFill>
                <a:schemeClr val="tx1"/>
              </a:solidFill>
              <a:latin typeface="Calibri" panose="020F0502020204030204" pitchFamily="34" charset="0"/>
              <a:cs typeface="Calibri" panose="020F0502020204030204" pitchFamily="34" charset="0"/>
            </a:rPr>
            <a:t>việc</a:t>
          </a:r>
          <a:r>
            <a:rPr lang="en-US" sz="1100" dirty="0">
              <a:solidFill>
                <a:schemeClr val="tx1"/>
              </a:solidFill>
              <a:latin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cs typeface="Calibri" panose="020F0502020204030204" pitchFamily="34" charset="0"/>
            </a:rPr>
            <a:t>n.k</a:t>
          </a:r>
          <a:endParaRPr lang="en-US" sz="1100" dirty="0">
            <a:solidFill>
              <a:schemeClr val="tx1"/>
            </a:solidFill>
            <a:latin typeface="Calibri" panose="020F0502020204030204" pitchFamily="34" charset="0"/>
            <a:cs typeface="Calibri" panose="020F0502020204030204" pitchFamily="34" charset="0"/>
          </a:endParaRPr>
        </a:p>
      </dgm:t>
    </dgm:pt>
    <dgm:pt modelId="{85FD2403-1CC5-4F2D-BE8B-25E50107E489}" type="parTrans" cxnId="{A4963FFC-E046-41B2-8A2C-A7F1671F5407}">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E2E0F2F4-6208-448C-A515-110A49A8AAB1}" type="sibTrans" cxnId="{A4963FFC-E046-41B2-8A2C-A7F1671F5407}">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CA0E0BB3-95F4-434C-BF58-DA49B9F0A77E}">
      <dgm:prSet custT="1"/>
      <dgm:spPr/>
      <dgm:t>
        <a:bodyPr/>
        <a:lstStyle/>
        <a:p>
          <a:pPr algn="ctr"/>
          <a:r>
            <a:rPr lang="en-US" sz="1100" dirty="0">
              <a:solidFill>
                <a:schemeClr val="tx1"/>
              </a:solidFill>
              <a:latin typeface="Calibri" panose="020F0502020204030204" pitchFamily="34" charset="0"/>
              <a:cs typeface="Calibri" panose="020F0502020204030204" pitchFamily="34" charset="0"/>
            </a:rPr>
            <a:t>Công </a:t>
          </a:r>
          <a:r>
            <a:rPr lang="en-US" sz="1100" dirty="0" err="1">
              <a:solidFill>
                <a:schemeClr val="tx1"/>
              </a:solidFill>
              <a:latin typeface="Calibri" panose="020F0502020204030204" pitchFamily="34" charset="0"/>
              <a:cs typeface="Calibri" panose="020F0502020204030204" pitchFamily="34" charset="0"/>
            </a:rPr>
            <a:t>việc</a:t>
          </a:r>
          <a:r>
            <a:rPr lang="en-US" sz="1100" dirty="0">
              <a:solidFill>
                <a:schemeClr val="tx1"/>
              </a:solidFill>
              <a:latin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cs typeface="Calibri" panose="020F0502020204030204" pitchFamily="34" charset="0"/>
            </a:rPr>
            <a:t>n.a</a:t>
          </a:r>
          <a:endParaRPr lang="en-US" sz="1100" dirty="0">
            <a:solidFill>
              <a:schemeClr val="tx1"/>
            </a:solidFill>
            <a:latin typeface="Calibri" panose="020F0502020204030204" pitchFamily="34" charset="0"/>
            <a:cs typeface="Calibri" panose="020F0502020204030204" pitchFamily="34" charset="0"/>
          </a:endParaRPr>
        </a:p>
      </dgm:t>
    </dgm:pt>
    <dgm:pt modelId="{3AAA66F4-6FED-4EE8-8263-21C76873049E}" type="parTrans" cxnId="{C4155C3E-70B5-4538-AE3A-613038FAA7FA}">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6845D3B0-F951-4C97-9B3D-3790AD446E80}" type="sibTrans" cxnId="{C4155C3E-70B5-4538-AE3A-613038FAA7FA}">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D52F2BE6-4A1C-4EA3-B29A-AB7B1B708C8C}">
      <dgm:prSet custT="1"/>
      <dgm:spPr/>
      <dgm:t>
        <a:bodyPr/>
        <a:lstStyle/>
        <a:p>
          <a:pPr algn="ctr"/>
          <a:r>
            <a:rPr lang="en-US" sz="1100" dirty="0" err="1">
              <a:solidFill>
                <a:schemeClr val="tx1"/>
              </a:solidFill>
              <a:latin typeface="Calibri" panose="020F0502020204030204" pitchFamily="34" charset="0"/>
              <a:cs typeface="Calibri" panose="020F0502020204030204" pitchFamily="34" charset="0"/>
            </a:rPr>
            <a:t>Bước</a:t>
          </a:r>
          <a:r>
            <a:rPr lang="en-US" sz="1100" dirty="0">
              <a:solidFill>
                <a:schemeClr val="tx1"/>
              </a:solidFill>
              <a:latin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cs typeface="Calibri" panose="020F0502020204030204" pitchFamily="34" charset="0"/>
            </a:rPr>
            <a:t>công</a:t>
          </a:r>
          <a:r>
            <a:rPr lang="en-US" sz="1100" dirty="0">
              <a:solidFill>
                <a:schemeClr val="tx1"/>
              </a:solidFill>
              <a:latin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cs typeface="Calibri" panose="020F0502020204030204" pitchFamily="34" charset="0"/>
            </a:rPr>
            <a:t>việc</a:t>
          </a:r>
          <a:r>
            <a:rPr lang="en-US" sz="1100" dirty="0">
              <a:solidFill>
                <a:schemeClr val="tx1"/>
              </a:solidFill>
              <a:latin typeface="Calibri" panose="020F0502020204030204" pitchFamily="34" charset="0"/>
              <a:cs typeface="Calibri" panose="020F0502020204030204" pitchFamily="34" charset="0"/>
            </a:rPr>
            <a:t> 1.1.1</a:t>
          </a:r>
        </a:p>
      </dgm:t>
    </dgm:pt>
    <dgm:pt modelId="{9FAAA2EC-C43C-4199-9DED-2DD39AED50E6}" type="parTrans" cxnId="{52C8171C-438C-445B-8C7B-F3DB60A261AE}">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4BE422C8-2C36-42D5-83B8-7579B7575A5C}" type="sibTrans" cxnId="{52C8171C-438C-445B-8C7B-F3DB60A261AE}">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C2317819-AACE-4F03-A171-B3631DD2766C}">
      <dgm:prSet custT="1"/>
      <dgm:spPr/>
      <dgm:t>
        <a:bodyPr/>
        <a:lstStyle/>
        <a:p>
          <a:pPr algn="ctr"/>
          <a:r>
            <a:rPr lang="en-US" sz="1100" dirty="0" err="1">
              <a:solidFill>
                <a:schemeClr val="tx1"/>
              </a:solidFill>
              <a:latin typeface="Calibri" panose="020F0502020204030204" pitchFamily="34" charset="0"/>
              <a:cs typeface="Calibri" panose="020F0502020204030204" pitchFamily="34" charset="0"/>
            </a:rPr>
            <a:t>Bước</a:t>
          </a:r>
          <a:r>
            <a:rPr lang="en-US" sz="1100" dirty="0">
              <a:solidFill>
                <a:schemeClr val="tx1"/>
              </a:solidFill>
              <a:latin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cs typeface="Calibri" panose="020F0502020204030204" pitchFamily="34" charset="0"/>
            </a:rPr>
            <a:t>công</a:t>
          </a:r>
          <a:r>
            <a:rPr lang="en-US" sz="1100" dirty="0">
              <a:solidFill>
                <a:schemeClr val="tx1"/>
              </a:solidFill>
              <a:latin typeface="Calibri" panose="020F0502020204030204" pitchFamily="34" charset="0"/>
              <a:cs typeface="Calibri" panose="020F0502020204030204" pitchFamily="34" charset="0"/>
            </a:rPr>
            <a:t> </a:t>
          </a:r>
          <a:r>
            <a:rPr lang="en-US" sz="1100" dirty="0" err="1">
              <a:solidFill>
                <a:schemeClr val="tx1"/>
              </a:solidFill>
              <a:latin typeface="Calibri" panose="020F0502020204030204" pitchFamily="34" charset="0"/>
              <a:cs typeface="Calibri" panose="020F0502020204030204" pitchFamily="34" charset="0"/>
            </a:rPr>
            <a:t>việc</a:t>
          </a:r>
          <a:r>
            <a:rPr lang="en-US" sz="1100" dirty="0">
              <a:solidFill>
                <a:schemeClr val="tx1"/>
              </a:solidFill>
              <a:latin typeface="Calibri" panose="020F0502020204030204" pitchFamily="34" charset="0"/>
              <a:cs typeface="Calibri" panose="020F0502020204030204" pitchFamily="34" charset="0"/>
            </a:rPr>
            <a:t> 1.1.b</a:t>
          </a:r>
        </a:p>
      </dgm:t>
    </dgm:pt>
    <dgm:pt modelId="{F48FD392-5E6B-4D6A-A3C3-0FFCE695326A}" type="parTrans" cxnId="{D22D7946-7990-4297-930B-7A6567409A3C}">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1D025268-337F-4604-A183-9B14FB039E7F}" type="sibTrans" cxnId="{D22D7946-7990-4297-930B-7A6567409A3C}">
      <dgm:prSet/>
      <dgm:spPr/>
      <dgm:t>
        <a:bodyPr/>
        <a:lstStyle/>
        <a:p>
          <a:pPr algn="ctr"/>
          <a:endParaRPr lang="en-US" sz="1100">
            <a:solidFill>
              <a:schemeClr val="tx1"/>
            </a:solidFill>
            <a:latin typeface="Calibri" panose="020F0502020204030204" pitchFamily="34" charset="0"/>
            <a:cs typeface="Calibri" panose="020F0502020204030204" pitchFamily="34" charset="0"/>
          </a:endParaRPr>
        </a:p>
      </dgm:t>
    </dgm:pt>
    <dgm:pt modelId="{539F5A97-8AC5-49BC-B479-F3A7795BB6B6}" type="pres">
      <dgm:prSet presAssocID="{FBD37BDC-4322-4A0B-95C2-DD0D84AB2DFF}" presName="mainComposite" presStyleCnt="0">
        <dgm:presLayoutVars>
          <dgm:chPref val="1"/>
          <dgm:dir/>
          <dgm:animOne val="branch"/>
          <dgm:animLvl val="lvl"/>
          <dgm:resizeHandles val="exact"/>
        </dgm:presLayoutVars>
      </dgm:prSet>
      <dgm:spPr/>
    </dgm:pt>
    <dgm:pt modelId="{CB17F42B-6D6E-43B7-8961-F8BF5A503E4B}" type="pres">
      <dgm:prSet presAssocID="{FBD37BDC-4322-4A0B-95C2-DD0D84AB2DFF}" presName="hierFlow" presStyleCnt="0"/>
      <dgm:spPr/>
    </dgm:pt>
    <dgm:pt modelId="{F812D011-5FA0-4F21-B34A-BDA616221FE8}" type="pres">
      <dgm:prSet presAssocID="{FBD37BDC-4322-4A0B-95C2-DD0D84AB2DFF}" presName="hierChild1" presStyleCnt="0">
        <dgm:presLayoutVars>
          <dgm:chPref val="1"/>
          <dgm:animOne val="branch"/>
          <dgm:animLvl val="lvl"/>
        </dgm:presLayoutVars>
      </dgm:prSet>
      <dgm:spPr/>
    </dgm:pt>
    <dgm:pt modelId="{B984CB36-4A85-4DAB-B875-270CCE814456}" type="pres">
      <dgm:prSet presAssocID="{56120689-3F55-4CB9-A89A-FC30E00BF6AA}" presName="Name14" presStyleCnt="0"/>
      <dgm:spPr/>
    </dgm:pt>
    <dgm:pt modelId="{E81EE74B-986A-4D8A-A967-02C39D89E412}" type="pres">
      <dgm:prSet presAssocID="{56120689-3F55-4CB9-A89A-FC30E00BF6AA}" presName="level1Shape" presStyleLbl="node0" presStyleIdx="0" presStyleCnt="1">
        <dgm:presLayoutVars>
          <dgm:chPref val="3"/>
        </dgm:presLayoutVars>
      </dgm:prSet>
      <dgm:spPr/>
    </dgm:pt>
    <dgm:pt modelId="{621B9F45-6017-4F11-B145-AC3292709B57}" type="pres">
      <dgm:prSet presAssocID="{56120689-3F55-4CB9-A89A-FC30E00BF6AA}" presName="hierChild2" presStyleCnt="0"/>
      <dgm:spPr/>
    </dgm:pt>
    <dgm:pt modelId="{473D62BA-9DFA-4F0D-93A5-3AA8E35CFF61}" type="pres">
      <dgm:prSet presAssocID="{5921E77E-6AFA-4371-8EBE-B17613B061CB}" presName="Name19" presStyleLbl="parChTrans1D2" presStyleIdx="0" presStyleCnt="2"/>
      <dgm:spPr/>
    </dgm:pt>
    <dgm:pt modelId="{5D61A028-B4AB-4642-8302-549DA4D2DC0A}" type="pres">
      <dgm:prSet presAssocID="{E1E22913-9C19-441E-A3CC-CE635DDFE905}" presName="Name21" presStyleCnt="0"/>
      <dgm:spPr/>
    </dgm:pt>
    <dgm:pt modelId="{67F8A8A2-810D-441F-AFF3-4B5273B11DB4}" type="pres">
      <dgm:prSet presAssocID="{E1E22913-9C19-441E-A3CC-CE635DDFE905}" presName="level2Shape" presStyleLbl="node2" presStyleIdx="0" presStyleCnt="2"/>
      <dgm:spPr/>
    </dgm:pt>
    <dgm:pt modelId="{4784F89E-FDEC-49B5-8FED-02BE61029128}" type="pres">
      <dgm:prSet presAssocID="{E1E22913-9C19-441E-A3CC-CE635DDFE905}" presName="hierChild3" presStyleCnt="0"/>
      <dgm:spPr/>
    </dgm:pt>
    <dgm:pt modelId="{B77273F2-F477-42A7-A6AC-CEFC4988A2D6}" type="pres">
      <dgm:prSet presAssocID="{FAC3C8F4-561D-4CC0-A3E8-DEB695629F4A}" presName="Name19" presStyleLbl="parChTrans1D3" presStyleIdx="0" presStyleCnt="5"/>
      <dgm:spPr/>
    </dgm:pt>
    <dgm:pt modelId="{57A91ACB-7B11-42BC-8182-3752F59B5447}" type="pres">
      <dgm:prSet presAssocID="{BEE8096A-CC9A-4EFF-9A30-10323D5348C1}" presName="Name21" presStyleCnt="0"/>
      <dgm:spPr/>
    </dgm:pt>
    <dgm:pt modelId="{BECCE951-DF37-49D3-B8C3-9267BAD4ED2E}" type="pres">
      <dgm:prSet presAssocID="{BEE8096A-CC9A-4EFF-9A30-10323D5348C1}" presName="level2Shape" presStyleLbl="node3" presStyleIdx="0" presStyleCnt="5"/>
      <dgm:spPr/>
    </dgm:pt>
    <dgm:pt modelId="{93295105-8764-4279-809C-89BA0971CAB1}" type="pres">
      <dgm:prSet presAssocID="{BEE8096A-CC9A-4EFF-9A30-10323D5348C1}" presName="hierChild3" presStyleCnt="0"/>
      <dgm:spPr/>
    </dgm:pt>
    <dgm:pt modelId="{486DD54C-135D-455B-856B-EDF784A1F458}" type="pres">
      <dgm:prSet presAssocID="{9FAAA2EC-C43C-4199-9DED-2DD39AED50E6}" presName="Name19" presStyleLbl="parChTrans1D4" presStyleIdx="0" presStyleCnt="2"/>
      <dgm:spPr/>
    </dgm:pt>
    <dgm:pt modelId="{31A68724-871B-41A9-85D8-66619B6EE7CD}" type="pres">
      <dgm:prSet presAssocID="{D52F2BE6-4A1C-4EA3-B29A-AB7B1B708C8C}" presName="Name21" presStyleCnt="0"/>
      <dgm:spPr/>
    </dgm:pt>
    <dgm:pt modelId="{1D156D5C-3AD3-4835-9AF6-24AE12243E46}" type="pres">
      <dgm:prSet presAssocID="{D52F2BE6-4A1C-4EA3-B29A-AB7B1B708C8C}" presName="level2Shape" presStyleLbl="node4" presStyleIdx="0" presStyleCnt="2" custScaleX="131268"/>
      <dgm:spPr/>
    </dgm:pt>
    <dgm:pt modelId="{E8715420-DA43-4D2F-927A-364C45033500}" type="pres">
      <dgm:prSet presAssocID="{D52F2BE6-4A1C-4EA3-B29A-AB7B1B708C8C}" presName="hierChild3" presStyleCnt="0"/>
      <dgm:spPr/>
    </dgm:pt>
    <dgm:pt modelId="{48461AA5-DCD4-4753-8701-7C47187DC7DC}" type="pres">
      <dgm:prSet presAssocID="{F48FD392-5E6B-4D6A-A3C3-0FFCE695326A}" presName="Name19" presStyleLbl="parChTrans1D4" presStyleIdx="1" presStyleCnt="2"/>
      <dgm:spPr/>
    </dgm:pt>
    <dgm:pt modelId="{FC7C001A-2F31-4466-8513-70C46FA6BE20}" type="pres">
      <dgm:prSet presAssocID="{C2317819-AACE-4F03-A171-B3631DD2766C}" presName="Name21" presStyleCnt="0"/>
      <dgm:spPr/>
    </dgm:pt>
    <dgm:pt modelId="{E048749D-88A8-4E22-954C-3A1C5C988076}" type="pres">
      <dgm:prSet presAssocID="{C2317819-AACE-4F03-A171-B3631DD2766C}" presName="level2Shape" presStyleLbl="node4" presStyleIdx="1" presStyleCnt="2" custScaleX="120242"/>
      <dgm:spPr/>
    </dgm:pt>
    <dgm:pt modelId="{CCF5F772-4F5E-4D83-8285-2229C1FA13B2}" type="pres">
      <dgm:prSet presAssocID="{C2317819-AACE-4F03-A171-B3631DD2766C}" presName="hierChild3" presStyleCnt="0"/>
      <dgm:spPr/>
    </dgm:pt>
    <dgm:pt modelId="{90A507B8-3268-4125-84D9-5286F5E7FDF2}" type="pres">
      <dgm:prSet presAssocID="{672D2CB6-DD38-42D4-8274-C4BA97255A1F}" presName="Name19" presStyleLbl="parChTrans1D3" presStyleIdx="1" presStyleCnt="5"/>
      <dgm:spPr/>
    </dgm:pt>
    <dgm:pt modelId="{A2309960-B5EA-44FC-AB70-F6362863DC66}" type="pres">
      <dgm:prSet presAssocID="{0E297A24-C3EE-48A1-B078-4944130E1C52}" presName="Name21" presStyleCnt="0"/>
      <dgm:spPr/>
    </dgm:pt>
    <dgm:pt modelId="{1C2E95A7-5B72-4769-802C-62CDAFA92F3D}" type="pres">
      <dgm:prSet presAssocID="{0E297A24-C3EE-48A1-B078-4944130E1C52}" presName="level2Shape" presStyleLbl="node3" presStyleIdx="1" presStyleCnt="5" custScaleX="97902"/>
      <dgm:spPr/>
    </dgm:pt>
    <dgm:pt modelId="{802F8018-972A-4C6B-918F-2000B1D524B7}" type="pres">
      <dgm:prSet presAssocID="{0E297A24-C3EE-48A1-B078-4944130E1C52}" presName="hierChild3" presStyleCnt="0"/>
      <dgm:spPr/>
    </dgm:pt>
    <dgm:pt modelId="{FA3458DF-7FB1-4CE4-992B-969DBB48DB63}" type="pres">
      <dgm:prSet presAssocID="{6B9CC5FB-B326-42C5-A06D-ECDE5F82A78D}" presName="Name19" presStyleLbl="parChTrans1D2" presStyleIdx="1" presStyleCnt="2"/>
      <dgm:spPr/>
    </dgm:pt>
    <dgm:pt modelId="{4A9D51C0-1939-4EEF-94F1-3A9F2ECB6494}" type="pres">
      <dgm:prSet presAssocID="{7F60BFF0-2FAA-4715-842B-65DD8A93F36E}" presName="Name21" presStyleCnt="0"/>
      <dgm:spPr/>
    </dgm:pt>
    <dgm:pt modelId="{B9F2F8FF-3DEA-444B-B579-6E759781F473}" type="pres">
      <dgm:prSet presAssocID="{7F60BFF0-2FAA-4715-842B-65DD8A93F36E}" presName="level2Shape" presStyleLbl="node2" presStyleIdx="1" presStyleCnt="2"/>
      <dgm:spPr/>
    </dgm:pt>
    <dgm:pt modelId="{1A223D62-095C-41CF-93CB-2BB5BF774F04}" type="pres">
      <dgm:prSet presAssocID="{7F60BFF0-2FAA-4715-842B-65DD8A93F36E}" presName="hierChild3" presStyleCnt="0"/>
      <dgm:spPr/>
    </dgm:pt>
    <dgm:pt modelId="{408508D4-2F12-4A42-80DC-DDD93DA3B7A0}" type="pres">
      <dgm:prSet presAssocID="{7D5422D8-BCF8-4E0E-A3B3-78B16F6525E1}" presName="Name19" presStyleLbl="parChTrans1D3" presStyleIdx="2" presStyleCnt="5"/>
      <dgm:spPr/>
    </dgm:pt>
    <dgm:pt modelId="{3DB7ADE0-1C03-4F9B-BE8E-A0A502C96807}" type="pres">
      <dgm:prSet presAssocID="{421D8E57-D918-4ABA-8860-FDADC0CD6DFD}" presName="Name21" presStyleCnt="0"/>
      <dgm:spPr/>
    </dgm:pt>
    <dgm:pt modelId="{5CC96A86-FF70-4A4A-A416-763D8A3D817C}" type="pres">
      <dgm:prSet presAssocID="{421D8E57-D918-4ABA-8860-FDADC0CD6DFD}" presName="level2Shape" presStyleLbl="node3" presStyleIdx="2" presStyleCnt="5"/>
      <dgm:spPr/>
    </dgm:pt>
    <dgm:pt modelId="{F385700D-DF34-4721-B349-91B4088E778B}" type="pres">
      <dgm:prSet presAssocID="{421D8E57-D918-4ABA-8860-FDADC0CD6DFD}" presName="hierChild3" presStyleCnt="0"/>
      <dgm:spPr/>
    </dgm:pt>
    <dgm:pt modelId="{C9EB40D1-1C8E-4C70-AB69-970CF1292BCE}" type="pres">
      <dgm:prSet presAssocID="{85FD2403-1CC5-4F2D-BE8B-25E50107E489}" presName="Name19" presStyleLbl="parChTrans1D3" presStyleIdx="3" presStyleCnt="5"/>
      <dgm:spPr/>
    </dgm:pt>
    <dgm:pt modelId="{D38C7070-D1C3-4E96-8BE7-98C5CDA19210}" type="pres">
      <dgm:prSet presAssocID="{B6EEA687-7CFB-4E3B-BAF1-2CF595349142}" presName="Name21" presStyleCnt="0"/>
      <dgm:spPr/>
    </dgm:pt>
    <dgm:pt modelId="{B707F49D-C668-4726-9135-8C0F12604A4F}" type="pres">
      <dgm:prSet presAssocID="{B6EEA687-7CFB-4E3B-BAF1-2CF595349142}" presName="level2Shape" presStyleLbl="node3" presStyleIdx="3" presStyleCnt="5"/>
      <dgm:spPr/>
    </dgm:pt>
    <dgm:pt modelId="{FB6C27DB-13B9-4191-9637-8EEBE17FEE98}" type="pres">
      <dgm:prSet presAssocID="{B6EEA687-7CFB-4E3B-BAF1-2CF595349142}" presName="hierChild3" presStyleCnt="0"/>
      <dgm:spPr/>
    </dgm:pt>
    <dgm:pt modelId="{F6077DA1-5E4D-449E-AB65-FF9CCD771952}" type="pres">
      <dgm:prSet presAssocID="{3AAA66F4-6FED-4EE8-8263-21C76873049E}" presName="Name19" presStyleLbl="parChTrans1D3" presStyleIdx="4" presStyleCnt="5"/>
      <dgm:spPr/>
    </dgm:pt>
    <dgm:pt modelId="{AB176968-DCC5-4BD3-BDCB-1F312361A3EA}" type="pres">
      <dgm:prSet presAssocID="{CA0E0BB3-95F4-434C-BF58-DA49B9F0A77E}" presName="Name21" presStyleCnt="0"/>
      <dgm:spPr/>
    </dgm:pt>
    <dgm:pt modelId="{9ABDCEC4-31AB-4B46-84C9-B3D15119980E}" type="pres">
      <dgm:prSet presAssocID="{CA0E0BB3-95F4-434C-BF58-DA49B9F0A77E}" presName="level2Shape" presStyleLbl="node3" presStyleIdx="4" presStyleCnt="5"/>
      <dgm:spPr/>
    </dgm:pt>
    <dgm:pt modelId="{1F3C62B8-F608-4A58-8433-4B4223783405}" type="pres">
      <dgm:prSet presAssocID="{CA0E0BB3-95F4-434C-BF58-DA49B9F0A77E}" presName="hierChild3" presStyleCnt="0"/>
      <dgm:spPr/>
    </dgm:pt>
    <dgm:pt modelId="{5190AF1A-C091-4E34-B7C4-4F40B3AB8A81}" type="pres">
      <dgm:prSet presAssocID="{FBD37BDC-4322-4A0B-95C2-DD0D84AB2DFF}" presName="bgShapesFlow" presStyleCnt="0"/>
      <dgm:spPr/>
    </dgm:pt>
  </dgm:ptLst>
  <dgm:cxnLst>
    <dgm:cxn modelId="{A32A2401-6FA9-4859-8624-6A3C5F8D7E97}" type="presOf" srcId="{BEE8096A-CC9A-4EFF-9A30-10323D5348C1}" destId="{BECCE951-DF37-49D3-B8C3-9267BAD4ED2E}" srcOrd="0" destOrd="0" presId="urn:microsoft.com/office/officeart/2005/8/layout/hierarchy6"/>
    <dgm:cxn modelId="{69CDED0E-2D0B-4D4B-915B-4BBE6ABA569F}" type="presOf" srcId="{7D5422D8-BCF8-4E0E-A3B3-78B16F6525E1}" destId="{408508D4-2F12-4A42-80DC-DDD93DA3B7A0}" srcOrd="0" destOrd="0" presId="urn:microsoft.com/office/officeart/2005/8/layout/hierarchy6"/>
    <dgm:cxn modelId="{CE2C4516-0A86-42E0-BAFD-1E2C9AC23E14}" type="presOf" srcId="{672D2CB6-DD38-42D4-8274-C4BA97255A1F}" destId="{90A507B8-3268-4125-84D9-5286F5E7FDF2}" srcOrd="0" destOrd="0" presId="urn:microsoft.com/office/officeart/2005/8/layout/hierarchy6"/>
    <dgm:cxn modelId="{77AEC016-9EEB-488D-93F0-DFA3D1017C4F}" srcId="{56120689-3F55-4CB9-A89A-FC30E00BF6AA}" destId="{7F60BFF0-2FAA-4715-842B-65DD8A93F36E}" srcOrd="1" destOrd="0" parTransId="{6B9CC5FB-B326-42C5-A06D-ECDE5F82A78D}" sibTransId="{CCE98C1C-248A-431F-B68B-A7A4C62BF61E}"/>
    <dgm:cxn modelId="{52C8171C-438C-445B-8C7B-F3DB60A261AE}" srcId="{BEE8096A-CC9A-4EFF-9A30-10323D5348C1}" destId="{D52F2BE6-4A1C-4EA3-B29A-AB7B1B708C8C}" srcOrd="0" destOrd="0" parTransId="{9FAAA2EC-C43C-4199-9DED-2DD39AED50E6}" sibTransId="{4BE422C8-2C36-42D5-83B8-7579B7575A5C}"/>
    <dgm:cxn modelId="{C3CA751D-F105-42C8-9BC7-40AF6CB67574}" type="presOf" srcId="{5921E77E-6AFA-4371-8EBE-B17613B061CB}" destId="{473D62BA-9DFA-4F0D-93A5-3AA8E35CFF61}" srcOrd="0" destOrd="0" presId="urn:microsoft.com/office/officeart/2005/8/layout/hierarchy6"/>
    <dgm:cxn modelId="{7A020A37-2DB3-4CA0-9E8F-24AB75AD3485}" type="presOf" srcId="{B6EEA687-7CFB-4E3B-BAF1-2CF595349142}" destId="{B707F49D-C668-4726-9135-8C0F12604A4F}" srcOrd="0" destOrd="0" presId="urn:microsoft.com/office/officeart/2005/8/layout/hierarchy6"/>
    <dgm:cxn modelId="{B86AE83A-EE2C-4445-96C5-A0C8EBD6AD3B}" type="presOf" srcId="{FAC3C8F4-561D-4CC0-A3E8-DEB695629F4A}" destId="{B77273F2-F477-42A7-A6AC-CEFC4988A2D6}" srcOrd="0" destOrd="0" presId="urn:microsoft.com/office/officeart/2005/8/layout/hierarchy6"/>
    <dgm:cxn modelId="{A4F9213D-D59D-4B61-B442-57325D06B251}" srcId="{56120689-3F55-4CB9-A89A-FC30E00BF6AA}" destId="{E1E22913-9C19-441E-A3CC-CE635DDFE905}" srcOrd="0" destOrd="0" parTransId="{5921E77E-6AFA-4371-8EBE-B17613B061CB}" sibTransId="{3BE1DAF6-21B7-4C32-A693-3E58F4BA7458}"/>
    <dgm:cxn modelId="{C4155C3E-70B5-4538-AE3A-613038FAA7FA}" srcId="{7F60BFF0-2FAA-4715-842B-65DD8A93F36E}" destId="{CA0E0BB3-95F4-434C-BF58-DA49B9F0A77E}" srcOrd="2" destOrd="0" parTransId="{3AAA66F4-6FED-4EE8-8263-21C76873049E}" sibTransId="{6845D3B0-F951-4C97-9B3D-3790AD446E80}"/>
    <dgm:cxn modelId="{B084B15B-9EE6-4BA5-BE49-1BD4A4D93DC8}" type="presOf" srcId="{421D8E57-D918-4ABA-8860-FDADC0CD6DFD}" destId="{5CC96A86-FF70-4A4A-A416-763D8A3D817C}" srcOrd="0" destOrd="0" presId="urn:microsoft.com/office/officeart/2005/8/layout/hierarchy6"/>
    <dgm:cxn modelId="{D22D7946-7990-4297-930B-7A6567409A3C}" srcId="{BEE8096A-CC9A-4EFF-9A30-10323D5348C1}" destId="{C2317819-AACE-4F03-A171-B3631DD2766C}" srcOrd="1" destOrd="0" parTransId="{F48FD392-5E6B-4D6A-A3C3-0FFCE695326A}" sibTransId="{1D025268-337F-4604-A183-9B14FB039E7F}"/>
    <dgm:cxn modelId="{AAEC2A6D-5EE7-4559-A870-446841B0A4C7}" type="presOf" srcId="{FBD37BDC-4322-4A0B-95C2-DD0D84AB2DFF}" destId="{539F5A97-8AC5-49BC-B479-F3A7795BB6B6}" srcOrd="0" destOrd="0" presId="urn:microsoft.com/office/officeart/2005/8/layout/hierarchy6"/>
    <dgm:cxn modelId="{E3E48B84-2684-4161-B3B1-48324B33521C}" type="presOf" srcId="{D52F2BE6-4A1C-4EA3-B29A-AB7B1B708C8C}" destId="{1D156D5C-3AD3-4835-9AF6-24AE12243E46}" srcOrd="0" destOrd="0" presId="urn:microsoft.com/office/officeart/2005/8/layout/hierarchy6"/>
    <dgm:cxn modelId="{B7876091-AA35-4046-874E-0EE793A3E118}" type="presOf" srcId="{56120689-3F55-4CB9-A89A-FC30E00BF6AA}" destId="{E81EE74B-986A-4D8A-A967-02C39D89E412}" srcOrd="0" destOrd="0" presId="urn:microsoft.com/office/officeart/2005/8/layout/hierarchy6"/>
    <dgm:cxn modelId="{10325592-118E-497F-9423-E180DAA2D9DA}" type="presOf" srcId="{9FAAA2EC-C43C-4199-9DED-2DD39AED50E6}" destId="{486DD54C-135D-455B-856B-EDF784A1F458}" srcOrd="0" destOrd="0" presId="urn:microsoft.com/office/officeart/2005/8/layout/hierarchy6"/>
    <dgm:cxn modelId="{65EB7497-AFBC-48FE-8F1B-EAFD1FE16EB6}" srcId="{7F60BFF0-2FAA-4715-842B-65DD8A93F36E}" destId="{421D8E57-D918-4ABA-8860-FDADC0CD6DFD}" srcOrd="0" destOrd="0" parTransId="{7D5422D8-BCF8-4E0E-A3B3-78B16F6525E1}" sibTransId="{51560588-F3E8-48CA-B7AD-7DD3CF3A3A31}"/>
    <dgm:cxn modelId="{8711E698-FF14-4EF2-9980-928566BAD9B3}" srcId="{FBD37BDC-4322-4A0B-95C2-DD0D84AB2DFF}" destId="{56120689-3F55-4CB9-A89A-FC30E00BF6AA}" srcOrd="0" destOrd="0" parTransId="{2D4AFCEB-8914-4280-8D73-9E673A16095F}" sibTransId="{C1C9D4C0-6C0E-4469-B03E-39938C88BF63}"/>
    <dgm:cxn modelId="{75A408AD-5EAA-417B-9947-33EF21AA2020}" type="presOf" srcId="{6B9CC5FB-B326-42C5-A06D-ECDE5F82A78D}" destId="{FA3458DF-7FB1-4CE4-992B-969DBB48DB63}" srcOrd="0" destOrd="0" presId="urn:microsoft.com/office/officeart/2005/8/layout/hierarchy6"/>
    <dgm:cxn modelId="{4916FDB6-8038-4F20-BDA6-30B136E3BF4D}" srcId="{E1E22913-9C19-441E-A3CC-CE635DDFE905}" destId="{BEE8096A-CC9A-4EFF-9A30-10323D5348C1}" srcOrd="0" destOrd="0" parTransId="{FAC3C8F4-561D-4CC0-A3E8-DEB695629F4A}" sibTransId="{CFB982FF-255F-44B7-ACD6-0C7550C85857}"/>
    <dgm:cxn modelId="{EDD814C6-7E02-4F02-8F85-58392B652151}" type="presOf" srcId="{E1E22913-9C19-441E-A3CC-CE635DDFE905}" destId="{67F8A8A2-810D-441F-AFF3-4B5273B11DB4}" srcOrd="0" destOrd="0" presId="urn:microsoft.com/office/officeart/2005/8/layout/hierarchy6"/>
    <dgm:cxn modelId="{9598D3DB-552F-4666-BE00-6CF916F0614D}" type="presOf" srcId="{CA0E0BB3-95F4-434C-BF58-DA49B9F0A77E}" destId="{9ABDCEC4-31AB-4B46-84C9-B3D15119980E}" srcOrd="0" destOrd="0" presId="urn:microsoft.com/office/officeart/2005/8/layout/hierarchy6"/>
    <dgm:cxn modelId="{A1B487E6-9124-428F-A9CB-BAF8633653F3}" type="presOf" srcId="{85FD2403-1CC5-4F2D-BE8B-25E50107E489}" destId="{C9EB40D1-1C8E-4C70-AB69-970CF1292BCE}" srcOrd="0" destOrd="0" presId="urn:microsoft.com/office/officeart/2005/8/layout/hierarchy6"/>
    <dgm:cxn modelId="{25E2D3E6-B2FD-404F-84D5-78EBF460B2A0}" srcId="{E1E22913-9C19-441E-A3CC-CE635DDFE905}" destId="{0E297A24-C3EE-48A1-B078-4944130E1C52}" srcOrd="1" destOrd="0" parTransId="{672D2CB6-DD38-42D4-8274-C4BA97255A1F}" sibTransId="{3A342C28-2D34-4025-A0F6-CF017A96E1F7}"/>
    <dgm:cxn modelId="{0360FAE8-C232-4D55-9F42-C19FCC723861}" type="presOf" srcId="{3AAA66F4-6FED-4EE8-8263-21C76873049E}" destId="{F6077DA1-5E4D-449E-AB65-FF9CCD771952}" srcOrd="0" destOrd="0" presId="urn:microsoft.com/office/officeart/2005/8/layout/hierarchy6"/>
    <dgm:cxn modelId="{ACE8F1EB-0312-4E5F-B798-B6DCEE1BAE44}" type="presOf" srcId="{0E297A24-C3EE-48A1-B078-4944130E1C52}" destId="{1C2E95A7-5B72-4769-802C-62CDAFA92F3D}" srcOrd="0" destOrd="0" presId="urn:microsoft.com/office/officeart/2005/8/layout/hierarchy6"/>
    <dgm:cxn modelId="{DDFD52F1-4D37-4336-BD03-37C3AB58AF23}" type="presOf" srcId="{C2317819-AACE-4F03-A171-B3631DD2766C}" destId="{E048749D-88A8-4E22-954C-3A1C5C988076}" srcOrd="0" destOrd="0" presId="urn:microsoft.com/office/officeart/2005/8/layout/hierarchy6"/>
    <dgm:cxn modelId="{D743C8F8-DCDF-4CA0-B170-43FE8825C3F7}" type="presOf" srcId="{7F60BFF0-2FAA-4715-842B-65DD8A93F36E}" destId="{B9F2F8FF-3DEA-444B-B579-6E759781F473}" srcOrd="0" destOrd="0" presId="urn:microsoft.com/office/officeart/2005/8/layout/hierarchy6"/>
    <dgm:cxn modelId="{A4963FFC-E046-41B2-8A2C-A7F1671F5407}" srcId="{7F60BFF0-2FAA-4715-842B-65DD8A93F36E}" destId="{B6EEA687-7CFB-4E3B-BAF1-2CF595349142}" srcOrd="1" destOrd="0" parTransId="{85FD2403-1CC5-4F2D-BE8B-25E50107E489}" sibTransId="{E2E0F2F4-6208-448C-A515-110A49A8AAB1}"/>
    <dgm:cxn modelId="{77727CFF-AA12-4E71-9C12-4C4120CA9B21}" type="presOf" srcId="{F48FD392-5E6B-4D6A-A3C3-0FFCE695326A}" destId="{48461AA5-DCD4-4753-8701-7C47187DC7DC}" srcOrd="0" destOrd="0" presId="urn:microsoft.com/office/officeart/2005/8/layout/hierarchy6"/>
    <dgm:cxn modelId="{0E42CA78-3B5F-4177-9EAE-2A596F8E884A}" type="presParOf" srcId="{539F5A97-8AC5-49BC-B479-F3A7795BB6B6}" destId="{CB17F42B-6D6E-43B7-8961-F8BF5A503E4B}" srcOrd="0" destOrd="0" presId="urn:microsoft.com/office/officeart/2005/8/layout/hierarchy6"/>
    <dgm:cxn modelId="{BEFD5689-3702-47B1-AF6D-D16E35363723}" type="presParOf" srcId="{CB17F42B-6D6E-43B7-8961-F8BF5A503E4B}" destId="{F812D011-5FA0-4F21-B34A-BDA616221FE8}" srcOrd="0" destOrd="0" presId="urn:microsoft.com/office/officeart/2005/8/layout/hierarchy6"/>
    <dgm:cxn modelId="{0107D776-4458-41AC-A1E1-296BE7ECB1B6}" type="presParOf" srcId="{F812D011-5FA0-4F21-B34A-BDA616221FE8}" destId="{B984CB36-4A85-4DAB-B875-270CCE814456}" srcOrd="0" destOrd="0" presId="urn:microsoft.com/office/officeart/2005/8/layout/hierarchy6"/>
    <dgm:cxn modelId="{C6FD4FAE-F5C5-49C4-A019-691F54EBC6A3}" type="presParOf" srcId="{B984CB36-4A85-4DAB-B875-270CCE814456}" destId="{E81EE74B-986A-4D8A-A967-02C39D89E412}" srcOrd="0" destOrd="0" presId="urn:microsoft.com/office/officeart/2005/8/layout/hierarchy6"/>
    <dgm:cxn modelId="{8A996AFC-64E2-4657-92EC-ADF0CE24F323}" type="presParOf" srcId="{B984CB36-4A85-4DAB-B875-270CCE814456}" destId="{621B9F45-6017-4F11-B145-AC3292709B57}" srcOrd="1" destOrd="0" presId="urn:microsoft.com/office/officeart/2005/8/layout/hierarchy6"/>
    <dgm:cxn modelId="{CF5AE7D6-AB51-460F-A68D-44CA3907E08F}" type="presParOf" srcId="{621B9F45-6017-4F11-B145-AC3292709B57}" destId="{473D62BA-9DFA-4F0D-93A5-3AA8E35CFF61}" srcOrd="0" destOrd="0" presId="urn:microsoft.com/office/officeart/2005/8/layout/hierarchy6"/>
    <dgm:cxn modelId="{AFF9CD2F-D84E-4236-A3CC-C2417A47A9CD}" type="presParOf" srcId="{621B9F45-6017-4F11-B145-AC3292709B57}" destId="{5D61A028-B4AB-4642-8302-549DA4D2DC0A}" srcOrd="1" destOrd="0" presId="urn:microsoft.com/office/officeart/2005/8/layout/hierarchy6"/>
    <dgm:cxn modelId="{ECD0FB71-6147-4875-9BAE-E0BC6A221FFA}" type="presParOf" srcId="{5D61A028-B4AB-4642-8302-549DA4D2DC0A}" destId="{67F8A8A2-810D-441F-AFF3-4B5273B11DB4}" srcOrd="0" destOrd="0" presId="urn:microsoft.com/office/officeart/2005/8/layout/hierarchy6"/>
    <dgm:cxn modelId="{52F08F2D-55BD-4849-960B-01B0CCC6F708}" type="presParOf" srcId="{5D61A028-B4AB-4642-8302-549DA4D2DC0A}" destId="{4784F89E-FDEC-49B5-8FED-02BE61029128}" srcOrd="1" destOrd="0" presId="urn:microsoft.com/office/officeart/2005/8/layout/hierarchy6"/>
    <dgm:cxn modelId="{E1E0593A-6535-46C0-83C9-24D3CA427D01}" type="presParOf" srcId="{4784F89E-FDEC-49B5-8FED-02BE61029128}" destId="{B77273F2-F477-42A7-A6AC-CEFC4988A2D6}" srcOrd="0" destOrd="0" presId="urn:microsoft.com/office/officeart/2005/8/layout/hierarchy6"/>
    <dgm:cxn modelId="{7960190B-37A0-435D-ADF2-ED5F51D7DEBA}" type="presParOf" srcId="{4784F89E-FDEC-49B5-8FED-02BE61029128}" destId="{57A91ACB-7B11-42BC-8182-3752F59B5447}" srcOrd="1" destOrd="0" presId="urn:microsoft.com/office/officeart/2005/8/layout/hierarchy6"/>
    <dgm:cxn modelId="{F276D91C-10B4-42BC-9142-509427D8A6FF}" type="presParOf" srcId="{57A91ACB-7B11-42BC-8182-3752F59B5447}" destId="{BECCE951-DF37-49D3-B8C3-9267BAD4ED2E}" srcOrd="0" destOrd="0" presId="urn:microsoft.com/office/officeart/2005/8/layout/hierarchy6"/>
    <dgm:cxn modelId="{680D2239-4D80-4AA8-BDC4-957778E185A0}" type="presParOf" srcId="{57A91ACB-7B11-42BC-8182-3752F59B5447}" destId="{93295105-8764-4279-809C-89BA0971CAB1}" srcOrd="1" destOrd="0" presId="urn:microsoft.com/office/officeart/2005/8/layout/hierarchy6"/>
    <dgm:cxn modelId="{A180ABAD-CCE9-4262-BEE0-8EBA46ABB7A3}" type="presParOf" srcId="{93295105-8764-4279-809C-89BA0971CAB1}" destId="{486DD54C-135D-455B-856B-EDF784A1F458}" srcOrd="0" destOrd="0" presId="urn:microsoft.com/office/officeart/2005/8/layout/hierarchy6"/>
    <dgm:cxn modelId="{BB96C294-6447-46C3-A746-57560120D2DA}" type="presParOf" srcId="{93295105-8764-4279-809C-89BA0971CAB1}" destId="{31A68724-871B-41A9-85D8-66619B6EE7CD}" srcOrd="1" destOrd="0" presId="urn:microsoft.com/office/officeart/2005/8/layout/hierarchy6"/>
    <dgm:cxn modelId="{D93E20BE-CCE6-4D30-BD17-B0C67B7BC516}" type="presParOf" srcId="{31A68724-871B-41A9-85D8-66619B6EE7CD}" destId="{1D156D5C-3AD3-4835-9AF6-24AE12243E46}" srcOrd="0" destOrd="0" presId="urn:microsoft.com/office/officeart/2005/8/layout/hierarchy6"/>
    <dgm:cxn modelId="{F7742CD3-E7B7-4870-AA25-B0E592D29546}" type="presParOf" srcId="{31A68724-871B-41A9-85D8-66619B6EE7CD}" destId="{E8715420-DA43-4D2F-927A-364C45033500}" srcOrd="1" destOrd="0" presId="urn:microsoft.com/office/officeart/2005/8/layout/hierarchy6"/>
    <dgm:cxn modelId="{F75CA03D-4C52-40EF-9501-9A2A6F24CB61}" type="presParOf" srcId="{93295105-8764-4279-809C-89BA0971CAB1}" destId="{48461AA5-DCD4-4753-8701-7C47187DC7DC}" srcOrd="2" destOrd="0" presId="urn:microsoft.com/office/officeart/2005/8/layout/hierarchy6"/>
    <dgm:cxn modelId="{57F42820-D728-4A32-B05A-99FBFF6AAE0B}" type="presParOf" srcId="{93295105-8764-4279-809C-89BA0971CAB1}" destId="{FC7C001A-2F31-4466-8513-70C46FA6BE20}" srcOrd="3" destOrd="0" presId="urn:microsoft.com/office/officeart/2005/8/layout/hierarchy6"/>
    <dgm:cxn modelId="{13EFFA83-8466-4682-9F93-22CE3915A32A}" type="presParOf" srcId="{FC7C001A-2F31-4466-8513-70C46FA6BE20}" destId="{E048749D-88A8-4E22-954C-3A1C5C988076}" srcOrd="0" destOrd="0" presId="urn:microsoft.com/office/officeart/2005/8/layout/hierarchy6"/>
    <dgm:cxn modelId="{1DF80AA6-182B-4629-A13C-823B353EC9EA}" type="presParOf" srcId="{FC7C001A-2F31-4466-8513-70C46FA6BE20}" destId="{CCF5F772-4F5E-4D83-8285-2229C1FA13B2}" srcOrd="1" destOrd="0" presId="urn:microsoft.com/office/officeart/2005/8/layout/hierarchy6"/>
    <dgm:cxn modelId="{F30D3E8B-D446-4E5F-9EBD-8F518937FD50}" type="presParOf" srcId="{4784F89E-FDEC-49B5-8FED-02BE61029128}" destId="{90A507B8-3268-4125-84D9-5286F5E7FDF2}" srcOrd="2" destOrd="0" presId="urn:microsoft.com/office/officeart/2005/8/layout/hierarchy6"/>
    <dgm:cxn modelId="{C6EAF574-8738-4839-A133-F73EE18D7BDC}" type="presParOf" srcId="{4784F89E-FDEC-49B5-8FED-02BE61029128}" destId="{A2309960-B5EA-44FC-AB70-F6362863DC66}" srcOrd="3" destOrd="0" presId="urn:microsoft.com/office/officeart/2005/8/layout/hierarchy6"/>
    <dgm:cxn modelId="{F6E4043D-6910-44B8-B4C6-5A6445E643C6}" type="presParOf" srcId="{A2309960-B5EA-44FC-AB70-F6362863DC66}" destId="{1C2E95A7-5B72-4769-802C-62CDAFA92F3D}" srcOrd="0" destOrd="0" presId="urn:microsoft.com/office/officeart/2005/8/layout/hierarchy6"/>
    <dgm:cxn modelId="{31132786-5F38-4FC4-854E-328A0B1F67AE}" type="presParOf" srcId="{A2309960-B5EA-44FC-AB70-F6362863DC66}" destId="{802F8018-972A-4C6B-918F-2000B1D524B7}" srcOrd="1" destOrd="0" presId="urn:microsoft.com/office/officeart/2005/8/layout/hierarchy6"/>
    <dgm:cxn modelId="{C025C5CA-5040-46EE-8CF0-7C8ACF038659}" type="presParOf" srcId="{621B9F45-6017-4F11-B145-AC3292709B57}" destId="{FA3458DF-7FB1-4CE4-992B-969DBB48DB63}" srcOrd="2" destOrd="0" presId="urn:microsoft.com/office/officeart/2005/8/layout/hierarchy6"/>
    <dgm:cxn modelId="{51F6F528-509E-426C-990C-0DCE53FE84E8}" type="presParOf" srcId="{621B9F45-6017-4F11-B145-AC3292709B57}" destId="{4A9D51C0-1939-4EEF-94F1-3A9F2ECB6494}" srcOrd="3" destOrd="0" presId="urn:microsoft.com/office/officeart/2005/8/layout/hierarchy6"/>
    <dgm:cxn modelId="{9A84945C-6BAA-4809-A7BE-91B228069738}" type="presParOf" srcId="{4A9D51C0-1939-4EEF-94F1-3A9F2ECB6494}" destId="{B9F2F8FF-3DEA-444B-B579-6E759781F473}" srcOrd="0" destOrd="0" presId="urn:microsoft.com/office/officeart/2005/8/layout/hierarchy6"/>
    <dgm:cxn modelId="{5EC2AF9D-1691-4C6E-95C9-272A8BB30C6B}" type="presParOf" srcId="{4A9D51C0-1939-4EEF-94F1-3A9F2ECB6494}" destId="{1A223D62-095C-41CF-93CB-2BB5BF774F04}" srcOrd="1" destOrd="0" presId="urn:microsoft.com/office/officeart/2005/8/layout/hierarchy6"/>
    <dgm:cxn modelId="{EB521A40-853C-4488-A501-B6705AB5F8E2}" type="presParOf" srcId="{1A223D62-095C-41CF-93CB-2BB5BF774F04}" destId="{408508D4-2F12-4A42-80DC-DDD93DA3B7A0}" srcOrd="0" destOrd="0" presId="urn:microsoft.com/office/officeart/2005/8/layout/hierarchy6"/>
    <dgm:cxn modelId="{83A79708-26E4-4DC7-AD16-23776A182E08}" type="presParOf" srcId="{1A223D62-095C-41CF-93CB-2BB5BF774F04}" destId="{3DB7ADE0-1C03-4F9B-BE8E-A0A502C96807}" srcOrd="1" destOrd="0" presId="urn:microsoft.com/office/officeart/2005/8/layout/hierarchy6"/>
    <dgm:cxn modelId="{A0B917CD-11FD-4DEB-8EC6-80C7BA0ECDC8}" type="presParOf" srcId="{3DB7ADE0-1C03-4F9B-BE8E-A0A502C96807}" destId="{5CC96A86-FF70-4A4A-A416-763D8A3D817C}" srcOrd="0" destOrd="0" presId="urn:microsoft.com/office/officeart/2005/8/layout/hierarchy6"/>
    <dgm:cxn modelId="{167212A2-4620-4238-8408-CEB264970665}" type="presParOf" srcId="{3DB7ADE0-1C03-4F9B-BE8E-A0A502C96807}" destId="{F385700D-DF34-4721-B349-91B4088E778B}" srcOrd="1" destOrd="0" presId="urn:microsoft.com/office/officeart/2005/8/layout/hierarchy6"/>
    <dgm:cxn modelId="{C26E3BAC-AE69-4012-9557-3ED0C881A176}" type="presParOf" srcId="{1A223D62-095C-41CF-93CB-2BB5BF774F04}" destId="{C9EB40D1-1C8E-4C70-AB69-970CF1292BCE}" srcOrd="2" destOrd="0" presId="urn:microsoft.com/office/officeart/2005/8/layout/hierarchy6"/>
    <dgm:cxn modelId="{3C7974A6-29AC-4FD1-96B7-8A4C57B4026D}" type="presParOf" srcId="{1A223D62-095C-41CF-93CB-2BB5BF774F04}" destId="{D38C7070-D1C3-4E96-8BE7-98C5CDA19210}" srcOrd="3" destOrd="0" presId="urn:microsoft.com/office/officeart/2005/8/layout/hierarchy6"/>
    <dgm:cxn modelId="{68718447-2508-42DF-9EC0-F7698E25392E}" type="presParOf" srcId="{D38C7070-D1C3-4E96-8BE7-98C5CDA19210}" destId="{B707F49D-C668-4726-9135-8C0F12604A4F}" srcOrd="0" destOrd="0" presId="urn:microsoft.com/office/officeart/2005/8/layout/hierarchy6"/>
    <dgm:cxn modelId="{1B506902-8B24-4B1B-90C6-D01CDB3CF6A3}" type="presParOf" srcId="{D38C7070-D1C3-4E96-8BE7-98C5CDA19210}" destId="{FB6C27DB-13B9-4191-9637-8EEBE17FEE98}" srcOrd="1" destOrd="0" presId="urn:microsoft.com/office/officeart/2005/8/layout/hierarchy6"/>
    <dgm:cxn modelId="{C5C6176E-C1B5-4E8D-85DB-DDBEFAD461BE}" type="presParOf" srcId="{1A223D62-095C-41CF-93CB-2BB5BF774F04}" destId="{F6077DA1-5E4D-449E-AB65-FF9CCD771952}" srcOrd="4" destOrd="0" presId="urn:microsoft.com/office/officeart/2005/8/layout/hierarchy6"/>
    <dgm:cxn modelId="{00E90F8B-3728-4671-9ECF-AC97623BA897}" type="presParOf" srcId="{1A223D62-095C-41CF-93CB-2BB5BF774F04}" destId="{AB176968-DCC5-4BD3-BDCB-1F312361A3EA}" srcOrd="5" destOrd="0" presId="urn:microsoft.com/office/officeart/2005/8/layout/hierarchy6"/>
    <dgm:cxn modelId="{0DB8CFC2-6CDB-46E9-AB8A-A5E7BCC414FE}" type="presParOf" srcId="{AB176968-DCC5-4BD3-BDCB-1F312361A3EA}" destId="{9ABDCEC4-31AB-4B46-84C9-B3D15119980E}" srcOrd="0" destOrd="0" presId="urn:microsoft.com/office/officeart/2005/8/layout/hierarchy6"/>
    <dgm:cxn modelId="{FCC18870-178F-40FE-B781-E269F10ED604}" type="presParOf" srcId="{AB176968-DCC5-4BD3-BDCB-1F312361A3EA}" destId="{1F3C62B8-F608-4A58-8433-4B4223783405}" srcOrd="1" destOrd="0" presId="urn:microsoft.com/office/officeart/2005/8/layout/hierarchy6"/>
    <dgm:cxn modelId="{DA6BC09B-676C-4B57-988C-7FA2FEB602BC}" type="presParOf" srcId="{539F5A97-8AC5-49BC-B479-F3A7795BB6B6}" destId="{5190AF1A-C091-4E34-B7C4-4F40B3AB8A81}"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05A42C-FD08-4EE9-9DA9-B36D6C3F6E20}" type="doc">
      <dgm:prSet loTypeId="urn:microsoft.com/office/officeart/2005/8/layout/hChevron3" loCatId="process" qsTypeId="urn:microsoft.com/office/officeart/2005/8/quickstyle/simple1" qsCatId="simple" csTypeId="urn:microsoft.com/office/officeart/2005/8/colors/accent6_1" csCatId="accent6" phldr="1"/>
      <dgm:spPr/>
    </dgm:pt>
    <dgm:pt modelId="{EFC62EA9-A47F-4207-A265-1238E422D295}">
      <dgm:prSet phldrT="[Text]" custT="1"/>
      <dgm:spPr/>
      <dgm:t>
        <a:bodyPr/>
        <a:lstStyle/>
        <a:p>
          <a:pPr algn="l"/>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Phân</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tích</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hoạt</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động</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nghề</a:t>
          </a:r>
          <a:endParaRPr lang="en-US" sz="1400" b="1" dirty="0">
            <a:latin typeface="Arial" panose="020B0604020202020204" pitchFamily="34" charset="0"/>
            <a:cs typeface="Arial" panose="020B0604020202020204" pitchFamily="34" charset="0"/>
          </a:endParaRPr>
        </a:p>
      </dgm:t>
    </dgm:pt>
    <dgm:pt modelId="{7EAF9541-FB99-4F17-B732-89E01739846F}" type="parTrans" cxnId="{B85BFD99-F05F-4C0B-9988-FD4F608D15C0}">
      <dgm:prSet/>
      <dgm:spPr/>
      <dgm:t>
        <a:bodyPr/>
        <a:lstStyle/>
        <a:p>
          <a:pPr algn="ctr"/>
          <a:endParaRPr lang="en-US" sz="1400" b="1">
            <a:solidFill>
              <a:schemeClr val="tx1"/>
            </a:solidFill>
            <a:latin typeface="Arial" panose="020B0604020202020204" pitchFamily="34" charset="0"/>
            <a:cs typeface="Arial" panose="020B0604020202020204" pitchFamily="34" charset="0"/>
          </a:endParaRPr>
        </a:p>
      </dgm:t>
    </dgm:pt>
    <dgm:pt modelId="{D1422785-7CBF-4CBD-A848-C900AED5273C}" type="sibTrans" cxnId="{B85BFD99-F05F-4C0B-9988-FD4F608D15C0}">
      <dgm:prSet/>
      <dgm:spPr/>
      <dgm:t>
        <a:bodyPr/>
        <a:lstStyle/>
        <a:p>
          <a:pPr algn="ctr"/>
          <a:endParaRPr lang="en-US" sz="1400" b="1">
            <a:solidFill>
              <a:schemeClr val="tx1"/>
            </a:solidFill>
            <a:latin typeface="Arial" panose="020B0604020202020204" pitchFamily="34" charset="0"/>
            <a:cs typeface="Arial" panose="020B0604020202020204" pitchFamily="34" charset="0"/>
          </a:endParaRPr>
        </a:p>
      </dgm:t>
    </dgm:pt>
    <dgm:pt modelId="{01731316-E230-40C5-AE42-815A06A0CF95}">
      <dgm:prSet phldrT="[Text]" custT="1"/>
      <dgm:spPr/>
      <dgm:t>
        <a:bodyPr/>
        <a:lstStyle/>
        <a:p>
          <a:pPr algn="l"/>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Xây</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dựng</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đơn</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vị</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năng</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lực</a:t>
          </a:r>
          <a:endParaRPr lang="en-US" sz="1400" b="1" dirty="0">
            <a:latin typeface="Arial" panose="020B0604020202020204" pitchFamily="34" charset="0"/>
            <a:cs typeface="Arial" panose="020B0604020202020204" pitchFamily="34" charset="0"/>
          </a:endParaRPr>
        </a:p>
      </dgm:t>
    </dgm:pt>
    <dgm:pt modelId="{86D17553-BB9C-419D-AB02-55221048B0DC}" type="parTrans" cxnId="{0FB03EF8-D8F5-4C75-AD61-1BC626AB3445}">
      <dgm:prSet/>
      <dgm:spPr/>
      <dgm:t>
        <a:bodyPr/>
        <a:lstStyle/>
        <a:p>
          <a:pPr algn="ctr"/>
          <a:endParaRPr lang="en-US" sz="1400" b="1">
            <a:solidFill>
              <a:schemeClr val="tx1"/>
            </a:solidFill>
            <a:latin typeface="Arial" panose="020B0604020202020204" pitchFamily="34" charset="0"/>
            <a:cs typeface="Arial" panose="020B0604020202020204" pitchFamily="34" charset="0"/>
          </a:endParaRPr>
        </a:p>
      </dgm:t>
    </dgm:pt>
    <dgm:pt modelId="{69BF6FFD-74BC-4A1E-B2C1-992CB56B4A20}" type="sibTrans" cxnId="{0FB03EF8-D8F5-4C75-AD61-1BC626AB3445}">
      <dgm:prSet/>
      <dgm:spPr/>
      <dgm:t>
        <a:bodyPr/>
        <a:lstStyle/>
        <a:p>
          <a:pPr algn="ctr"/>
          <a:endParaRPr lang="en-US" sz="1400" b="1">
            <a:solidFill>
              <a:schemeClr val="tx1"/>
            </a:solidFill>
            <a:latin typeface="Arial" panose="020B0604020202020204" pitchFamily="34" charset="0"/>
            <a:cs typeface="Arial" panose="020B0604020202020204" pitchFamily="34" charset="0"/>
          </a:endParaRPr>
        </a:p>
      </dgm:t>
    </dgm:pt>
    <dgm:pt modelId="{7A9090C6-4E03-46A2-96AB-D8B796D3725C}">
      <dgm:prSet phldrT="[Text]" custT="1"/>
      <dgm:spPr/>
      <dgm:t>
        <a:bodyPr/>
        <a:lstStyle/>
        <a:p>
          <a:pPr algn="l"/>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Biên</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soạn</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tiêu</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chuẩn</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kĩ</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năng</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nghề</a:t>
          </a:r>
          <a:endParaRPr lang="en-US" sz="1400" b="1" dirty="0">
            <a:latin typeface="Arial" panose="020B0604020202020204" pitchFamily="34" charset="0"/>
            <a:cs typeface="Arial" panose="020B0604020202020204" pitchFamily="34" charset="0"/>
          </a:endParaRPr>
        </a:p>
      </dgm:t>
    </dgm:pt>
    <dgm:pt modelId="{551FD97B-EDD3-4A49-9273-E6246FA2C4F9}" type="parTrans" cxnId="{CDFAEB26-B006-40FC-9B73-5F38C9E6990F}">
      <dgm:prSet/>
      <dgm:spPr/>
      <dgm:t>
        <a:bodyPr/>
        <a:lstStyle/>
        <a:p>
          <a:pPr algn="ctr"/>
          <a:endParaRPr lang="en-US" sz="1400" b="1">
            <a:solidFill>
              <a:schemeClr val="tx1"/>
            </a:solidFill>
            <a:latin typeface="Arial" panose="020B0604020202020204" pitchFamily="34" charset="0"/>
            <a:cs typeface="Arial" panose="020B0604020202020204" pitchFamily="34" charset="0"/>
          </a:endParaRPr>
        </a:p>
      </dgm:t>
    </dgm:pt>
    <dgm:pt modelId="{5D3D3580-23EC-4389-ADE0-512F9A35CE3F}" type="sibTrans" cxnId="{CDFAEB26-B006-40FC-9B73-5F38C9E6990F}">
      <dgm:prSet/>
      <dgm:spPr/>
      <dgm:t>
        <a:bodyPr/>
        <a:lstStyle/>
        <a:p>
          <a:pPr algn="ctr"/>
          <a:endParaRPr lang="en-US" sz="1400" b="1">
            <a:solidFill>
              <a:schemeClr val="tx1"/>
            </a:solidFill>
            <a:latin typeface="Arial" panose="020B0604020202020204" pitchFamily="34" charset="0"/>
            <a:cs typeface="Arial" panose="020B0604020202020204" pitchFamily="34" charset="0"/>
          </a:endParaRPr>
        </a:p>
      </dgm:t>
    </dgm:pt>
    <dgm:pt modelId="{E7F6AEA2-17D2-45DF-BEC0-F4C3E9EB1675}" type="pres">
      <dgm:prSet presAssocID="{ED05A42C-FD08-4EE9-9DA9-B36D6C3F6E20}" presName="Name0" presStyleCnt="0">
        <dgm:presLayoutVars>
          <dgm:dir/>
          <dgm:resizeHandles val="exact"/>
        </dgm:presLayoutVars>
      </dgm:prSet>
      <dgm:spPr/>
    </dgm:pt>
    <dgm:pt modelId="{480A4DB6-5DA4-4ECE-9C26-3BA91F934038}" type="pres">
      <dgm:prSet presAssocID="{EFC62EA9-A47F-4207-A265-1238E422D295}" presName="parTxOnly" presStyleLbl="node1" presStyleIdx="0" presStyleCnt="3">
        <dgm:presLayoutVars>
          <dgm:bulletEnabled val="1"/>
        </dgm:presLayoutVars>
      </dgm:prSet>
      <dgm:spPr/>
    </dgm:pt>
    <dgm:pt modelId="{17DDB207-CFA2-4DD6-9762-84589A6DB211}" type="pres">
      <dgm:prSet presAssocID="{D1422785-7CBF-4CBD-A848-C900AED5273C}" presName="parSpace" presStyleCnt="0"/>
      <dgm:spPr/>
    </dgm:pt>
    <dgm:pt modelId="{A6E9B714-54D6-43D1-9BAC-50FEAB95D0B2}" type="pres">
      <dgm:prSet presAssocID="{01731316-E230-40C5-AE42-815A06A0CF95}" presName="parTxOnly" presStyleLbl="node1" presStyleIdx="1" presStyleCnt="3" custLinFactNeighborY="76384">
        <dgm:presLayoutVars>
          <dgm:bulletEnabled val="1"/>
        </dgm:presLayoutVars>
      </dgm:prSet>
      <dgm:spPr/>
    </dgm:pt>
    <dgm:pt modelId="{BE766B9D-03B9-48BF-A2AE-F49D3451AC9B}" type="pres">
      <dgm:prSet presAssocID="{69BF6FFD-74BC-4A1E-B2C1-992CB56B4A20}" presName="parSpace" presStyleCnt="0"/>
      <dgm:spPr/>
    </dgm:pt>
    <dgm:pt modelId="{F48308FF-1BC0-4D0A-BD6A-628F71F33A5E}" type="pres">
      <dgm:prSet presAssocID="{7A9090C6-4E03-46A2-96AB-D8B796D3725C}" presName="parTxOnly" presStyleLbl="node1" presStyleIdx="2" presStyleCnt="3">
        <dgm:presLayoutVars>
          <dgm:bulletEnabled val="1"/>
        </dgm:presLayoutVars>
      </dgm:prSet>
      <dgm:spPr/>
    </dgm:pt>
  </dgm:ptLst>
  <dgm:cxnLst>
    <dgm:cxn modelId="{D1A94E1E-8B35-41B1-BF79-7F6FFA243E9B}" type="presOf" srcId="{ED05A42C-FD08-4EE9-9DA9-B36D6C3F6E20}" destId="{E7F6AEA2-17D2-45DF-BEC0-F4C3E9EB1675}" srcOrd="0" destOrd="0" presId="urn:microsoft.com/office/officeart/2005/8/layout/hChevron3"/>
    <dgm:cxn modelId="{CDFAEB26-B006-40FC-9B73-5F38C9E6990F}" srcId="{ED05A42C-FD08-4EE9-9DA9-B36D6C3F6E20}" destId="{7A9090C6-4E03-46A2-96AB-D8B796D3725C}" srcOrd="2" destOrd="0" parTransId="{551FD97B-EDD3-4A49-9273-E6246FA2C4F9}" sibTransId="{5D3D3580-23EC-4389-ADE0-512F9A35CE3F}"/>
    <dgm:cxn modelId="{CD956269-9D27-40C6-B38C-47F52586242D}" type="presOf" srcId="{EFC62EA9-A47F-4207-A265-1238E422D295}" destId="{480A4DB6-5DA4-4ECE-9C26-3BA91F934038}" srcOrd="0" destOrd="0" presId="urn:microsoft.com/office/officeart/2005/8/layout/hChevron3"/>
    <dgm:cxn modelId="{B23F1F72-5D26-44FC-BEDC-6F674BC2069D}" type="presOf" srcId="{7A9090C6-4E03-46A2-96AB-D8B796D3725C}" destId="{F48308FF-1BC0-4D0A-BD6A-628F71F33A5E}" srcOrd="0" destOrd="0" presId="urn:microsoft.com/office/officeart/2005/8/layout/hChevron3"/>
    <dgm:cxn modelId="{1C084C8E-AC6B-440C-B7FE-B63EB45802EE}" type="presOf" srcId="{01731316-E230-40C5-AE42-815A06A0CF95}" destId="{A6E9B714-54D6-43D1-9BAC-50FEAB95D0B2}" srcOrd="0" destOrd="0" presId="urn:microsoft.com/office/officeart/2005/8/layout/hChevron3"/>
    <dgm:cxn modelId="{B85BFD99-F05F-4C0B-9988-FD4F608D15C0}" srcId="{ED05A42C-FD08-4EE9-9DA9-B36D6C3F6E20}" destId="{EFC62EA9-A47F-4207-A265-1238E422D295}" srcOrd="0" destOrd="0" parTransId="{7EAF9541-FB99-4F17-B732-89E01739846F}" sibTransId="{D1422785-7CBF-4CBD-A848-C900AED5273C}"/>
    <dgm:cxn modelId="{0FB03EF8-D8F5-4C75-AD61-1BC626AB3445}" srcId="{ED05A42C-FD08-4EE9-9DA9-B36D6C3F6E20}" destId="{01731316-E230-40C5-AE42-815A06A0CF95}" srcOrd="1" destOrd="0" parTransId="{86D17553-BB9C-419D-AB02-55221048B0DC}" sibTransId="{69BF6FFD-74BC-4A1E-B2C1-992CB56B4A20}"/>
    <dgm:cxn modelId="{739F2273-484D-4F9C-A66A-005F9F132666}" type="presParOf" srcId="{E7F6AEA2-17D2-45DF-BEC0-F4C3E9EB1675}" destId="{480A4DB6-5DA4-4ECE-9C26-3BA91F934038}" srcOrd="0" destOrd="0" presId="urn:microsoft.com/office/officeart/2005/8/layout/hChevron3"/>
    <dgm:cxn modelId="{AAAA6528-387C-44A8-A541-3CD3CB35F52D}" type="presParOf" srcId="{E7F6AEA2-17D2-45DF-BEC0-F4C3E9EB1675}" destId="{17DDB207-CFA2-4DD6-9762-84589A6DB211}" srcOrd="1" destOrd="0" presId="urn:microsoft.com/office/officeart/2005/8/layout/hChevron3"/>
    <dgm:cxn modelId="{EC5AB20C-0E4C-4436-A754-00A196194C7E}" type="presParOf" srcId="{E7F6AEA2-17D2-45DF-BEC0-F4C3E9EB1675}" destId="{A6E9B714-54D6-43D1-9BAC-50FEAB95D0B2}" srcOrd="2" destOrd="0" presId="urn:microsoft.com/office/officeart/2005/8/layout/hChevron3"/>
    <dgm:cxn modelId="{87F91479-8CF7-4BF0-A010-0AD39481433E}" type="presParOf" srcId="{E7F6AEA2-17D2-45DF-BEC0-F4C3E9EB1675}" destId="{BE766B9D-03B9-48BF-A2AE-F49D3451AC9B}" srcOrd="3" destOrd="0" presId="urn:microsoft.com/office/officeart/2005/8/layout/hChevron3"/>
    <dgm:cxn modelId="{B72F8E7F-2748-4C10-A1D2-49BA3C9D0BE9}" type="presParOf" srcId="{E7F6AEA2-17D2-45DF-BEC0-F4C3E9EB1675}" destId="{F48308FF-1BC0-4D0A-BD6A-628F71F33A5E}" srcOrd="4" destOrd="0" presId="urn:microsoft.com/office/officeart/2005/8/layout/hChevron3"/>
  </dgm:cxnLst>
  <dgm:bg/>
  <dgm:whole>
    <a:ln>
      <a:solidFill>
        <a:srgbClr val="00B050"/>
      </a:solidFill>
    </a:ln>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9A8EED-C499-4BB1-ABF9-F6F08AF697AC}" type="doc">
      <dgm:prSet loTypeId="urn:microsoft.com/office/officeart/2005/8/layout/cycle4" loCatId="matrix" qsTypeId="urn:microsoft.com/office/officeart/2005/8/quickstyle/simple1" qsCatId="simple" csTypeId="urn:microsoft.com/office/officeart/2005/8/colors/accent1_1" csCatId="accent1" phldr="1"/>
      <dgm:spPr/>
      <dgm:t>
        <a:bodyPr/>
        <a:lstStyle/>
        <a:p>
          <a:endParaRPr lang="en-US"/>
        </a:p>
      </dgm:t>
    </dgm:pt>
    <dgm:pt modelId="{5465E897-9BA4-462A-AE56-6551BB7693F6}">
      <dgm:prSet phldrT="[Text]" custT="1"/>
      <dgm:spPr>
        <a:solidFill>
          <a:schemeClr val="accent6">
            <a:lumMod val="60000"/>
            <a:lumOff val="40000"/>
          </a:schemeClr>
        </a:solidFill>
      </dgm:spPr>
      <dgm:t>
        <a:bodyPr/>
        <a:lstStyle/>
        <a:p>
          <a:r>
            <a:rPr lang="en-US" sz="1800" dirty="0" err="1">
              <a:latin typeface="Arial" panose="020B0604020202020204" pitchFamily="34" charset="0"/>
              <a:cs typeface="Arial" panose="020B0604020202020204" pitchFamily="34" charset="0"/>
            </a:rPr>
            <a:t>Khung</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trình</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độ</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quốc</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gia</a:t>
          </a:r>
          <a:r>
            <a:rPr lang="en-US" sz="1800" dirty="0">
              <a:latin typeface="Arial" panose="020B0604020202020204" pitchFamily="34" charset="0"/>
              <a:cs typeface="Arial" panose="020B0604020202020204" pitchFamily="34" charset="0"/>
            </a:rPr>
            <a:t> </a:t>
          </a:r>
        </a:p>
      </dgm:t>
    </dgm:pt>
    <dgm:pt modelId="{722D7C40-0D03-4646-B1D6-7EDB0F235D9A}" type="parTrans" cxnId="{761D097E-C6B6-4A63-B129-84B21C11F8F1}">
      <dgm:prSet/>
      <dgm:spPr/>
      <dgm:t>
        <a:bodyPr/>
        <a:lstStyle/>
        <a:p>
          <a:endParaRPr lang="en-US" sz="1600">
            <a:latin typeface="Arial" panose="020B0604020202020204" pitchFamily="34" charset="0"/>
            <a:cs typeface="Arial" panose="020B0604020202020204" pitchFamily="34" charset="0"/>
          </a:endParaRPr>
        </a:p>
      </dgm:t>
    </dgm:pt>
    <dgm:pt modelId="{F0F940A4-9F60-428E-B91D-FB8419BA35BA}" type="sibTrans" cxnId="{761D097E-C6B6-4A63-B129-84B21C11F8F1}">
      <dgm:prSet/>
      <dgm:spPr/>
      <dgm:t>
        <a:bodyPr/>
        <a:lstStyle/>
        <a:p>
          <a:endParaRPr lang="en-US" sz="1600">
            <a:latin typeface="Arial" panose="020B0604020202020204" pitchFamily="34" charset="0"/>
            <a:cs typeface="Arial" panose="020B0604020202020204" pitchFamily="34" charset="0"/>
          </a:endParaRPr>
        </a:p>
      </dgm:t>
    </dgm:pt>
    <dgm:pt modelId="{6D03ED73-15E1-4A6F-A83B-0506187B7C9F}">
      <dgm:prSet phldrT="[Text]" custT="1"/>
      <dgm:spPr/>
      <dgm:t>
        <a:bodyPr/>
        <a:lstStyle/>
        <a:p>
          <a:r>
            <a:rPr lang="en-US" sz="1600" dirty="0">
              <a:solidFill>
                <a:schemeClr val="accent6">
                  <a:lumMod val="75000"/>
                </a:schemeClr>
              </a:solidFill>
              <a:latin typeface="Times New Roman" panose="02020603050405020304" pitchFamily="18" charset="0"/>
              <a:cs typeface="Times New Roman" panose="02020603050405020304" pitchFamily="18" charset="0"/>
            </a:rPr>
            <a:t>Qui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định</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Năng</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lực</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phải</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đạt</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được</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sau</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đào</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tạo</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tương</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ứng</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với</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bậc</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trình</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độ</a:t>
          </a:r>
          <a:r>
            <a:rPr lang="en-US" sz="1600" dirty="0">
              <a:solidFill>
                <a:schemeClr val="accent6">
                  <a:lumMod val="75000"/>
                </a:schemeClr>
              </a:solidFill>
              <a:latin typeface="Times New Roman" panose="02020603050405020304" pitchFamily="18" charset="0"/>
              <a:cs typeface="Times New Roman" panose="02020603050405020304" pitchFamily="18" charset="0"/>
            </a:rPr>
            <a:t>.</a:t>
          </a:r>
          <a:endParaRPr lang="en-US" sz="1600" dirty="0">
            <a:latin typeface="Arial" panose="020B0604020202020204" pitchFamily="34" charset="0"/>
            <a:cs typeface="Arial" panose="020B0604020202020204" pitchFamily="34" charset="0"/>
          </a:endParaRPr>
        </a:p>
      </dgm:t>
    </dgm:pt>
    <dgm:pt modelId="{E057B028-E649-4CCB-BF02-C74D982CC944}" type="parTrans" cxnId="{CB5165D2-73D4-4D34-92CD-249D5E48499D}">
      <dgm:prSet/>
      <dgm:spPr/>
      <dgm:t>
        <a:bodyPr/>
        <a:lstStyle/>
        <a:p>
          <a:endParaRPr lang="en-US" sz="1600">
            <a:latin typeface="Arial" panose="020B0604020202020204" pitchFamily="34" charset="0"/>
            <a:cs typeface="Arial" panose="020B0604020202020204" pitchFamily="34" charset="0"/>
          </a:endParaRPr>
        </a:p>
      </dgm:t>
    </dgm:pt>
    <dgm:pt modelId="{6B17F7B5-1798-45CF-A503-6BCED4CC3C1B}" type="sibTrans" cxnId="{CB5165D2-73D4-4D34-92CD-249D5E48499D}">
      <dgm:prSet/>
      <dgm:spPr/>
      <dgm:t>
        <a:bodyPr/>
        <a:lstStyle/>
        <a:p>
          <a:endParaRPr lang="en-US" sz="1600">
            <a:latin typeface="Arial" panose="020B0604020202020204" pitchFamily="34" charset="0"/>
            <a:cs typeface="Arial" panose="020B0604020202020204" pitchFamily="34" charset="0"/>
          </a:endParaRPr>
        </a:p>
      </dgm:t>
    </dgm:pt>
    <dgm:pt modelId="{8F8E0F68-2B44-45C0-9BF1-5FDE49BBD266}">
      <dgm:prSet phldrT="[Text]" custT="1"/>
      <dgm:spPr>
        <a:solidFill>
          <a:schemeClr val="accent6">
            <a:lumMod val="20000"/>
            <a:lumOff val="80000"/>
          </a:schemeClr>
        </a:solidFill>
      </dgm:spPr>
      <dgm:t>
        <a:bodyPr/>
        <a:lstStyle/>
        <a:p>
          <a:r>
            <a:rPr lang="en-US" sz="1800" dirty="0" err="1">
              <a:latin typeface="Arial" panose="020B0604020202020204" pitchFamily="34" charset="0"/>
              <a:cs typeface="Arial" panose="020B0604020202020204" pitchFamily="34" charset="0"/>
            </a:rPr>
            <a:t>Chuẩn</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đầu</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ra</a:t>
          </a:r>
          <a:endParaRPr lang="en-US" sz="1800" dirty="0">
            <a:latin typeface="Arial" panose="020B0604020202020204" pitchFamily="34" charset="0"/>
            <a:cs typeface="Arial" panose="020B0604020202020204" pitchFamily="34" charset="0"/>
          </a:endParaRPr>
        </a:p>
      </dgm:t>
    </dgm:pt>
    <dgm:pt modelId="{B7AF0747-0F4F-4D5A-BDEC-5305E1F41657}" type="parTrans" cxnId="{827BD7A2-DD53-4C32-96AB-A5817476A760}">
      <dgm:prSet/>
      <dgm:spPr/>
      <dgm:t>
        <a:bodyPr/>
        <a:lstStyle/>
        <a:p>
          <a:endParaRPr lang="en-US" sz="1600">
            <a:latin typeface="Arial" panose="020B0604020202020204" pitchFamily="34" charset="0"/>
            <a:cs typeface="Arial" panose="020B0604020202020204" pitchFamily="34" charset="0"/>
          </a:endParaRPr>
        </a:p>
      </dgm:t>
    </dgm:pt>
    <dgm:pt modelId="{35AD6453-7F06-4AA4-B583-A628FD99FA8B}" type="sibTrans" cxnId="{827BD7A2-DD53-4C32-96AB-A5817476A760}">
      <dgm:prSet/>
      <dgm:spPr/>
      <dgm:t>
        <a:bodyPr/>
        <a:lstStyle/>
        <a:p>
          <a:endParaRPr lang="en-US" sz="1600">
            <a:latin typeface="Arial" panose="020B0604020202020204" pitchFamily="34" charset="0"/>
            <a:cs typeface="Arial" panose="020B0604020202020204" pitchFamily="34" charset="0"/>
          </a:endParaRPr>
        </a:p>
      </dgm:t>
    </dgm:pt>
    <dgm:pt modelId="{FF29154E-FB66-4980-A73B-48C27CD0168D}">
      <dgm:prSet phldrT="[Text]" custT="1"/>
      <dgm:spPr/>
      <dgm:t>
        <a:bodyPr/>
        <a:lstStyle/>
        <a:p>
          <a:r>
            <a:rPr lang="en-US" sz="1600" dirty="0">
              <a:solidFill>
                <a:schemeClr val="accent6">
                  <a:lumMod val="75000"/>
                </a:schemeClr>
              </a:solidFill>
              <a:latin typeface="Times New Roman" panose="02020603050405020304" pitchFamily="18" charset="0"/>
              <a:cs typeface="Times New Roman" panose="02020603050405020304" pitchFamily="18" charset="0"/>
            </a:rPr>
            <a:t>Qui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định</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Năng</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lực</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phải</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đạt</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được</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sau</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đào</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tạo</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tương</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ứng</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với</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bậc</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trình</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độ</a:t>
          </a:r>
          <a:r>
            <a:rPr lang="en-US" sz="1600" dirty="0">
              <a:solidFill>
                <a:schemeClr val="accent6">
                  <a:lumMod val="75000"/>
                </a:schemeClr>
              </a:solidFill>
              <a:latin typeface="Times New Roman" panose="02020603050405020304" pitchFamily="18" charset="0"/>
              <a:cs typeface="Times New Roman" panose="02020603050405020304" pitchFamily="18" charset="0"/>
            </a:rPr>
            <a:t> (TC/CĐ)</a:t>
          </a:r>
          <a:endParaRPr lang="en-US" sz="1600" dirty="0">
            <a:latin typeface="Arial" panose="020B0604020202020204" pitchFamily="34" charset="0"/>
            <a:cs typeface="Arial" panose="020B0604020202020204" pitchFamily="34" charset="0"/>
          </a:endParaRPr>
        </a:p>
      </dgm:t>
    </dgm:pt>
    <dgm:pt modelId="{67374C11-BE67-4470-9893-5F4CF6F48D05}" type="parTrans" cxnId="{AC6973B8-369C-4952-A839-49F940899462}">
      <dgm:prSet/>
      <dgm:spPr/>
      <dgm:t>
        <a:bodyPr/>
        <a:lstStyle/>
        <a:p>
          <a:endParaRPr lang="en-US" sz="1600">
            <a:latin typeface="Arial" panose="020B0604020202020204" pitchFamily="34" charset="0"/>
            <a:cs typeface="Arial" panose="020B0604020202020204" pitchFamily="34" charset="0"/>
          </a:endParaRPr>
        </a:p>
      </dgm:t>
    </dgm:pt>
    <dgm:pt modelId="{3E492D22-7B8F-4795-9C4A-21E87D23C96E}" type="sibTrans" cxnId="{AC6973B8-369C-4952-A839-49F940899462}">
      <dgm:prSet/>
      <dgm:spPr/>
      <dgm:t>
        <a:bodyPr/>
        <a:lstStyle/>
        <a:p>
          <a:endParaRPr lang="en-US" sz="1600">
            <a:latin typeface="Arial" panose="020B0604020202020204" pitchFamily="34" charset="0"/>
            <a:cs typeface="Arial" panose="020B0604020202020204" pitchFamily="34" charset="0"/>
          </a:endParaRPr>
        </a:p>
      </dgm:t>
    </dgm:pt>
    <dgm:pt modelId="{B2083EFF-ED07-47C3-86D1-DE8CB3F66BDB}">
      <dgm:prSet phldrT="[Text]" custT="1"/>
      <dgm:spPr>
        <a:solidFill>
          <a:srgbClr val="99FFCC"/>
        </a:solidFill>
      </dgm:spPr>
      <dgm:t>
        <a:bodyPr/>
        <a:lstStyle/>
        <a:p>
          <a:r>
            <a:rPr lang="en-US" sz="1800" dirty="0" err="1">
              <a:latin typeface="Arial" panose="020B0604020202020204" pitchFamily="34" charset="0"/>
              <a:cs typeface="Arial" panose="020B0604020202020204" pitchFamily="34" charset="0"/>
            </a:rPr>
            <a:t>Tiêu</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chuẩn</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kĩ</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năng</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nghề</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quốc</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gia</a:t>
          </a:r>
          <a:endParaRPr lang="en-US" sz="1800" dirty="0">
            <a:latin typeface="Arial" panose="020B0604020202020204" pitchFamily="34" charset="0"/>
            <a:cs typeface="Arial" panose="020B0604020202020204" pitchFamily="34" charset="0"/>
          </a:endParaRPr>
        </a:p>
      </dgm:t>
    </dgm:pt>
    <dgm:pt modelId="{410950FA-C747-41F1-9C03-4605EA910775}" type="parTrans" cxnId="{FC612C10-0EB6-4103-A9DB-008FDCBF8D8B}">
      <dgm:prSet/>
      <dgm:spPr/>
      <dgm:t>
        <a:bodyPr/>
        <a:lstStyle/>
        <a:p>
          <a:endParaRPr lang="en-US" sz="1600">
            <a:latin typeface="Arial" panose="020B0604020202020204" pitchFamily="34" charset="0"/>
            <a:cs typeface="Arial" panose="020B0604020202020204" pitchFamily="34" charset="0"/>
          </a:endParaRPr>
        </a:p>
      </dgm:t>
    </dgm:pt>
    <dgm:pt modelId="{AFF25081-4148-40EB-9721-6736351110D1}" type="sibTrans" cxnId="{FC612C10-0EB6-4103-A9DB-008FDCBF8D8B}">
      <dgm:prSet/>
      <dgm:spPr/>
      <dgm:t>
        <a:bodyPr/>
        <a:lstStyle/>
        <a:p>
          <a:endParaRPr lang="en-US" sz="1600">
            <a:latin typeface="Arial" panose="020B0604020202020204" pitchFamily="34" charset="0"/>
            <a:cs typeface="Arial" panose="020B0604020202020204" pitchFamily="34" charset="0"/>
          </a:endParaRPr>
        </a:p>
      </dgm:t>
    </dgm:pt>
    <dgm:pt modelId="{0A53DC50-9888-4112-B618-7E7B691AB1D3}">
      <dgm:prSet phldrT="[Text]" custT="1"/>
      <dgm:spPr/>
      <dgm:t>
        <a:bodyPr/>
        <a:lstStyle/>
        <a:p>
          <a:r>
            <a:rPr lang="en-US" sz="1600" dirty="0">
              <a:solidFill>
                <a:schemeClr val="accent2">
                  <a:lumMod val="75000"/>
                </a:schemeClr>
              </a:solidFill>
              <a:latin typeface="Times New Roman" panose="02020603050405020304" pitchFamily="18" charset="0"/>
              <a:cs typeface="Times New Roman" panose="02020603050405020304" pitchFamily="18" charset="0"/>
            </a:rPr>
            <a:t>Qui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định</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Năng</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lực</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cần</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có</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để</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thực</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hiện</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được</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công</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việc</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của</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nghề</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cụ</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2">
                  <a:lumMod val="75000"/>
                </a:schemeClr>
              </a:solidFill>
              <a:latin typeface="Times New Roman" panose="02020603050405020304" pitchFamily="18" charset="0"/>
              <a:cs typeface="Times New Roman" panose="02020603050405020304" pitchFamily="18" charset="0"/>
            </a:rPr>
            <a:t>thể</a:t>
          </a:r>
          <a:r>
            <a:rPr lang="en-US" sz="1600" dirty="0">
              <a:solidFill>
                <a:schemeClr val="accent2">
                  <a:lumMod val="75000"/>
                </a:schemeClr>
              </a:solidFill>
              <a:latin typeface="Times New Roman" panose="02020603050405020304" pitchFamily="18" charset="0"/>
              <a:cs typeface="Times New Roman" panose="02020603050405020304" pitchFamily="18" charset="0"/>
            </a:rPr>
            <a:t>. </a:t>
          </a:r>
          <a:endParaRPr lang="en-US" sz="1600" dirty="0">
            <a:latin typeface="Arial" panose="020B0604020202020204" pitchFamily="34" charset="0"/>
            <a:cs typeface="Arial" panose="020B0604020202020204" pitchFamily="34" charset="0"/>
          </a:endParaRPr>
        </a:p>
      </dgm:t>
    </dgm:pt>
    <dgm:pt modelId="{252F96FF-E3C3-4DD0-B411-BBC8696CDFDF}" type="parTrans" cxnId="{4CA75A3A-77D2-4154-AB91-E37D75AC0ECF}">
      <dgm:prSet/>
      <dgm:spPr/>
      <dgm:t>
        <a:bodyPr/>
        <a:lstStyle/>
        <a:p>
          <a:endParaRPr lang="en-US" sz="1600">
            <a:latin typeface="Arial" panose="020B0604020202020204" pitchFamily="34" charset="0"/>
            <a:cs typeface="Arial" panose="020B0604020202020204" pitchFamily="34" charset="0"/>
          </a:endParaRPr>
        </a:p>
      </dgm:t>
    </dgm:pt>
    <dgm:pt modelId="{47C0BEE0-44DC-4CF0-91D0-0D6BFF5BDF4A}" type="sibTrans" cxnId="{4CA75A3A-77D2-4154-AB91-E37D75AC0ECF}">
      <dgm:prSet/>
      <dgm:spPr/>
      <dgm:t>
        <a:bodyPr/>
        <a:lstStyle/>
        <a:p>
          <a:endParaRPr lang="en-US" sz="1600">
            <a:latin typeface="Arial" panose="020B0604020202020204" pitchFamily="34" charset="0"/>
            <a:cs typeface="Arial" panose="020B0604020202020204" pitchFamily="34" charset="0"/>
          </a:endParaRPr>
        </a:p>
      </dgm:t>
    </dgm:pt>
    <dgm:pt modelId="{F9585A67-3733-4898-BB3C-192D36791D35}">
      <dgm:prSet phldrT="[Text]" custT="1"/>
      <dgm:spPr>
        <a:solidFill>
          <a:srgbClr val="66CCFF"/>
        </a:solidFill>
      </dgm:spPr>
      <dgm:t>
        <a:bodyPr/>
        <a:lstStyle/>
        <a:p>
          <a:r>
            <a:rPr lang="en-US" sz="1800" dirty="0" err="1">
              <a:latin typeface="Arial" panose="020B0604020202020204" pitchFamily="34" charset="0"/>
              <a:cs typeface="Arial" panose="020B0604020202020204" pitchFamily="34" charset="0"/>
            </a:rPr>
            <a:t>Khung</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trình</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độ</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kĩ</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năng</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nghề</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quốc</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gia</a:t>
          </a:r>
          <a:endParaRPr lang="en-US" sz="1800" dirty="0">
            <a:latin typeface="Arial" panose="020B0604020202020204" pitchFamily="34" charset="0"/>
            <a:cs typeface="Arial" panose="020B0604020202020204" pitchFamily="34" charset="0"/>
          </a:endParaRPr>
        </a:p>
      </dgm:t>
    </dgm:pt>
    <dgm:pt modelId="{3951CBF5-422E-425C-821D-4B9F93ECD4F4}" type="parTrans" cxnId="{61C8DA88-E730-4E32-AD21-0212ED72AF86}">
      <dgm:prSet/>
      <dgm:spPr/>
      <dgm:t>
        <a:bodyPr/>
        <a:lstStyle/>
        <a:p>
          <a:endParaRPr lang="en-US" sz="1600">
            <a:latin typeface="Arial" panose="020B0604020202020204" pitchFamily="34" charset="0"/>
            <a:cs typeface="Arial" panose="020B0604020202020204" pitchFamily="34" charset="0"/>
          </a:endParaRPr>
        </a:p>
      </dgm:t>
    </dgm:pt>
    <dgm:pt modelId="{236E759A-67E1-4979-A336-AD8A0EEB422B}" type="sibTrans" cxnId="{61C8DA88-E730-4E32-AD21-0212ED72AF86}">
      <dgm:prSet/>
      <dgm:spPr/>
      <dgm:t>
        <a:bodyPr/>
        <a:lstStyle/>
        <a:p>
          <a:endParaRPr lang="en-US" sz="1600">
            <a:latin typeface="Arial" panose="020B0604020202020204" pitchFamily="34" charset="0"/>
            <a:cs typeface="Arial" panose="020B0604020202020204" pitchFamily="34" charset="0"/>
          </a:endParaRPr>
        </a:p>
      </dgm:t>
    </dgm:pt>
    <dgm:pt modelId="{55F6D811-8464-4CBC-B0A5-EF21D665482B}">
      <dgm:prSet phldrT="[Text]" custT="1"/>
      <dgm:spPr/>
      <dgm:t>
        <a:bodyPr/>
        <a:lstStyle/>
        <a:p>
          <a:r>
            <a:rPr lang="en-US" sz="1600" dirty="0">
              <a:solidFill>
                <a:srgbClr val="0070C0"/>
              </a:solidFill>
              <a:latin typeface="Times New Roman" panose="02020603050405020304" pitchFamily="18" charset="0"/>
              <a:cs typeface="Times New Roman" panose="02020603050405020304" pitchFamily="18" charset="0"/>
            </a:rPr>
            <a:t>Qui </a:t>
          </a:r>
          <a:r>
            <a:rPr lang="en-US" sz="1600" dirty="0" err="1">
              <a:solidFill>
                <a:srgbClr val="0070C0"/>
              </a:solidFill>
              <a:latin typeface="Times New Roman" panose="02020603050405020304" pitchFamily="18" charset="0"/>
              <a:cs typeface="Times New Roman" panose="02020603050405020304" pitchFamily="18" charset="0"/>
            </a:rPr>
            <a:t>định</a:t>
          </a:r>
          <a:r>
            <a:rPr lang="en-US" sz="1600" dirty="0">
              <a:solidFill>
                <a:srgbClr val="0070C0"/>
              </a:solidFill>
              <a:latin typeface="Times New Roman" panose="02020603050405020304" pitchFamily="18" charset="0"/>
              <a:cs typeface="Times New Roman" panose="02020603050405020304" pitchFamily="18" charset="0"/>
            </a:rPr>
            <a:t>: </a:t>
          </a:r>
          <a:r>
            <a:rPr lang="en-US" sz="1600" dirty="0" err="1">
              <a:solidFill>
                <a:srgbClr val="0070C0"/>
              </a:solidFill>
              <a:latin typeface="Times New Roman" panose="02020603050405020304" pitchFamily="18" charset="0"/>
              <a:cs typeface="Times New Roman" panose="02020603050405020304" pitchFamily="18" charset="0"/>
            </a:rPr>
            <a:t>Bậc</a:t>
          </a:r>
          <a:r>
            <a:rPr lang="en-US" sz="1600" dirty="0">
              <a:solidFill>
                <a:srgbClr val="0070C0"/>
              </a:solidFill>
              <a:latin typeface="Times New Roman" panose="02020603050405020304" pitchFamily="18" charset="0"/>
              <a:cs typeface="Times New Roman" panose="02020603050405020304" pitchFamily="18" charset="0"/>
            </a:rPr>
            <a:t> </a:t>
          </a:r>
          <a:r>
            <a:rPr lang="en-US" sz="1600" dirty="0" err="1">
              <a:solidFill>
                <a:srgbClr val="0070C0"/>
              </a:solidFill>
              <a:latin typeface="Times New Roman" panose="02020603050405020304" pitchFamily="18" charset="0"/>
              <a:cs typeface="Times New Roman" panose="02020603050405020304" pitchFamily="18" charset="0"/>
            </a:rPr>
            <a:t>kĩ</a:t>
          </a:r>
          <a:r>
            <a:rPr lang="en-US" sz="1600" dirty="0">
              <a:solidFill>
                <a:srgbClr val="0070C0"/>
              </a:solidFill>
              <a:latin typeface="Times New Roman" panose="02020603050405020304" pitchFamily="18" charset="0"/>
              <a:cs typeface="Times New Roman" panose="02020603050405020304" pitchFamily="18" charset="0"/>
            </a:rPr>
            <a:t> </a:t>
          </a:r>
          <a:r>
            <a:rPr lang="en-US" sz="1600" dirty="0" err="1">
              <a:solidFill>
                <a:srgbClr val="0070C0"/>
              </a:solidFill>
              <a:latin typeface="Times New Roman" panose="02020603050405020304" pitchFamily="18" charset="0"/>
              <a:cs typeface="Times New Roman" panose="02020603050405020304" pitchFamily="18" charset="0"/>
            </a:rPr>
            <a:t>năng</a:t>
          </a:r>
          <a:r>
            <a:rPr lang="en-US" sz="1600" dirty="0">
              <a:solidFill>
                <a:srgbClr val="0070C0"/>
              </a:solidFill>
              <a:latin typeface="Times New Roman" panose="02020603050405020304" pitchFamily="18" charset="0"/>
              <a:cs typeface="Times New Roman" panose="02020603050405020304" pitchFamily="18" charset="0"/>
            </a:rPr>
            <a:t> </a:t>
          </a:r>
          <a:r>
            <a:rPr lang="en-US" sz="1600" dirty="0" err="1">
              <a:solidFill>
                <a:srgbClr val="0070C0"/>
              </a:solidFill>
              <a:latin typeface="Times New Roman" panose="02020603050405020304" pitchFamily="18" charset="0"/>
              <a:cs typeface="Times New Roman" panose="02020603050405020304" pitchFamily="18" charset="0"/>
            </a:rPr>
            <a:t>nghề</a:t>
          </a:r>
          <a:r>
            <a:rPr lang="en-US" sz="1600" dirty="0">
              <a:solidFill>
                <a:srgbClr val="0070C0"/>
              </a:solidFill>
              <a:latin typeface="Times New Roman" panose="02020603050405020304" pitchFamily="18" charset="0"/>
              <a:cs typeface="Times New Roman" panose="02020603050405020304" pitchFamily="18" charset="0"/>
            </a:rPr>
            <a:t> </a:t>
          </a:r>
          <a:r>
            <a:rPr lang="en-US" sz="1600" dirty="0" err="1">
              <a:solidFill>
                <a:srgbClr val="0070C0"/>
              </a:solidFill>
              <a:latin typeface="Times New Roman" panose="02020603050405020304" pitchFamily="18" charset="0"/>
              <a:cs typeface="Times New Roman" panose="02020603050405020304" pitchFamily="18" charset="0"/>
            </a:rPr>
            <a:t>tương</a:t>
          </a:r>
          <a:r>
            <a:rPr lang="en-US" sz="1600" dirty="0">
              <a:solidFill>
                <a:srgbClr val="0070C0"/>
              </a:solidFill>
              <a:latin typeface="Times New Roman" panose="02020603050405020304" pitchFamily="18" charset="0"/>
              <a:cs typeface="Times New Roman" panose="02020603050405020304" pitchFamily="18" charset="0"/>
            </a:rPr>
            <a:t> </a:t>
          </a:r>
          <a:r>
            <a:rPr lang="en-US" sz="1600" dirty="0" err="1">
              <a:solidFill>
                <a:srgbClr val="0070C0"/>
              </a:solidFill>
              <a:latin typeface="Times New Roman" panose="02020603050405020304" pitchFamily="18" charset="0"/>
              <a:cs typeface="Times New Roman" panose="02020603050405020304" pitchFamily="18" charset="0"/>
            </a:rPr>
            <a:t>ứng</a:t>
          </a:r>
          <a:r>
            <a:rPr lang="en-US" sz="1600" dirty="0">
              <a:solidFill>
                <a:srgbClr val="0070C0"/>
              </a:solidFill>
              <a:latin typeface="Times New Roman" panose="02020603050405020304" pitchFamily="18" charset="0"/>
              <a:cs typeface="Times New Roman" panose="02020603050405020304" pitchFamily="18" charset="0"/>
            </a:rPr>
            <a:t> </a:t>
          </a:r>
          <a:r>
            <a:rPr lang="en-US" sz="1600" dirty="0" err="1">
              <a:solidFill>
                <a:srgbClr val="0070C0"/>
              </a:solidFill>
              <a:latin typeface="Times New Roman" panose="02020603050405020304" pitchFamily="18" charset="0"/>
              <a:cs typeface="Times New Roman" panose="02020603050405020304" pitchFamily="18" charset="0"/>
            </a:rPr>
            <a:t>với</a:t>
          </a:r>
          <a:r>
            <a:rPr lang="en-US" sz="1600" dirty="0">
              <a:solidFill>
                <a:srgbClr val="0070C0"/>
              </a:solidFill>
              <a:latin typeface="Times New Roman" panose="02020603050405020304" pitchFamily="18" charset="0"/>
              <a:cs typeface="Times New Roman" panose="02020603050405020304" pitchFamily="18" charset="0"/>
            </a:rPr>
            <a:t> </a:t>
          </a:r>
          <a:r>
            <a:rPr lang="en-US" sz="1600" dirty="0" err="1">
              <a:solidFill>
                <a:srgbClr val="0070C0"/>
              </a:solidFill>
              <a:latin typeface="Times New Roman" panose="02020603050405020304" pitchFamily="18" charset="0"/>
              <a:cs typeface="Times New Roman" panose="02020603050405020304" pitchFamily="18" charset="0"/>
            </a:rPr>
            <a:t>năng</a:t>
          </a:r>
          <a:r>
            <a:rPr lang="en-US" sz="1600" dirty="0">
              <a:solidFill>
                <a:srgbClr val="0070C0"/>
              </a:solidFill>
              <a:latin typeface="Times New Roman" panose="02020603050405020304" pitchFamily="18" charset="0"/>
              <a:cs typeface="Times New Roman" panose="02020603050405020304" pitchFamily="18" charset="0"/>
            </a:rPr>
            <a:t> </a:t>
          </a:r>
          <a:r>
            <a:rPr lang="en-US" sz="1600" dirty="0" err="1">
              <a:solidFill>
                <a:srgbClr val="0070C0"/>
              </a:solidFill>
              <a:latin typeface="Times New Roman" panose="02020603050405020304" pitchFamily="18" charset="0"/>
              <a:cs typeface="Times New Roman" panose="02020603050405020304" pitchFamily="18" charset="0"/>
            </a:rPr>
            <a:t>lực</a:t>
          </a:r>
          <a:r>
            <a:rPr lang="en-US" sz="1600" dirty="0">
              <a:solidFill>
                <a:srgbClr val="0070C0"/>
              </a:solidFill>
              <a:latin typeface="Times New Roman" panose="02020603050405020304" pitchFamily="18" charset="0"/>
              <a:cs typeface="Times New Roman" panose="02020603050405020304" pitchFamily="18" charset="0"/>
            </a:rPr>
            <a:t> </a:t>
          </a:r>
          <a:r>
            <a:rPr lang="en-US" sz="1600" dirty="0" err="1">
              <a:solidFill>
                <a:srgbClr val="0070C0"/>
              </a:solidFill>
              <a:latin typeface="Times New Roman" panose="02020603050405020304" pitchFamily="18" charset="0"/>
              <a:cs typeface="Times New Roman" panose="02020603050405020304" pitchFamily="18" charset="0"/>
            </a:rPr>
            <a:t>thực</a:t>
          </a:r>
          <a:r>
            <a:rPr lang="en-US" sz="1600" dirty="0">
              <a:solidFill>
                <a:srgbClr val="0070C0"/>
              </a:solidFill>
              <a:latin typeface="Times New Roman" panose="02020603050405020304" pitchFamily="18" charset="0"/>
              <a:cs typeface="Times New Roman" panose="02020603050405020304" pitchFamily="18" charset="0"/>
            </a:rPr>
            <a:t> </a:t>
          </a:r>
          <a:r>
            <a:rPr lang="en-US" sz="1600" dirty="0" err="1">
              <a:solidFill>
                <a:srgbClr val="0070C0"/>
              </a:solidFill>
              <a:latin typeface="Times New Roman" panose="02020603050405020304" pitchFamily="18" charset="0"/>
              <a:cs typeface="Times New Roman" panose="02020603050405020304" pitchFamily="18" charset="0"/>
            </a:rPr>
            <a:t>hiện</a:t>
          </a:r>
          <a:r>
            <a:rPr lang="en-US" sz="1600" dirty="0">
              <a:solidFill>
                <a:srgbClr val="0070C0"/>
              </a:solidFill>
              <a:latin typeface="Times New Roman" panose="02020603050405020304" pitchFamily="18" charset="0"/>
              <a:cs typeface="Times New Roman" panose="02020603050405020304" pitchFamily="18" charset="0"/>
            </a:rPr>
            <a:t> </a:t>
          </a:r>
          <a:r>
            <a:rPr lang="en-US" sz="1600" dirty="0" err="1">
              <a:solidFill>
                <a:srgbClr val="0070C0"/>
              </a:solidFill>
              <a:latin typeface="Times New Roman" panose="02020603050405020304" pitchFamily="18" charset="0"/>
              <a:cs typeface="Times New Roman" panose="02020603050405020304" pitchFamily="18" charset="0"/>
            </a:rPr>
            <a:t>công</a:t>
          </a:r>
          <a:r>
            <a:rPr lang="en-US" sz="1600" dirty="0">
              <a:solidFill>
                <a:srgbClr val="0070C0"/>
              </a:solidFill>
              <a:latin typeface="Times New Roman" panose="02020603050405020304" pitchFamily="18" charset="0"/>
              <a:cs typeface="Times New Roman" panose="02020603050405020304" pitchFamily="18" charset="0"/>
            </a:rPr>
            <a:t> </a:t>
          </a:r>
          <a:r>
            <a:rPr lang="en-US" sz="1600" dirty="0" err="1">
              <a:solidFill>
                <a:srgbClr val="0070C0"/>
              </a:solidFill>
              <a:latin typeface="Times New Roman" panose="02020603050405020304" pitchFamily="18" charset="0"/>
              <a:cs typeface="Times New Roman" panose="02020603050405020304" pitchFamily="18" charset="0"/>
            </a:rPr>
            <a:t>việc</a:t>
          </a:r>
          <a:r>
            <a:rPr lang="en-US" sz="1600" dirty="0">
              <a:solidFill>
                <a:srgbClr val="0070C0"/>
              </a:solidFill>
              <a:latin typeface="Times New Roman" panose="02020603050405020304" pitchFamily="18" charset="0"/>
              <a:cs typeface="Times New Roman" panose="02020603050405020304" pitchFamily="18" charset="0"/>
            </a:rPr>
            <a:t> </a:t>
          </a:r>
          <a:endParaRPr lang="en-US" sz="1600" dirty="0">
            <a:latin typeface="Arial" panose="020B0604020202020204" pitchFamily="34" charset="0"/>
            <a:cs typeface="Arial" panose="020B0604020202020204" pitchFamily="34" charset="0"/>
          </a:endParaRPr>
        </a:p>
      </dgm:t>
    </dgm:pt>
    <dgm:pt modelId="{51F4ACC6-2B81-4DCE-9061-9BFC369C9E10}" type="parTrans" cxnId="{32ABD1E3-1AC8-4094-A069-5E3E8852C101}">
      <dgm:prSet/>
      <dgm:spPr/>
      <dgm:t>
        <a:bodyPr/>
        <a:lstStyle/>
        <a:p>
          <a:endParaRPr lang="en-US" sz="1600">
            <a:latin typeface="Arial" panose="020B0604020202020204" pitchFamily="34" charset="0"/>
            <a:cs typeface="Arial" panose="020B0604020202020204" pitchFamily="34" charset="0"/>
          </a:endParaRPr>
        </a:p>
      </dgm:t>
    </dgm:pt>
    <dgm:pt modelId="{40A3FA0B-23CC-4B7B-B0CA-8E45396E9812}" type="sibTrans" cxnId="{32ABD1E3-1AC8-4094-A069-5E3E8852C101}">
      <dgm:prSet/>
      <dgm:spPr/>
      <dgm:t>
        <a:bodyPr/>
        <a:lstStyle/>
        <a:p>
          <a:endParaRPr lang="en-US" sz="1600">
            <a:latin typeface="Arial" panose="020B0604020202020204" pitchFamily="34" charset="0"/>
            <a:cs typeface="Arial" panose="020B0604020202020204" pitchFamily="34" charset="0"/>
          </a:endParaRPr>
        </a:p>
      </dgm:t>
    </dgm:pt>
    <dgm:pt modelId="{90A0C2EC-A4A3-4454-A77A-6B390D3E0EE5}">
      <dgm:prSet phldrT="[Text]" custT="1"/>
      <dgm:spPr/>
      <dgm:t>
        <a:bodyPr/>
        <a:lstStyle/>
        <a:p>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và</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nghề</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cụ</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r>
            <a:rPr lang="en-US" sz="1600" dirty="0" err="1">
              <a:solidFill>
                <a:schemeClr val="accent6">
                  <a:lumMod val="75000"/>
                </a:schemeClr>
              </a:solidFill>
              <a:latin typeface="Times New Roman" panose="02020603050405020304" pitchFamily="18" charset="0"/>
              <a:cs typeface="Times New Roman" panose="02020603050405020304" pitchFamily="18" charset="0"/>
            </a:rPr>
            <a:t>thể</a:t>
          </a:r>
          <a:r>
            <a:rPr lang="en-US" sz="1600" dirty="0">
              <a:solidFill>
                <a:schemeClr val="accent6">
                  <a:lumMod val="75000"/>
                </a:schemeClr>
              </a:solidFill>
              <a:latin typeface="Times New Roman" panose="02020603050405020304" pitchFamily="18" charset="0"/>
              <a:cs typeface="Times New Roman" panose="02020603050405020304" pitchFamily="18" charset="0"/>
            </a:rPr>
            <a:t>                              </a:t>
          </a:r>
          <a:endParaRPr lang="en-US" sz="1600" dirty="0">
            <a:latin typeface="Arial" panose="020B0604020202020204" pitchFamily="34" charset="0"/>
            <a:cs typeface="Arial" panose="020B0604020202020204" pitchFamily="34" charset="0"/>
          </a:endParaRPr>
        </a:p>
      </dgm:t>
    </dgm:pt>
    <dgm:pt modelId="{1FFA10F4-ED5D-45B8-8184-4604DCC9ACE2}" type="parTrans" cxnId="{B517E9CB-5760-4AA4-A192-E9008E72FC3E}">
      <dgm:prSet/>
      <dgm:spPr/>
      <dgm:t>
        <a:bodyPr/>
        <a:lstStyle/>
        <a:p>
          <a:endParaRPr lang="en-US"/>
        </a:p>
      </dgm:t>
    </dgm:pt>
    <dgm:pt modelId="{F8726D38-C2CA-468F-90B1-F6CC8819B3D7}" type="sibTrans" cxnId="{B517E9CB-5760-4AA4-A192-E9008E72FC3E}">
      <dgm:prSet/>
      <dgm:spPr/>
      <dgm:t>
        <a:bodyPr/>
        <a:lstStyle/>
        <a:p>
          <a:endParaRPr lang="en-US"/>
        </a:p>
      </dgm:t>
    </dgm:pt>
    <dgm:pt modelId="{0B4D00BC-C744-49CF-96F3-B90BCEE5EA28}" type="pres">
      <dgm:prSet presAssocID="{059A8EED-C499-4BB1-ABF9-F6F08AF697AC}" presName="cycleMatrixDiagram" presStyleCnt="0">
        <dgm:presLayoutVars>
          <dgm:chMax val="1"/>
          <dgm:dir/>
          <dgm:animLvl val="lvl"/>
          <dgm:resizeHandles val="exact"/>
        </dgm:presLayoutVars>
      </dgm:prSet>
      <dgm:spPr/>
    </dgm:pt>
    <dgm:pt modelId="{CDC286F4-0392-4D4B-B67D-51BB5DD42BD5}" type="pres">
      <dgm:prSet presAssocID="{059A8EED-C499-4BB1-ABF9-F6F08AF697AC}" presName="children" presStyleCnt="0"/>
      <dgm:spPr/>
    </dgm:pt>
    <dgm:pt modelId="{34F581F8-5ABD-406D-AB9B-F3160F6B8716}" type="pres">
      <dgm:prSet presAssocID="{059A8EED-C499-4BB1-ABF9-F6F08AF697AC}" presName="child1group" presStyleCnt="0"/>
      <dgm:spPr/>
    </dgm:pt>
    <dgm:pt modelId="{CCB1FE20-0C11-4754-8824-228797626050}" type="pres">
      <dgm:prSet presAssocID="{059A8EED-C499-4BB1-ABF9-F6F08AF697AC}" presName="child1" presStyleLbl="bgAcc1" presStyleIdx="0" presStyleCnt="4"/>
      <dgm:spPr/>
    </dgm:pt>
    <dgm:pt modelId="{113B20E5-834E-4666-BF9B-1EB646DC32FD}" type="pres">
      <dgm:prSet presAssocID="{059A8EED-C499-4BB1-ABF9-F6F08AF697AC}" presName="child1Text" presStyleLbl="bgAcc1" presStyleIdx="0" presStyleCnt="4">
        <dgm:presLayoutVars>
          <dgm:bulletEnabled val="1"/>
        </dgm:presLayoutVars>
      </dgm:prSet>
      <dgm:spPr/>
    </dgm:pt>
    <dgm:pt modelId="{FCECED37-C11C-4A9F-9AF7-F559C4D1A5CF}" type="pres">
      <dgm:prSet presAssocID="{059A8EED-C499-4BB1-ABF9-F6F08AF697AC}" presName="child2group" presStyleCnt="0"/>
      <dgm:spPr/>
    </dgm:pt>
    <dgm:pt modelId="{50413601-80C2-4636-B1E7-080EF84F750C}" type="pres">
      <dgm:prSet presAssocID="{059A8EED-C499-4BB1-ABF9-F6F08AF697AC}" presName="child2" presStyleLbl="bgAcc1" presStyleIdx="1" presStyleCnt="4"/>
      <dgm:spPr/>
    </dgm:pt>
    <dgm:pt modelId="{85EA4545-4301-4FFA-977C-DAD0C028BD1E}" type="pres">
      <dgm:prSet presAssocID="{059A8EED-C499-4BB1-ABF9-F6F08AF697AC}" presName="child2Text" presStyleLbl="bgAcc1" presStyleIdx="1" presStyleCnt="4">
        <dgm:presLayoutVars>
          <dgm:bulletEnabled val="1"/>
        </dgm:presLayoutVars>
      </dgm:prSet>
      <dgm:spPr/>
    </dgm:pt>
    <dgm:pt modelId="{F2C9ED77-C426-473A-9A8E-F722F7E01B2F}" type="pres">
      <dgm:prSet presAssocID="{059A8EED-C499-4BB1-ABF9-F6F08AF697AC}" presName="child3group" presStyleCnt="0"/>
      <dgm:spPr/>
    </dgm:pt>
    <dgm:pt modelId="{0C015434-FC7D-4E05-86F4-09ACEEF3751E}" type="pres">
      <dgm:prSet presAssocID="{059A8EED-C499-4BB1-ABF9-F6F08AF697AC}" presName="child3" presStyleLbl="bgAcc1" presStyleIdx="2" presStyleCnt="4"/>
      <dgm:spPr/>
    </dgm:pt>
    <dgm:pt modelId="{06DD1AED-C88A-4C24-8D6B-E5C8F0425C3D}" type="pres">
      <dgm:prSet presAssocID="{059A8EED-C499-4BB1-ABF9-F6F08AF697AC}" presName="child3Text" presStyleLbl="bgAcc1" presStyleIdx="2" presStyleCnt="4">
        <dgm:presLayoutVars>
          <dgm:bulletEnabled val="1"/>
        </dgm:presLayoutVars>
      </dgm:prSet>
      <dgm:spPr/>
    </dgm:pt>
    <dgm:pt modelId="{67FD6D99-9580-4A8C-A4E7-4CA1E292010E}" type="pres">
      <dgm:prSet presAssocID="{059A8EED-C499-4BB1-ABF9-F6F08AF697AC}" presName="child4group" presStyleCnt="0"/>
      <dgm:spPr/>
    </dgm:pt>
    <dgm:pt modelId="{33F39354-4663-4939-A7D9-22FF52235A68}" type="pres">
      <dgm:prSet presAssocID="{059A8EED-C499-4BB1-ABF9-F6F08AF697AC}" presName="child4" presStyleLbl="bgAcc1" presStyleIdx="3" presStyleCnt="4"/>
      <dgm:spPr/>
    </dgm:pt>
    <dgm:pt modelId="{FE246011-4186-4661-BA65-58C88E60E2B1}" type="pres">
      <dgm:prSet presAssocID="{059A8EED-C499-4BB1-ABF9-F6F08AF697AC}" presName="child4Text" presStyleLbl="bgAcc1" presStyleIdx="3" presStyleCnt="4">
        <dgm:presLayoutVars>
          <dgm:bulletEnabled val="1"/>
        </dgm:presLayoutVars>
      </dgm:prSet>
      <dgm:spPr/>
    </dgm:pt>
    <dgm:pt modelId="{6FF6C904-7262-4E8D-A819-32147ED2FC07}" type="pres">
      <dgm:prSet presAssocID="{059A8EED-C499-4BB1-ABF9-F6F08AF697AC}" presName="childPlaceholder" presStyleCnt="0"/>
      <dgm:spPr/>
    </dgm:pt>
    <dgm:pt modelId="{8FD54E28-A196-448D-A01F-97FD123D7BED}" type="pres">
      <dgm:prSet presAssocID="{059A8EED-C499-4BB1-ABF9-F6F08AF697AC}" presName="circle" presStyleCnt="0"/>
      <dgm:spPr/>
    </dgm:pt>
    <dgm:pt modelId="{5CA6482A-502F-479C-9551-7A98DE9D0CE6}" type="pres">
      <dgm:prSet presAssocID="{059A8EED-C499-4BB1-ABF9-F6F08AF697AC}" presName="quadrant1" presStyleLbl="node1" presStyleIdx="0" presStyleCnt="4">
        <dgm:presLayoutVars>
          <dgm:chMax val="1"/>
          <dgm:bulletEnabled val="1"/>
        </dgm:presLayoutVars>
      </dgm:prSet>
      <dgm:spPr/>
    </dgm:pt>
    <dgm:pt modelId="{60A45E5C-F2B4-41A2-827E-ECCCBE7AF6EF}" type="pres">
      <dgm:prSet presAssocID="{059A8EED-C499-4BB1-ABF9-F6F08AF697AC}" presName="quadrant2" presStyleLbl="node1" presStyleIdx="1" presStyleCnt="4">
        <dgm:presLayoutVars>
          <dgm:chMax val="1"/>
          <dgm:bulletEnabled val="1"/>
        </dgm:presLayoutVars>
      </dgm:prSet>
      <dgm:spPr/>
    </dgm:pt>
    <dgm:pt modelId="{0BF25034-1843-40B5-B71D-89B762154551}" type="pres">
      <dgm:prSet presAssocID="{059A8EED-C499-4BB1-ABF9-F6F08AF697AC}" presName="quadrant3" presStyleLbl="node1" presStyleIdx="2" presStyleCnt="4">
        <dgm:presLayoutVars>
          <dgm:chMax val="1"/>
          <dgm:bulletEnabled val="1"/>
        </dgm:presLayoutVars>
      </dgm:prSet>
      <dgm:spPr/>
    </dgm:pt>
    <dgm:pt modelId="{6C5543AE-8AE0-4938-BBBE-5DCF873044C7}" type="pres">
      <dgm:prSet presAssocID="{059A8EED-C499-4BB1-ABF9-F6F08AF697AC}" presName="quadrant4" presStyleLbl="node1" presStyleIdx="3" presStyleCnt="4">
        <dgm:presLayoutVars>
          <dgm:chMax val="1"/>
          <dgm:bulletEnabled val="1"/>
        </dgm:presLayoutVars>
      </dgm:prSet>
      <dgm:spPr/>
    </dgm:pt>
    <dgm:pt modelId="{D6EF8DD4-C606-4603-8570-969EECEA079A}" type="pres">
      <dgm:prSet presAssocID="{059A8EED-C499-4BB1-ABF9-F6F08AF697AC}" presName="quadrantPlaceholder" presStyleCnt="0"/>
      <dgm:spPr/>
    </dgm:pt>
    <dgm:pt modelId="{49E07A55-FC51-4EA4-B878-54EE7B2CD13A}" type="pres">
      <dgm:prSet presAssocID="{059A8EED-C499-4BB1-ABF9-F6F08AF697AC}" presName="center1" presStyleLbl="fgShp" presStyleIdx="0" presStyleCnt="2" custLinFactY="-96165" custLinFactNeighborX="0" custLinFactNeighborY="-100000"/>
      <dgm:spPr/>
    </dgm:pt>
    <dgm:pt modelId="{1AFD3BF5-42DD-4EB0-8477-E736D76D3E10}" type="pres">
      <dgm:prSet presAssocID="{059A8EED-C499-4BB1-ABF9-F6F08AF697AC}" presName="center2" presStyleLbl="fgShp" presStyleIdx="1" presStyleCnt="2" custLinFactY="82739" custLinFactNeighborX="0" custLinFactNeighborY="100000"/>
      <dgm:spPr/>
    </dgm:pt>
  </dgm:ptLst>
  <dgm:cxnLst>
    <dgm:cxn modelId="{FC612C10-0EB6-4103-A9DB-008FDCBF8D8B}" srcId="{059A8EED-C499-4BB1-ABF9-F6F08AF697AC}" destId="{B2083EFF-ED07-47C3-86D1-DE8CB3F66BDB}" srcOrd="2" destOrd="0" parTransId="{410950FA-C747-41F1-9C03-4605EA910775}" sibTransId="{AFF25081-4148-40EB-9721-6736351110D1}"/>
    <dgm:cxn modelId="{DC39BD1C-DDD8-414E-A0D4-0D56639DEED5}" type="presOf" srcId="{B2083EFF-ED07-47C3-86D1-DE8CB3F66BDB}" destId="{0BF25034-1843-40B5-B71D-89B762154551}" srcOrd="0" destOrd="0" presId="urn:microsoft.com/office/officeart/2005/8/layout/cycle4"/>
    <dgm:cxn modelId="{F9A72626-91D5-4C1E-A11F-4E955F5B0520}" type="presOf" srcId="{8F8E0F68-2B44-45C0-9BF1-5FDE49BBD266}" destId="{60A45E5C-F2B4-41A2-827E-ECCCBE7AF6EF}" srcOrd="0" destOrd="0" presId="urn:microsoft.com/office/officeart/2005/8/layout/cycle4"/>
    <dgm:cxn modelId="{D2578B31-D492-4C5E-A9B4-E7049670F9A8}" type="presOf" srcId="{FF29154E-FB66-4980-A73B-48C27CD0168D}" destId="{50413601-80C2-4636-B1E7-080EF84F750C}" srcOrd="0" destOrd="0" presId="urn:microsoft.com/office/officeart/2005/8/layout/cycle4"/>
    <dgm:cxn modelId="{4CA75A3A-77D2-4154-AB91-E37D75AC0ECF}" srcId="{B2083EFF-ED07-47C3-86D1-DE8CB3F66BDB}" destId="{0A53DC50-9888-4112-B618-7E7B691AB1D3}" srcOrd="0" destOrd="0" parTransId="{252F96FF-E3C3-4DD0-B411-BBC8696CDFDF}" sibTransId="{47C0BEE0-44DC-4CF0-91D0-0D6BFF5BDF4A}"/>
    <dgm:cxn modelId="{0A09EF55-A3CB-486E-8723-F751F73B2BCB}" type="presOf" srcId="{6D03ED73-15E1-4A6F-A83B-0506187B7C9F}" destId="{CCB1FE20-0C11-4754-8824-228797626050}" srcOrd="0" destOrd="0" presId="urn:microsoft.com/office/officeart/2005/8/layout/cycle4"/>
    <dgm:cxn modelId="{EFC90877-2DE0-42CD-9E18-3236176BEBFA}" type="presOf" srcId="{FF29154E-FB66-4980-A73B-48C27CD0168D}" destId="{85EA4545-4301-4FFA-977C-DAD0C028BD1E}" srcOrd="1" destOrd="0" presId="urn:microsoft.com/office/officeart/2005/8/layout/cycle4"/>
    <dgm:cxn modelId="{8E873E7D-D502-4567-B1C0-9B19CA2AE2E2}" type="presOf" srcId="{0A53DC50-9888-4112-B618-7E7B691AB1D3}" destId="{0C015434-FC7D-4E05-86F4-09ACEEF3751E}" srcOrd="0" destOrd="0" presId="urn:microsoft.com/office/officeart/2005/8/layout/cycle4"/>
    <dgm:cxn modelId="{761D097E-C6B6-4A63-B129-84B21C11F8F1}" srcId="{059A8EED-C499-4BB1-ABF9-F6F08AF697AC}" destId="{5465E897-9BA4-462A-AE56-6551BB7693F6}" srcOrd="0" destOrd="0" parTransId="{722D7C40-0D03-4646-B1D6-7EDB0F235D9A}" sibTransId="{F0F940A4-9F60-428E-B91D-FB8419BA35BA}"/>
    <dgm:cxn modelId="{61C8DA88-E730-4E32-AD21-0212ED72AF86}" srcId="{059A8EED-C499-4BB1-ABF9-F6F08AF697AC}" destId="{F9585A67-3733-4898-BB3C-192D36791D35}" srcOrd="3" destOrd="0" parTransId="{3951CBF5-422E-425C-821D-4B9F93ECD4F4}" sibTransId="{236E759A-67E1-4979-A336-AD8A0EEB422B}"/>
    <dgm:cxn modelId="{827BD7A2-DD53-4C32-96AB-A5817476A760}" srcId="{059A8EED-C499-4BB1-ABF9-F6F08AF697AC}" destId="{8F8E0F68-2B44-45C0-9BF1-5FDE49BBD266}" srcOrd="1" destOrd="0" parTransId="{B7AF0747-0F4F-4D5A-BDEC-5305E1F41657}" sibTransId="{35AD6453-7F06-4AA4-B583-A628FD99FA8B}"/>
    <dgm:cxn modelId="{AC6973B8-369C-4952-A839-49F940899462}" srcId="{8F8E0F68-2B44-45C0-9BF1-5FDE49BBD266}" destId="{FF29154E-FB66-4980-A73B-48C27CD0168D}" srcOrd="0" destOrd="0" parTransId="{67374C11-BE67-4470-9893-5F4CF6F48D05}" sibTransId="{3E492D22-7B8F-4795-9C4A-21E87D23C96E}"/>
    <dgm:cxn modelId="{08C37AC1-633F-43F4-94CD-B989B82C7088}" type="presOf" srcId="{0A53DC50-9888-4112-B618-7E7B691AB1D3}" destId="{06DD1AED-C88A-4C24-8D6B-E5C8F0425C3D}" srcOrd="1" destOrd="0" presId="urn:microsoft.com/office/officeart/2005/8/layout/cycle4"/>
    <dgm:cxn modelId="{A7E02FC6-FDE1-4438-A840-2E1A04C474EF}" type="presOf" srcId="{55F6D811-8464-4CBC-B0A5-EF21D665482B}" destId="{FE246011-4186-4661-BA65-58C88E60E2B1}" srcOrd="1" destOrd="0" presId="urn:microsoft.com/office/officeart/2005/8/layout/cycle4"/>
    <dgm:cxn modelId="{B517E9CB-5760-4AA4-A192-E9008E72FC3E}" srcId="{8F8E0F68-2B44-45C0-9BF1-5FDE49BBD266}" destId="{90A0C2EC-A4A3-4454-A77A-6B390D3E0EE5}" srcOrd="1" destOrd="0" parTransId="{1FFA10F4-ED5D-45B8-8184-4604DCC9ACE2}" sibTransId="{F8726D38-C2CA-468F-90B1-F6CC8819B3D7}"/>
    <dgm:cxn modelId="{2AD725D0-52D3-42F9-B8DA-F1639F04964F}" type="presOf" srcId="{059A8EED-C499-4BB1-ABF9-F6F08AF697AC}" destId="{0B4D00BC-C744-49CF-96F3-B90BCEE5EA28}" srcOrd="0" destOrd="0" presId="urn:microsoft.com/office/officeart/2005/8/layout/cycle4"/>
    <dgm:cxn modelId="{9C90DAD1-D3B6-43D2-AAF8-2AC0BD7486D5}" type="presOf" srcId="{55F6D811-8464-4CBC-B0A5-EF21D665482B}" destId="{33F39354-4663-4939-A7D9-22FF52235A68}" srcOrd="0" destOrd="0" presId="urn:microsoft.com/office/officeart/2005/8/layout/cycle4"/>
    <dgm:cxn modelId="{CB5165D2-73D4-4D34-92CD-249D5E48499D}" srcId="{5465E897-9BA4-462A-AE56-6551BB7693F6}" destId="{6D03ED73-15E1-4A6F-A83B-0506187B7C9F}" srcOrd="0" destOrd="0" parTransId="{E057B028-E649-4CCB-BF02-C74D982CC944}" sibTransId="{6B17F7B5-1798-45CF-A503-6BCED4CC3C1B}"/>
    <dgm:cxn modelId="{E4CCD4D9-8778-46E8-B08F-6D5A4612917D}" type="presOf" srcId="{90A0C2EC-A4A3-4454-A77A-6B390D3E0EE5}" destId="{85EA4545-4301-4FFA-977C-DAD0C028BD1E}" srcOrd="1" destOrd="1" presId="urn:microsoft.com/office/officeart/2005/8/layout/cycle4"/>
    <dgm:cxn modelId="{2BCC16E3-A018-4DB2-B7CF-62A050A7A816}" type="presOf" srcId="{5465E897-9BA4-462A-AE56-6551BB7693F6}" destId="{5CA6482A-502F-479C-9551-7A98DE9D0CE6}" srcOrd="0" destOrd="0" presId="urn:microsoft.com/office/officeart/2005/8/layout/cycle4"/>
    <dgm:cxn modelId="{32ABD1E3-1AC8-4094-A069-5E3E8852C101}" srcId="{F9585A67-3733-4898-BB3C-192D36791D35}" destId="{55F6D811-8464-4CBC-B0A5-EF21D665482B}" srcOrd="0" destOrd="0" parTransId="{51F4ACC6-2B81-4DCE-9061-9BFC369C9E10}" sibTransId="{40A3FA0B-23CC-4B7B-B0CA-8E45396E9812}"/>
    <dgm:cxn modelId="{9E3BE0F5-931B-4804-8450-92D9C15A0601}" type="presOf" srcId="{90A0C2EC-A4A3-4454-A77A-6B390D3E0EE5}" destId="{50413601-80C2-4636-B1E7-080EF84F750C}" srcOrd="0" destOrd="1" presId="urn:microsoft.com/office/officeart/2005/8/layout/cycle4"/>
    <dgm:cxn modelId="{B39B01FE-6B3C-47E8-95E7-118A6B9E9E07}" type="presOf" srcId="{F9585A67-3733-4898-BB3C-192D36791D35}" destId="{6C5543AE-8AE0-4938-BBBE-5DCF873044C7}" srcOrd="0" destOrd="0" presId="urn:microsoft.com/office/officeart/2005/8/layout/cycle4"/>
    <dgm:cxn modelId="{BEBEFDFE-C50A-4805-9186-7AF6199DCC06}" type="presOf" srcId="{6D03ED73-15E1-4A6F-A83B-0506187B7C9F}" destId="{113B20E5-834E-4666-BF9B-1EB646DC32FD}" srcOrd="1" destOrd="0" presId="urn:microsoft.com/office/officeart/2005/8/layout/cycle4"/>
    <dgm:cxn modelId="{14F9DD2F-08B3-45D2-BF9B-84BCDA43CF91}" type="presParOf" srcId="{0B4D00BC-C744-49CF-96F3-B90BCEE5EA28}" destId="{CDC286F4-0392-4D4B-B67D-51BB5DD42BD5}" srcOrd="0" destOrd="0" presId="urn:microsoft.com/office/officeart/2005/8/layout/cycle4"/>
    <dgm:cxn modelId="{63D99E72-3423-48CD-A788-79E5DB55391D}" type="presParOf" srcId="{CDC286F4-0392-4D4B-B67D-51BB5DD42BD5}" destId="{34F581F8-5ABD-406D-AB9B-F3160F6B8716}" srcOrd="0" destOrd="0" presId="urn:microsoft.com/office/officeart/2005/8/layout/cycle4"/>
    <dgm:cxn modelId="{D27349AE-F3D9-4935-A3C4-889CDE2333D2}" type="presParOf" srcId="{34F581F8-5ABD-406D-AB9B-F3160F6B8716}" destId="{CCB1FE20-0C11-4754-8824-228797626050}" srcOrd="0" destOrd="0" presId="urn:microsoft.com/office/officeart/2005/8/layout/cycle4"/>
    <dgm:cxn modelId="{FC23773D-B9E2-40EC-A367-F5D5994886BC}" type="presParOf" srcId="{34F581F8-5ABD-406D-AB9B-F3160F6B8716}" destId="{113B20E5-834E-4666-BF9B-1EB646DC32FD}" srcOrd="1" destOrd="0" presId="urn:microsoft.com/office/officeart/2005/8/layout/cycle4"/>
    <dgm:cxn modelId="{13444364-8162-4B81-B3E4-3B310BCF0D62}" type="presParOf" srcId="{CDC286F4-0392-4D4B-B67D-51BB5DD42BD5}" destId="{FCECED37-C11C-4A9F-9AF7-F559C4D1A5CF}" srcOrd="1" destOrd="0" presId="urn:microsoft.com/office/officeart/2005/8/layout/cycle4"/>
    <dgm:cxn modelId="{F715BBB1-88EF-44DB-BC80-7B169B96EF36}" type="presParOf" srcId="{FCECED37-C11C-4A9F-9AF7-F559C4D1A5CF}" destId="{50413601-80C2-4636-B1E7-080EF84F750C}" srcOrd="0" destOrd="0" presId="urn:microsoft.com/office/officeart/2005/8/layout/cycle4"/>
    <dgm:cxn modelId="{36741852-727C-4709-AC4E-28D756282452}" type="presParOf" srcId="{FCECED37-C11C-4A9F-9AF7-F559C4D1A5CF}" destId="{85EA4545-4301-4FFA-977C-DAD0C028BD1E}" srcOrd="1" destOrd="0" presId="urn:microsoft.com/office/officeart/2005/8/layout/cycle4"/>
    <dgm:cxn modelId="{4B181EB6-7FFF-4F7B-A529-5C339529F287}" type="presParOf" srcId="{CDC286F4-0392-4D4B-B67D-51BB5DD42BD5}" destId="{F2C9ED77-C426-473A-9A8E-F722F7E01B2F}" srcOrd="2" destOrd="0" presId="urn:microsoft.com/office/officeart/2005/8/layout/cycle4"/>
    <dgm:cxn modelId="{D8190755-0EAF-455E-80B6-FF4BA590DD16}" type="presParOf" srcId="{F2C9ED77-C426-473A-9A8E-F722F7E01B2F}" destId="{0C015434-FC7D-4E05-86F4-09ACEEF3751E}" srcOrd="0" destOrd="0" presId="urn:microsoft.com/office/officeart/2005/8/layout/cycle4"/>
    <dgm:cxn modelId="{EE57CE4F-04F6-4FAA-9FD2-8E2859E65CF1}" type="presParOf" srcId="{F2C9ED77-C426-473A-9A8E-F722F7E01B2F}" destId="{06DD1AED-C88A-4C24-8D6B-E5C8F0425C3D}" srcOrd="1" destOrd="0" presId="urn:microsoft.com/office/officeart/2005/8/layout/cycle4"/>
    <dgm:cxn modelId="{3ED3B1AE-49E5-4C59-A71D-32A4406DF34B}" type="presParOf" srcId="{CDC286F4-0392-4D4B-B67D-51BB5DD42BD5}" destId="{67FD6D99-9580-4A8C-A4E7-4CA1E292010E}" srcOrd="3" destOrd="0" presId="urn:microsoft.com/office/officeart/2005/8/layout/cycle4"/>
    <dgm:cxn modelId="{5E52603A-AB03-437C-9FB4-09E75CE97481}" type="presParOf" srcId="{67FD6D99-9580-4A8C-A4E7-4CA1E292010E}" destId="{33F39354-4663-4939-A7D9-22FF52235A68}" srcOrd="0" destOrd="0" presId="urn:microsoft.com/office/officeart/2005/8/layout/cycle4"/>
    <dgm:cxn modelId="{94AB90CF-B1D1-4985-8E87-0D91E6730E63}" type="presParOf" srcId="{67FD6D99-9580-4A8C-A4E7-4CA1E292010E}" destId="{FE246011-4186-4661-BA65-58C88E60E2B1}" srcOrd="1" destOrd="0" presId="urn:microsoft.com/office/officeart/2005/8/layout/cycle4"/>
    <dgm:cxn modelId="{F371396B-949C-48C3-97FC-97516624104B}" type="presParOf" srcId="{CDC286F4-0392-4D4B-B67D-51BB5DD42BD5}" destId="{6FF6C904-7262-4E8D-A819-32147ED2FC07}" srcOrd="4" destOrd="0" presId="urn:microsoft.com/office/officeart/2005/8/layout/cycle4"/>
    <dgm:cxn modelId="{42770369-266C-41EE-89FE-85523E9FC8BA}" type="presParOf" srcId="{0B4D00BC-C744-49CF-96F3-B90BCEE5EA28}" destId="{8FD54E28-A196-448D-A01F-97FD123D7BED}" srcOrd="1" destOrd="0" presId="urn:microsoft.com/office/officeart/2005/8/layout/cycle4"/>
    <dgm:cxn modelId="{87493E78-B6BE-44FA-84FB-3ADDB45D1FA6}" type="presParOf" srcId="{8FD54E28-A196-448D-A01F-97FD123D7BED}" destId="{5CA6482A-502F-479C-9551-7A98DE9D0CE6}" srcOrd="0" destOrd="0" presId="urn:microsoft.com/office/officeart/2005/8/layout/cycle4"/>
    <dgm:cxn modelId="{5B2C8AE9-2DBB-4D1C-85B9-68DC5DE3A69B}" type="presParOf" srcId="{8FD54E28-A196-448D-A01F-97FD123D7BED}" destId="{60A45E5C-F2B4-41A2-827E-ECCCBE7AF6EF}" srcOrd="1" destOrd="0" presId="urn:microsoft.com/office/officeart/2005/8/layout/cycle4"/>
    <dgm:cxn modelId="{552B2943-E3CF-4679-8469-9CD0B55B6A34}" type="presParOf" srcId="{8FD54E28-A196-448D-A01F-97FD123D7BED}" destId="{0BF25034-1843-40B5-B71D-89B762154551}" srcOrd="2" destOrd="0" presId="urn:microsoft.com/office/officeart/2005/8/layout/cycle4"/>
    <dgm:cxn modelId="{2DC4D404-E1A2-4D16-9A71-457863758189}" type="presParOf" srcId="{8FD54E28-A196-448D-A01F-97FD123D7BED}" destId="{6C5543AE-8AE0-4938-BBBE-5DCF873044C7}" srcOrd="3" destOrd="0" presId="urn:microsoft.com/office/officeart/2005/8/layout/cycle4"/>
    <dgm:cxn modelId="{8A737C86-84D6-42FE-8958-A5D73F1D7802}" type="presParOf" srcId="{8FD54E28-A196-448D-A01F-97FD123D7BED}" destId="{D6EF8DD4-C606-4603-8570-969EECEA079A}" srcOrd="4" destOrd="0" presId="urn:microsoft.com/office/officeart/2005/8/layout/cycle4"/>
    <dgm:cxn modelId="{D9D392FE-DE0A-4E56-8CD4-57DD63507ACE}" type="presParOf" srcId="{0B4D00BC-C744-49CF-96F3-B90BCEE5EA28}" destId="{49E07A55-FC51-4EA4-B878-54EE7B2CD13A}" srcOrd="2" destOrd="0" presId="urn:microsoft.com/office/officeart/2005/8/layout/cycle4"/>
    <dgm:cxn modelId="{D87D520A-78C8-42BA-B8BA-F9111F4FC255}" type="presParOf" srcId="{0B4D00BC-C744-49CF-96F3-B90BCEE5EA28}" destId="{1AFD3BF5-42DD-4EB0-8477-E736D76D3E10}"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3EA2390-7191-4963-A80B-481C4AD26A07}" type="doc">
      <dgm:prSet loTypeId="urn:microsoft.com/office/officeart/2008/layout/HorizontalMultiLevelHierarchy" loCatId="hierarchy" qsTypeId="urn:microsoft.com/office/officeart/2005/8/quickstyle/simple2" qsCatId="simple" csTypeId="urn:microsoft.com/office/officeart/2005/8/colors/accent1_1" csCatId="accent1" phldr="1"/>
      <dgm:spPr/>
      <dgm:t>
        <a:bodyPr/>
        <a:lstStyle/>
        <a:p>
          <a:endParaRPr lang="en-US"/>
        </a:p>
      </dgm:t>
    </dgm:pt>
    <dgm:pt modelId="{82BDAE21-D244-4AD3-A4F2-21DA8F1EDDC8}">
      <dgm:prSet phldrT="[Text]" custT="1"/>
      <dgm:spPr/>
      <dgm:t>
        <a:bodyPr/>
        <a:lstStyle/>
        <a:p>
          <a:r>
            <a:rPr lang="en-US" sz="1400" dirty="0" err="1">
              <a:latin typeface="Arial" panose="020B0604020202020204" pitchFamily="34" charset="0"/>
              <a:cs typeface="Arial" panose="020B0604020202020204" pitchFamily="34" charset="0"/>
            </a:rPr>
            <a:t>Nhiệm</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vụ</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của</a:t>
          </a:r>
          <a:r>
            <a:rPr lang="en-US" sz="1400" dirty="0">
              <a:latin typeface="Arial" panose="020B0604020202020204" pitchFamily="34" charset="0"/>
              <a:cs typeface="Arial" panose="020B0604020202020204" pitchFamily="34" charset="0"/>
            </a:rPr>
            <a:t> GDNN </a:t>
          </a:r>
          <a:r>
            <a:rPr lang="en-US" sz="1400" dirty="0" err="1">
              <a:latin typeface="Arial" panose="020B0604020202020204" pitchFamily="34" charset="0"/>
              <a:cs typeface="Arial" panose="020B0604020202020204" pitchFamily="34" charset="0"/>
            </a:rPr>
            <a:t>là</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đáp</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ứng</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nhu</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cầu</a:t>
          </a:r>
          <a:r>
            <a:rPr lang="en-US" sz="1400" dirty="0">
              <a:latin typeface="Arial" panose="020B0604020202020204" pitchFamily="34" charset="0"/>
              <a:cs typeface="Arial" panose="020B0604020202020204" pitchFamily="34" charset="0"/>
            </a:rPr>
            <a:t> </a:t>
          </a:r>
          <a:r>
            <a:rPr lang="en-US" sz="1400" dirty="0" err="1">
              <a:solidFill>
                <a:srgbClr val="FF0000"/>
              </a:solidFill>
              <a:latin typeface="Arial" panose="020B0604020202020204" pitchFamily="34" charset="0"/>
              <a:cs typeface="Arial" panose="020B0604020202020204" pitchFamily="34" charset="0"/>
            </a:rPr>
            <a:t>nhân</a:t>
          </a:r>
          <a:r>
            <a:rPr lang="en-US" sz="1400" dirty="0">
              <a:solidFill>
                <a:srgbClr val="FF0000"/>
              </a:solidFill>
              <a:latin typeface="Arial" panose="020B0604020202020204" pitchFamily="34" charset="0"/>
              <a:cs typeface="Arial" panose="020B0604020202020204" pitchFamily="34" charset="0"/>
            </a:rPr>
            <a:t> </a:t>
          </a:r>
          <a:r>
            <a:rPr lang="en-US" sz="1400" dirty="0" err="1">
              <a:solidFill>
                <a:srgbClr val="FF0000"/>
              </a:solidFill>
              <a:latin typeface="Arial" panose="020B0604020202020204" pitchFamily="34" charset="0"/>
              <a:cs typeface="Arial" panose="020B0604020202020204" pitchFamily="34" charset="0"/>
            </a:rPr>
            <a:t>lực</a:t>
          </a:r>
          <a:r>
            <a:rPr lang="en-US" sz="1400" dirty="0">
              <a:solidFill>
                <a:srgbClr val="FF0000"/>
              </a:solidFill>
              <a:latin typeface="Arial" panose="020B0604020202020204" pitchFamily="34" charset="0"/>
              <a:cs typeface="Arial" panose="020B0604020202020204" pitchFamily="34" charset="0"/>
            </a:rPr>
            <a:t> </a:t>
          </a:r>
          <a:r>
            <a:rPr lang="en-US" sz="1400" dirty="0" err="1">
              <a:solidFill>
                <a:srgbClr val="FF0000"/>
              </a:solidFill>
              <a:latin typeface="Arial" panose="020B0604020202020204" pitchFamily="34" charset="0"/>
              <a:cs typeface="Arial" panose="020B0604020202020204" pitchFamily="34" charset="0"/>
            </a:rPr>
            <a:t>trực</a:t>
          </a:r>
          <a:r>
            <a:rPr lang="en-US" sz="1400" dirty="0">
              <a:solidFill>
                <a:srgbClr val="FF0000"/>
              </a:solidFill>
              <a:latin typeface="Arial" panose="020B0604020202020204" pitchFamily="34" charset="0"/>
              <a:cs typeface="Arial" panose="020B0604020202020204" pitchFamily="34" charset="0"/>
            </a:rPr>
            <a:t> </a:t>
          </a:r>
          <a:r>
            <a:rPr lang="en-US" sz="1400" dirty="0" err="1">
              <a:solidFill>
                <a:srgbClr val="FF0000"/>
              </a:solidFill>
              <a:latin typeface="Arial" panose="020B0604020202020204" pitchFamily="34" charset="0"/>
              <a:cs typeface="Arial" panose="020B0604020202020204" pitchFamily="34" charset="0"/>
            </a:rPr>
            <a:t>tiếp</a:t>
          </a:r>
          <a:r>
            <a:rPr lang="en-US" sz="1400" dirty="0">
              <a:solidFill>
                <a:srgbClr val="FF0000"/>
              </a:solidFill>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trong</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sản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xuất</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kinh</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doanh</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và</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dịch</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vụ</a:t>
          </a:r>
          <a:r>
            <a:rPr lang="en-US" sz="1400" dirty="0">
              <a:latin typeface="Arial" panose="020B0604020202020204" pitchFamily="34" charset="0"/>
              <a:cs typeface="Arial" panose="020B0604020202020204" pitchFamily="34" charset="0"/>
            </a:rPr>
            <a:t>….</a:t>
          </a:r>
          <a:r>
            <a:rPr lang="en-US" sz="1400" dirty="0" err="1">
              <a:latin typeface="Arial" panose="020B0604020202020204" pitchFamily="34" charset="0"/>
              <a:cs typeface="Arial" panose="020B0604020202020204" pitchFamily="34" charset="0"/>
            </a:rPr>
            <a:t>Người</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tốt</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nghiệp</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có</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thể</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tìm</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được</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việc</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làm</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tạo</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việc</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làm</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học</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lên</a:t>
          </a:r>
          <a:endParaRPr lang="en-US" sz="1400" dirty="0">
            <a:latin typeface="Arial" panose="020B0604020202020204" pitchFamily="34" charset="0"/>
            <a:cs typeface="Arial" panose="020B0604020202020204" pitchFamily="34" charset="0"/>
          </a:endParaRPr>
        </a:p>
      </dgm:t>
    </dgm:pt>
    <dgm:pt modelId="{17DD4F9D-F2FA-4804-96A3-D02E78F658C8}" type="parTrans" cxnId="{7AD90AFC-DAF6-40E3-A272-D2F8B75E69A1}">
      <dgm:prSet/>
      <dgm:spPr/>
      <dgm:t>
        <a:bodyPr/>
        <a:lstStyle/>
        <a:p>
          <a:endParaRPr lang="en-US" sz="1400">
            <a:latin typeface="Arial" panose="020B0604020202020204" pitchFamily="34" charset="0"/>
            <a:cs typeface="Arial" panose="020B0604020202020204" pitchFamily="34" charset="0"/>
          </a:endParaRPr>
        </a:p>
      </dgm:t>
    </dgm:pt>
    <dgm:pt modelId="{87E3092B-C8A7-4524-B63C-DE4E19D321D5}" type="sibTrans" cxnId="{7AD90AFC-DAF6-40E3-A272-D2F8B75E69A1}">
      <dgm:prSet/>
      <dgm:spPr/>
      <dgm:t>
        <a:bodyPr/>
        <a:lstStyle/>
        <a:p>
          <a:endParaRPr lang="en-US" sz="1400">
            <a:latin typeface="Arial" panose="020B0604020202020204" pitchFamily="34" charset="0"/>
            <a:cs typeface="Arial" panose="020B0604020202020204" pitchFamily="34" charset="0"/>
          </a:endParaRPr>
        </a:p>
      </dgm:t>
    </dgm:pt>
    <dgm:pt modelId="{606075E6-7186-44F5-8031-9E7E9536A0B2}">
      <dgm:prSet phldrT="[Text]" custT="1"/>
      <dgm:spPr/>
      <dgm:t>
        <a:bodyPr/>
        <a:lstStyle/>
        <a:p>
          <a:r>
            <a:rPr lang="en-US" sz="1400" dirty="0" err="1">
              <a:latin typeface="Arial" panose="020B0604020202020204" pitchFamily="34" charset="0"/>
              <a:cs typeface="Arial" panose="020B0604020202020204" pitchFamily="34" charset="0"/>
            </a:rPr>
            <a:t>Đào</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tạo</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chính</a:t>
          </a:r>
          <a:r>
            <a:rPr lang="en-US" sz="1400" dirty="0">
              <a:latin typeface="Arial" panose="020B0604020202020204" pitchFamily="34" charset="0"/>
              <a:cs typeface="Arial" panose="020B0604020202020204" pitchFamily="34" charset="0"/>
            </a:rPr>
            <a:t> qui</a:t>
          </a:r>
        </a:p>
      </dgm:t>
    </dgm:pt>
    <dgm:pt modelId="{8F6DC769-3A98-4C16-A878-310CDA790B3C}" type="parTrans" cxnId="{4CDD2253-3493-4247-B13D-05E1E335DD80}">
      <dgm:prSet custT="1"/>
      <dgm:spPr/>
      <dgm:t>
        <a:bodyPr/>
        <a:lstStyle/>
        <a:p>
          <a:endParaRPr lang="en-US" sz="1400">
            <a:latin typeface="Arial" panose="020B0604020202020204" pitchFamily="34" charset="0"/>
            <a:cs typeface="Arial" panose="020B0604020202020204" pitchFamily="34" charset="0"/>
          </a:endParaRPr>
        </a:p>
      </dgm:t>
    </dgm:pt>
    <dgm:pt modelId="{5D57D218-77AF-4113-B5F3-631922F1D531}" type="sibTrans" cxnId="{4CDD2253-3493-4247-B13D-05E1E335DD80}">
      <dgm:prSet/>
      <dgm:spPr/>
      <dgm:t>
        <a:bodyPr/>
        <a:lstStyle/>
        <a:p>
          <a:endParaRPr lang="en-US" sz="1400">
            <a:latin typeface="Arial" panose="020B0604020202020204" pitchFamily="34" charset="0"/>
            <a:cs typeface="Arial" panose="020B0604020202020204" pitchFamily="34" charset="0"/>
          </a:endParaRPr>
        </a:p>
      </dgm:t>
    </dgm:pt>
    <dgm:pt modelId="{4BB0CEBC-8B9B-4B26-B124-3A446DE8E03E}">
      <dgm:prSet phldrT="[Text]" custT="1"/>
      <dgm:spPr/>
      <dgm:t>
        <a:bodyPr/>
        <a:lstStyle/>
        <a:p>
          <a:r>
            <a:rPr lang="en-US" sz="1400" dirty="0" err="1">
              <a:latin typeface="Arial" panose="020B0604020202020204" pitchFamily="34" charset="0"/>
              <a:cs typeface="Arial" panose="020B0604020202020204" pitchFamily="34" charset="0"/>
            </a:rPr>
            <a:t>Đào</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tạo</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thường</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xuyên</a:t>
          </a:r>
          <a:endParaRPr lang="en-US" sz="1400" dirty="0">
            <a:latin typeface="Arial" panose="020B0604020202020204" pitchFamily="34" charset="0"/>
            <a:cs typeface="Arial" panose="020B0604020202020204" pitchFamily="34" charset="0"/>
          </a:endParaRPr>
        </a:p>
      </dgm:t>
    </dgm:pt>
    <dgm:pt modelId="{006A4987-AC27-43F7-8690-819149607C96}" type="parTrans" cxnId="{35B78722-F1A1-48FF-B968-B8568710BF4A}">
      <dgm:prSet custT="1"/>
      <dgm:spPr/>
      <dgm:t>
        <a:bodyPr/>
        <a:lstStyle/>
        <a:p>
          <a:endParaRPr lang="en-US" sz="1400">
            <a:latin typeface="Arial" panose="020B0604020202020204" pitchFamily="34" charset="0"/>
            <a:cs typeface="Arial" panose="020B0604020202020204" pitchFamily="34" charset="0"/>
          </a:endParaRPr>
        </a:p>
      </dgm:t>
    </dgm:pt>
    <dgm:pt modelId="{9C8004BA-D8D7-4497-ADEB-6BD106597175}" type="sibTrans" cxnId="{35B78722-F1A1-48FF-B968-B8568710BF4A}">
      <dgm:prSet/>
      <dgm:spPr/>
      <dgm:t>
        <a:bodyPr/>
        <a:lstStyle/>
        <a:p>
          <a:endParaRPr lang="en-US" sz="1400">
            <a:latin typeface="Arial" panose="020B0604020202020204" pitchFamily="34" charset="0"/>
            <a:cs typeface="Arial" panose="020B0604020202020204" pitchFamily="34" charset="0"/>
          </a:endParaRPr>
        </a:p>
      </dgm:t>
    </dgm:pt>
    <dgm:pt modelId="{2B9D6EC3-8A6D-471C-BAE0-12C87AE6FAA4}">
      <dgm:prSet custT="1"/>
      <dgm:spPr/>
      <dgm:t>
        <a:bodyPr/>
        <a:lstStyle/>
        <a:p>
          <a:r>
            <a:rPr lang="en-US" sz="1400" dirty="0" err="1">
              <a:latin typeface="Arial" panose="020B0604020202020204" pitchFamily="34" charset="0"/>
              <a:cs typeface="Arial" panose="020B0604020202020204" pitchFamily="34" charset="0"/>
            </a:rPr>
            <a:t>Sơ</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cấp</a:t>
          </a:r>
          <a:endParaRPr lang="en-US" sz="1400" dirty="0">
            <a:latin typeface="Arial" panose="020B0604020202020204" pitchFamily="34" charset="0"/>
            <a:cs typeface="Arial" panose="020B0604020202020204" pitchFamily="34" charset="0"/>
          </a:endParaRPr>
        </a:p>
      </dgm:t>
    </dgm:pt>
    <dgm:pt modelId="{E498A24F-F7AB-4C3C-8F59-092CCC64ED7C}" type="parTrans" cxnId="{49EE75BA-6B86-4975-B5BA-F140B3BEE646}">
      <dgm:prSet custT="1"/>
      <dgm:spPr/>
      <dgm:t>
        <a:bodyPr/>
        <a:lstStyle/>
        <a:p>
          <a:endParaRPr lang="en-US" sz="1400">
            <a:latin typeface="Arial" panose="020B0604020202020204" pitchFamily="34" charset="0"/>
            <a:cs typeface="Arial" panose="020B0604020202020204" pitchFamily="34" charset="0"/>
          </a:endParaRPr>
        </a:p>
      </dgm:t>
    </dgm:pt>
    <dgm:pt modelId="{FD4BBA05-48E7-4CA9-A30B-2DD4EF29BCC8}" type="sibTrans" cxnId="{49EE75BA-6B86-4975-B5BA-F140B3BEE646}">
      <dgm:prSet/>
      <dgm:spPr/>
      <dgm:t>
        <a:bodyPr/>
        <a:lstStyle/>
        <a:p>
          <a:endParaRPr lang="en-US" sz="1400">
            <a:latin typeface="Arial" panose="020B0604020202020204" pitchFamily="34" charset="0"/>
            <a:cs typeface="Arial" panose="020B0604020202020204" pitchFamily="34" charset="0"/>
          </a:endParaRPr>
        </a:p>
      </dgm:t>
    </dgm:pt>
    <dgm:pt modelId="{4F30AF2F-ADE9-4475-BF02-C0639769AA88}">
      <dgm:prSet custT="1"/>
      <dgm:spPr/>
      <dgm:t>
        <a:bodyPr/>
        <a:lstStyle/>
        <a:p>
          <a:r>
            <a:rPr lang="en-US" sz="1400" dirty="0" err="1">
              <a:latin typeface="Arial" panose="020B0604020202020204" pitchFamily="34" charset="0"/>
              <a:cs typeface="Arial" panose="020B0604020202020204" pitchFamily="34" charset="0"/>
            </a:rPr>
            <a:t>Trung</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cấp</a:t>
          </a:r>
          <a:endParaRPr lang="en-US" sz="1400" dirty="0">
            <a:latin typeface="Arial" panose="020B0604020202020204" pitchFamily="34" charset="0"/>
            <a:cs typeface="Arial" panose="020B0604020202020204" pitchFamily="34" charset="0"/>
          </a:endParaRPr>
        </a:p>
      </dgm:t>
    </dgm:pt>
    <dgm:pt modelId="{325BB656-0D93-4D38-A43A-FC01F3A32E32}" type="parTrans" cxnId="{730A3B92-B122-4C0D-BFC5-AA4EBEAA72F7}">
      <dgm:prSet custT="1"/>
      <dgm:spPr/>
      <dgm:t>
        <a:bodyPr/>
        <a:lstStyle/>
        <a:p>
          <a:endParaRPr lang="en-US" sz="1400">
            <a:latin typeface="Arial" panose="020B0604020202020204" pitchFamily="34" charset="0"/>
            <a:cs typeface="Arial" panose="020B0604020202020204" pitchFamily="34" charset="0"/>
          </a:endParaRPr>
        </a:p>
      </dgm:t>
    </dgm:pt>
    <dgm:pt modelId="{484205F7-1631-4D20-83E7-D863F4576798}" type="sibTrans" cxnId="{730A3B92-B122-4C0D-BFC5-AA4EBEAA72F7}">
      <dgm:prSet/>
      <dgm:spPr/>
      <dgm:t>
        <a:bodyPr/>
        <a:lstStyle/>
        <a:p>
          <a:endParaRPr lang="en-US" sz="1400">
            <a:latin typeface="Arial" panose="020B0604020202020204" pitchFamily="34" charset="0"/>
            <a:cs typeface="Arial" panose="020B0604020202020204" pitchFamily="34" charset="0"/>
          </a:endParaRPr>
        </a:p>
      </dgm:t>
    </dgm:pt>
    <dgm:pt modelId="{CD78F9B4-D1B3-4261-A380-CA5B7EB0A218}">
      <dgm:prSet custT="1"/>
      <dgm:spPr/>
      <dgm:t>
        <a:bodyPr/>
        <a:lstStyle/>
        <a:p>
          <a:r>
            <a:rPr lang="en-US" sz="1400" dirty="0">
              <a:latin typeface="Arial" panose="020B0604020202020204" pitchFamily="34" charset="0"/>
              <a:cs typeface="Arial" panose="020B0604020202020204" pitchFamily="34" charset="0"/>
            </a:rPr>
            <a:t>Cao </a:t>
          </a:r>
          <a:r>
            <a:rPr lang="en-US" sz="1400" dirty="0" err="1">
              <a:latin typeface="Arial" panose="020B0604020202020204" pitchFamily="34" charset="0"/>
              <a:cs typeface="Arial" panose="020B0604020202020204" pitchFamily="34" charset="0"/>
            </a:rPr>
            <a:t>đẳng</a:t>
          </a:r>
          <a:endParaRPr lang="en-US" sz="1400" dirty="0">
            <a:latin typeface="Arial" panose="020B0604020202020204" pitchFamily="34" charset="0"/>
            <a:cs typeface="Arial" panose="020B0604020202020204" pitchFamily="34" charset="0"/>
          </a:endParaRPr>
        </a:p>
      </dgm:t>
    </dgm:pt>
    <dgm:pt modelId="{688A40EC-403F-4C68-B4D2-E55B47F00206}" type="parTrans" cxnId="{FC4BE223-C3C7-4D39-8100-E7DA58786617}">
      <dgm:prSet custT="1"/>
      <dgm:spPr/>
      <dgm:t>
        <a:bodyPr/>
        <a:lstStyle/>
        <a:p>
          <a:endParaRPr lang="en-US" sz="1400">
            <a:latin typeface="Arial" panose="020B0604020202020204" pitchFamily="34" charset="0"/>
            <a:cs typeface="Arial" panose="020B0604020202020204" pitchFamily="34" charset="0"/>
          </a:endParaRPr>
        </a:p>
      </dgm:t>
    </dgm:pt>
    <dgm:pt modelId="{BEDBDDAE-00E4-47F1-8A0F-BC91CB45E0FF}" type="sibTrans" cxnId="{FC4BE223-C3C7-4D39-8100-E7DA58786617}">
      <dgm:prSet/>
      <dgm:spPr/>
      <dgm:t>
        <a:bodyPr/>
        <a:lstStyle/>
        <a:p>
          <a:endParaRPr lang="en-US" sz="1400">
            <a:latin typeface="Arial" panose="020B0604020202020204" pitchFamily="34" charset="0"/>
            <a:cs typeface="Arial" panose="020B0604020202020204" pitchFamily="34" charset="0"/>
          </a:endParaRPr>
        </a:p>
      </dgm:t>
    </dgm:pt>
    <dgm:pt modelId="{9188C7FF-028C-4EB8-9347-528664B46784}">
      <dgm:prSet custT="1"/>
      <dgm:spPr/>
      <dgm:t>
        <a:bodyPr/>
        <a:lstStyle/>
        <a:p>
          <a:r>
            <a:rPr lang="en-US" sz="1400" b="1" dirty="0" err="1">
              <a:solidFill>
                <a:srgbClr val="0070C0"/>
              </a:solidFill>
              <a:latin typeface="Arial" panose="020B0604020202020204" pitchFamily="34" charset="0"/>
              <a:cs typeface="Arial" panose="020B0604020202020204" pitchFamily="34" charset="0"/>
            </a:rPr>
            <a:t>Năng</a:t>
          </a:r>
          <a:r>
            <a:rPr lang="en-US" sz="1400" b="1" dirty="0">
              <a:solidFill>
                <a:srgbClr val="0070C0"/>
              </a:solidFill>
              <a:latin typeface="Arial" panose="020B0604020202020204" pitchFamily="34" charset="0"/>
              <a:cs typeface="Arial" panose="020B0604020202020204" pitchFamily="34" charset="0"/>
            </a:rPr>
            <a:t> </a:t>
          </a:r>
          <a:r>
            <a:rPr lang="en-US" sz="1400" b="1" dirty="0" err="1">
              <a:solidFill>
                <a:srgbClr val="0070C0"/>
              </a:solidFill>
              <a:latin typeface="Arial" panose="020B0604020202020204" pitchFamily="34" charset="0"/>
              <a:cs typeface="Arial" panose="020B0604020202020204" pitchFamily="34" charset="0"/>
            </a:rPr>
            <a:t>lực</a:t>
          </a:r>
          <a:r>
            <a:rPr lang="en-US" sz="1400" b="1" dirty="0">
              <a:solidFill>
                <a:srgbClr val="0070C0"/>
              </a:solidFill>
              <a:latin typeface="Arial" panose="020B0604020202020204" pitchFamily="34" charset="0"/>
              <a:cs typeface="Arial" panose="020B0604020202020204" pitchFamily="34" charset="0"/>
            </a:rPr>
            <a:t> </a:t>
          </a:r>
          <a:r>
            <a:rPr lang="en-US" sz="1400" b="1" dirty="0" err="1">
              <a:solidFill>
                <a:srgbClr val="0070C0"/>
              </a:solidFill>
              <a:latin typeface="Arial" panose="020B0604020202020204" pitchFamily="34" charset="0"/>
              <a:cs typeface="Arial" panose="020B0604020202020204" pitchFamily="34" charset="0"/>
            </a:rPr>
            <a:t>thực</a:t>
          </a:r>
          <a:r>
            <a:rPr lang="en-US" sz="1400" b="1" dirty="0">
              <a:solidFill>
                <a:srgbClr val="0070C0"/>
              </a:solidFill>
              <a:latin typeface="Arial" panose="020B0604020202020204" pitchFamily="34" charset="0"/>
              <a:cs typeface="Arial" panose="020B0604020202020204" pitchFamily="34" charset="0"/>
            </a:rPr>
            <a:t> </a:t>
          </a:r>
          <a:r>
            <a:rPr lang="en-US" sz="1400" b="1" dirty="0" err="1">
              <a:solidFill>
                <a:srgbClr val="0070C0"/>
              </a:solidFill>
              <a:latin typeface="Arial" panose="020B0604020202020204" pitchFamily="34" charset="0"/>
              <a:cs typeface="Arial" panose="020B0604020202020204" pitchFamily="34" charset="0"/>
            </a:rPr>
            <a:t>hiện</a:t>
          </a:r>
          <a:r>
            <a:rPr lang="en-US" sz="1400" b="1" dirty="0">
              <a:solidFill>
                <a:srgbClr val="0070C0"/>
              </a:solidFill>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công</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việc</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đơn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giản</a:t>
          </a:r>
          <a:endParaRPr lang="en-US" sz="1400" dirty="0">
            <a:latin typeface="Arial" panose="020B0604020202020204" pitchFamily="34" charset="0"/>
            <a:cs typeface="Arial" panose="020B0604020202020204" pitchFamily="34" charset="0"/>
          </a:endParaRPr>
        </a:p>
      </dgm:t>
    </dgm:pt>
    <dgm:pt modelId="{67E8CE96-C2EA-4C1C-924C-A80F743CD014}" type="parTrans" cxnId="{5A19641F-8974-4F54-80DB-8D52B7E3FBD5}">
      <dgm:prSet custT="1"/>
      <dgm:spPr/>
      <dgm:t>
        <a:bodyPr/>
        <a:lstStyle/>
        <a:p>
          <a:endParaRPr lang="en-US" sz="1400">
            <a:latin typeface="Arial" panose="020B0604020202020204" pitchFamily="34" charset="0"/>
            <a:cs typeface="Arial" panose="020B0604020202020204" pitchFamily="34" charset="0"/>
          </a:endParaRPr>
        </a:p>
      </dgm:t>
    </dgm:pt>
    <dgm:pt modelId="{25FD5C18-432C-41AB-AFC2-CC10AF1E6086}" type="sibTrans" cxnId="{5A19641F-8974-4F54-80DB-8D52B7E3FBD5}">
      <dgm:prSet/>
      <dgm:spPr/>
      <dgm:t>
        <a:bodyPr/>
        <a:lstStyle/>
        <a:p>
          <a:endParaRPr lang="en-US" sz="1400">
            <a:latin typeface="Arial" panose="020B0604020202020204" pitchFamily="34" charset="0"/>
            <a:cs typeface="Arial" panose="020B0604020202020204" pitchFamily="34" charset="0"/>
          </a:endParaRPr>
        </a:p>
      </dgm:t>
    </dgm:pt>
    <dgm:pt modelId="{C0EFABC0-2F30-4BC4-B501-199A4FC95D46}">
      <dgm:prSet custT="1"/>
      <dgm:spPr/>
      <dgm:t>
        <a:bodyPr/>
        <a:lstStyle/>
        <a:p>
          <a:pPr algn="ctr"/>
          <a:r>
            <a:rPr lang="en-US" sz="1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năng</a:t>
          </a:r>
          <a:r>
            <a:rPr lang="en-US" sz="1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lực</a:t>
          </a:r>
          <a:r>
            <a:rPr lang="en-US" sz="1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thực</a:t>
          </a:r>
          <a:r>
            <a:rPr lang="en-US" sz="1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hiện</a:t>
          </a:r>
          <a:r>
            <a:rPr lang="en-US" sz="1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công</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việc</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của</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trình</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độ</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trung</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cấp</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và</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giải</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quyết</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công</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việc</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có</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tính</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phức</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tạp</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endParaRPr lang="en-US" sz="1400" dirty="0">
            <a:latin typeface="Arial" panose="020B0604020202020204" pitchFamily="34" charset="0"/>
            <a:cs typeface="Arial" panose="020B0604020202020204" pitchFamily="34" charset="0"/>
          </a:endParaRPr>
        </a:p>
      </dgm:t>
    </dgm:pt>
    <dgm:pt modelId="{27F0255B-EB58-49A7-82AD-1E9B6C58478B}" type="parTrans" cxnId="{414E2553-BFBF-4E04-A051-681731DA5EE8}">
      <dgm:prSet custT="1"/>
      <dgm:spPr/>
      <dgm:t>
        <a:bodyPr/>
        <a:lstStyle/>
        <a:p>
          <a:endParaRPr lang="en-US" sz="1400">
            <a:latin typeface="Arial" panose="020B0604020202020204" pitchFamily="34" charset="0"/>
            <a:cs typeface="Arial" panose="020B0604020202020204" pitchFamily="34" charset="0"/>
          </a:endParaRPr>
        </a:p>
      </dgm:t>
    </dgm:pt>
    <dgm:pt modelId="{DD8B1A7E-BFDF-457C-B6F1-4499CF101885}" type="sibTrans" cxnId="{414E2553-BFBF-4E04-A051-681731DA5EE8}">
      <dgm:prSet/>
      <dgm:spPr/>
      <dgm:t>
        <a:bodyPr/>
        <a:lstStyle/>
        <a:p>
          <a:endParaRPr lang="en-US" sz="1400">
            <a:latin typeface="Arial" panose="020B0604020202020204" pitchFamily="34" charset="0"/>
            <a:cs typeface="Arial" panose="020B0604020202020204" pitchFamily="34" charset="0"/>
          </a:endParaRPr>
        </a:p>
      </dgm:t>
    </dgm:pt>
    <dgm:pt modelId="{212E8FFE-1268-4894-8481-AA75573E3273}">
      <dgm:prSet custT="1"/>
      <dgm:spPr/>
      <dgm:t>
        <a:bodyPr/>
        <a:lstStyle/>
        <a:p>
          <a:r>
            <a:rPr lang="en-US" sz="1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năng</a:t>
          </a:r>
          <a:r>
            <a:rPr lang="en-US" sz="1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lực</a:t>
          </a:r>
          <a:r>
            <a:rPr lang="en-US" sz="1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thực</a:t>
          </a:r>
          <a:r>
            <a:rPr lang="en-US" sz="1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hiện</a:t>
          </a:r>
          <a:r>
            <a:rPr lang="en-US" sz="1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công</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việc</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của</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trình</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độ</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sơ</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cấp</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và</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một</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số</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công</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việc</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có</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tính</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phức</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tạp</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endParaRPr lang="en-US" sz="1400" dirty="0">
            <a:latin typeface="Arial" panose="020B0604020202020204" pitchFamily="34" charset="0"/>
            <a:cs typeface="Arial" panose="020B0604020202020204" pitchFamily="34" charset="0"/>
          </a:endParaRPr>
        </a:p>
      </dgm:t>
    </dgm:pt>
    <dgm:pt modelId="{DF81136A-6EE4-4D7C-B7F4-260E5FA84FE1}" type="parTrans" cxnId="{993064DB-FA5A-4FA2-BD9F-BFE1980413C2}">
      <dgm:prSet custT="1"/>
      <dgm:spPr/>
      <dgm:t>
        <a:bodyPr/>
        <a:lstStyle/>
        <a:p>
          <a:endParaRPr lang="en-US" sz="1400">
            <a:latin typeface="Arial" panose="020B0604020202020204" pitchFamily="34" charset="0"/>
            <a:cs typeface="Arial" panose="020B0604020202020204" pitchFamily="34" charset="0"/>
          </a:endParaRPr>
        </a:p>
      </dgm:t>
    </dgm:pt>
    <dgm:pt modelId="{6D28E7D9-4841-40E4-97C4-1BCFB355B774}" type="sibTrans" cxnId="{993064DB-FA5A-4FA2-BD9F-BFE1980413C2}">
      <dgm:prSet/>
      <dgm:spPr/>
      <dgm:t>
        <a:bodyPr/>
        <a:lstStyle/>
        <a:p>
          <a:endParaRPr lang="en-US" sz="1400">
            <a:latin typeface="Arial" panose="020B0604020202020204" pitchFamily="34" charset="0"/>
            <a:cs typeface="Arial" panose="020B0604020202020204" pitchFamily="34" charset="0"/>
          </a:endParaRPr>
        </a:p>
      </dgm:t>
    </dgm:pt>
    <dgm:pt modelId="{9F6ACCC3-9C16-42EA-A1FD-2FBDBA098BB8}">
      <dgm:prSet custT="1"/>
      <dgm:spPr/>
      <dgm:t>
        <a:bodyPr/>
        <a:lstStyle/>
        <a:p>
          <a:r>
            <a:rPr lang="en-US" sz="1400">
              <a:latin typeface="Arial" panose="020B0604020202020204" pitchFamily="34" charset="0"/>
              <a:ea typeface="Times New Roman" panose="02020603050405020304" pitchFamily="18" charset="0"/>
              <a:cs typeface="Arial" panose="020B0604020202020204" pitchFamily="34" charset="0"/>
            </a:rPr>
            <a:t>Cập nhật, nâng cao, nâng bậc</a:t>
          </a:r>
          <a:endParaRPr lang="en-US" sz="1400">
            <a:latin typeface="Arial" panose="020B0604020202020204" pitchFamily="34" charset="0"/>
            <a:cs typeface="Arial" panose="020B0604020202020204" pitchFamily="34" charset="0"/>
          </a:endParaRPr>
        </a:p>
      </dgm:t>
    </dgm:pt>
    <dgm:pt modelId="{A86C190E-8AC7-4D59-ABA4-098358377395}" type="parTrans" cxnId="{8B3E5D97-5B3C-49C8-92DD-83A851555D23}">
      <dgm:prSet custT="1"/>
      <dgm:spPr/>
      <dgm:t>
        <a:bodyPr/>
        <a:lstStyle/>
        <a:p>
          <a:endParaRPr lang="en-US" sz="1400">
            <a:latin typeface="Arial" panose="020B0604020202020204" pitchFamily="34" charset="0"/>
            <a:cs typeface="Arial" panose="020B0604020202020204" pitchFamily="34" charset="0"/>
          </a:endParaRPr>
        </a:p>
      </dgm:t>
    </dgm:pt>
    <dgm:pt modelId="{0F19EBF4-53BB-4A01-BCDA-B0FD03AE3DE4}" type="sibTrans" cxnId="{8B3E5D97-5B3C-49C8-92DD-83A851555D23}">
      <dgm:prSet/>
      <dgm:spPr/>
      <dgm:t>
        <a:bodyPr/>
        <a:lstStyle/>
        <a:p>
          <a:endParaRPr lang="en-US" sz="1400">
            <a:latin typeface="Arial" panose="020B0604020202020204" pitchFamily="34" charset="0"/>
            <a:cs typeface="Arial" panose="020B0604020202020204" pitchFamily="34" charset="0"/>
          </a:endParaRPr>
        </a:p>
      </dgm:t>
    </dgm:pt>
    <dgm:pt modelId="{D4F2D71C-4D54-4E4C-B30A-50618CF9AE68}">
      <dgm:prSet custT="1"/>
      <dgm:spPr/>
      <dgm:t>
        <a:bodyPr/>
        <a:lstStyle/>
        <a:p>
          <a:r>
            <a:rPr lang="en-US" sz="1400" dirty="0" err="1">
              <a:latin typeface="Arial" panose="020B0604020202020204" pitchFamily="34" charset="0"/>
              <a:ea typeface="Times New Roman" panose="02020603050405020304" pitchFamily="18" charset="0"/>
              <a:cs typeface="Arial" panose="020B0604020202020204" pitchFamily="34" charset="0"/>
            </a:rPr>
            <a:t>Bổ</a:t>
          </a:r>
          <a:r>
            <a:rPr lang="en-US" sz="1400" dirty="0">
              <a:latin typeface="Arial" panose="020B0604020202020204" pitchFamily="34" charset="0"/>
              <a:ea typeface="Times New Roman" panose="02020603050405020304" pitchFamily="18" charset="0"/>
              <a:cs typeface="Arial" panose="020B0604020202020204" pitchFamily="34" charset="0"/>
            </a:rPr>
            <a:t> sung </a:t>
          </a:r>
          <a:r>
            <a:rPr lang="en-US" sz="1400" dirty="0" err="1">
              <a:latin typeface="Arial" panose="020B0604020202020204" pitchFamily="34" charset="0"/>
              <a:ea typeface="Times New Roman" panose="02020603050405020304" pitchFamily="18" charset="0"/>
              <a:cs typeface="Arial" panose="020B0604020202020204" pitchFamily="34" charset="0"/>
            </a:rPr>
            <a:t>kiến</a:t>
          </a:r>
          <a:r>
            <a:rPr lang="en-US" sz="1400" dirty="0">
              <a:latin typeface="Arial" panose="020B0604020202020204" pitchFamily="34" charset="0"/>
              <a:ea typeface="Times New Roman" panose="02020603050405020304" pitchFamily="18" charset="0"/>
              <a:cs typeface="Arial" panose="020B0604020202020204" pitchFamily="34" charset="0"/>
            </a:rPr>
            <a:t> </a:t>
          </a:r>
          <a:r>
            <a:rPr lang="en-US" sz="1400" dirty="0" err="1">
              <a:latin typeface="Arial" panose="020B0604020202020204" pitchFamily="34" charset="0"/>
              <a:ea typeface="Times New Roman" panose="02020603050405020304" pitchFamily="18" charset="0"/>
              <a:cs typeface="Arial" panose="020B0604020202020204" pitchFamily="34" charset="0"/>
            </a:rPr>
            <a:t>thức</a:t>
          </a:r>
          <a:r>
            <a:rPr lang="en-US" sz="1400" dirty="0">
              <a:latin typeface="Arial" panose="020B0604020202020204" pitchFamily="34" charset="0"/>
              <a:ea typeface="Times New Roman" panose="02020603050405020304" pitchFamily="18" charset="0"/>
              <a:cs typeface="Arial" panose="020B0604020202020204" pitchFamily="34" charset="0"/>
            </a:rPr>
            <a:t>, </a:t>
          </a:r>
          <a:r>
            <a:rPr lang="en-US" sz="1400" dirty="0" err="1">
              <a:latin typeface="Arial" panose="020B0604020202020204" pitchFamily="34" charset="0"/>
              <a:ea typeface="Times New Roman" panose="02020603050405020304" pitchFamily="18" charset="0"/>
              <a:cs typeface="Arial" panose="020B0604020202020204" pitchFamily="34" charset="0"/>
            </a:rPr>
            <a:t>kĩ</a:t>
          </a:r>
          <a:r>
            <a:rPr lang="en-US" sz="1400" dirty="0">
              <a:latin typeface="Arial" panose="020B0604020202020204" pitchFamily="34" charset="0"/>
              <a:ea typeface="Times New Roman" panose="02020603050405020304" pitchFamily="18" charset="0"/>
              <a:cs typeface="Arial" panose="020B0604020202020204" pitchFamily="34" charset="0"/>
            </a:rPr>
            <a:t> </a:t>
          </a:r>
          <a:r>
            <a:rPr lang="en-US" sz="1400" dirty="0" err="1">
              <a:latin typeface="Arial" panose="020B0604020202020204" pitchFamily="34" charset="0"/>
              <a:ea typeface="Times New Roman" panose="02020603050405020304" pitchFamily="18" charset="0"/>
              <a:cs typeface="Arial" panose="020B0604020202020204" pitchFamily="34" charset="0"/>
            </a:rPr>
            <a:t>năng</a:t>
          </a:r>
          <a:r>
            <a:rPr lang="en-US" sz="1400" dirty="0">
              <a:latin typeface="Arial" panose="020B0604020202020204" pitchFamily="34" charset="0"/>
              <a:ea typeface="Times New Roman" panose="02020603050405020304" pitchFamily="18" charset="0"/>
              <a:cs typeface="Arial" panose="020B0604020202020204" pitchFamily="34" charset="0"/>
            </a:rPr>
            <a:t>, </a:t>
          </a:r>
          <a:r>
            <a:rPr lang="en-US" sz="1400" b="1" dirty="0" err="1">
              <a:solidFill>
                <a:srgbClr val="0070C0"/>
              </a:solidFill>
              <a:latin typeface="Arial" panose="020B0604020202020204" pitchFamily="34" charset="0"/>
              <a:ea typeface="Times New Roman" panose="02020603050405020304" pitchFamily="18" charset="0"/>
              <a:cs typeface="Arial" panose="020B0604020202020204" pitchFamily="34" charset="0"/>
            </a:rPr>
            <a:t>năng</a:t>
          </a:r>
          <a:r>
            <a:rPr lang="en-US" sz="1400" b="1" dirty="0">
              <a:solidFill>
                <a:srgbClr val="0070C0"/>
              </a:solidFill>
              <a:latin typeface="Arial" panose="020B0604020202020204" pitchFamily="34" charset="0"/>
              <a:ea typeface="Times New Roman" panose="02020603050405020304" pitchFamily="18" charset="0"/>
              <a:cs typeface="Arial" panose="020B0604020202020204" pitchFamily="34" charset="0"/>
            </a:rPr>
            <a:t> </a:t>
          </a:r>
          <a:r>
            <a:rPr lang="en-US" sz="1400" b="1" dirty="0" err="1">
              <a:solidFill>
                <a:srgbClr val="0070C0"/>
              </a:solidFill>
              <a:latin typeface="Arial" panose="020B0604020202020204" pitchFamily="34" charset="0"/>
              <a:ea typeface="Times New Roman" panose="02020603050405020304" pitchFamily="18" charset="0"/>
              <a:cs typeface="Arial" panose="020B0604020202020204" pitchFamily="34" charset="0"/>
            </a:rPr>
            <a:t>lực</a:t>
          </a:r>
          <a:r>
            <a:rPr lang="en-US" sz="1400" b="1" dirty="0">
              <a:solidFill>
                <a:srgbClr val="0070C0"/>
              </a:solidFill>
              <a:latin typeface="Arial" panose="020B0604020202020204" pitchFamily="34" charset="0"/>
              <a:ea typeface="Times New Roman" panose="02020603050405020304" pitchFamily="18" charset="0"/>
              <a:cs typeface="Arial" panose="020B0604020202020204" pitchFamily="34" charset="0"/>
            </a:rPr>
            <a:t> </a:t>
          </a:r>
          <a:r>
            <a:rPr lang="en-US" sz="1400" b="1" dirty="0" err="1">
              <a:solidFill>
                <a:srgbClr val="0070C0"/>
              </a:solidFill>
              <a:latin typeface="Arial" panose="020B0604020202020204" pitchFamily="34" charset="0"/>
              <a:ea typeface="Times New Roman" panose="02020603050405020304" pitchFamily="18" charset="0"/>
              <a:cs typeface="Arial" panose="020B0604020202020204" pitchFamily="34" charset="0"/>
            </a:rPr>
            <a:t>nghề</a:t>
          </a:r>
          <a:r>
            <a:rPr lang="en-US" sz="1400" b="1" dirty="0">
              <a:solidFill>
                <a:srgbClr val="0070C0"/>
              </a:solidFill>
              <a:latin typeface="Arial" panose="020B0604020202020204" pitchFamily="34" charset="0"/>
              <a:ea typeface="Times New Roman" panose="02020603050405020304" pitchFamily="18" charset="0"/>
              <a:cs typeface="Arial" panose="020B0604020202020204" pitchFamily="34" charset="0"/>
            </a:rPr>
            <a:t> </a:t>
          </a:r>
          <a:r>
            <a:rPr lang="en-US" sz="1400" b="1" dirty="0" err="1">
              <a:solidFill>
                <a:srgbClr val="0070C0"/>
              </a:solidFill>
              <a:latin typeface="Arial" panose="020B0604020202020204" pitchFamily="34" charset="0"/>
              <a:ea typeface="Times New Roman" panose="02020603050405020304" pitchFamily="18" charset="0"/>
              <a:cs typeface="Arial" panose="020B0604020202020204" pitchFamily="34" charset="0"/>
            </a:rPr>
            <a:t>nghiệp</a:t>
          </a:r>
          <a:r>
            <a:rPr lang="en-US" sz="1400" b="1" dirty="0">
              <a:solidFill>
                <a:srgbClr val="0070C0"/>
              </a:solidFill>
              <a:latin typeface="Arial" panose="020B0604020202020204" pitchFamily="34" charset="0"/>
              <a:ea typeface="Times New Roman" panose="02020603050405020304" pitchFamily="18" charset="0"/>
              <a:cs typeface="Arial" panose="020B0604020202020204" pitchFamily="34" charset="0"/>
            </a:rPr>
            <a:t> </a:t>
          </a:r>
          <a:endParaRPr lang="en-US" sz="1400" b="1" dirty="0">
            <a:solidFill>
              <a:srgbClr val="0070C0"/>
            </a:solidFill>
            <a:latin typeface="Arial" panose="020B0604020202020204" pitchFamily="34" charset="0"/>
            <a:cs typeface="Arial" panose="020B0604020202020204" pitchFamily="34" charset="0"/>
          </a:endParaRPr>
        </a:p>
      </dgm:t>
    </dgm:pt>
    <dgm:pt modelId="{ABC32C6C-05D7-44F6-835C-26CECC07BEE1}" type="parTrans" cxnId="{C52B68A0-9A52-4624-B9D9-A0F7AA537E66}">
      <dgm:prSet custT="1"/>
      <dgm:spPr/>
      <dgm:t>
        <a:bodyPr/>
        <a:lstStyle/>
        <a:p>
          <a:endParaRPr lang="en-US" sz="1400">
            <a:latin typeface="Arial" panose="020B0604020202020204" pitchFamily="34" charset="0"/>
            <a:cs typeface="Arial" panose="020B0604020202020204" pitchFamily="34" charset="0"/>
          </a:endParaRPr>
        </a:p>
      </dgm:t>
    </dgm:pt>
    <dgm:pt modelId="{0EBC041B-7EA7-4252-B707-F43D1947C7F4}" type="sibTrans" cxnId="{C52B68A0-9A52-4624-B9D9-A0F7AA537E66}">
      <dgm:prSet/>
      <dgm:spPr/>
      <dgm:t>
        <a:bodyPr/>
        <a:lstStyle/>
        <a:p>
          <a:endParaRPr lang="en-US" sz="1400">
            <a:latin typeface="Arial" panose="020B0604020202020204" pitchFamily="34" charset="0"/>
            <a:cs typeface="Arial" panose="020B0604020202020204" pitchFamily="34" charset="0"/>
          </a:endParaRPr>
        </a:p>
      </dgm:t>
    </dgm:pt>
    <dgm:pt modelId="{3EC19CC7-9074-41C7-98DC-3E3DB77C7E61}" type="pres">
      <dgm:prSet presAssocID="{C3EA2390-7191-4963-A80B-481C4AD26A07}" presName="Name0" presStyleCnt="0">
        <dgm:presLayoutVars>
          <dgm:chPref val="1"/>
          <dgm:dir/>
          <dgm:animOne val="branch"/>
          <dgm:animLvl val="lvl"/>
          <dgm:resizeHandles val="exact"/>
        </dgm:presLayoutVars>
      </dgm:prSet>
      <dgm:spPr/>
    </dgm:pt>
    <dgm:pt modelId="{032F5904-1612-4042-B2F5-A9DC63FB63F8}" type="pres">
      <dgm:prSet presAssocID="{82BDAE21-D244-4AD3-A4F2-21DA8F1EDDC8}" presName="root1" presStyleCnt="0"/>
      <dgm:spPr/>
    </dgm:pt>
    <dgm:pt modelId="{AE914113-C56E-4444-B63A-B6DD55C99AF3}" type="pres">
      <dgm:prSet presAssocID="{82BDAE21-D244-4AD3-A4F2-21DA8F1EDDC8}" presName="LevelOneTextNode" presStyleLbl="node0" presStyleIdx="0" presStyleCnt="1">
        <dgm:presLayoutVars>
          <dgm:chPref val="3"/>
        </dgm:presLayoutVars>
      </dgm:prSet>
      <dgm:spPr/>
    </dgm:pt>
    <dgm:pt modelId="{58A1E288-2F23-4F72-A639-C9E76208A686}" type="pres">
      <dgm:prSet presAssocID="{82BDAE21-D244-4AD3-A4F2-21DA8F1EDDC8}" presName="level2hierChild" presStyleCnt="0"/>
      <dgm:spPr/>
    </dgm:pt>
    <dgm:pt modelId="{96EAC77C-DB2B-46CB-87C1-6C5F54D8F5AD}" type="pres">
      <dgm:prSet presAssocID="{8F6DC769-3A98-4C16-A878-310CDA790B3C}" presName="conn2-1" presStyleLbl="parChTrans1D2" presStyleIdx="0" presStyleCnt="2"/>
      <dgm:spPr/>
    </dgm:pt>
    <dgm:pt modelId="{38318306-2A1D-4CD5-97AE-B6366A62BD8B}" type="pres">
      <dgm:prSet presAssocID="{8F6DC769-3A98-4C16-A878-310CDA790B3C}" presName="connTx" presStyleLbl="parChTrans1D2" presStyleIdx="0" presStyleCnt="2"/>
      <dgm:spPr/>
    </dgm:pt>
    <dgm:pt modelId="{48B84D9F-E98A-4CDF-9E9E-EDAFD729F0D7}" type="pres">
      <dgm:prSet presAssocID="{606075E6-7186-44F5-8031-9E7E9536A0B2}" presName="root2" presStyleCnt="0"/>
      <dgm:spPr/>
    </dgm:pt>
    <dgm:pt modelId="{18C07CB7-4AC4-4275-9857-63E118CAEAD5}" type="pres">
      <dgm:prSet presAssocID="{606075E6-7186-44F5-8031-9E7E9536A0B2}" presName="LevelTwoTextNode" presStyleLbl="node2" presStyleIdx="0" presStyleCnt="2">
        <dgm:presLayoutVars>
          <dgm:chPref val="3"/>
        </dgm:presLayoutVars>
      </dgm:prSet>
      <dgm:spPr/>
    </dgm:pt>
    <dgm:pt modelId="{ACF52D80-B5BF-4CFB-A590-05B7CD87D59D}" type="pres">
      <dgm:prSet presAssocID="{606075E6-7186-44F5-8031-9E7E9536A0B2}" presName="level3hierChild" presStyleCnt="0"/>
      <dgm:spPr/>
    </dgm:pt>
    <dgm:pt modelId="{78B4F57A-A655-4E32-9D80-F0D0489C128C}" type="pres">
      <dgm:prSet presAssocID="{E498A24F-F7AB-4C3C-8F59-092CCC64ED7C}" presName="conn2-1" presStyleLbl="parChTrans1D3" presStyleIdx="0" presStyleCnt="5"/>
      <dgm:spPr/>
    </dgm:pt>
    <dgm:pt modelId="{E6B7EFCA-D93E-445B-88BF-3FF0F7DF94BE}" type="pres">
      <dgm:prSet presAssocID="{E498A24F-F7AB-4C3C-8F59-092CCC64ED7C}" presName="connTx" presStyleLbl="parChTrans1D3" presStyleIdx="0" presStyleCnt="5"/>
      <dgm:spPr/>
    </dgm:pt>
    <dgm:pt modelId="{9892A771-07C3-4C3C-8ABF-9C369CDC8185}" type="pres">
      <dgm:prSet presAssocID="{2B9D6EC3-8A6D-471C-BAE0-12C87AE6FAA4}" presName="root2" presStyleCnt="0"/>
      <dgm:spPr/>
    </dgm:pt>
    <dgm:pt modelId="{4F64DA8C-615A-492E-B653-7B6E9550597F}" type="pres">
      <dgm:prSet presAssocID="{2B9D6EC3-8A6D-471C-BAE0-12C87AE6FAA4}" presName="LevelTwoTextNode" presStyleLbl="node3" presStyleIdx="0" presStyleCnt="5">
        <dgm:presLayoutVars>
          <dgm:chPref val="3"/>
        </dgm:presLayoutVars>
      </dgm:prSet>
      <dgm:spPr/>
    </dgm:pt>
    <dgm:pt modelId="{4E8D92F3-232A-4E0C-BED5-5A031FBF0148}" type="pres">
      <dgm:prSet presAssocID="{2B9D6EC3-8A6D-471C-BAE0-12C87AE6FAA4}" presName="level3hierChild" presStyleCnt="0"/>
      <dgm:spPr/>
    </dgm:pt>
    <dgm:pt modelId="{7B565F5A-5EB9-4798-A9F0-8290787FDBB0}" type="pres">
      <dgm:prSet presAssocID="{67E8CE96-C2EA-4C1C-924C-A80F743CD014}" presName="conn2-1" presStyleLbl="parChTrans1D4" presStyleIdx="0" presStyleCnt="3"/>
      <dgm:spPr/>
    </dgm:pt>
    <dgm:pt modelId="{6342168E-1A70-4765-BBAC-365D0FEADE15}" type="pres">
      <dgm:prSet presAssocID="{67E8CE96-C2EA-4C1C-924C-A80F743CD014}" presName="connTx" presStyleLbl="parChTrans1D4" presStyleIdx="0" presStyleCnt="3"/>
      <dgm:spPr/>
    </dgm:pt>
    <dgm:pt modelId="{7F6C6F73-EDED-4A7F-886B-8DE54B2ABEC5}" type="pres">
      <dgm:prSet presAssocID="{9188C7FF-028C-4EB8-9347-528664B46784}" presName="root2" presStyleCnt="0"/>
      <dgm:spPr/>
    </dgm:pt>
    <dgm:pt modelId="{CD1AB9DF-C660-43A9-9A92-0D7DB9A745DE}" type="pres">
      <dgm:prSet presAssocID="{9188C7FF-028C-4EB8-9347-528664B46784}" presName="LevelTwoTextNode" presStyleLbl="node4" presStyleIdx="0" presStyleCnt="3">
        <dgm:presLayoutVars>
          <dgm:chPref val="3"/>
        </dgm:presLayoutVars>
      </dgm:prSet>
      <dgm:spPr/>
    </dgm:pt>
    <dgm:pt modelId="{FB3FAF3C-807E-41E5-B0EC-9C4C97B5238D}" type="pres">
      <dgm:prSet presAssocID="{9188C7FF-028C-4EB8-9347-528664B46784}" presName="level3hierChild" presStyleCnt="0"/>
      <dgm:spPr/>
    </dgm:pt>
    <dgm:pt modelId="{24670B07-2B54-4137-8460-ADF92EA0A8E9}" type="pres">
      <dgm:prSet presAssocID="{325BB656-0D93-4D38-A43A-FC01F3A32E32}" presName="conn2-1" presStyleLbl="parChTrans1D3" presStyleIdx="1" presStyleCnt="5"/>
      <dgm:spPr/>
    </dgm:pt>
    <dgm:pt modelId="{C4E4111C-E4CA-4EC7-8DB8-517FC6D18FAE}" type="pres">
      <dgm:prSet presAssocID="{325BB656-0D93-4D38-A43A-FC01F3A32E32}" presName="connTx" presStyleLbl="parChTrans1D3" presStyleIdx="1" presStyleCnt="5"/>
      <dgm:spPr/>
    </dgm:pt>
    <dgm:pt modelId="{08F60944-6C82-4486-8E8A-05278D8CFF36}" type="pres">
      <dgm:prSet presAssocID="{4F30AF2F-ADE9-4475-BF02-C0639769AA88}" presName="root2" presStyleCnt="0"/>
      <dgm:spPr/>
    </dgm:pt>
    <dgm:pt modelId="{E8F5A008-B01D-4B9D-8FB4-3A07C7F3CFE0}" type="pres">
      <dgm:prSet presAssocID="{4F30AF2F-ADE9-4475-BF02-C0639769AA88}" presName="LevelTwoTextNode" presStyleLbl="node3" presStyleIdx="1" presStyleCnt="5">
        <dgm:presLayoutVars>
          <dgm:chPref val="3"/>
        </dgm:presLayoutVars>
      </dgm:prSet>
      <dgm:spPr/>
    </dgm:pt>
    <dgm:pt modelId="{EE871869-7E19-4658-92FC-E65A641E8028}" type="pres">
      <dgm:prSet presAssocID="{4F30AF2F-ADE9-4475-BF02-C0639769AA88}" presName="level3hierChild" presStyleCnt="0"/>
      <dgm:spPr/>
    </dgm:pt>
    <dgm:pt modelId="{C1BABB3F-7458-41CB-8C64-22D6B02DEFFB}" type="pres">
      <dgm:prSet presAssocID="{DF81136A-6EE4-4D7C-B7F4-260E5FA84FE1}" presName="conn2-1" presStyleLbl="parChTrans1D4" presStyleIdx="1" presStyleCnt="3"/>
      <dgm:spPr/>
    </dgm:pt>
    <dgm:pt modelId="{F5C738CA-0CDD-4333-980A-7FE7CEE3A450}" type="pres">
      <dgm:prSet presAssocID="{DF81136A-6EE4-4D7C-B7F4-260E5FA84FE1}" presName="connTx" presStyleLbl="parChTrans1D4" presStyleIdx="1" presStyleCnt="3"/>
      <dgm:spPr/>
    </dgm:pt>
    <dgm:pt modelId="{03063BA2-06E4-4616-8F4B-06104A45D870}" type="pres">
      <dgm:prSet presAssocID="{212E8FFE-1268-4894-8481-AA75573E3273}" presName="root2" presStyleCnt="0"/>
      <dgm:spPr/>
    </dgm:pt>
    <dgm:pt modelId="{BF3231E4-94FE-4A3A-9441-60E46FA7FDF2}" type="pres">
      <dgm:prSet presAssocID="{212E8FFE-1268-4894-8481-AA75573E3273}" presName="LevelTwoTextNode" presStyleLbl="node4" presStyleIdx="1" presStyleCnt="3">
        <dgm:presLayoutVars>
          <dgm:chPref val="3"/>
        </dgm:presLayoutVars>
      </dgm:prSet>
      <dgm:spPr/>
    </dgm:pt>
    <dgm:pt modelId="{F79EC58F-FE26-495A-BD27-B2B76B603E94}" type="pres">
      <dgm:prSet presAssocID="{212E8FFE-1268-4894-8481-AA75573E3273}" presName="level3hierChild" presStyleCnt="0"/>
      <dgm:spPr/>
    </dgm:pt>
    <dgm:pt modelId="{B09DF01B-3900-489D-9C2C-8AD8DE2F2092}" type="pres">
      <dgm:prSet presAssocID="{688A40EC-403F-4C68-B4D2-E55B47F00206}" presName="conn2-1" presStyleLbl="parChTrans1D3" presStyleIdx="2" presStyleCnt="5"/>
      <dgm:spPr/>
    </dgm:pt>
    <dgm:pt modelId="{DBFB4C01-48EF-428E-A383-EE5DDA075F58}" type="pres">
      <dgm:prSet presAssocID="{688A40EC-403F-4C68-B4D2-E55B47F00206}" presName="connTx" presStyleLbl="parChTrans1D3" presStyleIdx="2" presStyleCnt="5"/>
      <dgm:spPr/>
    </dgm:pt>
    <dgm:pt modelId="{56D84BC6-7BB9-4DA5-9E24-3F4E20D5415A}" type="pres">
      <dgm:prSet presAssocID="{CD78F9B4-D1B3-4261-A380-CA5B7EB0A218}" presName="root2" presStyleCnt="0"/>
      <dgm:spPr/>
    </dgm:pt>
    <dgm:pt modelId="{57ABF697-93F4-4DF3-BDE7-98D63B28C0FA}" type="pres">
      <dgm:prSet presAssocID="{CD78F9B4-D1B3-4261-A380-CA5B7EB0A218}" presName="LevelTwoTextNode" presStyleLbl="node3" presStyleIdx="2" presStyleCnt="5">
        <dgm:presLayoutVars>
          <dgm:chPref val="3"/>
        </dgm:presLayoutVars>
      </dgm:prSet>
      <dgm:spPr/>
    </dgm:pt>
    <dgm:pt modelId="{53A19562-38CA-4E4D-8C3A-D53A4D56DADF}" type="pres">
      <dgm:prSet presAssocID="{CD78F9B4-D1B3-4261-A380-CA5B7EB0A218}" presName="level3hierChild" presStyleCnt="0"/>
      <dgm:spPr/>
    </dgm:pt>
    <dgm:pt modelId="{B5EDCC66-20B8-490F-8F74-420B1D122BCC}" type="pres">
      <dgm:prSet presAssocID="{27F0255B-EB58-49A7-82AD-1E9B6C58478B}" presName="conn2-1" presStyleLbl="parChTrans1D4" presStyleIdx="2" presStyleCnt="3"/>
      <dgm:spPr/>
    </dgm:pt>
    <dgm:pt modelId="{71C75BF5-49AE-4CB9-9EB2-5E824506BF73}" type="pres">
      <dgm:prSet presAssocID="{27F0255B-EB58-49A7-82AD-1E9B6C58478B}" presName="connTx" presStyleLbl="parChTrans1D4" presStyleIdx="2" presStyleCnt="3"/>
      <dgm:spPr/>
    </dgm:pt>
    <dgm:pt modelId="{9762FCE2-F0AE-47D8-A337-ECD1D25EE804}" type="pres">
      <dgm:prSet presAssocID="{C0EFABC0-2F30-4BC4-B501-199A4FC95D46}" presName="root2" presStyleCnt="0"/>
      <dgm:spPr/>
    </dgm:pt>
    <dgm:pt modelId="{59D410F1-6C37-4549-8219-CE757541F6F4}" type="pres">
      <dgm:prSet presAssocID="{C0EFABC0-2F30-4BC4-B501-199A4FC95D46}" presName="LevelTwoTextNode" presStyleLbl="node4" presStyleIdx="2" presStyleCnt="3">
        <dgm:presLayoutVars>
          <dgm:chPref val="3"/>
        </dgm:presLayoutVars>
      </dgm:prSet>
      <dgm:spPr/>
    </dgm:pt>
    <dgm:pt modelId="{21FD8F18-AB86-46F8-8C41-BE044BF5EFC5}" type="pres">
      <dgm:prSet presAssocID="{C0EFABC0-2F30-4BC4-B501-199A4FC95D46}" presName="level3hierChild" presStyleCnt="0"/>
      <dgm:spPr/>
    </dgm:pt>
    <dgm:pt modelId="{C10545FE-3230-46C9-8F95-DB13A4732AE2}" type="pres">
      <dgm:prSet presAssocID="{006A4987-AC27-43F7-8690-819149607C96}" presName="conn2-1" presStyleLbl="parChTrans1D2" presStyleIdx="1" presStyleCnt="2"/>
      <dgm:spPr/>
    </dgm:pt>
    <dgm:pt modelId="{5F33FAE8-729E-4114-AEF7-2093F37C8295}" type="pres">
      <dgm:prSet presAssocID="{006A4987-AC27-43F7-8690-819149607C96}" presName="connTx" presStyleLbl="parChTrans1D2" presStyleIdx="1" presStyleCnt="2"/>
      <dgm:spPr/>
    </dgm:pt>
    <dgm:pt modelId="{59724605-629A-45AC-9978-823D4F24CB4A}" type="pres">
      <dgm:prSet presAssocID="{4BB0CEBC-8B9B-4B26-B124-3A446DE8E03E}" presName="root2" presStyleCnt="0"/>
      <dgm:spPr/>
    </dgm:pt>
    <dgm:pt modelId="{64F8312B-3746-43F0-A5E9-744C9737309C}" type="pres">
      <dgm:prSet presAssocID="{4BB0CEBC-8B9B-4B26-B124-3A446DE8E03E}" presName="LevelTwoTextNode" presStyleLbl="node2" presStyleIdx="1" presStyleCnt="2">
        <dgm:presLayoutVars>
          <dgm:chPref val="3"/>
        </dgm:presLayoutVars>
      </dgm:prSet>
      <dgm:spPr/>
    </dgm:pt>
    <dgm:pt modelId="{8FE2D2EE-8147-4DD7-A4E3-ACBCD22D7F4C}" type="pres">
      <dgm:prSet presAssocID="{4BB0CEBC-8B9B-4B26-B124-3A446DE8E03E}" presName="level3hierChild" presStyleCnt="0"/>
      <dgm:spPr/>
    </dgm:pt>
    <dgm:pt modelId="{26CBA729-FD4F-4381-85E9-319EFC3E360A}" type="pres">
      <dgm:prSet presAssocID="{A86C190E-8AC7-4D59-ABA4-098358377395}" presName="conn2-1" presStyleLbl="parChTrans1D3" presStyleIdx="3" presStyleCnt="5"/>
      <dgm:spPr/>
    </dgm:pt>
    <dgm:pt modelId="{942CAD68-97F0-4D88-9570-FF22C0400F61}" type="pres">
      <dgm:prSet presAssocID="{A86C190E-8AC7-4D59-ABA4-098358377395}" presName="connTx" presStyleLbl="parChTrans1D3" presStyleIdx="3" presStyleCnt="5"/>
      <dgm:spPr/>
    </dgm:pt>
    <dgm:pt modelId="{8568D3A6-E192-4DC3-80E3-AC3AAA95996F}" type="pres">
      <dgm:prSet presAssocID="{9F6ACCC3-9C16-42EA-A1FD-2FBDBA098BB8}" presName="root2" presStyleCnt="0"/>
      <dgm:spPr/>
    </dgm:pt>
    <dgm:pt modelId="{1A93A13C-A03E-4A66-A1BE-9E2F6CEE6C95}" type="pres">
      <dgm:prSet presAssocID="{9F6ACCC3-9C16-42EA-A1FD-2FBDBA098BB8}" presName="LevelTwoTextNode" presStyleLbl="node3" presStyleIdx="3" presStyleCnt="5">
        <dgm:presLayoutVars>
          <dgm:chPref val="3"/>
        </dgm:presLayoutVars>
      </dgm:prSet>
      <dgm:spPr/>
    </dgm:pt>
    <dgm:pt modelId="{4B31F044-9CAB-45B1-B5AE-A4577A9F03E8}" type="pres">
      <dgm:prSet presAssocID="{9F6ACCC3-9C16-42EA-A1FD-2FBDBA098BB8}" presName="level3hierChild" presStyleCnt="0"/>
      <dgm:spPr/>
    </dgm:pt>
    <dgm:pt modelId="{FAADAAC3-B2E6-418B-9282-41E1DFCA6A10}" type="pres">
      <dgm:prSet presAssocID="{ABC32C6C-05D7-44F6-835C-26CECC07BEE1}" presName="conn2-1" presStyleLbl="parChTrans1D3" presStyleIdx="4" presStyleCnt="5"/>
      <dgm:spPr/>
    </dgm:pt>
    <dgm:pt modelId="{BF60D7C3-0774-4C24-869F-A2412D9E9331}" type="pres">
      <dgm:prSet presAssocID="{ABC32C6C-05D7-44F6-835C-26CECC07BEE1}" presName="connTx" presStyleLbl="parChTrans1D3" presStyleIdx="4" presStyleCnt="5"/>
      <dgm:spPr/>
    </dgm:pt>
    <dgm:pt modelId="{0989B8A4-3D05-417A-8CDD-DADA811C68EE}" type="pres">
      <dgm:prSet presAssocID="{D4F2D71C-4D54-4E4C-B30A-50618CF9AE68}" presName="root2" presStyleCnt="0"/>
      <dgm:spPr/>
    </dgm:pt>
    <dgm:pt modelId="{EC7EC55C-14B6-4229-B465-66765E72320F}" type="pres">
      <dgm:prSet presAssocID="{D4F2D71C-4D54-4E4C-B30A-50618CF9AE68}" presName="LevelTwoTextNode" presStyleLbl="node3" presStyleIdx="4" presStyleCnt="5">
        <dgm:presLayoutVars>
          <dgm:chPref val="3"/>
        </dgm:presLayoutVars>
      </dgm:prSet>
      <dgm:spPr/>
    </dgm:pt>
    <dgm:pt modelId="{F85C2167-6E86-4882-82F9-4DDE5C1368DE}" type="pres">
      <dgm:prSet presAssocID="{D4F2D71C-4D54-4E4C-B30A-50618CF9AE68}" presName="level3hierChild" presStyleCnt="0"/>
      <dgm:spPr/>
    </dgm:pt>
  </dgm:ptLst>
  <dgm:cxnLst>
    <dgm:cxn modelId="{B598BD08-A8EE-4532-A35B-0D8D1A9684A2}" type="presOf" srcId="{8F6DC769-3A98-4C16-A878-310CDA790B3C}" destId="{96EAC77C-DB2B-46CB-87C1-6C5F54D8F5AD}" srcOrd="0" destOrd="0" presId="urn:microsoft.com/office/officeart/2008/layout/HorizontalMultiLevelHierarchy"/>
    <dgm:cxn modelId="{C147630A-05E9-4155-8995-F192EBBA029C}" type="presOf" srcId="{688A40EC-403F-4C68-B4D2-E55B47F00206}" destId="{B09DF01B-3900-489D-9C2C-8AD8DE2F2092}" srcOrd="0" destOrd="0" presId="urn:microsoft.com/office/officeart/2008/layout/HorizontalMultiLevelHierarchy"/>
    <dgm:cxn modelId="{80097E10-3088-4519-B035-441F2293C5C0}" type="presOf" srcId="{006A4987-AC27-43F7-8690-819149607C96}" destId="{5F33FAE8-729E-4114-AEF7-2093F37C8295}" srcOrd="1" destOrd="0" presId="urn:microsoft.com/office/officeart/2008/layout/HorizontalMultiLevelHierarchy"/>
    <dgm:cxn modelId="{BA45BD10-C6EE-429B-BF09-7C9C0B76952F}" type="presOf" srcId="{4BB0CEBC-8B9B-4B26-B124-3A446DE8E03E}" destId="{64F8312B-3746-43F0-A5E9-744C9737309C}" srcOrd="0" destOrd="0" presId="urn:microsoft.com/office/officeart/2008/layout/HorizontalMultiLevelHierarchy"/>
    <dgm:cxn modelId="{6679B117-0CB2-4E4F-AB8E-C40544410EDD}" type="presOf" srcId="{DF81136A-6EE4-4D7C-B7F4-260E5FA84FE1}" destId="{C1BABB3F-7458-41CB-8C64-22D6B02DEFFB}" srcOrd="0" destOrd="0" presId="urn:microsoft.com/office/officeart/2008/layout/HorizontalMultiLevelHierarchy"/>
    <dgm:cxn modelId="{0293ED1B-8533-4005-B135-C54B2E971CB9}" type="presOf" srcId="{4F30AF2F-ADE9-4475-BF02-C0639769AA88}" destId="{E8F5A008-B01D-4B9D-8FB4-3A07C7F3CFE0}" srcOrd="0" destOrd="0" presId="urn:microsoft.com/office/officeart/2008/layout/HorizontalMultiLevelHierarchy"/>
    <dgm:cxn modelId="{5A19641F-8974-4F54-80DB-8D52B7E3FBD5}" srcId="{2B9D6EC3-8A6D-471C-BAE0-12C87AE6FAA4}" destId="{9188C7FF-028C-4EB8-9347-528664B46784}" srcOrd="0" destOrd="0" parTransId="{67E8CE96-C2EA-4C1C-924C-A80F743CD014}" sibTransId="{25FD5C18-432C-41AB-AFC2-CC10AF1E6086}"/>
    <dgm:cxn modelId="{A5FBC41F-A731-4D6A-AD8D-3D8261B682F6}" type="presOf" srcId="{C0EFABC0-2F30-4BC4-B501-199A4FC95D46}" destId="{59D410F1-6C37-4549-8219-CE757541F6F4}" srcOrd="0" destOrd="0" presId="urn:microsoft.com/office/officeart/2008/layout/HorizontalMultiLevelHierarchy"/>
    <dgm:cxn modelId="{35B78722-F1A1-48FF-B968-B8568710BF4A}" srcId="{82BDAE21-D244-4AD3-A4F2-21DA8F1EDDC8}" destId="{4BB0CEBC-8B9B-4B26-B124-3A446DE8E03E}" srcOrd="1" destOrd="0" parTransId="{006A4987-AC27-43F7-8690-819149607C96}" sibTransId="{9C8004BA-D8D7-4497-ADEB-6BD106597175}"/>
    <dgm:cxn modelId="{FC4BE223-C3C7-4D39-8100-E7DA58786617}" srcId="{606075E6-7186-44F5-8031-9E7E9536A0B2}" destId="{CD78F9B4-D1B3-4261-A380-CA5B7EB0A218}" srcOrd="2" destOrd="0" parTransId="{688A40EC-403F-4C68-B4D2-E55B47F00206}" sibTransId="{BEDBDDAE-00E4-47F1-8A0F-BC91CB45E0FF}"/>
    <dgm:cxn modelId="{CCBCD828-D80D-4A2A-9ED1-5452143969F9}" type="presOf" srcId="{27F0255B-EB58-49A7-82AD-1E9B6C58478B}" destId="{71C75BF5-49AE-4CB9-9EB2-5E824506BF73}" srcOrd="1" destOrd="0" presId="urn:microsoft.com/office/officeart/2008/layout/HorizontalMultiLevelHierarchy"/>
    <dgm:cxn modelId="{80DB6842-AD51-41CC-A815-6DA11DA9F897}" type="presOf" srcId="{688A40EC-403F-4C68-B4D2-E55B47F00206}" destId="{DBFB4C01-48EF-428E-A383-EE5DDA075F58}" srcOrd="1" destOrd="0" presId="urn:microsoft.com/office/officeart/2008/layout/HorizontalMultiLevelHierarchy"/>
    <dgm:cxn modelId="{801EC262-7A82-4E4C-B811-22DF2E8EC2DF}" type="presOf" srcId="{9F6ACCC3-9C16-42EA-A1FD-2FBDBA098BB8}" destId="{1A93A13C-A03E-4A66-A1BE-9E2F6CEE6C95}" srcOrd="0" destOrd="0" presId="urn:microsoft.com/office/officeart/2008/layout/HorizontalMultiLevelHierarchy"/>
    <dgm:cxn modelId="{5359E562-9B3D-412C-8FE7-427E5986B745}" type="presOf" srcId="{212E8FFE-1268-4894-8481-AA75573E3273}" destId="{BF3231E4-94FE-4A3A-9441-60E46FA7FDF2}" srcOrd="0" destOrd="0" presId="urn:microsoft.com/office/officeart/2008/layout/HorizontalMultiLevelHierarchy"/>
    <dgm:cxn modelId="{4CDD2253-3493-4247-B13D-05E1E335DD80}" srcId="{82BDAE21-D244-4AD3-A4F2-21DA8F1EDDC8}" destId="{606075E6-7186-44F5-8031-9E7E9536A0B2}" srcOrd="0" destOrd="0" parTransId="{8F6DC769-3A98-4C16-A878-310CDA790B3C}" sibTransId="{5D57D218-77AF-4113-B5F3-631922F1D531}"/>
    <dgm:cxn modelId="{414E2553-BFBF-4E04-A051-681731DA5EE8}" srcId="{CD78F9B4-D1B3-4261-A380-CA5B7EB0A218}" destId="{C0EFABC0-2F30-4BC4-B501-199A4FC95D46}" srcOrd="0" destOrd="0" parTransId="{27F0255B-EB58-49A7-82AD-1E9B6C58478B}" sibTransId="{DD8B1A7E-BFDF-457C-B6F1-4499CF101885}"/>
    <dgm:cxn modelId="{2BA73F74-3705-4B9B-A118-63DB395E8A75}" type="presOf" srcId="{A86C190E-8AC7-4D59-ABA4-098358377395}" destId="{942CAD68-97F0-4D88-9570-FF22C0400F61}" srcOrd="1" destOrd="0" presId="urn:microsoft.com/office/officeart/2008/layout/HorizontalMultiLevelHierarchy"/>
    <dgm:cxn modelId="{BEE5D47D-F66A-43DA-869D-E7F8CA15BC67}" type="presOf" srcId="{82BDAE21-D244-4AD3-A4F2-21DA8F1EDDC8}" destId="{AE914113-C56E-4444-B63A-B6DD55C99AF3}" srcOrd="0" destOrd="0" presId="urn:microsoft.com/office/officeart/2008/layout/HorizontalMultiLevelHierarchy"/>
    <dgm:cxn modelId="{33A1E37E-C275-4A39-9613-B1B0A2BB8FC8}" type="presOf" srcId="{ABC32C6C-05D7-44F6-835C-26CECC07BEE1}" destId="{BF60D7C3-0774-4C24-869F-A2412D9E9331}" srcOrd="1" destOrd="0" presId="urn:microsoft.com/office/officeart/2008/layout/HorizontalMultiLevelHierarchy"/>
    <dgm:cxn modelId="{1E12E880-4F72-485F-A090-0450A7318392}" type="presOf" srcId="{D4F2D71C-4D54-4E4C-B30A-50618CF9AE68}" destId="{EC7EC55C-14B6-4229-B465-66765E72320F}" srcOrd="0" destOrd="0" presId="urn:microsoft.com/office/officeart/2008/layout/HorizontalMultiLevelHierarchy"/>
    <dgm:cxn modelId="{ECDFB182-8310-4850-9230-47C3A65C8765}" type="presOf" srcId="{DF81136A-6EE4-4D7C-B7F4-260E5FA84FE1}" destId="{F5C738CA-0CDD-4333-980A-7FE7CEE3A450}" srcOrd="1" destOrd="0" presId="urn:microsoft.com/office/officeart/2008/layout/HorizontalMultiLevelHierarchy"/>
    <dgm:cxn modelId="{BA93158E-CDBC-46D7-AB73-07392C0D0313}" type="presOf" srcId="{E498A24F-F7AB-4C3C-8F59-092CCC64ED7C}" destId="{E6B7EFCA-D93E-445B-88BF-3FF0F7DF94BE}" srcOrd="1" destOrd="0" presId="urn:microsoft.com/office/officeart/2008/layout/HorizontalMultiLevelHierarchy"/>
    <dgm:cxn modelId="{730A3B92-B122-4C0D-BFC5-AA4EBEAA72F7}" srcId="{606075E6-7186-44F5-8031-9E7E9536A0B2}" destId="{4F30AF2F-ADE9-4475-BF02-C0639769AA88}" srcOrd="1" destOrd="0" parTransId="{325BB656-0D93-4D38-A43A-FC01F3A32E32}" sibTransId="{484205F7-1631-4D20-83E7-D863F4576798}"/>
    <dgm:cxn modelId="{9D893694-19A2-41F6-B914-43B405FB86FC}" type="presOf" srcId="{ABC32C6C-05D7-44F6-835C-26CECC07BEE1}" destId="{FAADAAC3-B2E6-418B-9282-41E1DFCA6A10}" srcOrd="0" destOrd="0" presId="urn:microsoft.com/office/officeart/2008/layout/HorizontalMultiLevelHierarchy"/>
    <dgm:cxn modelId="{8B3E5D97-5B3C-49C8-92DD-83A851555D23}" srcId="{4BB0CEBC-8B9B-4B26-B124-3A446DE8E03E}" destId="{9F6ACCC3-9C16-42EA-A1FD-2FBDBA098BB8}" srcOrd="0" destOrd="0" parTransId="{A86C190E-8AC7-4D59-ABA4-098358377395}" sibTransId="{0F19EBF4-53BB-4A01-BCDA-B0FD03AE3DE4}"/>
    <dgm:cxn modelId="{DA321A9A-7041-468E-8F38-E4F4ADE419BC}" type="presOf" srcId="{67E8CE96-C2EA-4C1C-924C-A80F743CD014}" destId="{7B565F5A-5EB9-4798-A9F0-8290787FDBB0}" srcOrd="0" destOrd="0" presId="urn:microsoft.com/office/officeart/2008/layout/HorizontalMultiLevelHierarchy"/>
    <dgm:cxn modelId="{5E62389B-C957-4D73-A924-66F568ADBF4E}" type="presOf" srcId="{325BB656-0D93-4D38-A43A-FC01F3A32E32}" destId="{C4E4111C-E4CA-4EC7-8DB8-517FC6D18FAE}" srcOrd="1" destOrd="0" presId="urn:microsoft.com/office/officeart/2008/layout/HorizontalMultiLevelHierarchy"/>
    <dgm:cxn modelId="{C52B68A0-9A52-4624-B9D9-A0F7AA537E66}" srcId="{4BB0CEBC-8B9B-4B26-B124-3A446DE8E03E}" destId="{D4F2D71C-4D54-4E4C-B30A-50618CF9AE68}" srcOrd="1" destOrd="0" parTransId="{ABC32C6C-05D7-44F6-835C-26CECC07BEE1}" sibTransId="{0EBC041B-7EA7-4252-B707-F43D1947C7F4}"/>
    <dgm:cxn modelId="{7D4AA5A9-03AD-4C38-A847-3942C7068567}" type="presOf" srcId="{9188C7FF-028C-4EB8-9347-528664B46784}" destId="{CD1AB9DF-C660-43A9-9A92-0D7DB9A745DE}" srcOrd="0" destOrd="0" presId="urn:microsoft.com/office/officeart/2008/layout/HorizontalMultiLevelHierarchy"/>
    <dgm:cxn modelId="{AFBA38AD-9437-44F0-8BF9-0A977A67AC36}" type="presOf" srcId="{27F0255B-EB58-49A7-82AD-1E9B6C58478B}" destId="{B5EDCC66-20B8-490F-8F74-420B1D122BCC}" srcOrd="0" destOrd="0" presId="urn:microsoft.com/office/officeart/2008/layout/HorizontalMultiLevelHierarchy"/>
    <dgm:cxn modelId="{8A11F8B9-E827-43DD-9910-6E0593AD1ECF}" type="presOf" srcId="{E498A24F-F7AB-4C3C-8F59-092CCC64ED7C}" destId="{78B4F57A-A655-4E32-9D80-F0D0489C128C}" srcOrd="0" destOrd="0" presId="urn:microsoft.com/office/officeart/2008/layout/HorizontalMultiLevelHierarchy"/>
    <dgm:cxn modelId="{49EE75BA-6B86-4975-B5BA-F140B3BEE646}" srcId="{606075E6-7186-44F5-8031-9E7E9536A0B2}" destId="{2B9D6EC3-8A6D-471C-BAE0-12C87AE6FAA4}" srcOrd="0" destOrd="0" parTransId="{E498A24F-F7AB-4C3C-8F59-092CCC64ED7C}" sibTransId="{FD4BBA05-48E7-4CA9-A30B-2DD4EF29BCC8}"/>
    <dgm:cxn modelId="{7D63E7BD-D06E-4C6A-BCC4-8A818FCACFA0}" type="presOf" srcId="{2B9D6EC3-8A6D-471C-BAE0-12C87AE6FAA4}" destId="{4F64DA8C-615A-492E-B653-7B6E9550597F}" srcOrd="0" destOrd="0" presId="urn:microsoft.com/office/officeart/2008/layout/HorizontalMultiLevelHierarchy"/>
    <dgm:cxn modelId="{CABDF7C0-4198-474F-8399-844C71B0365D}" type="presOf" srcId="{C3EA2390-7191-4963-A80B-481C4AD26A07}" destId="{3EC19CC7-9074-41C7-98DC-3E3DB77C7E61}" srcOrd="0" destOrd="0" presId="urn:microsoft.com/office/officeart/2008/layout/HorizontalMultiLevelHierarchy"/>
    <dgm:cxn modelId="{72C630CB-733F-4F20-960B-CE8704739349}" type="presOf" srcId="{8F6DC769-3A98-4C16-A878-310CDA790B3C}" destId="{38318306-2A1D-4CD5-97AE-B6366A62BD8B}" srcOrd="1" destOrd="0" presId="urn:microsoft.com/office/officeart/2008/layout/HorizontalMultiLevelHierarchy"/>
    <dgm:cxn modelId="{6F36A0CE-8A3B-46B0-8225-287B6E892979}" type="presOf" srcId="{006A4987-AC27-43F7-8690-819149607C96}" destId="{C10545FE-3230-46C9-8F95-DB13A4732AE2}" srcOrd="0" destOrd="0" presId="urn:microsoft.com/office/officeart/2008/layout/HorizontalMultiLevelHierarchy"/>
    <dgm:cxn modelId="{993064DB-FA5A-4FA2-BD9F-BFE1980413C2}" srcId="{4F30AF2F-ADE9-4475-BF02-C0639769AA88}" destId="{212E8FFE-1268-4894-8481-AA75573E3273}" srcOrd="0" destOrd="0" parTransId="{DF81136A-6EE4-4D7C-B7F4-260E5FA84FE1}" sibTransId="{6D28E7D9-4841-40E4-97C4-1BCFB355B774}"/>
    <dgm:cxn modelId="{060D5EDF-6DC6-4172-BCAE-403DDC8206E6}" type="presOf" srcId="{606075E6-7186-44F5-8031-9E7E9536A0B2}" destId="{18C07CB7-4AC4-4275-9857-63E118CAEAD5}" srcOrd="0" destOrd="0" presId="urn:microsoft.com/office/officeart/2008/layout/HorizontalMultiLevelHierarchy"/>
    <dgm:cxn modelId="{B45EFFE2-9502-47D5-8955-271DDAA3F1B8}" type="presOf" srcId="{67E8CE96-C2EA-4C1C-924C-A80F743CD014}" destId="{6342168E-1A70-4765-BBAC-365D0FEADE15}" srcOrd="1" destOrd="0" presId="urn:microsoft.com/office/officeart/2008/layout/HorizontalMultiLevelHierarchy"/>
    <dgm:cxn modelId="{6F80C4EE-543B-4607-B0D7-6CF18ED0E155}" type="presOf" srcId="{CD78F9B4-D1B3-4261-A380-CA5B7EB0A218}" destId="{57ABF697-93F4-4DF3-BDE7-98D63B28C0FA}" srcOrd="0" destOrd="0" presId="urn:microsoft.com/office/officeart/2008/layout/HorizontalMultiLevelHierarchy"/>
    <dgm:cxn modelId="{83F63CF0-C772-482D-87FC-B190161E9806}" type="presOf" srcId="{A86C190E-8AC7-4D59-ABA4-098358377395}" destId="{26CBA729-FD4F-4381-85E9-319EFC3E360A}" srcOrd="0" destOrd="0" presId="urn:microsoft.com/office/officeart/2008/layout/HorizontalMultiLevelHierarchy"/>
    <dgm:cxn modelId="{5C32FDF1-B8AF-4B36-A941-01512500D558}" type="presOf" srcId="{325BB656-0D93-4D38-A43A-FC01F3A32E32}" destId="{24670B07-2B54-4137-8460-ADF92EA0A8E9}" srcOrd="0" destOrd="0" presId="urn:microsoft.com/office/officeart/2008/layout/HorizontalMultiLevelHierarchy"/>
    <dgm:cxn modelId="{7AD90AFC-DAF6-40E3-A272-D2F8B75E69A1}" srcId="{C3EA2390-7191-4963-A80B-481C4AD26A07}" destId="{82BDAE21-D244-4AD3-A4F2-21DA8F1EDDC8}" srcOrd="0" destOrd="0" parTransId="{17DD4F9D-F2FA-4804-96A3-D02E78F658C8}" sibTransId="{87E3092B-C8A7-4524-B63C-DE4E19D321D5}"/>
    <dgm:cxn modelId="{E6605D4E-A37C-465D-BC0B-05B5742929EA}" type="presParOf" srcId="{3EC19CC7-9074-41C7-98DC-3E3DB77C7E61}" destId="{032F5904-1612-4042-B2F5-A9DC63FB63F8}" srcOrd="0" destOrd="0" presId="urn:microsoft.com/office/officeart/2008/layout/HorizontalMultiLevelHierarchy"/>
    <dgm:cxn modelId="{EF0D8613-02D7-4BED-8442-909F44CC4054}" type="presParOf" srcId="{032F5904-1612-4042-B2F5-A9DC63FB63F8}" destId="{AE914113-C56E-4444-B63A-B6DD55C99AF3}" srcOrd="0" destOrd="0" presId="urn:microsoft.com/office/officeart/2008/layout/HorizontalMultiLevelHierarchy"/>
    <dgm:cxn modelId="{3DFD93E3-9019-4CB7-8E73-A5CC6E748101}" type="presParOf" srcId="{032F5904-1612-4042-B2F5-A9DC63FB63F8}" destId="{58A1E288-2F23-4F72-A639-C9E76208A686}" srcOrd="1" destOrd="0" presId="urn:microsoft.com/office/officeart/2008/layout/HorizontalMultiLevelHierarchy"/>
    <dgm:cxn modelId="{FFB0787C-21A2-4A4B-AD63-6862C4FB8AC0}" type="presParOf" srcId="{58A1E288-2F23-4F72-A639-C9E76208A686}" destId="{96EAC77C-DB2B-46CB-87C1-6C5F54D8F5AD}" srcOrd="0" destOrd="0" presId="urn:microsoft.com/office/officeart/2008/layout/HorizontalMultiLevelHierarchy"/>
    <dgm:cxn modelId="{2FFABD10-0BD8-4CCA-AEF2-88A8E22B727B}" type="presParOf" srcId="{96EAC77C-DB2B-46CB-87C1-6C5F54D8F5AD}" destId="{38318306-2A1D-4CD5-97AE-B6366A62BD8B}" srcOrd="0" destOrd="0" presId="urn:microsoft.com/office/officeart/2008/layout/HorizontalMultiLevelHierarchy"/>
    <dgm:cxn modelId="{682B04D8-8650-45F9-927C-1EA388A40762}" type="presParOf" srcId="{58A1E288-2F23-4F72-A639-C9E76208A686}" destId="{48B84D9F-E98A-4CDF-9E9E-EDAFD729F0D7}" srcOrd="1" destOrd="0" presId="urn:microsoft.com/office/officeart/2008/layout/HorizontalMultiLevelHierarchy"/>
    <dgm:cxn modelId="{6A69B363-0BAA-45A5-A950-CFBE01F03837}" type="presParOf" srcId="{48B84D9F-E98A-4CDF-9E9E-EDAFD729F0D7}" destId="{18C07CB7-4AC4-4275-9857-63E118CAEAD5}" srcOrd="0" destOrd="0" presId="urn:microsoft.com/office/officeart/2008/layout/HorizontalMultiLevelHierarchy"/>
    <dgm:cxn modelId="{D0A28DC3-69A8-4389-8183-F674A51F0C4B}" type="presParOf" srcId="{48B84D9F-E98A-4CDF-9E9E-EDAFD729F0D7}" destId="{ACF52D80-B5BF-4CFB-A590-05B7CD87D59D}" srcOrd="1" destOrd="0" presId="urn:microsoft.com/office/officeart/2008/layout/HorizontalMultiLevelHierarchy"/>
    <dgm:cxn modelId="{81115C24-401B-42C2-9AEE-CF1D5B9D7263}" type="presParOf" srcId="{ACF52D80-B5BF-4CFB-A590-05B7CD87D59D}" destId="{78B4F57A-A655-4E32-9D80-F0D0489C128C}" srcOrd="0" destOrd="0" presId="urn:microsoft.com/office/officeart/2008/layout/HorizontalMultiLevelHierarchy"/>
    <dgm:cxn modelId="{3B19BF93-2379-4E32-9FA6-CFC7B9FABF13}" type="presParOf" srcId="{78B4F57A-A655-4E32-9D80-F0D0489C128C}" destId="{E6B7EFCA-D93E-445B-88BF-3FF0F7DF94BE}" srcOrd="0" destOrd="0" presId="urn:microsoft.com/office/officeart/2008/layout/HorizontalMultiLevelHierarchy"/>
    <dgm:cxn modelId="{BEF9BF01-F3B4-4BB2-B528-6736EFB64649}" type="presParOf" srcId="{ACF52D80-B5BF-4CFB-A590-05B7CD87D59D}" destId="{9892A771-07C3-4C3C-8ABF-9C369CDC8185}" srcOrd="1" destOrd="0" presId="urn:microsoft.com/office/officeart/2008/layout/HorizontalMultiLevelHierarchy"/>
    <dgm:cxn modelId="{C2C37858-F6B9-4B37-AA69-8C7B4EEB1EB4}" type="presParOf" srcId="{9892A771-07C3-4C3C-8ABF-9C369CDC8185}" destId="{4F64DA8C-615A-492E-B653-7B6E9550597F}" srcOrd="0" destOrd="0" presId="urn:microsoft.com/office/officeart/2008/layout/HorizontalMultiLevelHierarchy"/>
    <dgm:cxn modelId="{B434F4EE-4278-4483-B902-FDE9BDE05DE7}" type="presParOf" srcId="{9892A771-07C3-4C3C-8ABF-9C369CDC8185}" destId="{4E8D92F3-232A-4E0C-BED5-5A031FBF0148}" srcOrd="1" destOrd="0" presId="urn:microsoft.com/office/officeart/2008/layout/HorizontalMultiLevelHierarchy"/>
    <dgm:cxn modelId="{3274626D-80FD-403E-B259-DDADF88B8E5B}" type="presParOf" srcId="{4E8D92F3-232A-4E0C-BED5-5A031FBF0148}" destId="{7B565F5A-5EB9-4798-A9F0-8290787FDBB0}" srcOrd="0" destOrd="0" presId="urn:microsoft.com/office/officeart/2008/layout/HorizontalMultiLevelHierarchy"/>
    <dgm:cxn modelId="{9660AA43-CEEF-4A92-B7EC-03C745CFB6E5}" type="presParOf" srcId="{7B565F5A-5EB9-4798-A9F0-8290787FDBB0}" destId="{6342168E-1A70-4765-BBAC-365D0FEADE15}" srcOrd="0" destOrd="0" presId="urn:microsoft.com/office/officeart/2008/layout/HorizontalMultiLevelHierarchy"/>
    <dgm:cxn modelId="{88588E1B-5E62-4F44-9EF2-4C50F5072450}" type="presParOf" srcId="{4E8D92F3-232A-4E0C-BED5-5A031FBF0148}" destId="{7F6C6F73-EDED-4A7F-886B-8DE54B2ABEC5}" srcOrd="1" destOrd="0" presId="urn:microsoft.com/office/officeart/2008/layout/HorizontalMultiLevelHierarchy"/>
    <dgm:cxn modelId="{43FE31D3-2B79-4E8B-821D-B17C60E36CE7}" type="presParOf" srcId="{7F6C6F73-EDED-4A7F-886B-8DE54B2ABEC5}" destId="{CD1AB9DF-C660-43A9-9A92-0D7DB9A745DE}" srcOrd="0" destOrd="0" presId="urn:microsoft.com/office/officeart/2008/layout/HorizontalMultiLevelHierarchy"/>
    <dgm:cxn modelId="{6BEA6BDF-FCB7-4F91-998A-770288BE9CAC}" type="presParOf" srcId="{7F6C6F73-EDED-4A7F-886B-8DE54B2ABEC5}" destId="{FB3FAF3C-807E-41E5-B0EC-9C4C97B5238D}" srcOrd="1" destOrd="0" presId="urn:microsoft.com/office/officeart/2008/layout/HorizontalMultiLevelHierarchy"/>
    <dgm:cxn modelId="{A415F6A0-DB99-46F6-8239-F64F7BCDB942}" type="presParOf" srcId="{ACF52D80-B5BF-4CFB-A590-05B7CD87D59D}" destId="{24670B07-2B54-4137-8460-ADF92EA0A8E9}" srcOrd="2" destOrd="0" presId="urn:microsoft.com/office/officeart/2008/layout/HorizontalMultiLevelHierarchy"/>
    <dgm:cxn modelId="{F9B04E59-4EF5-4469-A5CA-72C36EB99F06}" type="presParOf" srcId="{24670B07-2B54-4137-8460-ADF92EA0A8E9}" destId="{C4E4111C-E4CA-4EC7-8DB8-517FC6D18FAE}" srcOrd="0" destOrd="0" presId="urn:microsoft.com/office/officeart/2008/layout/HorizontalMultiLevelHierarchy"/>
    <dgm:cxn modelId="{307DF71A-C0C1-4ACF-B694-68D54976A0B7}" type="presParOf" srcId="{ACF52D80-B5BF-4CFB-A590-05B7CD87D59D}" destId="{08F60944-6C82-4486-8E8A-05278D8CFF36}" srcOrd="3" destOrd="0" presId="urn:microsoft.com/office/officeart/2008/layout/HorizontalMultiLevelHierarchy"/>
    <dgm:cxn modelId="{AA3BB1FD-20D8-4734-A4D9-CA68A96461AF}" type="presParOf" srcId="{08F60944-6C82-4486-8E8A-05278D8CFF36}" destId="{E8F5A008-B01D-4B9D-8FB4-3A07C7F3CFE0}" srcOrd="0" destOrd="0" presId="urn:microsoft.com/office/officeart/2008/layout/HorizontalMultiLevelHierarchy"/>
    <dgm:cxn modelId="{CE202AA9-1A66-4B91-8761-B4C13990D9F7}" type="presParOf" srcId="{08F60944-6C82-4486-8E8A-05278D8CFF36}" destId="{EE871869-7E19-4658-92FC-E65A641E8028}" srcOrd="1" destOrd="0" presId="urn:microsoft.com/office/officeart/2008/layout/HorizontalMultiLevelHierarchy"/>
    <dgm:cxn modelId="{1EE9B3BF-7A8A-4CAD-80AD-0072E22F540E}" type="presParOf" srcId="{EE871869-7E19-4658-92FC-E65A641E8028}" destId="{C1BABB3F-7458-41CB-8C64-22D6B02DEFFB}" srcOrd="0" destOrd="0" presId="urn:microsoft.com/office/officeart/2008/layout/HorizontalMultiLevelHierarchy"/>
    <dgm:cxn modelId="{C483FFF2-0F27-437C-AF6C-62A351C367B8}" type="presParOf" srcId="{C1BABB3F-7458-41CB-8C64-22D6B02DEFFB}" destId="{F5C738CA-0CDD-4333-980A-7FE7CEE3A450}" srcOrd="0" destOrd="0" presId="urn:microsoft.com/office/officeart/2008/layout/HorizontalMultiLevelHierarchy"/>
    <dgm:cxn modelId="{51BB31F9-7131-4091-B9BD-75F6AB3B6D84}" type="presParOf" srcId="{EE871869-7E19-4658-92FC-E65A641E8028}" destId="{03063BA2-06E4-4616-8F4B-06104A45D870}" srcOrd="1" destOrd="0" presId="urn:microsoft.com/office/officeart/2008/layout/HorizontalMultiLevelHierarchy"/>
    <dgm:cxn modelId="{FBC919FC-A636-438F-AB36-B2F12E13587B}" type="presParOf" srcId="{03063BA2-06E4-4616-8F4B-06104A45D870}" destId="{BF3231E4-94FE-4A3A-9441-60E46FA7FDF2}" srcOrd="0" destOrd="0" presId="urn:microsoft.com/office/officeart/2008/layout/HorizontalMultiLevelHierarchy"/>
    <dgm:cxn modelId="{98C09AE1-0A61-4E75-8B91-30CF485C1D4F}" type="presParOf" srcId="{03063BA2-06E4-4616-8F4B-06104A45D870}" destId="{F79EC58F-FE26-495A-BD27-B2B76B603E94}" srcOrd="1" destOrd="0" presId="urn:microsoft.com/office/officeart/2008/layout/HorizontalMultiLevelHierarchy"/>
    <dgm:cxn modelId="{A97AEBDB-D2D5-43D9-A067-AA893A43BCA3}" type="presParOf" srcId="{ACF52D80-B5BF-4CFB-A590-05B7CD87D59D}" destId="{B09DF01B-3900-489D-9C2C-8AD8DE2F2092}" srcOrd="4" destOrd="0" presId="urn:microsoft.com/office/officeart/2008/layout/HorizontalMultiLevelHierarchy"/>
    <dgm:cxn modelId="{0B53CEA7-578D-457A-9433-BB21F02306C6}" type="presParOf" srcId="{B09DF01B-3900-489D-9C2C-8AD8DE2F2092}" destId="{DBFB4C01-48EF-428E-A383-EE5DDA075F58}" srcOrd="0" destOrd="0" presId="urn:microsoft.com/office/officeart/2008/layout/HorizontalMultiLevelHierarchy"/>
    <dgm:cxn modelId="{17406240-C637-4006-BD46-AE4E188062F5}" type="presParOf" srcId="{ACF52D80-B5BF-4CFB-A590-05B7CD87D59D}" destId="{56D84BC6-7BB9-4DA5-9E24-3F4E20D5415A}" srcOrd="5" destOrd="0" presId="urn:microsoft.com/office/officeart/2008/layout/HorizontalMultiLevelHierarchy"/>
    <dgm:cxn modelId="{DBD5B155-E0E5-41D0-B899-D3AF69EAEE1A}" type="presParOf" srcId="{56D84BC6-7BB9-4DA5-9E24-3F4E20D5415A}" destId="{57ABF697-93F4-4DF3-BDE7-98D63B28C0FA}" srcOrd="0" destOrd="0" presId="urn:microsoft.com/office/officeart/2008/layout/HorizontalMultiLevelHierarchy"/>
    <dgm:cxn modelId="{20E2E530-2B17-4EFD-85A7-4F52EB48BEAD}" type="presParOf" srcId="{56D84BC6-7BB9-4DA5-9E24-3F4E20D5415A}" destId="{53A19562-38CA-4E4D-8C3A-D53A4D56DADF}" srcOrd="1" destOrd="0" presId="urn:microsoft.com/office/officeart/2008/layout/HorizontalMultiLevelHierarchy"/>
    <dgm:cxn modelId="{245F48C3-320B-411A-915B-F44E1E4ADC57}" type="presParOf" srcId="{53A19562-38CA-4E4D-8C3A-D53A4D56DADF}" destId="{B5EDCC66-20B8-490F-8F74-420B1D122BCC}" srcOrd="0" destOrd="0" presId="urn:microsoft.com/office/officeart/2008/layout/HorizontalMultiLevelHierarchy"/>
    <dgm:cxn modelId="{9FAC4A80-5F7E-4586-9542-C493C5185C6C}" type="presParOf" srcId="{B5EDCC66-20B8-490F-8F74-420B1D122BCC}" destId="{71C75BF5-49AE-4CB9-9EB2-5E824506BF73}" srcOrd="0" destOrd="0" presId="urn:microsoft.com/office/officeart/2008/layout/HorizontalMultiLevelHierarchy"/>
    <dgm:cxn modelId="{8B9BBDF9-3DB1-495C-8973-B748CBB00F61}" type="presParOf" srcId="{53A19562-38CA-4E4D-8C3A-D53A4D56DADF}" destId="{9762FCE2-F0AE-47D8-A337-ECD1D25EE804}" srcOrd="1" destOrd="0" presId="urn:microsoft.com/office/officeart/2008/layout/HorizontalMultiLevelHierarchy"/>
    <dgm:cxn modelId="{553AB0AF-AD98-4A4A-8335-E601053388FA}" type="presParOf" srcId="{9762FCE2-F0AE-47D8-A337-ECD1D25EE804}" destId="{59D410F1-6C37-4549-8219-CE757541F6F4}" srcOrd="0" destOrd="0" presId="urn:microsoft.com/office/officeart/2008/layout/HorizontalMultiLevelHierarchy"/>
    <dgm:cxn modelId="{1E0EC7E8-6D3F-4C46-8D42-9A028EEF7145}" type="presParOf" srcId="{9762FCE2-F0AE-47D8-A337-ECD1D25EE804}" destId="{21FD8F18-AB86-46F8-8C41-BE044BF5EFC5}" srcOrd="1" destOrd="0" presId="urn:microsoft.com/office/officeart/2008/layout/HorizontalMultiLevelHierarchy"/>
    <dgm:cxn modelId="{A9B29A5E-9C8D-4ADA-9B41-58518B36E7B1}" type="presParOf" srcId="{58A1E288-2F23-4F72-A639-C9E76208A686}" destId="{C10545FE-3230-46C9-8F95-DB13A4732AE2}" srcOrd="2" destOrd="0" presId="urn:microsoft.com/office/officeart/2008/layout/HorizontalMultiLevelHierarchy"/>
    <dgm:cxn modelId="{2C3DA515-5EC9-45B2-B701-736B04BF71EA}" type="presParOf" srcId="{C10545FE-3230-46C9-8F95-DB13A4732AE2}" destId="{5F33FAE8-729E-4114-AEF7-2093F37C8295}" srcOrd="0" destOrd="0" presId="urn:microsoft.com/office/officeart/2008/layout/HorizontalMultiLevelHierarchy"/>
    <dgm:cxn modelId="{AC6F79D5-30CE-460C-8A81-056740B9A441}" type="presParOf" srcId="{58A1E288-2F23-4F72-A639-C9E76208A686}" destId="{59724605-629A-45AC-9978-823D4F24CB4A}" srcOrd="3" destOrd="0" presId="urn:microsoft.com/office/officeart/2008/layout/HorizontalMultiLevelHierarchy"/>
    <dgm:cxn modelId="{CD9838B0-0B42-45A5-A1AC-82706AD6C337}" type="presParOf" srcId="{59724605-629A-45AC-9978-823D4F24CB4A}" destId="{64F8312B-3746-43F0-A5E9-744C9737309C}" srcOrd="0" destOrd="0" presId="urn:microsoft.com/office/officeart/2008/layout/HorizontalMultiLevelHierarchy"/>
    <dgm:cxn modelId="{94B34C9E-E6CA-4BDC-98A8-75E9AB803E22}" type="presParOf" srcId="{59724605-629A-45AC-9978-823D4F24CB4A}" destId="{8FE2D2EE-8147-4DD7-A4E3-ACBCD22D7F4C}" srcOrd="1" destOrd="0" presId="urn:microsoft.com/office/officeart/2008/layout/HorizontalMultiLevelHierarchy"/>
    <dgm:cxn modelId="{09E8CF3C-2F13-4B9F-B728-472414A30E91}" type="presParOf" srcId="{8FE2D2EE-8147-4DD7-A4E3-ACBCD22D7F4C}" destId="{26CBA729-FD4F-4381-85E9-319EFC3E360A}" srcOrd="0" destOrd="0" presId="urn:microsoft.com/office/officeart/2008/layout/HorizontalMultiLevelHierarchy"/>
    <dgm:cxn modelId="{49D7F403-58FF-46FC-8C5D-313B9BACB538}" type="presParOf" srcId="{26CBA729-FD4F-4381-85E9-319EFC3E360A}" destId="{942CAD68-97F0-4D88-9570-FF22C0400F61}" srcOrd="0" destOrd="0" presId="urn:microsoft.com/office/officeart/2008/layout/HorizontalMultiLevelHierarchy"/>
    <dgm:cxn modelId="{B8CA389C-2D21-4E5D-9161-CAE16D830B71}" type="presParOf" srcId="{8FE2D2EE-8147-4DD7-A4E3-ACBCD22D7F4C}" destId="{8568D3A6-E192-4DC3-80E3-AC3AAA95996F}" srcOrd="1" destOrd="0" presId="urn:microsoft.com/office/officeart/2008/layout/HorizontalMultiLevelHierarchy"/>
    <dgm:cxn modelId="{085E152E-FC7B-4BAF-89D8-DD072B1FD0A9}" type="presParOf" srcId="{8568D3A6-E192-4DC3-80E3-AC3AAA95996F}" destId="{1A93A13C-A03E-4A66-A1BE-9E2F6CEE6C95}" srcOrd="0" destOrd="0" presId="urn:microsoft.com/office/officeart/2008/layout/HorizontalMultiLevelHierarchy"/>
    <dgm:cxn modelId="{E8D9E211-0F3E-4692-813F-C4E7C12D6E71}" type="presParOf" srcId="{8568D3A6-E192-4DC3-80E3-AC3AAA95996F}" destId="{4B31F044-9CAB-45B1-B5AE-A4577A9F03E8}" srcOrd="1" destOrd="0" presId="urn:microsoft.com/office/officeart/2008/layout/HorizontalMultiLevelHierarchy"/>
    <dgm:cxn modelId="{8173C5A8-1C2F-48E9-8771-D77D2A918200}" type="presParOf" srcId="{8FE2D2EE-8147-4DD7-A4E3-ACBCD22D7F4C}" destId="{FAADAAC3-B2E6-418B-9282-41E1DFCA6A10}" srcOrd="2" destOrd="0" presId="urn:microsoft.com/office/officeart/2008/layout/HorizontalMultiLevelHierarchy"/>
    <dgm:cxn modelId="{7DBC746C-8534-4664-8EAF-2E76621EA830}" type="presParOf" srcId="{FAADAAC3-B2E6-418B-9282-41E1DFCA6A10}" destId="{BF60D7C3-0774-4C24-869F-A2412D9E9331}" srcOrd="0" destOrd="0" presId="urn:microsoft.com/office/officeart/2008/layout/HorizontalMultiLevelHierarchy"/>
    <dgm:cxn modelId="{BECA9561-B595-4E86-9859-A87380DCE4C9}" type="presParOf" srcId="{8FE2D2EE-8147-4DD7-A4E3-ACBCD22D7F4C}" destId="{0989B8A4-3D05-417A-8CDD-DADA811C68EE}" srcOrd="3" destOrd="0" presId="urn:microsoft.com/office/officeart/2008/layout/HorizontalMultiLevelHierarchy"/>
    <dgm:cxn modelId="{46963C7A-50BF-41E1-9BA3-DB28C6DDA55D}" type="presParOf" srcId="{0989B8A4-3D05-417A-8CDD-DADA811C68EE}" destId="{EC7EC55C-14B6-4229-B465-66765E72320F}" srcOrd="0" destOrd="0" presId="urn:microsoft.com/office/officeart/2008/layout/HorizontalMultiLevelHierarchy"/>
    <dgm:cxn modelId="{9DC3D935-A33F-4EC9-B6B6-ADE4EAC7FCF3}" type="presParOf" srcId="{0989B8A4-3D05-417A-8CDD-DADA811C68EE}" destId="{F85C2167-6E86-4882-82F9-4DDE5C1368DE}"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7839D90-2BAA-4E8D-9547-F69C811B02D8}" type="doc">
      <dgm:prSet loTypeId="urn:microsoft.com/office/officeart/2005/8/layout/radial5" loCatId="relationship" qsTypeId="urn:microsoft.com/office/officeart/2005/8/quickstyle/simple1" qsCatId="simple" csTypeId="urn:microsoft.com/office/officeart/2005/8/colors/colorful1" csCatId="colorful" phldr="1"/>
      <dgm:spPr/>
      <dgm:t>
        <a:bodyPr/>
        <a:lstStyle/>
        <a:p>
          <a:endParaRPr lang="en-US"/>
        </a:p>
      </dgm:t>
    </dgm:pt>
    <dgm:pt modelId="{85B320BE-083A-4CA8-940C-4C43A17BA6D1}">
      <dgm:prSet phldrT="[Text]" custT="1"/>
      <dgm:spPr/>
      <dgm:t>
        <a:bodyPr/>
        <a:lstStyle/>
        <a:p>
          <a:r>
            <a:rPr lang="en-US" sz="1800" dirty="0" err="1">
              <a:latin typeface="Times New Roman" panose="02020603050405020304" pitchFamily="18" charset="0"/>
              <a:cs typeface="Times New Roman" panose="02020603050405020304" pitchFamily="18" charset="0"/>
            </a:rPr>
            <a:t>Năng</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lực</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thực</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hiện</a:t>
          </a:r>
          <a:endParaRPr lang="en-US" sz="1800" dirty="0">
            <a:latin typeface="Times New Roman" panose="02020603050405020304" pitchFamily="18" charset="0"/>
            <a:cs typeface="Times New Roman" panose="02020603050405020304" pitchFamily="18" charset="0"/>
          </a:endParaRPr>
        </a:p>
      </dgm:t>
    </dgm:pt>
    <dgm:pt modelId="{84941607-6F5D-4F4D-B3FA-1FFC0658ED57}" type="parTrans" cxnId="{B088D541-00FA-4272-8D6C-4043E742E185}">
      <dgm:prSet/>
      <dgm:spPr/>
      <dgm:t>
        <a:bodyPr/>
        <a:lstStyle/>
        <a:p>
          <a:endParaRPr lang="en-US" sz="1800">
            <a:latin typeface="Times New Roman" panose="02020603050405020304" pitchFamily="18" charset="0"/>
            <a:cs typeface="Times New Roman" panose="02020603050405020304" pitchFamily="18" charset="0"/>
          </a:endParaRPr>
        </a:p>
      </dgm:t>
    </dgm:pt>
    <dgm:pt modelId="{26C8E9A2-AC20-4A7A-A779-B725945343D9}" type="sibTrans" cxnId="{B088D541-00FA-4272-8D6C-4043E742E185}">
      <dgm:prSet/>
      <dgm:spPr/>
      <dgm:t>
        <a:bodyPr/>
        <a:lstStyle/>
        <a:p>
          <a:endParaRPr lang="en-US" sz="1800">
            <a:latin typeface="Times New Roman" panose="02020603050405020304" pitchFamily="18" charset="0"/>
            <a:cs typeface="Times New Roman" panose="02020603050405020304" pitchFamily="18" charset="0"/>
          </a:endParaRPr>
        </a:p>
      </dgm:t>
    </dgm:pt>
    <dgm:pt modelId="{0716711A-A1EA-49FC-BDD2-55E594CBCF6B}">
      <dgm:prSet phldrT="[Text]" custT="1"/>
      <dgm:spPr/>
      <dgm:t>
        <a:bodyPr/>
        <a:lstStyle/>
        <a:p>
          <a:r>
            <a:rPr lang="en-US" sz="1800" dirty="0" err="1">
              <a:latin typeface="Times New Roman" panose="02020603050405020304" pitchFamily="18" charset="0"/>
              <a:cs typeface="Times New Roman" panose="02020603050405020304" pitchFamily="18" charset="0"/>
            </a:rPr>
            <a:t>Nhận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biết</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bằng</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phân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tích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nghề</a:t>
          </a:r>
          <a:endParaRPr lang="en-US" sz="1800" dirty="0">
            <a:latin typeface="Times New Roman" panose="02020603050405020304" pitchFamily="18" charset="0"/>
            <a:cs typeface="Times New Roman" panose="02020603050405020304" pitchFamily="18" charset="0"/>
          </a:endParaRPr>
        </a:p>
      </dgm:t>
    </dgm:pt>
    <dgm:pt modelId="{33C2BB9E-98A9-40C5-B272-19A9124DC0A0}" type="parTrans" cxnId="{DF7CE7CF-488C-4C9D-8A0B-C8D196215669}">
      <dgm:prSet custT="1"/>
      <dgm:spPr/>
      <dgm:t>
        <a:bodyPr/>
        <a:lstStyle/>
        <a:p>
          <a:endParaRPr lang="en-US" sz="1800">
            <a:latin typeface="Times New Roman" panose="02020603050405020304" pitchFamily="18" charset="0"/>
            <a:cs typeface="Times New Roman" panose="02020603050405020304" pitchFamily="18" charset="0"/>
          </a:endParaRPr>
        </a:p>
      </dgm:t>
    </dgm:pt>
    <dgm:pt modelId="{B33C0A8D-79D1-497E-9AA3-04997826BFB9}" type="sibTrans" cxnId="{DF7CE7CF-488C-4C9D-8A0B-C8D196215669}">
      <dgm:prSet/>
      <dgm:spPr/>
      <dgm:t>
        <a:bodyPr/>
        <a:lstStyle/>
        <a:p>
          <a:endParaRPr lang="en-US" sz="1800">
            <a:latin typeface="Times New Roman" panose="02020603050405020304" pitchFamily="18" charset="0"/>
            <a:cs typeface="Times New Roman" panose="02020603050405020304" pitchFamily="18" charset="0"/>
          </a:endParaRPr>
        </a:p>
      </dgm:t>
    </dgm:pt>
    <dgm:pt modelId="{6272FD40-EB70-4174-BEF7-3B75276D5050}">
      <dgm:prSet phldrT="[Text]" custT="1"/>
      <dgm:spPr/>
      <dgm:t>
        <a:bodyPr/>
        <a:lstStyle/>
        <a:p>
          <a:r>
            <a:rPr lang="en-US" sz="1800" dirty="0" err="1">
              <a:latin typeface="Times New Roman" panose="02020603050405020304" pitchFamily="18" charset="0"/>
              <a:cs typeface="Times New Roman" panose="02020603050405020304" pitchFamily="18" charset="0"/>
            </a:rPr>
            <a:t>Năng</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lực</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chuẩn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bị</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thực</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hiện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và</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đánh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giá</a:t>
          </a:r>
          <a:endParaRPr lang="en-US" sz="1800" dirty="0">
            <a:latin typeface="Times New Roman" panose="02020603050405020304" pitchFamily="18" charset="0"/>
            <a:cs typeface="Times New Roman" panose="02020603050405020304" pitchFamily="18" charset="0"/>
          </a:endParaRPr>
        </a:p>
      </dgm:t>
    </dgm:pt>
    <dgm:pt modelId="{068BAADD-20D0-4BE1-8A4F-895C8EBEFC81}" type="parTrans" cxnId="{FFFA1AFB-AF1F-4656-AF0C-A3B0FEA1F32D}">
      <dgm:prSet custT="1"/>
      <dgm:spPr/>
      <dgm:t>
        <a:bodyPr/>
        <a:lstStyle/>
        <a:p>
          <a:endParaRPr lang="en-US" sz="1800">
            <a:latin typeface="Times New Roman" panose="02020603050405020304" pitchFamily="18" charset="0"/>
            <a:cs typeface="Times New Roman" panose="02020603050405020304" pitchFamily="18" charset="0"/>
          </a:endParaRPr>
        </a:p>
      </dgm:t>
    </dgm:pt>
    <dgm:pt modelId="{435F9C8F-BD69-4CB4-AC74-66AD63CFE804}" type="sibTrans" cxnId="{FFFA1AFB-AF1F-4656-AF0C-A3B0FEA1F32D}">
      <dgm:prSet/>
      <dgm:spPr/>
      <dgm:t>
        <a:bodyPr/>
        <a:lstStyle/>
        <a:p>
          <a:endParaRPr lang="en-US" sz="1800">
            <a:latin typeface="Times New Roman" panose="02020603050405020304" pitchFamily="18" charset="0"/>
            <a:cs typeface="Times New Roman" panose="02020603050405020304" pitchFamily="18" charset="0"/>
          </a:endParaRPr>
        </a:p>
      </dgm:t>
    </dgm:pt>
    <dgm:pt modelId="{09981DB8-90E9-49CC-9AE4-BB34ADEBA0DC}">
      <dgm:prSet phldrT="[Text]" custT="1"/>
      <dgm:spPr/>
      <dgm:t>
        <a:bodyPr/>
        <a:lstStyle/>
        <a:p>
          <a:r>
            <a:rPr lang="en-US" sz="1800" dirty="0" err="1">
              <a:latin typeface="Times New Roman" panose="02020603050405020304" pitchFamily="18" charset="0"/>
              <a:cs typeface="Times New Roman" panose="02020603050405020304" pitchFamily="18" charset="0"/>
            </a:rPr>
            <a:t>Hình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thành</a:t>
          </a:r>
          <a:r>
            <a:rPr lang="en-US" sz="1800" dirty="0">
              <a:latin typeface="Times New Roman" panose="02020603050405020304" pitchFamily="18" charset="0"/>
              <a:cs typeface="Times New Roman" panose="02020603050405020304" pitchFamily="18" charset="0"/>
            </a:rPr>
            <a:t> qua </a:t>
          </a:r>
          <a:r>
            <a:rPr lang="en-US" sz="1800" dirty="0" err="1">
              <a:latin typeface="Times New Roman" panose="02020603050405020304" pitchFamily="18" charset="0"/>
              <a:cs typeface="Times New Roman" panose="02020603050405020304" pitchFamily="18" charset="0"/>
            </a:rPr>
            <a:t>hành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động</a:t>
          </a:r>
          <a:endParaRPr lang="en-US" sz="1800" dirty="0">
            <a:latin typeface="Times New Roman" panose="02020603050405020304" pitchFamily="18" charset="0"/>
            <a:cs typeface="Times New Roman" panose="02020603050405020304" pitchFamily="18" charset="0"/>
          </a:endParaRPr>
        </a:p>
      </dgm:t>
    </dgm:pt>
    <dgm:pt modelId="{8B09481F-8132-4743-A9F6-BC54727DE2C4}" type="parTrans" cxnId="{E34ADD60-2055-4743-8AB6-F6E33B6526EC}">
      <dgm:prSet custT="1"/>
      <dgm:spPr/>
      <dgm:t>
        <a:bodyPr/>
        <a:lstStyle/>
        <a:p>
          <a:endParaRPr lang="en-US" sz="1800">
            <a:latin typeface="Times New Roman" panose="02020603050405020304" pitchFamily="18" charset="0"/>
            <a:cs typeface="Times New Roman" panose="02020603050405020304" pitchFamily="18" charset="0"/>
          </a:endParaRPr>
        </a:p>
      </dgm:t>
    </dgm:pt>
    <dgm:pt modelId="{FC11E756-76B3-4A19-9522-95E62FE3EF56}" type="sibTrans" cxnId="{E34ADD60-2055-4743-8AB6-F6E33B6526EC}">
      <dgm:prSet/>
      <dgm:spPr/>
      <dgm:t>
        <a:bodyPr/>
        <a:lstStyle/>
        <a:p>
          <a:endParaRPr lang="en-US" sz="1800">
            <a:latin typeface="Times New Roman" panose="02020603050405020304" pitchFamily="18" charset="0"/>
            <a:cs typeface="Times New Roman" panose="02020603050405020304" pitchFamily="18" charset="0"/>
          </a:endParaRPr>
        </a:p>
      </dgm:t>
    </dgm:pt>
    <dgm:pt modelId="{6047A3A8-5220-45BC-A4A9-AB1F27373C69}">
      <dgm:prSet phldrT="[Text]" custT="1"/>
      <dgm:spPr/>
      <dgm:t>
        <a:bodyPr/>
        <a:lstStyle/>
        <a:p>
          <a:r>
            <a:rPr lang="en-US" sz="1800" dirty="0" err="1">
              <a:latin typeface="Times New Roman" panose="02020603050405020304" pitchFamily="18" charset="0"/>
              <a:cs typeface="Times New Roman" panose="02020603050405020304" pitchFamily="18" charset="0"/>
            </a:rPr>
            <a:t>Đánh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giá</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bằng</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tiêu</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chuẩn</a:t>
          </a:r>
          <a:r>
            <a:rPr lang="en-US" sz="1800" dirty="0">
              <a:latin typeface="Times New Roman" panose="02020603050405020304" pitchFamily="18" charset="0"/>
              <a:cs typeface="Times New Roman" panose="02020603050405020304" pitchFamily="18" charset="0"/>
            </a:rPr>
            <a:t> KNN</a:t>
          </a:r>
        </a:p>
      </dgm:t>
    </dgm:pt>
    <dgm:pt modelId="{B2C91912-B0D9-4290-8603-0AC9B9C611FD}" type="parTrans" cxnId="{7457F23D-7631-4BA0-9BC8-3D0D8DB0242B}">
      <dgm:prSet custT="1"/>
      <dgm:spPr/>
      <dgm:t>
        <a:bodyPr/>
        <a:lstStyle/>
        <a:p>
          <a:endParaRPr lang="en-US" sz="1800">
            <a:latin typeface="Times New Roman" panose="02020603050405020304" pitchFamily="18" charset="0"/>
            <a:cs typeface="Times New Roman" panose="02020603050405020304" pitchFamily="18" charset="0"/>
          </a:endParaRPr>
        </a:p>
      </dgm:t>
    </dgm:pt>
    <dgm:pt modelId="{40B9E620-5F4F-42EE-85B6-A1F369305812}" type="sibTrans" cxnId="{7457F23D-7631-4BA0-9BC8-3D0D8DB0242B}">
      <dgm:prSet/>
      <dgm:spPr/>
      <dgm:t>
        <a:bodyPr/>
        <a:lstStyle/>
        <a:p>
          <a:endParaRPr lang="en-US" sz="1800">
            <a:latin typeface="Times New Roman" panose="02020603050405020304" pitchFamily="18" charset="0"/>
            <a:cs typeface="Times New Roman" panose="02020603050405020304" pitchFamily="18" charset="0"/>
          </a:endParaRPr>
        </a:p>
      </dgm:t>
    </dgm:pt>
    <dgm:pt modelId="{75879746-CE30-4958-AB92-55B915BCA343}" type="pres">
      <dgm:prSet presAssocID="{47839D90-2BAA-4E8D-9547-F69C811B02D8}" presName="Name0" presStyleCnt="0">
        <dgm:presLayoutVars>
          <dgm:chMax val="1"/>
          <dgm:dir/>
          <dgm:animLvl val="ctr"/>
          <dgm:resizeHandles val="exact"/>
        </dgm:presLayoutVars>
      </dgm:prSet>
      <dgm:spPr/>
    </dgm:pt>
    <dgm:pt modelId="{F3335980-4C8B-450A-BB80-16A595B82682}" type="pres">
      <dgm:prSet presAssocID="{85B320BE-083A-4CA8-940C-4C43A17BA6D1}" presName="centerShape" presStyleLbl="node0" presStyleIdx="0" presStyleCnt="1"/>
      <dgm:spPr/>
    </dgm:pt>
    <dgm:pt modelId="{88BC67CB-973F-4501-A6EE-516FBE47615C}" type="pres">
      <dgm:prSet presAssocID="{33C2BB9E-98A9-40C5-B272-19A9124DC0A0}" presName="parTrans" presStyleLbl="sibTrans2D1" presStyleIdx="0" presStyleCnt="4"/>
      <dgm:spPr/>
    </dgm:pt>
    <dgm:pt modelId="{C820F767-AEA4-4E65-94CE-961288C6EE93}" type="pres">
      <dgm:prSet presAssocID="{33C2BB9E-98A9-40C5-B272-19A9124DC0A0}" presName="connectorText" presStyleLbl="sibTrans2D1" presStyleIdx="0" presStyleCnt="4"/>
      <dgm:spPr/>
    </dgm:pt>
    <dgm:pt modelId="{46D1887C-3E19-4486-8D37-E615E84B639A}" type="pres">
      <dgm:prSet presAssocID="{0716711A-A1EA-49FC-BDD2-55E594CBCF6B}" presName="node" presStyleLbl="node1" presStyleIdx="0" presStyleCnt="4">
        <dgm:presLayoutVars>
          <dgm:bulletEnabled val="1"/>
        </dgm:presLayoutVars>
      </dgm:prSet>
      <dgm:spPr/>
    </dgm:pt>
    <dgm:pt modelId="{6AD0C829-CCC6-45DC-A7FF-8533DE65F8A2}" type="pres">
      <dgm:prSet presAssocID="{068BAADD-20D0-4BE1-8A4F-895C8EBEFC81}" presName="parTrans" presStyleLbl="sibTrans2D1" presStyleIdx="1" presStyleCnt="4"/>
      <dgm:spPr/>
    </dgm:pt>
    <dgm:pt modelId="{3A22F55E-94C8-40D3-95DE-759DA055EC70}" type="pres">
      <dgm:prSet presAssocID="{068BAADD-20D0-4BE1-8A4F-895C8EBEFC81}" presName="connectorText" presStyleLbl="sibTrans2D1" presStyleIdx="1" presStyleCnt="4"/>
      <dgm:spPr/>
    </dgm:pt>
    <dgm:pt modelId="{E8BDCA30-DDCA-4C6D-91BD-7B0C7A103F6A}" type="pres">
      <dgm:prSet presAssocID="{6272FD40-EB70-4174-BEF7-3B75276D5050}" presName="node" presStyleLbl="node1" presStyleIdx="1" presStyleCnt="4">
        <dgm:presLayoutVars>
          <dgm:bulletEnabled val="1"/>
        </dgm:presLayoutVars>
      </dgm:prSet>
      <dgm:spPr/>
    </dgm:pt>
    <dgm:pt modelId="{35E2200B-937B-42FB-898F-35009DD33D6E}" type="pres">
      <dgm:prSet presAssocID="{8B09481F-8132-4743-A9F6-BC54727DE2C4}" presName="parTrans" presStyleLbl="sibTrans2D1" presStyleIdx="2" presStyleCnt="4"/>
      <dgm:spPr/>
    </dgm:pt>
    <dgm:pt modelId="{448F2334-9FB4-4E59-9123-EB20B624C72C}" type="pres">
      <dgm:prSet presAssocID="{8B09481F-8132-4743-A9F6-BC54727DE2C4}" presName="connectorText" presStyleLbl="sibTrans2D1" presStyleIdx="2" presStyleCnt="4"/>
      <dgm:spPr/>
    </dgm:pt>
    <dgm:pt modelId="{17FAF3AD-ADA6-4A09-B877-E33BEF072D68}" type="pres">
      <dgm:prSet presAssocID="{09981DB8-90E9-49CC-9AE4-BB34ADEBA0DC}" presName="node" presStyleLbl="node1" presStyleIdx="2" presStyleCnt="4">
        <dgm:presLayoutVars>
          <dgm:bulletEnabled val="1"/>
        </dgm:presLayoutVars>
      </dgm:prSet>
      <dgm:spPr/>
    </dgm:pt>
    <dgm:pt modelId="{23874F4E-1EA7-4198-BE70-2216B7DF681F}" type="pres">
      <dgm:prSet presAssocID="{B2C91912-B0D9-4290-8603-0AC9B9C611FD}" presName="parTrans" presStyleLbl="sibTrans2D1" presStyleIdx="3" presStyleCnt="4"/>
      <dgm:spPr/>
    </dgm:pt>
    <dgm:pt modelId="{C870F7C8-1F67-4ABA-A8E6-4A22E63E4D34}" type="pres">
      <dgm:prSet presAssocID="{B2C91912-B0D9-4290-8603-0AC9B9C611FD}" presName="connectorText" presStyleLbl="sibTrans2D1" presStyleIdx="3" presStyleCnt="4"/>
      <dgm:spPr/>
    </dgm:pt>
    <dgm:pt modelId="{0D6DDDFA-D742-471B-A4B8-3C30DAD91C87}" type="pres">
      <dgm:prSet presAssocID="{6047A3A8-5220-45BC-A4A9-AB1F27373C69}" presName="node" presStyleLbl="node1" presStyleIdx="3" presStyleCnt="4">
        <dgm:presLayoutVars>
          <dgm:bulletEnabled val="1"/>
        </dgm:presLayoutVars>
      </dgm:prSet>
      <dgm:spPr/>
    </dgm:pt>
  </dgm:ptLst>
  <dgm:cxnLst>
    <dgm:cxn modelId="{22F4480E-1A60-4956-95A4-566E035AACA1}" type="presOf" srcId="{6047A3A8-5220-45BC-A4A9-AB1F27373C69}" destId="{0D6DDDFA-D742-471B-A4B8-3C30DAD91C87}" srcOrd="0" destOrd="0" presId="urn:microsoft.com/office/officeart/2005/8/layout/radial5"/>
    <dgm:cxn modelId="{8414F526-B1DC-4E33-9DB1-5122118F3A24}" type="presOf" srcId="{6272FD40-EB70-4174-BEF7-3B75276D5050}" destId="{E8BDCA30-DDCA-4C6D-91BD-7B0C7A103F6A}" srcOrd="0" destOrd="0" presId="urn:microsoft.com/office/officeart/2005/8/layout/radial5"/>
    <dgm:cxn modelId="{14C29C28-1130-48DA-86C6-78BE1916FF78}" type="presOf" srcId="{85B320BE-083A-4CA8-940C-4C43A17BA6D1}" destId="{F3335980-4C8B-450A-BB80-16A595B82682}" srcOrd="0" destOrd="0" presId="urn:microsoft.com/office/officeart/2005/8/layout/radial5"/>
    <dgm:cxn modelId="{B032F834-4BAF-41CC-B53D-F6334597C465}" type="presOf" srcId="{8B09481F-8132-4743-A9F6-BC54727DE2C4}" destId="{448F2334-9FB4-4E59-9123-EB20B624C72C}" srcOrd="1" destOrd="0" presId="urn:microsoft.com/office/officeart/2005/8/layout/radial5"/>
    <dgm:cxn modelId="{D64EFF3A-73FD-4CA1-AF25-C73852061E61}" type="presOf" srcId="{0716711A-A1EA-49FC-BDD2-55E594CBCF6B}" destId="{46D1887C-3E19-4486-8D37-E615E84B639A}" srcOrd="0" destOrd="0" presId="urn:microsoft.com/office/officeart/2005/8/layout/radial5"/>
    <dgm:cxn modelId="{7457F23D-7631-4BA0-9BC8-3D0D8DB0242B}" srcId="{85B320BE-083A-4CA8-940C-4C43A17BA6D1}" destId="{6047A3A8-5220-45BC-A4A9-AB1F27373C69}" srcOrd="3" destOrd="0" parTransId="{B2C91912-B0D9-4290-8603-0AC9B9C611FD}" sibTransId="{40B9E620-5F4F-42EE-85B6-A1F369305812}"/>
    <dgm:cxn modelId="{E34ADD60-2055-4743-8AB6-F6E33B6526EC}" srcId="{85B320BE-083A-4CA8-940C-4C43A17BA6D1}" destId="{09981DB8-90E9-49CC-9AE4-BB34ADEBA0DC}" srcOrd="2" destOrd="0" parTransId="{8B09481F-8132-4743-A9F6-BC54727DE2C4}" sibTransId="{FC11E756-76B3-4A19-9522-95E62FE3EF56}"/>
    <dgm:cxn modelId="{B088D541-00FA-4272-8D6C-4043E742E185}" srcId="{47839D90-2BAA-4E8D-9547-F69C811B02D8}" destId="{85B320BE-083A-4CA8-940C-4C43A17BA6D1}" srcOrd="0" destOrd="0" parTransId="{84941607-6F5D-4F4D-B3FA-1FFC0658ED57}" sibTransId="{26C8E9A2-AC20-4A7A-A779-B725945343D9}"/>
    <dgm:cxn modelId="{6EB6146B-C2B6-4162-A155-8DD08E086A20}" type="presOf" srcId="{068BAADD-20D0-4BE1-8A4F-895C8EBEFC81}" destId="{6AD0C829-CCC6-45DC-A7FF-8533DE65F8A2}" srcOrd="0" destOrd="0" presId="urn:microsoft.com/office/officeart/2005/8/layout/radial5"/>
    <dgm:cxn modelId="{5D0EC25A-332F-44BC-9E9D-42F82065F001}" type="presOf" srcId="{068BAADD-20D0-4BE1-8A4F-895C8EBEFC81}" destId="{3A22F55E-94C8-40D3-95DE-759DA055EC70}" srcOrd="1" destOrd="0" presId="urn:microsoft.com/office/officeart/2005/8/layout/radial5"/>
    <dgm:cxn modelId="{FAC95D82-CAF4-457E-8EC7-77E3CDC70E55}" type="presOf" srcId="{47839D90-2BAA-4E8D-9547-F69C811B02D8}" destId="{75879746-CE30-4958-AB92-55B915BCA343}" srcOrd="0" destOrd="0" presId="urn:microsoft.com/office/officeart/2005/8/layout/radial5"/>
    <dgm:cxn modelId="{EE7C4183-42C5-4E85-8F1E-38D3AECD4CF0}" type="presOf" srcId="{09981DB8-90E9-49CC-9AE4-BB34ADEBA0DC}" destId="{17FAF3AD-ADA6-4A09-B877-E33BEF072D68}" srcOrd="0" destOrd="0" presId="urn:microsoft.com/office/officeart/2005/8/layout/radial5"/>
    <dgm:cxn modelId="{734AAF9A-52C0-4083-9C88-26948FB4E324}" type="presOf" srcId="{B2C91912-B0D9-4290-8603-0AC9B9C611FD}" destId="{C870F7C8-1F67-4ABA-A8E6-4A22E63E4D34}" srcOrd="1" destOrd="0" presId="urn:microsoft.com/office/officeart/2005/8/layout/radial5"/>
    <dgm:cxn modelId="{3EA59FA6-1158-4D0A-AD28-E6C3B9010A9E}" type="presOf" srcId="{B2C91912-B0D9-4290-8603-0AC9B9C611FD}" destId="{23874F4E-1EA7-4198-BE70-2216B7DF681F}" srcOrd="0" destOrd="0" presId="urn:microsoft.com/office/officeart/2005/8/layout/radial5"/>
    <dgm:cxn modelId="{6D9BF0B3-16D4-4265-A5B3-AC83C22D7F1B}" type="presOf" srcId="{33C2BB9E-98A9-40C5-B272-19A9124DC0A0}" destId="{88BC67CB-973F-4501-A6EE-516FBE47615C}" srcOrd="0" destOrd="0" presId="urn:microsoft.com/office/officeart/2005/8/layout/radial5"/>
    <dgm:cxn modelId="{A38EF7B3-2E28-44B2-BFD8-50CB0BFEDA56}" type="presOf" srcId="{33C2BB9E-98A9-40C5-B272-19A9124DC0A0}" destId="{C820F767-AEA4-4E65-94CE-961288C6EE93}" srcOrd="1" destOrd="0" presId="urn:microsoft.com/office/officeart/2005/8/layout/radial5"/>
    <dgm:cxn modelId="{DF7CE7CF-488C-4C9D-8A0B-C8D196215669}" srcId="{85B320BE-083A-4CA8-940C-4C43A17BA6D1}" destId="{0716711A-A1EA-49FC-BDD2-55E594CBCF6B}" srcOrd="0" destOrd="0" parTransId="{33C2BB9E-98A9-40C5-B272-19A9124DC0A0}" sibTransId="{B33C0A8D-79D1-497E-9AA3-04997826BFB9}"/>
    <dgm:cxn modelId="{FFFA1AFB-AF1F-4656-AF0C-A3B0FEA1F32D}" srcId="{85B320BE-083A-4CA8-940C-4C43A17BA6D1}" destId="{6272FD40-EB70-4174-BEF7-3B75276D5050}" srcOrd="1" destOrd="0" parTransId="{068BAADD-20D0-4BE1-8A4F-895C8EBEFC81}" sibTransId="{435F9C8F-BD69-4CB4-AC74-66AD63CFE804}"/>
    <dgm:cxn modelId="{1ACE38FF-42E0-4FCE-A5BD-96D1D133D2E5}" type="presOf" srcId="{8B09481F-8132-4743-A9F6-BC54727DE2C4}" destId="{35E2200B-937B-42FB-898F-35009DD33D6E}" srcOrd="0" destOrd="0" presId="urn:microsoft.com/office/officeart/2005/8/layout/radial5"/>
    <dgm:cxn modelId="{E78551EE-A036-431E-9DC6-3D1ABE20ABAE}" type="presParOf" srcId="{75879746-CE30-4958-AB92-55B915BCA343}" destId="{F3335980-4C8B-450A-BB80-16A595B82682}" srcOrd="0" destOrd="0" presId="urn:microsoft.com/office/officeart/2005/8/layout/radial5"/>
    <dgm:cxn modelId="{34FEFF17-2365-4D7A-895A-34AD23C03324}" type="presParOf" srcId="{75879746-CE30-4958-AB92-55B915BCA343}" destId="{88BC67CB-973F-4501-A6EE-516FBE47615C}" srcOrd="1" destOrd="0" presId="urn:microsoft.com/office/officeart/2005/8/layout/radial5"/>
    <dgm:cxn modelId="{E37FD391-B0F7-4F2F-94CF-316356113D76}" type="presParOf" srcId="{88BC67CB-973F-4501-A6EE-516FBE47615C}" destId="{C820F767-AEA4-4E65-94CE-961288C6EE93}" srcOrd="0" destOrd="0" presId="urn:microsoft.com/office/officeart/2005/8/layout/radial5"/>
    <dgm:cxn modelId="{4C05CE3D-BA2A-4E77-B23E-D1F6D563B95F}" type="presParOf" srcId="{75879746-CE30-4958-AB92-55B915BCA343}" destId="{46D1887C-3E19-4486-8D37-E615E84B639A}" srcOrd="2" destOrd="0" presId="urn:microsoft.com/office/officeart/2005/8/layout/radial5"/>
    <dgm:cxn modelId="{F36C8060-1741-4AFC-9A70-D898A66BBE71}" type="presParOf" srcId="{75879746-CE30-4958-AB92-55B915BCA343}" destId="{6AD0C829-CCC6-45DC-A7FF-8533DE65F8A2}" srcOrd="3" destOrd="0" presId="urn:microsoft.com/office/officeart/2005/8/layout/radial5"/>
    <dgm:cxn modelId="{28105389-C6BD-419D-AFF1-535C9625C9E0}" type="presParOf" srcId="{6AD0C829-CCC6-45DC-A7FF-8533DE65F8A2}" destId="{3A22F55E-94C8-40D3-95DE-759DA055EC70}" srcOrd="0" destOrd="0" presId="urn:microsoft.com/office/officeart/2005/8/layout/radial5"/>
    <dgm:cxn modelId="{79010860-B971-4AA9-905E-3B2CBF3CD2E9}" type="presParOf" srcId="{75879746-CE30-4958-AB92-55B915BCA343}" destId="{E8BDCA30-DDCA-4C6D-91BD-7B0C7A103F6A}" srcOrd="4" destOrd="0" presId="urn:microsoft.com/office/officeart/2005/8/layout/radial5"/>
    <dgm:cxn modelId="{A8B86DD6-E1C2-4B38-9F84-9193E6D34848}" type="presParOf" srcId="{75879746-CE30-4958-AB92-55B915BCA343}" destId="{35E2200B-937B-42FB-898F-35009DD33D6E}" srcOrd="5" destOrd="0" presId="urn:microsoft.com/office/officeart/2005/8/layout/radial5"/>
    <dgm:cxn modelId="{5AFB95DA-F3E5-40C7-81EC-A02FADBFC389}" type="presParOf" srcId="{35E2200B-937B-42FB-898F-35009DD33D6E}" destId="{448F2334-9FB4-4E59-9123-EB20B624C72C}" srcOrd="0" destOrd="0" presId="urn:microsoft.com/office/officeart/2005/8/layout/radial5"/>
    <dgm:cxn modelId="{95BD414C-67F9-452C-8620-CA8F1E816E02}" type="presParOf" srcId="{75879746-CE30-4958-AB92-55B915BCA343}" destId="{17FAF3AD-ADA6-4A09-B877-E33BEF072D68}" srcOrd="6" destOrd="0" presId="urn:microsoft.com/office/officeart/2005/8/layout/radial5"/>
    <dgm:cxn modelId="{DC4727B9-52BF-45ED-BEF3-DB7D7413FF5A}" type="presParOf" srcId="{75879746-CE30-4958-AB92-55B915BCA343}" destId="{23874F4E-1EA7-4198-BE70-2216B7DF681F}" srcOrd="7" destOrd="0" presId="urn:microsoft.com/office/officeart/2005/8/layout/radial5"/>
    <dgm:cxn modelId="{ED27179E-BDAF-4FBA-A246-7106B24DCB1E}" type="presParOf" srcId="{23874F4E-1EA7-4198-BE70-2216B7DF681F}" destId="{C870F7C8-1F67-4ABA-A8E6-4A22E63E4D34}" srcOrd="0" destOrd="0" presId="urn:microsoft.com/office/officeart/2005/8/layout/radial5"/>
    <dgm:cxn modelId="{68FD0E67-B66F-42B5-BDC2-CDDC7E401D9A}" type="presParOf" srcId="{75879746-CE30-4958-AB92-55B915BCA343}" destId="{0D6DDDFA-D742-471B-A4B8-3C30DAD91C87}"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343FFE4-FFF9-41A1-9878-E23DDFE4DD93}" type="doc">
      <dgm:prSet loTypeId="urn:microsoft.com/office/officeart/2005/8/layout/hierarchy6" loCatId="hierarchy" qsTypeId="urn:microsoft.com/office/officeart/2005/8/quickstyle/simple1" qsCatId="simple" csTypeId="urn:microsoft.com/office/officeart/2005/8/colors/accent0_1" csCatId="mainScheme" phldr="1"/>
      <dgm:spPr/>
      <dgm:t>
        <a:bodyPr/>
        <a:lstStyle/>
        <a:p>
          <a:endParaRPr lang="en-US"/>
        </a:p>
      </dgm:t>
    </dgm:pt>
    <dgm:pt modelId="{15385BE3-1C93-4208-8012-BC1C3B20413B}">
      <dgm:prSet phldrT="[Text]" custT="1"/>
      <dgm:spPr/>
      <dgm:t>
        <a:bodyPr/>
        <a:lstStyle/>
        <a:p>
          <a:pPr algn="ctr"/>
          <a:r>
            <a:rPr lang="en-US" sz="1600" b="1" dirty="0" err="1">
              <a:latin typeface="Times New Roman" pitchFamily="18" charset="0"/>
              <a:cs typeface="Times New Roman" pitchFamily="18" charset="0"/>
            </a:rPr>
            <a:t>Đào</a:t>
          </a:r>
          <a:r>
            <a:rPr lang="en-US" sz="1600" b="1" dirty="0">
              <a:latin typeface="Times New Roman" pitchFamily="18" charset="0"/>
              <a:cs typeface="Times New Roman" pitchFamily="18" charset="0"/>
            </a:rPr>
            <a:t> </a:t>
          </a:r>
          <a:r>
            <a:rPr lang="en-US" sz="1600" b="1" dirty="0" err="1">
              <a:latin typeface="Times New Roman" pitchFamily="18" charset="0"/>
              <a:cs typeface="Times New Roman" pitchFamily="18" charset="0"/>
            </a:rPr>
            <a:t>tạo</a:t>
          </a:r>
          <a:r>
            <a:rPr lang="en-US" sz="1600" b="1" dirty="0">
              <a:latin typeface="Times New Roman" pitchFamily="18" charset="0"/>
              <a:cs typeface="Times New Roman" pitchFamily="18" charset="0"/>
            </a:rPr>
            <a:t> </a:t>
          </a:r>
          <a:r>
            <a:rPr lang="en-US" sz="1600" b="1" dirty="0" err="1">
              <a:latin typeface="Times New Roman" pitchFamily="18" charset="0"/>
              <a:cs typeface="Times New Roman" pitchFamily="18" charset="0"/>
            </a:rPr>
            <a:t>tại</a:t>
          </a:r>
          <a:r>
            <a:rPr lang="en-US" sz="1600" b="1" dirty="0">
              <a:latin typeface="Times New Roman" pitchFamily="18" charset="0"/>
              <a:cs typeface="Times New Roman" pitchFamily="18" charset="0"/>
            </a:rPr>
            <a:t> </a:t>
          </a:r>
        </a:p>
        <a:p>
          <a:pPr algn="ctr"/>
          <a:r>
            <a:rPr lang="en-US" sz="1600" b="1" dirty="0" err="1">
              <a:latin typeface="Times New Roman" pitchFamily="18" charset="0"/>
              <a:cs typeface="Times New Roman" pitchFamily="18" charset="0"/>
            </a:rPr>
            <a:t>doanh</a:t>
          </a:r>
          <a:r>
            <a:rPr lang="en-US" sz="1600" b="1" dirty="0">
              <a:latin typeface="Times New Roman" pitchFamily="18" charset="0"/>
              <a:cs typeface="Times New Roman" pitchFamily="18" charset="0"/>
            </a:rPr>
            <a:t> </a:t>
          </a:r>
          <a:r>
            <a:rPr lang="en-US" sz="1600" b="1" dirty="0" err="1">
              <a:latin typeface="Times New Roman" pitchFamily="18" charset="0"/>
              <a:cs typeface="Times New Roman" pitchFamily="18" charset="0"/>
            </a:rPr>
            <a:t>nghiệp</a:t>
          </a:r>
          <a:endParaRPr lang="en-US" sz="1600" b="1" dirty="0">
            <a:latin typeface="Times New Roman" pitchFamily="18" charset="0"/>
            <a:cs typeface="Times New Roman" pitchFamily="18" charset="0"/>
          </a:endParaRPr>
        </a:p>
      </dgm:t>
    </dgm:pt>
    <dgm:pt modelId="{745EE48F-68E1-430E-A337-7A2507C8FB00}" type="parTrans" cxnId="{7E05ACFC-F4BE-4D5B-9A17-40023E0BB9D8}">
      <dgm:prSet/>
      <dgm:spPr/>
      <dgm:t>
        <a:bodyPr/>
        <a:lstStyle/>
        <a:p>
          <a:pPr algn="ctr"/>
          <a:endParaRPr lang="en-US" sz="1200" b="1">
            <a:latin typeface="Times New Roman" pitchFamily="18" charset="0"/>
            <a:cs typeface="Times New Roman" pitchFamily="18" charset="0"/>
          </a:endParaRPr>
        </a:p>
      </dgm:t>
    </dgm:pt>
    <dgm:pt modelId="{E6DC9492-72EC-4C7E-80A8-01839A5C7535}" type="sibTrans" cxnId="{7E05ACFC-F4BE-4D5B-9A17-40023E0BB9D8}">
      <dgm:prSet/>
      <dgm:spPr/>
      <dgm:t>
        <a:bodyPr/>
        <a:lstStyle/>
        <a:p>
          <a:pPr algn="ctr"/>
          <a:endParaRPr lang="en-US" sz="1200" b="1">
            <a:latin typeface="Times New Roman" pitchFamily="18" charset="0"/>
            <a:cs typeface="Times New Roman" pitchFamily="18" charset="0"/>
          </a:endParaRPr>
        </a:p>
      </dgm:t>
    </dgm:pt>
    <dgm:pt modelId="{9C98AA4C-A8A7-40B4-B6FA-A2BBADC5234F}">
      <dgm:prSet phldrT="[Text]" custT="1"/>
      <dgm:spPr/>
      <dgm:t>
        <a:bodyPr/>
        <a:lstStyle/>
        <a:p>
          <a:pPr algn="ctr"/>
          <a:r>
            <a:rPr lang="en-US" sz="1200" b="1" dirty="0" err="1">
              <a:latin typeface="Times New Roman" pitchFamily="18" charset="0"/>
              <a:cs typeface="Times New Roman" pitchFamily="18" charset="0"/>
            </a:rPr>
            <a:t>Giảng</a:t>
          </a:r>
          <a:r>
            <a:rPr lang="en-US" sz="1200" b="1" dirty="0">
              <a:latin typeface="Times New Roman" pitchFamily="18" charset="0"/>
              <a:cs typeface="Times New Roman" pitchFamily="18" charset="0"/>
            </a:rPr>
            <a:t> </a:t>
          </a:r>
          <a:r>
            <a:rPr lang="en-US" sz="1200" b="1" dirty="0" err="1">
              <a:latin typeface="Times New Roman" pitchFamily="18" charset="0"/>
              <a:cs typeface="Times New Roman" pitchFamily="18" charset="0"/>
            </a:rPr>
            <a:t>dạy</a:t>
          </a:r>
          <a:endParaRPr lang="en-US" sz="1200" b="1" dirty="0">
            <a:latin typeface="Times New Roman" pitchFamily="18" charset="0"/>
            <a:cs typeface="Times New Roman" pitchFamily="18" charset="0"/>
          </a:endParaRPr>
        </a:p>
      </dgm:t>
    </dgm:pt>
    <dgm:pt modelId="{4B54898E-4EA5-4450-8567-E9BA1F060F59}" type="parTrans" cxnId="{2C881048-8225-4F5B-9A0D-3E4243A4C8D5}">
      <dgm:prSet/>
      <dgm:spPr/>
      <dgm:t>
        <a:bodyPr/>
        <a:lstStyle/>
        <a:p>
          <a:pPr algn="ctr"/>
          <a:endParaRPr lang="en-US" sz="1200" b="1">
            <a:latin typeface="Times New Roman" pitchFamily="18" charset="0"/>
            <a:cs typeface="Times New Roman" pitchFamily="18" charset="0"/>
          </a:endParaRPr>
        </a:p>
      </dgm:t>
    </dgm:pt>
    <dgm:pt modelId="{B7B71AE4-7C53-45BB-8CB5-E1C65883187F}" type="sibTrans" cxnId="{2C881048-8225-4F5B-9A0D-3E4243A4C8D5}">
      <dgm:prSet/>
      <dgm:spPr/>
      <dgm:t>
        <a:bodyPr/>
        <a:lstStyle/>
        <a:p>
          <a:pPr algn="ctr"/>
          <a:endParaRPr lang="en-US" sz="1200" b="1">
            <a:latin typeface="Times New Roman" pitchFamily="18" charset="0"/>
            <a:cs typeface="Times New Roman" pitchFamily="18" charset="0"/>
          </a:endParaRPr>
        </a:p>
      </dgm:t>
    </dgm:pt>
    <dgm:pt modelId="{61BF7623-0141-4646-96AE-EB0B04B27DA5}">
      <dgm:prSet phldrT="[Text]" custT="1"/>
      <dgm:spPr/>
      <dgm:t>
        <a:bodyPr/>
        <a:lstStyle/>
        <a:p>
          <a:pPr algn="ctr"/>
          <a:r>
            <a:rPr lang="en-US" sz="1200" b="1" dirty="0" err="1">
              <a:latin typeface="Times New Roman" pitchFamily="18" charset="0"/>
              <a:cs typeface="Times New Roman" pitchFamily="18" charset="0"/>
            </a:rPr>
            <a:t>Đào</a:t>
          </a:r>
          <a:r>
            <a:rPr lang="en-US" sz="1200" b="1" dirty="0">
              <a:latin typeface="Times New Roman" pitchFamily="18" charset="0"/>
              <a:cs typeface="Times New Roman" pitchFamily="18" charset="0"/>
            </a:rPr>
            <a:t> </a:t>
          </a:r>
          <a:r>
            <a:rPr lang="en-US" sz="1200" b="1" dirty="0" err="1">
              <a:latin typeface="Times New Roman" pitchFamily="18" charset="0"/>
              <a:cs typeface="Times New Roman" pitchFamily="18" charset="0"/>
            </a:rPr>
            <a:t>tạo</a:t>
          </a:r>
          <a:r>
            <a:rPr lang="en-US" sz="1200" b="1" dirty="0">
              <a:latin typeface="Times New Roman" pitchFamily="18" charset="0"/>
              <a:cs typeface="Times New Roman" pitchFamily="18" charset="0"/>
            </a:rPr>
            <a:t> </a:t>
          </a:r>
          <a:r>
            <a:rPr lang="en-US" sz="1200" b="1" dirty="0" err="1">
              <a:latin typeface="Times New Roman" pitchFamily="18" charset="0"/>
              <a:cs typeface="Times New Roman" pitchFamily="18" charset="0"/>
            </a:rPr>
            <a:t>nội</a:t>
          </a:r>
          <a:r>
            <a:rPr lang="en-US" sz="1200" b="1" dirty="0">
              <a:latin typeface="Times New Roman" pitchFamily="18" charset="0"/>
              <a:cs typeface="Times New Roman" pitchFamily="18" charset="0"/>
            </a:rPr>
            <a:t> </a:t>
          </a:r>
          <a:r>
            <a:rPr lang="en-US" sz="1200" b="1" dirty="0" err="1">
              <a:latin typeface="Times New Roman" pitchFamily="18" charset="0"/>
              <a:cs typeface="Times New Roman" pitchFamily="18" charset="0"/>
            </a:rPr>
            <a:t>bộ</a:t>
          </a:r>
          <a:r>
            <a:rPr lang="en-US" sz="1200" b="1" dirty="0">
              <a:latin typeface="Times New Roman" pitchFamily="18" charset="0"/>
              <a:cs typeface="Times New Roman" pitchFamily="18" charset="0"/>
            </a:rPr>
            <a:t> </a:t>
          </a:r>
        </a:p>
      </dgm:t>
    </dgm:pt>
    <dgm:pt modelId="{21E41B0F-11BE-431E-A3FA-ADE649B205BC}" type="parTrans" cxnId="{B2E89A26-C941-498F-AEB6-B90858C13A49}">
      <dgm:prSet/>
      <dgm:spPr/>
      <dgm:t>
        <a:bodyPr/>
        <a:lstStyle/>
        <a:p>
          <a:pPr algn="ctr"/>
          <a:endParaRPr lang="en-US" sz="1200" b="1">
            <a:latin typeface="Times New Roman" pitchFamily="18" charset="0"/>
            <a:cs typeface="Times New Roman" pitchFamily="18" charset="0"/>
          </a:endParaRPr>
        </a:p>
      </dgm:t>
    </dgm:pt>
    <dgm:pt modelId="{0C164FF6-A312-4425-8330-9C65721A7379}" type="sibTrans" cxnId="{B2E89A26-C941-498F-AEB6-B90858C13A49}">
      <dgm:prSet/>
      <dgm:spPr/>
      <dgm:t>
        <a:bodyPr/>
        <a:lstStyle/>
        <a:p>
          <a:pPr algn="ctr"/>
          <a:endParaRPr lang="en-US" sz="1200" b="1">
            <a:latin typeface="Times New Roman" pitchFamily="18" charset="0"/>
            <a:cs typeface="Times New Roman" pitchFamily="18" charset="0"/>
          </a:endParaRPr>
        </a:p>
      </dgm:t>
    </dgm:pt>
    <dgm:pt modelId="{C1DD004B-81DB-4EC0-B47E-DECDED3D3CFC}">
      <dgm:prSet phldrT="[Text]" custT="1"/>
      <dgm:spPr/>
      <dgm:t>
        <a:bodyPr/>
        <a:lstStyle/>
        <a:p>
          <a:pPr algn="ctr"/>
          <a:r>
            <a:rPr lang="en-US" sz="1200" b="1" dirty="0" err="1">
              <a:latin typeface="Times New Roman" pitchFamily="18" charset="0"/>
              <a:cs typeface="Times New Roman" pitchFamily="18" charset="0"/>
            </a:rPr>
            <a:t>Đào</a:t>
          </a:r>
          <a:r>
            <a:rPr lang="en-US" sz="1200" b="1" dirty="0">
              <a:latin typeface="Times New Roman" pitchFamily="18" charset="0"/>
              <a:cs typeface="Times New Roman" pitchFamily="18" charset="0"/>
            </a:rPr>
            <a:t> </a:t>
          </a:r>
          <a:r>
            <a:rPr lang="en-US" sz="1200" b="1" dirty="0" err="1">
              <a:latin typeface="Times New Roman" pitchFamily="18" charset="0"/>
              <a:cs typeface="Times New Roman" pitchFamily="18" charset="0"/>
            </a:rPr>
            <a:t>tạo</a:t>
          </a:r>
          <a:r>
            <a:rPr lang="en-US" sz="1200" b="1" dirty="0">
              <a:latin typeface="Times New Roman" pitchFamily="18" charset="0"/>
              <a:cs typeface="Times New Roman" pitchFamily="18" charset="0"/>
            </a:rPr>
            <a:t> </a:t>
          </a:r>
          <a:r>
            <a:rPr lang="en-US" sz="1200" b="1" dirty="0" err="1">
              <a:latin typeface="Times New Roman" pitchFamily="18" charset="0"/>
              <a:cs typeface="Times New Roman" pitchFamily="18" charset="0"/>
            </a:rPr>
            <a:t>liên</a:t>
          </a:r>
          <a:r>
            <a:rPr lang="en-US" sz="1200" b="1" dirty="0">
              <a:latin typeface="Times New Roman" pitchFamily="18" charset="0"/>
              <a:cs typeface="Times New Roman" pitchFamily="18" charset="0"/>
            </a:rPr>
            <a:t> </a:t>
          </a:r>
          <a:r>
            <a:rPr lang="en-US" sz="1200" b="1" dirty="0" err="1">
              <a:latin typeface="Times New Roman" pitchFamily="18" charset="0"/>
              <a:cs typeface="Times New Roman" pitchFamily="18" charset="0"/>
            </a:rPr>
            <a:t>kết</a:t>
          </a:r>
          <a:r>
            <a:rPr lang="en-US" sz="1200" b="1" dirty="0">
              <a:latin typeface="Times New Roman" pitchFamily="18" charset="0"/>
              <a:cs typeface="Times New Roman" pitchFamily="18" charset="0"/>
            </a:rPr>
            <a:t> </a:t>
          </a:r>
          <a:r>
            <a:rPr lang="en-US" sz="1200" b="1" dirty="0" err="1">
              <a:latin typeface="Times New Roman" pitchFamily="18" charset="0"/>
              <a:cs typeface="Times New Roman" pitchFamily="18" charset="0"/>
            </a:rPr>
            <a:t>với</a:t>
          </a:r>
          <a:r>
            <a:rPr lang="en-US" sz="1200" b="1" dirty="0">
              <a:latin typeface="Times New Roman" pitchFamily="18" charset="0"/>
              <a:cs typeface="Times New Roman" pitchFamily="18" charset="0"/>
            </a:rPr>
            <a:t> CSĐT</a:t>
          </a:r>
        </a:p>
      </dgm:t>
    </dgm:pt>
    <dgm:pt modelId="{69D11368-DBB4-4021-BF2B-20F5AA3DA98C}" type="parTrans" cxnId="{1B967419-A461-4007-892C-A61FB88ACDD3}">
      <dgm:prSet/>
      <dgm:spPr/>
      <dgm:t>
        <a:bodyPr/>
        <a:lstStyle/>
        <a:p>
          <a:pPr algn="ctr"/>
          <a:endParaRPr lang="en-US" sz="1200" b="1">
            <a:latin typeface="Times New Roman" pitchFamily="18" charset="0"/>
            <a:cs typeface="Times New Roman" pitchFamily="18" charset="0"/>
          </a:endParaRPr>
        </a:p>
      </dgm:t>
    </dgm:pt>
    <dgm:pt modelId="{933E5B78-0465-4059-9776-45C6807796A9}" type="sibTrans" cxnId="{1B967419-A461-4007-892C-A61FB88ACDD3}">
      <dgm:prSet/>
      <dgm:spPr/>
      <dgm:t>
        <a:bodyPr/>
        <a:lstStyle/>
        <a:p>
          <a:pPr algn="ctr"/>
          <a:endParaRPr lang="en-US" sz="1200" b="1">
            <a:latin typeface="Times New Roman" pitchFamily="18" charset="0"/>
            <a:cs typeface="Times New Roman" pitchFamily="18" charset="0"/>
          </a:endParaRPr>
        </a:p>
      </dgm:t>
    </dgm:pt>
    <dgm:pt modelId="{E2B3252A-FB8D-4EE9-86E6-804D443FBA3C}">
      <dgm:prSet phldrT="[Text]" custT="1"/>
      <dgm:spPr/>
      <dgm:t>
        <a:bodyPr/>
        <a:lstStyle/>
        <a:p>
          <a:pPr algn="ctr"/>
          <a:r>
            <a:rPr lang="en-US" sz="1200" b="1" dirty="0" err="1">
              <a:latin typeface="Times New Roman" pitchFamily="18" charset="0"/>
              <a:cs typeface="Times New Roman" pitchFamily="18" charset="0"/>
            </a:rPr>
            <a:t>Quản</a:t>
          </a:r>
          <a:r>
            <a:rPr lang="en-US" sz="1200" b="1" dirty="0">
              <a:latin typeface="Times New Roman" pitchFamily="18" charset="0"/>
              <a:cs typeface="Times New Roman" pitchFamily="18" charset="0"/>
            </a:rPr>
            <a:t> </a:t>
          </a:r>
          <a:r>
            <a:rPr lang="en-US" sz="1200" b="1" dirty="0" err="1">
              <a:latin typeface="Times New Roman" pitchFamily="18" charset="0"/>
              <a:cs typeface="Times New Roman" pitchFamily="18" charset="0"/>
            </a:rPr>
            <a:t>lý</a:t>
          </a:r>
          <a:r>
            <a:rPr lang="en-US" sz="1200" b="1" dirty="0">
              <a:latin typeface="Times New Roman" pitchFamily="18" charset="0"/>
              <a:cs typeface="Times New Roman" pitchFamily="18" charset="0"/>
            </a:rPr>
            <a:t>      </a:t>
          </a:r>
        </a:p>
      </dgm:t>
    </dgm:pt>
    <dgm:pt modelId="{C7AC644A-D4AA-4270-A259-B51ACC30CA96}" type="parTrans" cxnId="{FBDAF958-1E4E-4421-9A12-038297CD6E97}">
      <dgm:prSet/>
      <dgm:spPr/>
      <dgm:t>
        <a:bodyPr/>
        <a:lstStyle/>
        <a:p>
          <a:pPr algn="ctr"/>
          <a:endParaRPr lang="en-US" sz="1200" b="1">
            <a:latin typeface="Times New Roman" pitchFamily="18" charset="0"/>
            <a:cs typeface="Times New Roman" pitchFamily="18" charset="0"/>
          </a:endParaRPr>
        </a:p>
      </dgm:t>
    </dgm:pt>
    <dgm:pt modelId="{A902C44A-BC18-411E-B66C-C4067CB5F2DF}" type="sibTrans" cxnId="{FBDAF958-1E4E-4421-9A12-038297CD6E97}">
      <dgm:prSet/>
      <dgm:spPr/>
      <dgm:t>
        <a:bodyPr/>
        <a:lstStyle/>
        <a:p>
          <a:pPr algn="ctr"/>
          <a:endParaRPr lang="en-US" sz="1200" b="1">
            <a:latin typeface="Times New Roman" pitchFamily="18" charset="0"/>
            <a:cs typeface="Times New Roman" pitchFamily="18" charset="0"/>
          </a:endParaRPr>
        </a:p>
      </dgm:t>
    </dgm:pt>
    <dgm:pt modelId="{EDBDFB9E-CBCC-4495-BD5C-F03833F93B51}">
      <dgm:prSet custT="1"/>
      <dgm:spPr/>
      <dgm:t>
        <a:bodyPr/>
        <a:lstStyle/>
        <a:p>
          <a:r>
            <a:rPr lang="en-US" sz="1200" b="1" dirty="0" err="1">
              <a:latin typeface="Times New Roman" panose="02020603050405020304" pitchFamily="18" charset="0"/>
              <a:cs typeface="Times New Roman" panose="02020603050405020304" pitchFamily="18" charset="0"/>
            </a:rPr>
            <a:t>Xây</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dựng</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hệ</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thống</a:t>
          </a:r>
          <a:endParaRPr lang="en-US" sz="1200" b="1" dirty="0">
            <a:latin typeface="Times New Roman" panose="02020603050405020304" pitchFamily="18" charset="0"/>
            <a:cs typeface="Times New Roman" panose="02020603050405020304" pitchFamily="18" charset="0"/>
          </a:endParaRPr>
        </a:p>
      </dgm:t>
    </dgm:pt>
    <dgm:pt modelId="{FF62CD0A-8895-4432-9596-DA174228820D}" type="parTrans" cxnId="{C17FE46A-A577-4F27-B470-2C8C0513A749}">
      <dgm:prSet/>
      <dgm:spPr/>
      <dgm:t>
        <a:bodyPr/>
        <a:lstStyle/>
        <a:p>
          <a:endParaRPr lang="en-US" sz="1200" b="1">
            <a:latin typeface="Times New Roman" panose="02020603050405020304" pitchFamily="18" charset="0"/>
            <a:cs typeface="Times New Roman" panose="02020603050405020304" pitchFamily="18" charset="0"/>
          </a:endParaRPr>
        </a:p>
      </dgm:t>
    </dgm:pt>
    <dgm:pt modelId="{67CFCF3E-745C-441E-95F0-E68B20B7CB45}" type="sibTrans" cxnId="{C17FE46A-A577-4F27-B470-2C8C0513A749}">
      <dgm:prSet/>
      <dgm:spPr/>
      <dgm:t>
        <a:bodyPr/>
        <a:lstStyle/>
        <a:p>
          <a:endParaRPr lang="en-US" sz="1200" b="1">
            <a:latin typeface="Times New Roman" panose="02020603050405020304" pitchFamily="18" charset="0"/>
            <a:cs typeface="Times New Roman" panose="02020603050405020304" pitchFamily="18" charset="0"/>
          </a:endParaRPr>
        </a:p>
      </dgm:t>
    </dgm:pt>
    <dgm:pt modelId="{A6EA6D7E-6B96-4643-A538-3BA33E351E32}">
      <dgm:prSet custT="1"/>
      <dgm:spPr/>
      <dgm:t>
        <a:bodyPr/>
        <a:lstStyle/>
        <a:p>
          <a:r>
            <a:rPr lang="en-US" sz="1200" b="1" dirty="0" err="1">
              <a:latin typeface="Times New Roman" panose="02020603050405020304" pitchFamily="18" charset="0"/>
              <a:cs typeface="Times New Roman" panose="02020603050405020304" pitchFamily="18" charset="0"/>
            </a:rPr>
            <a:t>Quản</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lí</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đào</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tạo</a:t>
          </a:r>
          <a:endParaRPr lang="en-US" sz="1200" b="1" dirty="0">
            <a:latin typeface="Times New Roman" panose="02020603050405020304" pitchFamily="18" charset="0"/>
            <a:cs typeface="Times New Roman" panose="02020603050405020304" pitchFamily="18" charset="0"/>
          </a:endParaRPr>
        </a:p>
      </dgm:t>
    </dgm:pt>
    <dgm:pt modelId="{461F3D48-46CC-4980-9EC4-6B3E60D43B48}" type="parTrans" cxnId="{78BBB8D8-FA2E-448F-BC96-27919C995015}">
      <dgm:prSet/>
      <dgm:spPr/>
      <dgm:t>
        <a:bodyPr/>
        <a:lstStyle/>
        <a:p>
          <a:endParaRPr lang="en-US" sz="1200" b="1">
            <a:latin typeface="Times New Roman" panose="02020603050405020304" pitchFamily="18" charset="0"/>
            <a:cs typeface="Times New Roman" panose="02020603050405020304" pitchFamily="18" charset="0"/>
          </a:endParaRPr>
        </a:p>
      </dgm:t>
    </dgm:pt>
    <dgm:pt modelId="{CEA6A37E-414F-4EA0-AB72-36292AAF9D65}" type="sibTrans" cxnId="{78BBB8D8-FA2E-448F-BC96-27919C995015}">
      <dgm:prSet/>
      <dgm:spPr/>
      <dgm:t>
        <a:bodyPr/>
        <a:lstStyle/>
        <a:p>
          <a:endParaRPr lang="en-US" sz="1200" b="1">
            <a:latin typeface="Times New Roman" panose="02020603050405020304" pitchFamily="18" charset="0"/>
            <a:cs typeface="Times New Roman" panose="02020603050405020304" pitchFamily="18" charset="0"/>
          </a:endParaRPr>
        </a:p>
      </dgm:t>
    </dgm:pt>
    <dgm:pt modelId="{3F269D5F-C57D-4EFE-9C9E-B8287CD1E776}">
      <dgm:prSet custT="1"/>
      <dgm:spPr/>
      <dgm:t>
        <a:bodyPr/>
        <a:lstStyle/>
        <a:p>
          <a:r>
            <a:rPr lang="en-US" sz="1200" b="1" dirty="0" err="1">
              <a:latin typeface="Times New Roman" panose="02020603050405020304" pitchFamily="18" charset="0"/>
              <a:cs typeface="Times New Roman" panose="02020603050405020304" pitchFamily="18" charset="0"/>
            </a:rPr>
            <a:t>Lập</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kế</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hoạch</a:t>
          </a:r>
          <a:endParaRPr lang="en-US" sz="1200" b="1" dirty="0">
            <a:latin typeface="Times New Roman" panose="02020603050405020304" pitchFamily="18" charset="0"/>
            <a:cs typeface="Times New Roman" panose="02020603050405020304" pitchFamily="18" charset="0"/>
          </a:endParaRPr>
        </a:p>
      </dgm:t>
    </dgm:pt>
    <dgm:pt modelId="{28F9AF04-B308-4B56-AD1A-32E60800F707}" type="parTrans" cxnId="{F4F862C5-CDBA-4296-A4BF-3DD21A60AD49}">
      <dgm:prSet/>
      <dgm:spPr/>
      <dgm:t>
        <a:bodyPr/>
        <a:lstStyle/>
        <a:p>
          <a:endParaRPr lang="en-US" sz="1200" b="1">
            <a:latin typeface="Times New Roman" panose="02020603050405020304" pitchFamily="18" charset="0"/>
            <a:cs typeface="Times New Roman" panose="02020603050405020304" pitchFamily="18" charset="0"/>
          </a:endParaRPr>
        </a:p>
      </dgm:t>
    </dgm:pt>
    <dgm:pt modelId="{3A80CF01-79B2-42A6-AF34-F62289F2E0AB}" type="sibTrans" cxnId="{F4F862C5-CDBA-4296-A4BF-3DD21A60AD49}">
      <dgm:prSet/>
      <dgm:spPr/>
      <dgm:t>
        <a:bodyPr/>
        <a:lstStyle/>
        <a:p>
          <a:endParaRPr lang="en-US" sz="1200" b="1">
            <a:latin typeface="Times New Roman" panose="02020603050405020304" pitchFamily="18" charset="0"/>
            <a:cs typeface="Times New Roman" panose="02020603050405020304" pitchFamily="18" charset="0"/>
          </a:endParaRPr>
        </a:p>
      </dgm:t>
    </dgm:pt>
    <dgm:pt modelId="{804C698B-5B2C-4BDA-822C-F1A031E9238F}">
      <dgm:prSet custT="1"/>
      <dgm:spPr/>
      <dgm:t>
        <a:bodyPr/>
        <a:lstStyle/>
        <a:p>
          <a:r>
            <a:rPr lang="en-US" sz="1200" b="1" dirty="0" err="1">
              <a:latin typeface="Times New Roman" panose="02020603050405020304" pitchFamily="18" charset="0"/>
              <a:cs typeface="Times New Roman" panose="02020603050405020304" pitchFamily="18" charset="0"/>
            </a:rPr>
            <a:t>Tổ</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chức</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thực</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hiện</a:t>
          </a:r>
          <a:endParaRPr lang="en-US" sz="1200" b="1" dirty="0">
            <a:latin typeface="Times New Roman" panose="02020603050405020304" pitchFamily="18" charset="0"/>
            <a:cs typeface="Times New Roman" panose="02020603050405020304" pitchFamily="18" charset="0"/>
          </a:endParaRPr>
        </a:p>
      </dgm:t>
    </dgm:pt>
    <dgm:pt modelId="{A2446D79-3A45-4EF7-90BA-EE12EACD1D68}" type="parTrans" cxnId="{4421091C-A0FE-4BC4-88FB-62461C4B0FE6}">
      <dgm:prSet/>
      <dgm:spPr/>
      <dgm:t>
        <a:bodyPr/>
        <a:lstStyle/>
        <a:p>
          <a:endParaRPr lang="en-US" sz="1200" b="1">
            <a:latin typeface="Times New Roman" panose="02020603050405020304" pitchFamily="18" charset="0"/>
            <a:cs typeface="Times New Roman" panose="02020603050405020304" pitchFamily="18" charset="0"/>
          </a:endParaRPr>
        </a:p>
      </dgm:t>
    </dgm:pt>
    <dgm:pt modelId="{2D672077-F060-44AB-9503-1B3772A5C185}" type="sibTrans" cxnId="{4421091C-A0FE-4BC4-88FB-62461C4B0FE6}">
      <dgm:prSet/>
      <dgm:spPr/>
      <dgm:t>
        <a:bodyPr/>
        <a:lstStyle/>
        <a:p>
          <a:endParaRPr lang="en-US" sz="1200" b="1">
            <a:latin typeface="Times New Roman" panose="02020603050405020304" pitchFamily="18" charset="0"/>
            <a:cs typeface="Times New Roman" panose="02020603050405020304" pitchFamily="18" charset="0"/>
          </a:endParaRPr>
        </a:p>
      </dgm:t>
    </dgm:pt>
    <dgm:pt modelId="{276BA04B-0E79-49F7-9079-5DEF1FC7026A}">
      <dgm:prSet custT="1"/>
      <dgm:spPr/>
      <dgm:t>
        <a:bodyPr/>
        <a:lstStyle/>
        <a:p>
          <a:r>
            <a:rPr lang="en-US" sz="1200" b="1" dirty="0" err="1">
              <a:latin typeface="Times New Roman" panose="02020603050405020304" pitchFamily="18" charset="0"/>
              <a:cs typeface="Times New Roman" panose="02020603050405020304" pitchFamily="18" charset="0"/>
            </a:rPr>
            <a:t>Chỉ</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đạo</a:t>
          </a:r>
          <a:r>
            <a:rPr lang="en-US" sz="1200" b="1" dirty="0">
              <a:latin typeface="Times New Roman" panose="02020603050405020304" pitchFamily="18" charset="0"/>
              <a:cs typeface="Times New Roman" panose="02020603050405020304" pitchFamily="18" charset="0"/>
            </a:rPr>
            <a:t> </a:t>
          </a:r>
        </a:p>
      </dgm:t>
    </dgm:pt>
    <dgm:pt modelId="{E3E0A9DA-E0C8-411E-9301-DCE06B06506B}" type="parTrans" cxnId="{C85528CD-A926-480C-AF18-1ADDDC9689EC}">
      <dgm:prSet/>
      <dgm:spPr/>
      <dgm:t>
        <a:bodyPr/>
        <a:lstStyle/>
        <a:p>
          <a:endParaRPr lang="en-US" sz="1200" b="1">
            <a:latin typeface="Times New Roman" panose="02020603050405020304" pitchFamily="18" charset="0"/>
            <a:cs typeface="Times New Roman" panose="02020603050405020304" pitchFamily="18" charset="0"/>
          </a:endParaRPr>
        </a:p>
      </dgm:t>
    </dgm:pt>
    <dgm:pt modelId="{2B2EC0A2-F0A8-455E-B8E3-E65E550C5E68}" type="sibTrans" cxnId="{C85528CD-A926-480C-AF18-1ADDDC9689EC}">
      <dgm:prSet/>
      <dgm:spPr/>
      <dgm:t>
        <a:bodyPr/>
        <a:lstStyle/>
        <a:p>
          <a:endParaRPr lang="en-US" sz="1200" b="1">
            <a:latin typeface="Times New Roman" panose="02020603050405020304" pitchFamily="18" charset="0"/>
            <a:cs typeface="Times New Roman" panose="02020603050405020304" pitchFamily="18" charset="0"/>
          </a:endParaRPr>
        </a:p>
      </dgm:t>
    </dgm:pt>
    <dgm:pt modelId="{A79DE9CE-7D7D-495D-9234-F9EC212723D0}">
      <dgm:prSet custT="1"/>
      <dgm:spPr/>
      <dgm:t>
        <a:bodyPr/>
        <a:lstStyle/>
        <a:p>
          <a:r>
            <a:rPr lang="en-US" sz="1200" b="1" dirty="0" err="1">
              <a:latin typeface="Times New Roman" panose="02020603050405020304" pitchFamily="18" charset="0"/>
              <a:cs typeface="Times New Roman" panose="02020603050405020304" pitchFamily="18" charset="0"/>
            </a:rPr>
            <a:t>Giám</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sát</a:t>
          </a:r>
          <a:r>
            <a:rPr lang="en-US" sz="1200" b="1" dirty="0">
              <a:latin typeface="Times New Roman" panose="02020603050405020304" pitchFamily="18" charset="0"/>
              <a:cs typeface="Times New Roman" panose="02020603050405020304" pitchFamily="18" charset="0"/>
            </a:rPr>
            <a:t> KT-ĐG</a:t>
          </a:r>
        </a:p>
      </dgm:t>
    </dgm:pt>
    <dgm:pt modelId="{6A247A67-85EA-4409-8A43-1A9AF201F14B}" type="parTrans" cxnId="{C9E3AF3B-DFBB-48F1-8556-234F6F7BF4AF}">
      <dgm:prSet/>
      <dgm:spPr/>
      <dgm:t>
        <a:bodyPr/>
        <a:lstStyle/>
        <a:p>
          <a:endParaRPr lang="en-US" sz="1200" b="1">
            <a:latin typeface="Times New Roman" panose="02020603050405020304" pitchFamily="18" charset="0"/>
            <a:cs typeface="Times New Roman" panose="02020603050405020304" pitchFamily="18" charset="0"/>
          </a:endParaRPr>
        </a:p>
      </dgm:t>
    </dgm:pt>
    <dgm:pt modelId="{A9AE6BA1-2B48-4937-8B87-B603CDD65B82}" type="sibTrans" cxnId="{C9E3AF3B-DFBB-48F1-8556-234F6F7BF4AF}">
      <dgm:prSet/>
      <dgm:spPr/>
      <dgm:t>
        <a:bodyPr/>
        <a:lstStyle/>
        <a:p>
          <a:endParaRPr lang="en-US" sz="1200" b="1">
            <a:latin typeface="Times New Roman" panose="02020603050405020304" pitchFamily="18" charset="0"/>
            <a:cs typeface="Times New Roman" panose="02020603050405020304" pitchFamily="18" charset="0"/>
          </a:endParaRPr>
        </a:p>
      </dgm:t>
    </dgm:pt>
    <dgm:pt modelId="{2A1E2142-86FA-43EA-8075-0B9859839C1F}">
      <dgm:prSet custT="1"/>
      <dgm:spPr/>
      <dgm:t>
        <a:bodyPr/>
        <a:lstStyle/>
        <a:p>
          <a:r>
            <a:rPr lang="en-US" sz="1200" b="1" dirty="0">
              <a:latin typeface="Times New Roman" panose="02020603050405020304" pitchFamily="18" charset="0"/>
              <a:cs typeface="Times New Roman" panose="02020603050405020304" pitchFamily="18" charset="0"/>
            </a:rPr>
            <a:t>XD        </a:t>
          </a:r>
          <a:r>
            <a:rPr lang="en-US" sz="1200" b="1" dirty="0" err="1">
              <a:latin typeface="Times New Roman" panose="02020603050405020304" pitchFamily="18" charset="0"/>
              <a:cs typeface="Times New Roman" panose="02020603050405020304" pitchFamily="18" charset="0"/>
            </a:rPr>
            <a:t>mạng</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lưới</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đào</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tạo</a:t>
          </a:r>
          <a:r>
            <a:rPr lang="en-US" sz="1200" b="1" dirty="0">
              <a:latin typeface="Times New Roman" panose="02020603050405020304" pitchFamily="18" charset="0"/>
              <a:cs typeface="Times New Roman" panose="02020603050405020304" pitchFamily="18" charset="0"/>
            </a:rPr>
            <a:t> </a:t>
          </a:r>
        </a:p>
      </dgm:t>
    </dgm:pt>
    <dgm:pt modelId="{DF128F9E-826B-4BD3-9049-8DFE93D806FB}" type="parTrans" cxnId="{FBBE0CD0-7B9D-42AC-BA26-AB22005719DC}">
      <dgm:prSet/>
      <dgm:spPr/>
      <dgm:t>
        <a:bodyPr/>
        <a:lstStyle/>
        <a:p>
          <a:endParaRPr lang="en-US" sz="1200" b="1">
            <a:latin typeface="Times New Roman" panose="02020603050405020304" pitchFamily="18" charset="0"/>
            <a:cs typeface="Times New Roman" panose="02020603050405020304" pitchFamily="18" charset="0"/>
          </a:endParaRPr>
        </a:p>
      </dgm:t>
    </dgm:pt>
    <dgm:pt modelId="{82606692-F2B4-4F32-86A8-36C2DD46E313}" type="sibTrans" cxnId="{FBBE0CD0-7B9D-42AC-BA26-AB22005719DC}">
      <dgm:prSet/>
      <dgm:spPr/>
      <dgm:t>
        <a:bodyPr/>
        <a:lstStyle/>
        <a:p>
          <a:endParaRPr lang="en-US" sz="1200" b="1">
            <a:latin typeface="Times New Roman" panose="02020603050405020304" pitchFamily="18" charset="0"/>
            <a:cs typeface="Times New Roman" panose="02020603050405020304" pitchFamily="18" charset="0"/>
          </a:endParaRPr>
        </a:p>
      </dgm:t>
    </dgm:pt>
    <dgm:pt modelId="{566D22CB-93CF-4728-8E4C-1BF394AC130F}">
      <dgm:prSet custT="1"/>
      <dgm:spPr/>
      <dgm:t>
        <a:bodyPr/>
        <a:lstStyle/>
        <a:p>
          <a:r>
            <a:rPr lang="en-US" sz="1200" b="1" dirty="0">
              <a:latin typeface="Times New Roman" panose="02020603050405020304" pitchFamily="18" charset="0"/>
              <a:cs typeface="Times New Roman" panose="02020603050405020304" pitchFamily="18" charset="0"/>
            </a:rPr>
            <a:t>XD </a:t>
          </a:r>
          <a:r>
            <a:rPr lang="en-US" sz="1200" b="1" dirty="0" err="1">
              <a:latin typeface="Times New Roman" panose="02020603050405020304" pitchFamily="18" charset="0"/>
              <a:cs typeface="Times New Roman" panose="02020603050405020304" pitchFamily="18" charset="0"/>
            </a:rPr>
            <a:t>mạng</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lưới</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đối</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tác</a:t>
          </a:r>
          <a:r>
            <a:rPr lang="en-US" sz="1200" b="1" dirty="0">
              <a:latin typeface="Times New Roman" panose="02020603050405020304" pitchFamily="18" charset="0"/>
              <a:cs typeface="Times New Roman" panose="02020603050405020304" pitchFamily="18" charset="0"/>
            </a:rPr>
            <a:t> </a:t>
          </a:r>
        </a:p>
      </dgm:t>
    </dgm:pt>
    <dgm:pt modelId="{D1B926EB-8170-4031-813C-9BC943EAA8F4}" type="parTrans" cxnId="{8C253C8F-2ECD-4902-AD36-E7F36BF98CE2}">
      <dgm:prSet/>
      <dgm:spPr/>
      <dgm:t>
        <a:bodyPr/>
        <a:lstStyle/>
        <a:p>
          <a:endParaRPr lang="en-US" sz="1200" b="1">
            <a:latin typeface="Times New Roman" panose="02020603050405020304" pitchFamily="18" charset="0"/>
            <a:cs typeface="Times New Roman" panose="02020603050405020304" pitchFamily="18" charset="0"/>
          </a:endParaRPr>
        </a:p>
      </dgm:t>
    </dgm:pt>
    <dgm:pt modelId="{2AA3A6CA-7459-4055-86B5-9B01CA6A4CF9}" type="sibTrans" cxnId="{8C253C8F-2ECD-4902-AD36-E7F36BF98CE2}">
      <dgm:prSet/>
      <dgm:spPr/>
      <dgm:t>
        <a:bodyPr/>
        <a:lstStyle/>
        <a:p>
          <a:endParaRPr lang="en-US" sz="1200" b="1">
            <a:latin typeface="Times New Roman" panose="02020603050405020304" pitchFamily="18" charset="0"/>
            <a:cs typeface="Times New Roman" panose="02020603050405020304" pitchFamily="18" charset="0"/>
          </a:endParaRPr>
        </a:p>
      </dgm:t>
    </dgm:pt>
    <dgm:pt modelId="{7FEE3686-13BF-4B19-942F-9CA76E351B3B}">
      <dgm:prSet custT="1"/>
      <dgm:spPr/>
      <dgm:t>
        <a:bodyPr/>
        <a:lstStyle/>
        <a:p>
          <a:pPr algn="ctr"/>
          <a:r>
            <a:rPr lang="en-US" sz="1000" b="1" dirty="0" err="1">
              <a:latin typeface="Times New Roman" panose="02020603050405020304" pitchFamily="18" charset="0"/>
              <a:cs typeface="Times New Roman" panose="02020603050405020304" pitchFamily="18" charset="0"/>
            </a:rPr>
            <a:t>Phân</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tích</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Thiết</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kế</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phát</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triển</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thực</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hiện</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đánh</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giá</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đào</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tạo</a:t>
          </a:r>
          <a:r>
            <a:rPr lang="en-US" sz="1000" b="1" dirty="0">
              <a:latin typeface="Times New Roman" panose="02020603050405020304" pitchFamily="18" charset="0"/>
              <a:cs typeface="Times New Roman" panose="02020603050405020304" pitchFamily="18" charset="0"/>
            </a:rPr>
            <a:t> </a:t>
          </a:r>
        </a:p>
      </dgm:t>
    </dgm:pt>
    <dgm:pt modelId="{3E922CF4-5785-4824-9A47-6D85B2659521}" type="parTrans" cxnId="{AE99A804-2C8B-43FA-9C7D-713D76E26D35}">
      <dgm:prSet/>
      <dgm:spPr/>
      <dgm:t>
        <a:bodyPr/>
        <a:lstStyle/>
        <a:p>
          <a:endParaRPr lang="en-US" sz="1200" b="1">
            <a:latin typeface="Times New Roman" panose="02020603050405020304" pitchFamily="18" charset="0"/>
            <a:cs typeface="Times New Roman" panose="02020603050405020304" pitchFamily="18" charset="0"/>
          </a:endParaRPr>
        </a:p>
      </dgm:t>
    </dgm:pt>
    <dgm:pt modelId="{605F8EE2-A85A-4703-B678-61418AAF4A61}" type="sibTrans" cxnId="{AE99A804-2C8B-43FA-9C7D-713D76E26D35}">
      <dgm:prSet/>
      <dgm:spPr/>
      <dgm:t>
        <a:bodyPr/>
        <a:lstStyle/>
        <a:p>
          <a:endParaRPr lang="en-US" sz="1200" b="1">
            <a:latin typeface="Times New Roman" panose="02020603050405020304" pitchFamily="18" charset="0"/>
            <a:cs typeface="Times New Roman" panose="02020603050405020304" pitchFamily="18" charset="0"/>
          </a:endParaRPr>
        </a:p>
      </dgm:t>
    </dgm:pt>
    <dgm:pt modelId="{75939547-D4B8-4DCA-AE20-D66B03B64276}">
      <dgm:prSet custT="1"/>
      <dgm:spPr/>
      <dgm:t>
        <a:bodyPr/>
        <a:lstStyle/>
        <a:p>
          <a:r>
            <a:rPr lang="en-US" sz="1000" b="1" dirty="0" err="1">
              <a:latin typeface="Times New Roman" panose="02020603050405020304" pitchFamily="18" charset="0"/>
              <a:cs typeface="Times New Roman" panose="02020603050405020304" pitchFamily="18" charset="0"/>
            </a:rPr>
            <a:t>Phát</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triển</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thực</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hiện</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đánh</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giá</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đào</a:t>
          </a:r>
          <a:r>
            <a:rPr lang="en-US" sz="1000" b="1" dirty="0">
              <a:latin typeface="Times New Roman" panose="02020603050405020304" pitchFamily="18" charset="0"/>
              <a:cs typeface="Times New Roman" panose="02020603050405020304" pitchFamily="18" charset="0"/>
            </a:rPr>
            <a:t> </a:t>
          </a:r>
          <a:r>
            <a:rPr lang="en-US" sz="1000" b="1" dirty="0" err="1">
              <a:latin typeface="Times New Roman" panose="02020603050405020304" pitchFamily="18" charset="0"/>
              <a:cs typeface="Times New Roman" panose="02020603050405020304" pitchFamily="18" charset="0"/>
            </a:rPr>
            <a:t>tạo</a:t>
          </a:r>
          <a:r>
            <a:rPr lang="en-US" sz="1000" b="1" dirty="0">
              <a:latin typeface="Times New Roman" panose="02020603050405020304" pitchFamily="18" charset="0"/>
              <a:cs typeface="Times New Roman" panose="02020603050405020304" pitchFamily="18" charset="0"/>
            </a:rPr>
            <a:t> </a:t>
          </a:r>
        </a:p>
      </dgm:t>
    </dgm:pt>
    <dgm:pt modelId="{6BBF3516-277A-48BC-9FEF-D8BE4EC9E572}" type="parTrans" cxnId="{883B5EB2-1D30-4DC7-BAAB-7C703C220EB3}">
      <dgm:prSet/>
      <dgm:spPr/>
      <dgm:t>
        <a:bodyPr/>
        <a:lstStyle/>
        <a:p>
          <a:endParaRPr lang="en-US" sz="1200" b="1">
            <a:latin typeface="Times New Roman" panose="02020603050405020304" pitchFamily="18" charset="0"/>
            <a:cs typeface="Times New Roman" panose="02020603050405020304" pitchFamily="18" charset="0"/>
          </a:endParaRPr>
        </a:p>
      </dgm:t>
    </dgm:pt>
    <dgm:pt modelId="{8707B723-EA7B-4115-8AC3-6CBB774F168A}" type="sibTrans" cxnId="{883B5EB2-1D30-4DC7-BAAB-7C703C220EB3}">
      <dgm:prSet/>
      <dgm:spPr/>
      <dgm:t>
        <a:bodyPr/>
        <a:lstStyle/>
        <a:p>
          <a:endParaRPr lang="en-US" sz="1200" b="1">
            <a:latin typeface="Times New Roman" panose="02020603050405020304" pitchFamily="18" charset="0"/>
            <a:cs typeface="Times New Roman" panose="02020603050405020304" pitchFamily="18" charset="0"/>
          </a:endParaRPr>
        </a:p>
      </dgm:t>
    </dgm:pt>
    <dgm:pt modelId="{512BC259-A0C6-4751-9945-B2C495FB5E46}">
      <dgm:prSet custT="1"/>
      <dgm:spPr/>
      <dgm:t>
        <a:bodyPr/>
        <a:lstStyle/>
        <a:p>
          <a:r>
            <a:rPr lang="en-US" sz="1200" b="1" dirty="0" err="1">
              <a:latin typeface="Times New Roman" panose="02020603050405020304" pitchFamily="18" charset="0"/>
              <a:cs typeface="Times New Roman" panose="02020603050405020304" pitchFamily="18" charset="0"/>
            </a:rPr>
            <a:t>Điều</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hành</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hệ</a:t>
          </a:r>
          <a:r>
            <a:rPr lang="en-US" sz="1200" b="1" dirty="0">
              <a:latin typeface="Times New Roman" panose="02020603050405020304" pitchFamily="18" charset="0"/>
              <a:cs typeface="Times New Roman" panose="02020603050405020304" pitchFamily="18" charset="0"/>
            </a:rPr>
            <a:t> </a:t>
          </a:r>
          <a:r>
            <a:rPr lang="en-US" sz="1200" b="1" dirty="0" err="1">
              <a:latin typeface="Times New Roman" panose="02020603050405020304" pitchFamily="18" charset="0"/>
              <a:cs typeface="Times New Roman" panose="02020603050405020304" pitchFamily="18" charset="0"/>
            </a:rPr>
            <a:t>thống</a:t>
          </a:r>
          <a:r>
            <a:rPr lang="en-US" sz="1200" b="1" dirty="0">
              <a:latin typeface="Times New Roman" panose="02020603050405020304" pitchFamily="18" charset="0"/>
              <a:cs typeface="Times New Roman" panose="02020603050405020304" pitchFamily="18" charset="0"/>
            </a:rPr>
            <a:t> </a:t>
          </a:r>
        </a:p>
      </dgm:t>
    </dgm:pt>
    <dgm:pt modelId="{22FED527-6B74-485F-8659-7061BB9B58A7}" type="parTrans" cxnId="{E596387F-5AD6-4F8E-A2B7-728C8AADDC5A}">
      <dgm:prSet/>
      <dgm:spPr/>
      <dgm:t>
        <a:bodyPr/>
        <a:lstStyle/>
        <a:p>
          <a:endParaRPr lang="en-US" sz="1200" b="1">
            <a:latin typeface="Times New Roman" panose="02020603050405020304" pitchFamily="18" charset="0"/>
            <a:cs typeface="Times New Roman" panose="02020603050405020304" pitchFamily="18" charset="0"/>
          </a:endParaRPr>
        </a:p>
      </dgm:t>
    </dgm:pt>
    <dgm:pt modelId="{729222E9-C0FD-4ECD-96EE-B7C3540C744D}" type="sibTrans" cxnId="{E596387F-5AD6-4F8E-A2B7-728C8AADDC5A}">
      <dgm:prSet/>
      <dgm:spPr/>
      <dgm:t>
        <a:bodyPr/>
        <a:lstStyle/>
        <a:p>
          <a:endParaRPr lang="en-US" sz="1200" b="1">
            <a:latin typeface="Times New Roman" panose="02020603050405020304" pitchFamily="18" charset="0"/>
            <a:cs typeface="Times New Roman" panose="02020603050405020304" pitchFamily="18" charset="0"/>
          </a:endParaRPr>
        </a:p>
      </dgm:t>
    </dgm:pt>
    <dgm:pt modelId="{D8D94534-ABB7-46BD-8F03-C79882F4D8A7}" type="pres">
      <dgm:prSet presAssocID="{A343FFE4-FFF9-41A1-9878-E23DDFE4DD93}" presName="mainComposite" presStyleCnt="0">
        <dgm:presLayoutVars>
          <dgm:chPref val="1"/>
          <dgm:dir/>
          <dgm:animOne val="branch"/>
          <dgm:animLvl val="lvl"/>
          <dgm:resizeHandles val="exact"/>
        </dgm:presLayoutVars>
      </dgm:prSet>
      <dgm:spPr/>
    </dgm:pt>
    <dgm:pt modelId="{B294B16B-A92E-45F9-BF37-A420430EF60C}" type="pres">
      <dgm:prSet presAssocID="{A343FFE4-FFF9-41A1-9878-E23DDFE4DD93}" presName="hierFlow" presStyleCnt="0"/>
      <dgm:spPr/>
    </dgm:pt>
    <dgm:pt modelId="{1FCAC000-BB6B-4D5E-8250-64C700DF5474}" type="pres">
      <dgm:prSet presAssocID="{A343FFE4-FFF9-41A1-9878-E23DDFE4DD93}" presName="hierChild1" presStyleCnt="0">
        <dgm:presLayoutVars>
          <dgm:chPref val="1"/>
          <dgm:animOne val="branch"/>
          <dgm:animLvl val="lvl"/>
        </dgm:presLayoutVars>
      </dgm:prSet>
      <dgm:spPr/>
    </dgm:pt>
    <dgm:pt modelId="{A6FF1CDE-1507-47F2-947A-3AEB9F56C8DA}" type="pres">
      <dgm:prSet presAssocID="{15385BE3-1C93-4208-8012-BC1C3B20413B}" presName="Name14" presStyleCnt="0"/>
      <dgm:spPr/>
    </dgm:pt>
    <dgm:pt modelId="{076C9610-E01B-4FF8-A545-A0046127CB1C}" type="pres">
      <dgm:prSet presAssocID="{15385BE3-1C93-4208-8012-BC1C3B20413B}" presName="level1Shape" presStyleLbl="node0" presStyleIdx="0" presStyleCnt="1" custScaleX="228726">
        <dgm:presLayoutVars>
          <dgm:chPref val="3"/>
        </dgm:presLayoutVars>
      </dgm:prSet>
      <dgm:spPr/>
    </dgm:pt>
    <dgm:pt modelId="{339F2ED9-07F4-4157-91DE-791BB211E739}" type="pres">
      <dgm:prSet presAssocID="{15385BE3-1C93-4208-8012-BC1C3B20413B}" presName="hierChild2" presStyleCnt="0"/>
      <dgm:spPr/>
    </dgm:pt>
    <dgm:pt modelId="{147DED80-2506-4E16-81D3-BF472F142136}" type="pres">
      <dgm:prSet presAssocID="{4B54898E-4EA5-4450-8567-E9BA1F060F59}" presName="Name19" presStyleLbl="parChTrans1D2" presStyleIdx="0" presStyleCnt="2"/>
      <dgm:spPr/>
    </dgm:pt>
    <dgm:pt modelId="{0EAB8B84-B3D1-46C1-8ED8-25F335AD3FC3}" type="pres">
      <dgm:prSet presAssocID="{9C98AA4C-A8A7-40B4-B6FA-A2BBADC5234F}" presName="Name21" presStyleCnt="0"/>
      <dgm:spPr/>
    </dgm:pt>
    <dgm:pt modelId="{7C9FF081-A2EE-4B36-A52A-5404791F081E}" type="pres">
      <dgm:prSet presAssocID="{9C98AA4C-A8A7-40B4-B6FA-A2BBADC5234F}" presName="level2Shape" presStyleLbl="node2" presStyleIdx="0" presStyleCnt="2"/>
      <dgm:spPr/>
    </dgm:pt>
    <dgm:pt modelId="{11ACE2D8-EAA1-4ACD-97A8-0E1FC2483FFB}" type="pres">
      <dgm:prSet presAssocID="{9C98AA4C-A8A7-40B4-B6FA-A2BBADC5234F}" presName="hierChild3" presStyleCnt="0"/>
      <dgm:spPr/>
    </dgm:pt>
    <dgm:pt modelId="{6BB9B5B8-8D76-4168-9AEB-2F9760BA032B}" type="pres">
      <dgm:prSet presAssocID="{21E41B0F-11BE-431E-A3FA-ADE649B205BC}" presName="Name19" presStyleLbl="parChTrans1D3" presStyleIdx="0" presStyleCnt="4"/>
      <dgm:spPr/>
    </dgm:pt>
    <dgm:pt modelId="{CE5B07ED-876B-4501-8BE7-F439B8AFF744}" type="pres">
      <dgm:prSet presAssocID="{61BF7623-0141-4646-96AE-EB0B04B27DA5}" presName="Name21" presStyleCnt="0"/>
      <dgm:spPr/>
    </dgm:pt>
    <dgm:pt modelId="{D419AD01-BCAA-40F6-AD7C-D118C8A6EC58}" type="pres">
      <dgm:prSet presAssocID="{61BF7623-0141-4646-96AE-EB0B04B27DA5}" presName="level2Shape" presStyleLbl="node3" presStyleIdx="0" presStyleCnt="4" custLinFactNeighborY="0"/>
      <dgm:spPr/>
    </dgm:pt>
    <dgm:pt modelId="{0A4104D0-17BB-4059-9782-5EBF4E7C7FD3}" type="pres">
      <dgm:prSet presAssocID="{61BF7623-0141-4646-96AE-EB0B04B27DA5}" presName="hierChild3" presStyleCnt="0"/>
      <dgm:spPr/>
    </dgm:pt>
    <dgm:pt modelId="{D1728327-A053-422D-98D4-3B0BE59046C8}" type="pres">
      <dgm:prSet presAssocID="{3E922CF4-5785-4824-9A47-6D85B2659521}" presName="Name19" presStyleLbl="parChTrans1D4" presStyleIdx="0" presStyleCnt="9"/>
      <dgm:spPr/>
    </dgm:pt>
    <dgm:pt modelId="{45A11314-D644-4289-99C3-9B7360B31177}" type="pres">
      <dgm:prSet presAssocID="{7FEE3686-13BF-4B19-942F-9CA76E351B3B}" presName="Name21" presStyleCnt="0"/>
      <dgm:spPr/>
    </dgm:pt>
    <dgm:pt modelId="{209761BD-BAE5-46E1-91B8-CE452B4E62FC}" type="pres">
      <dgm:prSet presAssocID="{7FEE3686-13BF-4B19-942F-9CA76E351B3B}" presName="level2Shape" presStyleLbl="node4" presStyleIdx="0" presStyleCnt="9" custScaleY="158142"/>
      <dgm:spPr/>
    </dgm:pt>
    <dgm:pt modelId="{28308292-C4A3-4409-8991-711D50E32F21}" type="pres">
      <dgm:prSet presAssocID="{7FEE3686-13BF-4B19-942F-9CA76E351B3B}" presName="hierChild3" presStyleCnt="0"/>
      <dgm:spPr/>
    </dgm:pt>
    <dgm:pt modelId="{E7C19028-82EE-44B0-8997-96F69ABEC2C8}" type="pres">
      <dgm:prSet presAssocID="{69D11368-DBB4-4021-BF2B-20F5AA3DA98C}" presName="Name19" presStyleLbl="parChTrans1D3" presStyleIdx="1" presStyleCnt="4"/>
      <dgm:spPr/>
    </dgm:pt>
    <dgm:pt modelId="{1BD67229-AB2F-418D-BC57-80F6F41912F6}" type="pres">
      <dgm:prSet presAssocID="{C1DD004B-81DB-4EC0-B47E-DECDED3D3CFC}" presName="Name21" presStyleCnt="0"/>
      <dgm:spPr/>
    </dgm:pt>
    <dgm:pt modelId="{4DD2B00D-C87E-4D22-83B4-275F9A4284F9}" type="pres">
      <dgm:prSet presAssocID="{C1DD004B-81DB-4EC0-B47E-DECDED3D3CFC}" presName="level2Shape" presStyleLbl="node3" presStyleIdx="1" presStyleCnt="4" custScaleX="191788"/>
      <dgm:spPr/>
    </dgm:pt>
    <dgm:pt modelId="{9AFEFCC9-47AE-4513-87F0-17CA92F506AC}" type="pres">
      <dgm:prSet presAssocID="{C1DD004B-81DB-4EC0-B47E-DECDED3D3CFC}" presName="hierChild3" presStyleCnt="0"/>
      <dgm:spPr/>
    </dgm:pt>
    <dgm:pt modelId="{864D8162-59E3-4EEB-80DB-BBE0876D18B6}" type="pres">
      <dgm:prSet presAssocID="{6BBF3516-277A-48BC-9FEF-D8BE4EC9E572}" presName="Name19" presStyleLbl="parChTrans1D4" presStyleIdx="1" presStyleCnt="9"/>
      <dgm:spPr/>
    </dgm:pt>
    <dgm:pt modelId="{2FAB2472-51FD-4F14-BCD8-4924B84D70E6}" type="pres">
      <dgm:prSet presAssocID="{75939547-D4B8-4DCA-AE20-D66B03B64276}" presName="Name21" presStyleCnt="0"/>
      <dgm:spPr/>
    </dgm:pt>
    <dgm:pt modelId="{1D1643D1-1D8D-42AF-A3B3-3D282867A9B1}" type="pres">
      <dgm:prSet presAssocID="{75939547-D4B8-4DCA-AE20-D66B03B64276}" presName="level2Shape" presStyleLbl="node4" presStyleIdx="1" presStyleCnt="9" custScaleY="148711"/>
      <dgm:spPr/>
    </dgm:pt>
    <dgm:pt modelId="{F2ECC3B6-CF8C-47F4-97C4-CAFFDA5C9CB4}" type="pres">
      <dgm:prSet presAssocID="{75939547-D4B8-4DCA-AE20-D66B03B64276}" presName="hierChild3" presStyleCnt="0"/>
      <dgm:spPr/>
    </dgm:pt>
    <dgm:pt modelId="{7DE067C3-D890-4DA6-87F0-C0CC96C256A6}" type="pres">
      <dgm:prSet presAssocID="{C7AC644A-D4AA-4270-A259-B51ACC30CA96}" presName="Name19" presStyleLbl="parChTrans1D2" presStyleIdx="1" presStyleCnt="2"/>
      <dgm:spPr/>
    </dgm:pt>
    <dgm:pt modelId="{955E38D1-E9F1-4556-BFE4-73CED155218C}" type="pres">
      <dgm:prSet presAssocID="{E2B3252A-FB8D-4EE9-86E6-804D443FBA3C}" presName="Name21" presStyleCnt="0"/>
      <dgm:spPr/>
    </dgm:pt>
    <dgm:pt modelId="{12B51958-A680-4137-B2E9-8D52459EA01C}" type="pres">
      <dgm:prSet presAssocID="{E2B3252A-FB8D-4EE9-86E6-804D443FBA3C}" presName="level2Shape" presStyleLbl="node2" presStyleIdx="1" presStyleCnt="2" custScaleX="143895"/>
      <dgm:spPr/>
    </dgm:pt>
    <dgm:pt modelId="{C7210F0F-8CCC-4954-8A12-0CBF561CA5E3}" type="pres">
      <dgm:prSet presAssocID="{E2B3252A-FB8D-4EE9-86E6-804D443FBA3C}" presName="hierChild3" presStyleCnt="0"/>
      <dgm:spPr/>
    </dgm:pt>
    <dgm:pt modelId="{D2362891-2159-42DB-9F43-8CE3F85D164A}" type="pres">
      <dgm:prSet presAssocID="{FF62CD0A-8895-4432-9596-DA174228820D}" presName="Name19" presStyleLbl="parChTrans1D3" presStyleIdx="2" presStyleCnt="4"/>
      <dgm:spPr/>
    </dgm:pt>
    <dgm:pt modelId="{4CE92D1B-F080-4166-A8B1-869F637E0525}" type="pres">
      <dgm:prSet presAssocID="{EDBDFB9E-CBCC-4495-BD5C-F03833F93B51}" presName="Name21" presStyleCnt="0"/>
      <dgm:spPr/>
    </dgm:pt>
    <dgm:pt modelId="{541AC85E-EF21-4FF4-B9ED-4D5956CBFA23}" type="pres">
      <dgm:prSet presAssocID="{EDBDFB9E-CBCC-4495-BD5C-F03833F93B51}" presName="level2Shape" presStyleLbl="node3" presStyleIdx="2" presStyleCnt="4"/>
      <dgm:spPr/>
    </dgm:pt>
    <dgm:pt modelId="{29005F6D-504D-4E9A-863D-E31B7EF46711}" type="pres">
      <dgm:prSet presAssocID="{EDBDFB9E-CBCC-4495-BD5C-F03833F93B51}" presName="hierChild3" presStyleCnt="0"/>
      <dgm:spPr/>
    </dgm:pt>
    <dgm:pt modelId="{1A496356-4A7E-41A1-8229-3D359007A5C1}" type="pres">
      <dgm:prSet presAssocID="{DF128F9E-826B-4BD3-9049-8DFE93D806FB}" presName="Name19" presStyleLbl="parChTrans1D4" presStyleIdx="2" presStyleCnt="9"/>
      <dgm:spPr/>
    </dgm:pt>
    <dgm:pt modelId="{95935C3E-20D6-4F08-BFEE-F7EA951448FB}" type="pres">
      <dgm:prSet presAssocID="{2A1E2142-86FA-43EA-8075-0B9859839C1F}" presName="Name21" presStyleCnt="0"/>
      <dgm:spPr/>
    </dgm:pt>
    <dgm:pt modelId="{FCC57C1A-89E4-483B-9226-FFB42498D21C}" type="pres">
      <dgm:prSet presAssocID="{2A1E2142-86FA-43EA-8075-0B9859839C1F}" presName="level2Shape" presStyleLbl="node4" presStyleIdx="2" presStyleCnt="9"/>
      <dgm:spPr/>
    </dgm:pt>
    <dgm:pt modelId="{BA5B0BCC-3E40-4AC1-A1C1-D22D56CE18C9}" type="pres">
      <dgm:prSet presAssocID="{2A1E2142-86FA-43EA-8075-0B9859839C1F}" presName="hierChild3" presStyleCnt="0"/>
      <dgm:spPr/>
    </dgm:pt>
    <dgm:pt modelId="{287E0D02-3D4E-4C98-993F-0A63D6481ACA}" type="pres">
      <dgm:prSet presAssocID="{D1B926EB-8170-4031-813C-9BC943EAA8F4}" presName="Name19" presStyleLbl="parChTrans1D4" presStyleIdx="3" presStyleCnt="9"/>
      <dgm:spPr/>
    </dgm:pt>
    <dgm:pt modelId="{4BD9D2CE-5162-4E2D-B90F-2FC533BD3FFA}" type="pres">
      <dgm:prSet presAssocID="{566D22CB-93CF-4728-8E4C-1BF394AC130F}" presName="Name21" presStyleCnt="0"/>
      <dgm:spPr/>
    </dgm:pt>
    <dgm:pt modelId="{73B456BC-A7E1-4F23-8FB9-29C8B4368F50}" type="pres">
      <dgm:prSet presAssocID="{566D22CB-93CF-4728-8E4C-1BF394AC130F}" presName="level2Shape" presStyleLbl="node4" presStyleIdx="3" presStyleCnt="9"/>
      <dgm:spPr/>
    </dgm:pt>
    <dgm:pt modelId="{87EBD453-EB00-45E7-9CE8-32B98C7076EF}" type="pres">
      <dgm:prSet presAssocID="{566D22CB-93CF-4728-8E4C-1BF394AC130F}" presName="hierChild3" presStyleCnt="0"/>
      <dgm:spPr/>
    </dgm:pt>
    <dgm:pt modelId="{8D395F1D-E960-48EF-977A-DBA657D67E36}" type="pres">
      <dgm:prSet presAssocID="{22FED527-6B74-485F-8659-7061BB9B58A7}" presName="Name19" presStyleLbl="parChTrans1D4" presStyleIdx="4" presStyleCnt="9"/>
      <dgm:spPr/>
    </dgm:pt>
    <dgm:pt modelId="{0BA2A587-8908-4AA0-9287-E7F7F0A49D07}" type="pres">
      <dgm:prSet presAssocID="{512BC259-A0C6-4751-9945-B2C495FB5E46}" presName="Name21" presStyleCnt="0"/>
      <dgm:spPr/>
    </dgm:pt>
    <dgm:pt modelId="{7F4693FD-7D46-4239-BAA4-D0AFCC6DF0D5}" type="pres">
      <dgm:prSet presAssocID="{512BC259-A0C6-4751-9945-B2C495FB5E46}" presName="level2Shape" presStyleLbl="node4" presStyleIdx="4" presStyleCnt="9"/>
      <dgm:spPr/>
    </dgm:pt>
    <dgm:pt modelId="{A2AB367A-040B-44A3-96E4-D6FACE7C04A5}" type="pres">
      <dgm:prSet presAssocID="{512BC259-A0C6-4751-9945-B2C495FB5E46}" presName="hierChild3" presStyleCnt="0"/>
      <dgm:spPr/>
    </dgm:pt>
    <dgm:pt modelId="{EDC259E8-4056-4B68-A627-929380F6141F}" type="pres">
      <dgm:prSet presAssocID="{461F3D48-46CC-4980-9EC4-6B3E60D43B48}" presName="Name19" presStyleLbl="parChTrans1D3" presStyleIdx="3" presStyleCnt="4"/>
      <dgm:spPr/>
    </dgm:pt>
    <dgm:pt modelId="{FFA71B37-B99E-4F1B-9E0B-355D9EE7AA49}" type="pres">
      <dgm:prSet presAssocID="{A6EA6D7E-6B96-4643-A538-3BA33E351E32}" presName="Name21" presStyleCnt="0"/>
      <dgm:spPr/>
    </dgm:pt>
    <dgm:pt modelId="{BF26C18C-3948-4ECE-972E-22DE294A1BD4}" type="pres">
      <dgm:prSet presAssocID="{A6EA6D7E-6B96-4643-A538-3BA33E351E32}" presName="level2Shape" presStyleLbl="node3" presStyleIdx="3" presStyleCnt="4"/>
      <dgm:spPr/>
    </dgm:pt>
    <dgm:pt modelId="{10DDCF26-1800-4361-BBE5-7BB37055546D}" type="pres">
      <dgm:prSet presAssocID="{A6EA6D7E-6B96-4643-A538-3BA33E351E32}" presName="hierChild3" presStyleCnt="0"/>
      <dgm:spPr/>
    </dgm:pt>
    <dgm:pt modelId="{72C1DA0A-6952-4404-902E-DDFC4267D783}" type="pres">
      <dgm:prSet presAssocID="{28F9AF04-B308-4B56-AD1A-32E60800F707}" presName="Name19" presStyleLbl="parChTrans1D4" presStyleIdx="5" presStyleCnt="9"/>
      <dgm:spPr/>
    </dgm:pt>
    <dgm:pt modelId="{937A0638-7DE3-4E3E-B80D-BC130EC199DC}" type="pres">
      <dgm:prSet presAssocID="{3F269D5F-C57D-4EFE-9C9E-B8287CD1E776}" presName="Name21" presStyleCnt="0"/>
      <dgm:spPr/>
    </dgm:pt>
    <dgm:pt modelId="{DE23445B-6F7C-48E5-A10F-C08507D830C8}" type="pres">
      <dgm:prSet presAssocID="{3F269D5F-C57D-4EFE-9C9E-B8287CD1E776}" presName="level2Shape" presStyleLbl="node4" presStyleIdx="5" presStyleCnt="9"/>
      <dgm:spPr/>
    </dgm:pt>
    <dgm:pt modelId="{C762F907-A939-45AC-A26B-A22ECCB38804}" type="pres">
      <dgm:prSet presAssocID="{3F269D5F-C57D-4EFE-9C9E-B8287CD1E776}" presName="hierChild3" presStyleCnt="0"/>
      <dgm:spPr/>
    </dgm:pt>
    <dgm:pt modelId="{EDC96FB2-526B-4773-9108-D7A1F140E046}" type="pres">
      <dgm:prSet presAssocID="{A2446D79-3A45-4EF7-90BA-EE12EACD1D68}" presName="Name19" presStyleLbl="parChTrans1D4" presStyleIdx="6" presStyleCnt="9"/>
      <dgm:spPr/>
    </dgm:pt>
    <dgm:pt modelId="{C77E588B-AF58-4174-88B9-EFDB5F310A48}" type="pres">
      <dgm:prSet presAssocID="{804C698B-5B2C-4BDA-822C-F1A031E9238F}" presName="Name21" presStyleCnt="0"/>
      <dgm:spPr/>
    </dgm:pt>
    <dgm:pt modelId="{FC918ACC-9C59-41EE-8AE9-2CBA6275B68C}" type="pres">
      <dgm:prSet presAssocID="{804C698B-5B2C-4BDA-822C-F1A031E9238F}" presName="level2Shape" presStyleLbl="node4" presStyleIdx="6" presStyleCnt="9"/>
      <dgm:spPr/>
    </dgm:pt>
    <dgm:pt modelId="{B0AB9366-F6A5-4486-95B4-C7BA52571C8C}" type="pres">
      <dgm:prSet presAssocID="{804C698B-5B2C-4BDA-822C-F1A031E9238F}" presName="hierChild3" presStyleCnt="0"/>
      <dgm:spPr/>
    </dgm:pt>
    <dgm:pt modelId="{3D799CAD-9999-461B-A02A-D5BE9E4983BC}" type="pres">
      <dgm:prSet presAssocID="{E3E0A9DA-E0C8-411E-9301-DCE06B06506B}" presName="Name19" presStyleLbl="parChTrans1D4" presStyleIdx="7" presStyleCnt="9"/>
      <dgm:spPr/>
    </dgm:pt>
    <dgm:pt modelId="{5CC91E83-5493-4F1A-AF93-53E9D6C99AA5}" type="pres">
      <dgm:prSet presAssocID="{276BA04B-0E79-49F7-9079-5DEF1FC7026A}" presName="Name21" presStyleCnt="0"/>
      <dgm:spPr/>
    </dgm:pt>
    <dgm:pt modelId="{9EA4AB4A-321B-4E4E-8931-DB68BFC03C03}" type="pres">
      <dgm:prSet presAssocID="{276BA04B-0E79-49F7-9079-5DEF1FC7026A}" presName="level2Shape" presStyleLbl="node4" presStyleIdx="7" presStyleCnt="9"/>
      <dgm:spPr/>
    </dgm:pt>
    <dgm:pt modelId="{0160C2C6-4212-41CF-800B-AC4123F64AD7}" type="pres">
      <dgm:prSet presAssocID="{276BA04B-0E79-49F7-9079-5DEF1FC7026A}" presName="hierChild3" presStyleCnt="0"/>
      <dgm:spPr/>
    </dgm:pt>
    <dgm:pt modelId="{48076B35-A5A2-4EAD-B1D2-14ED8D9D94D2}" type="pres">
      <dgm:prSet presAssocID="{6A247A67-85EA-4409-8A43-1A9AF201F14B}" presName="Name19" presStyleLbl="parChTrans1D4" presStyleIdx="8" presStyleCnt="9"/>
      <dgm:spPr/>
    </dgm:pt>
    <dgm:pt modelId="{F1AA3313-122D-44E3-A3AD-AB53992B8486}" type="pres">
      <dgm:prSet presAssocID="{A79DE9CE-7D7D-495D-9234-F9EC212723D0}" presName="Name21" presStyleCnt="0"/>
      <dgm:spPr/>
    </dgm:pt>
    <dgm:pt modelId="{9273FAA5-6A5B-4AC0-9B50-A071788DBA1A}" type="pres">
      <dgm:prSet presAssocID="{A79DE9CE-7D7D-495D-9234-F9EC212723D0}" presName="level2Shape" presStyleLbl="node4" presStyleIdx="8" presStyleCnt="9"/>
      <dgm:spPr/>
    </dgm:pt>
    <dgm:pt modelId="{13536052-AC70-4095-B1B7-544BBC3FF68D}" type="pres">
      <dgm:prSet presAssocID="{A79DE9CE-7D7D-495D-9234-F9EC212723D0}" presName="hierChild3" presStyleCnt="0"/>
      <dgm:spPr/>
    </dgm:pt>
    <dgm:pt modelId="{8A92DFEC-7857-4EB7-8314-BA236FA7E763}" type="pres">
      <dgm:prSet presAssocID="{A343FFE4-FFF9-41A1-9878-E23DDFE4DD93}" presName="bgShapesFlow" presStyleCnt="0"/>
      <dgm:spPr/>
    </dgm:pt>
  </dgm:ptLst>
  <dgm:cxnLst>
    <dgm:cxn modelId="{AE99A804-2C8B-43FA-9C7D-713D76E26D35}" srcId="{61BF7623-0141-4646-96AE-EB0B04B27DA5}" destId="{7FEE3686-13BF-4B19-942F-9CA76E351B3B}" srcOrd="0" destOrd="0" parTransId="{3E922CF4-5785-4824-9A47-6D85B2659521}" sibTransId="{605F8EE2-A85A-4703-B678-61418AAF4A61}"/>
    <dgm:cxn modelId="{17CF1A05-700E-4F1D-A6E9-6DF3EBCA2182}" type="presOf" srcId="{6A247A67-85EA-4409-8A43-1A9AF201F14B}" destId="{48076B35-A5A2-4EAD-B1D2-14ED8D9D94D2}" srcOrd="0" destOrd="0" presId="urn:microsoft.com/office/officeart/2005/8/layout/hierarchy6"/>
    <dgm:cxn modelId="{1B967419-A461-4007-892C-A61FB88ACDD3}" srcId="{9C98AA4C-A8A7-40B4-B6FA-A2BBADC5234F}" destId="{C1DD004B-81DB-4EC0-B47E-DECDED3D3CFC}" srcOrd="1" destOrd="0" parTransId="{69D11368-DBB4-4021-BF2B-20F5AA3DA98C}" sibTransId="{933E5B78-0465-4059-9776-45C6807796A9}"/>
    <dgm:cxn modelId="{4421091C-A0FE-4BC4-88FB-62461C4B0FE6}" srcId="{A6EA6D7E-6B96-4643-A538-3BA33E351E32}" destId="{804C698B-5B2C-4BDA-822C-F1A031E9238F}" srcOrd="1" destOrd="0" parTransId="{A2446D79-3A45-4EF7-90BA-EE12EACD1D68}" sibTransId="{2D672077-F060-44AB-9503-1B3772A5C185}"/>
    <dgm:cxn modelId="{B432E21D-D72A-44FA-AA69-FE42EC59A67F}" type="presOf" srcId="{7FEE3686-13BF-4B19-942F-9CA76E351B3B}" destId="{209761BD-BAE5-46E1-91B8-CE452B4E62FC}" srcOrd="0" destOrd="0" presId="urn:microsoft.com/office/officeart/2005/8/layout/hierarchy6"/>
    <dgm:cxn modelId="{70138220-6FDE-4F20-A1ED-D03520FB7BCD}" type="presOf" srcId="{461F3D48-46CC-4980-9EC4-6B3E60D43B48}" destId="{EDC259E8-4056-4B68-A627-929380F6141F}" srcOrd="0" destOrd="0" presId="urn:microsoft.com/office/officeart/2005/8/layout/hierarchy6"/>
    <dgm:cxn modelId="{B2E89A26-C941-498F-AEB6-B90858C13A49}" srcId="{9C98AA4C-A8A7-40B4-B6FA-A2BBADC5234F}" destId="{61BF7623-0141-4646-96AE-EB0B04B27DA5}" srcOrd="0" destOrd="0" parTransId="{21E41B0F-11BE-431E-A3FA-ADE649B205BC}" sibTransId="{0C164FF6-A312-4425-8330-9C65721A7379}"/>
    <dgm:cxn modelId="{C126C128-25CD-456E-A923-5E0A3959AE54}" type="presOf" srcId="{61BF7623-0141-4646-96AE-EB0B04B27DA5}" destId="{D419AD01-BCAA-40F6-AD7C-D118C8A6EC58}" srcOrd="0" destOrd="0" presId="urn:microsoft.com/office/officeart/2005/8/layout/hierarchy6"/>
    <dgm:cxn modelId="{43140A2C-05E2-4A9B-B823-A913628C7A3B}" type="presOf" srcId="{6BBF3516-277A-48BC-9FEF-D8BE4EC9E572}" destId="{864D8162-59E3-4EEB-80DB-BBE0876D18B6}" srcOrd="0" destOrd="0" presId="urn:microsoft.com/office/officeart/2005/8/layout/hierarchy6"/>
    <dgm:cxn modelId="{5A1F7431-49C1-47DB-8EB7-475C1F9C2BED}" type="presOf" srcId="{E3E0A9DA-E0C8-411E-9301-DCE06B06506B}" destId="{3D799CAD-9999-461B-A02A-D5BE9E4983BC}" srcOrd="0" destOrd="0" presId="urn:microsoft.com/office/officeart/2005/8/layout/hierarchy6"/>
    <dgm:cxn modelId="{C9E3AF3B-DFBB-48F1-8556-234F6F7BF4AF}" srcId="{A6EA6D7E-6B96-4643-A538-3BA33E351E32}" destId="{A79DE9CE-7D7D-495D-9234-F9EC212723D0}" srcOrd="3" destOrd="0" parTransId="{6A247A67-85EA-4409-8A43-1A9AF201F14B}" sibTransId="{A9AE6BA1-2B48-4937-8B87-B603CDD65B82}"/>
    <dgm:cxn modelId="{BCE0E35F-26AD-4AF6-AA6F-475CA8DB7EE9}" type="presOf" srcId="{4B54898E-4EA5-4450-8567-E9BA1F060F59}" destId="{147DED80-2506-4E16-81D3-BF472F142136}" srcOrd="0" destOrd="0" presId="urn:microsoft.com/office/officeart/2005/8/layout/hierarchy6"/>
    <dgm:cxn modelId="{A0E9C961-4414-4B41-B419-2F74EB7C4B84}" type="presOf" srcId="{69D11368-DBB4-4021-BF2B-20F5AA3DA98C}" destId="{E7C19028-82EE-44B0-8997-96F69ABEC2C8}" srcOrd="0" destOrd="0" presId="urn:microsoft.com/office/officeart/2005/8/layout/hierarchy6"/>
    <dgm:cxn modelId="{89E08662-9FC7-420C-9F95-9FF5570D34F9}" type="presOf" srcId="{C7AC644A-D4AA-4270-A259-B51ACC30CA96}" destId="{7DE067C3-D890-4DA6-87F0-C0CC96C256A6}" srcOrd="0" destOrd="0" presId="urn:microsoft.com/office/officeart/2005/8/layout/hierarchy6"/>
    <dgm:cxn modelId="{2C881048-8225-4F5B-9A0D-3E4243A4C8D5}" srcId="{15385BE3-1C93-4208-8012-BC1C3B20413B}" destId="{9C98AA4C-A8A7-40B4-B6FA-A2BBADC5234F}" srcOrd="0" destOrd="0" parTransId="{4B54898E-4EA5-4450-8567-E9BA1F060F59}" sibTransId="{B7B71AE4-7C53-45BB-8CB5-E1C65883187F}"/>
    <dgm:cxn modelId="{64FB1368-38CB-4C48-B8FD-7F59028281A9}" type="presOf" srcId="{804C698B-5B2C-4BDA-822C-F1A031E9238F}" destId="{FC918ACC-9C59-41EE-8AE9-2CBA6275B68C}" srcOrd="0" destOrd="0" presId="urn:microsoft.com/office/officeart/2005/8/layout/hierarchy6"/>
    <dgm:cxn modelId="{C17FE46A-A577-4F27-B470-2C8C0513A749}" srcId="{E2B3252A-FB8D-4EE9-86E6-804D443FBA3C}" destId="{EDBDFB9E-CBCC-4495-BD5C-F03833F93B51}" srcOrd="0" destOrd="0" parTransId="{FF62CD0A-8895-4432-9596-DA174228820D}" sibTransId="{67CFCF3E-745C-441E-95F0-E68B20B7CB45}"/>
    <dgm:cxn modelId="{44E6B675-7B8D-466A-B5E3-AB6B2A73024C}" type="presOf" srcId="{566D22CB-93CF-4728-8E4C-1BF394AC130F}" destId="{73B456BC-A7E1-4F23-8FB9-29C8B4368F50}" srcOrd="0" destOrd="0" presId="urn:microsoft.com/office/officeart/2005/8/layout/hierarchy6"/>
    <dgm:cxn modelId="{BE8C9276-FFE3-4B92-9F32-B8ED99386BB6}" type="presOf" srcId="{E2B3252A-FB8D-4EE9-86E6-804D443FBA3C}" destId="{12B51958-A680-4137-B2E9-8D52459EA01C}" srcOrd="0" destOrd="0" presId="urn:microsoft.com/office/officeart/2005/8/layout/hierarchy6"/>
    <dgm:cxn modelId="{DAFBFF56-9C5B-4417-BDC0-ACFFDE21D30B}" type="presOf" srcId="{A343FFE4-FFF9-41A1-9878-E23DDFE4DD93}" destId="{D8D94534-ABB7-46BD-8F03-C79882F4D8A7}" srcOrd="0" destOrd="0" presId="urn:microsoft.com/office/officeart/2005/8/layout/hierarchy6"/>
    <dgm:cxn modelId="{70298578-A007-4F23-BFC9-8C14FA0BBD73}" type="presOf" srcId="{21E41B0F-11BE-431E-A3FA-ADE649B205BC}" destId="{6BB9B5B8-8D76-4168-9AEB-2F9760BA032B}" srcOrd="0" destOrd="0" presId="urn:microsoft.com/office/officeart/2005/8/layout/hierarchy6"/>
    <dgm:cxn modelId="{FBDAF958-1E4E-4421-9A12-038297CD6E97}" srcId="{15385BE3-1C93-4208-8012-BC1C3B20413B}" destId="{E2B3252A-FB8D-4EE9-86E6-804D443FBA3C}" srcOrd="1" destOrd="0" parTransId="{C7AC644A-D4AA-4270-A259-B51ACC30CA96}" sibTransId="{A902C44A-BC18-411E-B66C-C4067CB5F2DF}"/>
    <dgm:cxn modelId="{E596387F-5AD6-4F8E-A2B7-728C8AADDC5A}" srcId="{EDBDFB9E-CBCC-4495-BD5C-F03833F93B51}" destId="{512BC259-A0C6-4751-9945-B2C495FB5E46}" srcOrd="2" destOrd="0" parTransId="{22FED527-6B74-485F-8659-7061BB9B58A7}" sibTransId="{729222E9-C0FD-4ECD-96EE-B7C3540C744D}"/>
    <dgm:cxn modelId="{4B012F89-3F10-458F-9DAB-BAD5FB1949CB}" type="presOf" srcId="{A79DE9CE-7D7D-495D-9234-F9EC212723D0}" destId="{9273FAA5-6A5B-4AC0-9B50-A071788DBA1A}" srcOrd="0" destOrd="0" presId="urn:microsoft.com/office/officeart/2005/8/layout/hierarchy6"/>
    <dgm:cxn modelId="{B35A1D8F-6EF2-41DF-B277-3B9D49038ACF}" type="presOf" srcId="{2A1E2142-86FA-43EA-8075-0B9859839C1F}" destId="{FCC57C1A-89E4-483B-9226-FFB42498D21C}" srcOrd="0" destOrd="0" presId="urn:microsoft.com/office/officeart/2005/8/layout/hierarchy6"/>
    <dgm:cxn modelId="{8C253C8F-2ECD-4902-AD36-E7F36BF98CE2}" srcId="{EDBDFB9E-CBCC-4495-BD5C-F03833F93B51}" destId="{566D22CB-93CF-4728-8E4C-1BF394AC130F}" srcOrd="1" destOrd="0" parTransId="{D1B926EB-8170-4031-813C-9BC943EAA8F4}" sibTransId="{2AA3A6CA-7459-4055-86B5-9B01CA6A4CF9}"/>
    <dgm:cxn modelId="{31F23891-C760-4FAD-A000-1EC1EA97C021}" type="presOf" srcId="{FF62CD0A-8895-4432-9596-DA174228820D}" destId="{D2362891-2159-42DB-9F43-8CE3F85D164A}" srcOrd="0" destOrd="0" presId="urn:microsoft.com/office/officeart/2005/8/layout/hierarchy6"/>
    <dgm:cxn modelId="{CC86D092-E305-4314-9176-169575EF5408}" type="presOf" srcId="{276BA04B-0E79-49F7-9079-5DEF1FC7026A}" destId="{9EA4AB4A-321B-4E4E-8931-DB68BFC03C03}" srcOrd="0" destOrd="0" presId="urn:microsoft.com/office/officeart/2005/8/layout/hierarchy6"/>
    <dgm:cxn modelId="{1EB00D9D-E4B2-438C-9B4E-CB87EE6AB8C6}" type="presOf" srcId="{3E922CF4-5785-4824-9A47-6D85B2659521}" destId="{D1728327-A053-422D-98D4-3B0BE59046C8}" srcOrd="0" destOrd="0" presId="urn:microsoft.com/office/officeart/2005/8/layout/hierarchy6"/>
    <dgm:cxn modelId="{519838AD-CA1B-441B-A8E2-7DCC4B14F34D}" type="presOf" srcId="{A6EA6D7E-6B96-4643-A538-3BA33E351E32}" destId="{BF26C18C-3948-4ECE-972E-22DE294A1BD4}" srcOrd="0" destOrd="0" presId="urn:microsoft.com/office/officeart/2005/8/layout/hierarchy6"/>
    <dgm:cxn modelId="{49A77BAF-2AB5-4137-B285-9DE9BF44CE41}" type="presOf" srcId="{9C98AA4C-A8A7-40B4-B6FA-A2BBADC5234F}" destId="{7C9FF081-A2EE-4B36-A52A-5404791F081E}" srcOrd="0" destOrd="0" presId="urn:microsoft.com/office/officeart/2005/8/layout/hierarchy6"/>
    <dgm:cxn modelId="{883B5EB2-1D30-4DC7-BAAB-7C703C220EB3}" srcId="{C1DD004B-81DB-4EC0-B47E-DECDED3D3CFC}" destId="{75939547-D4B8-4DCA-AE20-D66B03B64276}" srcOrd="0" destOrd="0" parTransId="{6BBF3516-277A-48BC-9FEF-D8BE4EC9E572}" sibTransId="{8707B723-EA7B-4115-8AC3-6CBB774F168A}"/>
    <dgm:cxn modelId="{C8714FBD-FB7A-48D7-9F40-BC0EE0E9D2E2}" type="presOf" srcId="{15385BE3-1C93-4208-8012-BC1C3B20413B}" destId="{076C9610-E01B-4FF8-A545-A0046127CB1C}" srcOrd="0" destOrd="0" presId="urn:microsoft.com/office/officeart/2005/8/layout/hierarchy6"/>
    <dgm:cxn modelId="{F4F862C5-CDBA-4296-A4BF-3DD21A60AD49}" srcId="{A6EA6D7E-6B96-4643-A538-3BA33E351E32}" destId="{3F269D5F-C57D-4EFE-9C9E-B8287CD1E776}" srcOrd="0" destOrd="0" parTransId="{28F9AF04-B308-4B56-AD1A-32E60800F707}" sibTransId="{3A80CF01-79B2-42A6-AF34-F62289F2E0AB}"/>
    <dgm:cxn modelId="{EB3352C5-DF61-488E-881A-3139E88AC091}" type="presOf" srcId="{C1DD004B-81DB-4EC0-B47E-DECDED3D3CFC}" destId="{4DD2B00D-C87E-4D22-83B4-275F9A4284F9}" srcOrd="0" destOrd="0" presId="urn:microsoft.com/office/officeart/2005/8/layout/hierarchy6"/>
    <dgm:cxn modelId="{C85528CD-A926-480C-AF18-1ADDDC9689EC}" srcId="{A6EA6D7E-6B96-4643-A538-3BA33E351E32}" destId="{276BA04B-0E79-49F7-9079-5DEF1FC7026A}" srcOrd="2" destOrd="0" parTransId="{E3E0A9DA-E0C8-411E-9301-DCE06B06506B}" sibTransId="{2B2EC0A2-F0A8-455E-B8E3-E65E550C5E68}"/>
    <dgm:cxn modelId="{A99936CD-1D17-452E-9549-D54F1D259EB8}" type="presOf" srcId="{22FED527-6B74-485F-8659-7061BB9B58A7}" destId="{8D395F1D-E960-48EF-977A-DBA657D67E36}" srcOrd="0" destOrd="0" presId="urn:microsoft.com/office/officeart/2005/8/layout/hierarchy6"/>
    <dgm:cxn modelId="{FBBE0CD0-7B9D-42AC-BA26-AB22005719DC}" srcId="{EDBDFB9E-CBCC-4495-BD5C-F03833F93B51}" destId="{2A1E2142-86FA-43EA-8075-0B9859839C1F}" srcOrd="0" destOrd="0" parTransId="{DF128F9E-826B-4BD3-9049-8DFE93D806FB}" sibTransId="{82606692-F2B4-4F32-86A8-36C2DD46E313}"/>
    <dgm:cxn modelId="{5BD5D4D5-D0AA-4CC9-89D3-9D928B8A771D}" type="presOf" srcId="{A2446D79-3A45-4EF7-90BA-EE12EACD1D68}" destId="{EDC96FB2-526B-4773-9108-D7A1F140E046}" srcOrd="0" destOrd="0" presId="urn:microsoft.com/office/officeart/2005/8/layout/hierarchy6"/>
    <dgm:cxn modelId="{78BBB8D8-FA2E-448F-BC96-27919C995015}" srcId="{E2B3252A-FB8D-4EE9-86E6-804D443FBA3C}" destId="{A6EA6D7E-6B96-4643-A538-3BA33E351E32}" srcOrd="1" destOrd="0" parTransId="{461F3D48-46CC-4980-9EC4-6B3E60D43B48}" sibTransId="{CEA6A37E-414F-4EA0-AB72-36292AAF9D65}"/>
    <dgm:cxn modelId="{69AF1DDC-A52B-41A1-93FA-67DCA4B09A28}" type="presOf" srcId="{75939547-D4B8-4DCA-AE20-D66B03B64276}" destId="{1D1643D1-1D8D-42AF-A3B3-3D282867A9B1}" srcOrd="0" destOrd="0" presId="urn:microsoft.com/office/officeart/2005/8/layout/hierarchy6"/>
    <dgm:cxn modelId="{AF733FE5-938F-4D39-8CE9-A3F0FEC053BC}" type="presOf" srcId="{28F9AF04-B308-4B56-AD1A-32E60800F707}" destId="{72C1DA0A-6952-4404-902E-DDFC4267D783}" srcOrd="0" destOrd="0" presId="urn:microsoft.com/office/officeart/2005/8/layout/hierarchy6"/>
    <dgm:cxn modelId="{A134BFE9-D40A-4F1C-958C-6551C685C090}" type="presOf" srcId="{DF128F9E-826B-4BD3-9049-8DFE93D806FB}" destId="{1A496356-4A7E-41A1-8229-3D359007A5C1}" srcOrd="0" destOrd="0" presId="urn:microsoft.com/office/officeart/2005/8/layout/hierarchy6"/>
    <dgm:cxn modelId="{43F722EE-9915-4F85-8AB5-B1F5B4F42113}" type="presOf" srcId="{D1B926EB-8170-4031-813C-9BC943EAA8F4}" destId="{287E0D02-3D4E-4C98-993F-0A63D6481ACA}" srcOrd="0" destOrd="0" presId="urn:microsoft.com/office/officeart/2005/8/layout/hierarchy6"/>
    <dgm:cxn modelId="{AC611AF1-0A60-4104-A1AF-1E587BF141AC}" type="presOf" srcId="{3F269D5F-C57D-4EFE-9C9E-B8287CD1E776}" destId="{DE23445B-6F7C-48E5-A10F-C08507D830C8}" srcOrd="0" destOrd="0" presId="urn:microsoft.com/office/officeart/2005/8/layout/hierarchy6"/>
    <dgm:cxn modelId="{BD481AF8-BD79-44CD-8BA0-9B45636ADF8C}" type="presOf" srcId="{512BC259-A0C6-4751-9945-B2C495FB5E46}" destId="{7F4693FD-7D46-4239-BAA4-D0AFCC6DF0D5}" srcOrd="0" destOrd="0" presId="urn:microsoft.com/office/officeart/2005/8/layout/hierarchy6"/>
    <dgm:cxn modelId="{7E05ACFC-F4BE-4D5B-9A17-40023E0BB9D8}" srcId="{A343FFE4-FFF9-41A1-9878-E23DDFE4DD93}" destId="{15385BE3-1C93-4208-8012-BC1C3B20413B}" srcOrd="0" destOrd="0" parTransId="{745EE48F-68E1-430E-A337-7A2507C8FB00}" sibTransId="{E6DC9492-72EC-4C7E-80A8-01839A5C7535}"/>
    <dgm:cxn modelId="{06006EFF-0C03-4E26-A504-3ACDE1682905}" type="presOf" srcId="{EDBDFB9E-CBCC-4495-BD5C-F03833F93B51}" destId="{541AC85E-EF21-4FF4-B9ED-4D5956CBFA23}" srcOrd="0" destOrd="0" presId="urn:microsoft.com/office/officeart/2005/8/layout/hierarchy6"/>
    <dgm:cxn modelId="{2B5FAFD3-020A-40C8-B395-7B0DA5CF0816}" type="presParOf" srcId="{D8D94534-ABB7-46BD-8F03-C79882F4D8A7}" destId="{B294B16B-A92E-45F9-BF37-A420430EF60C}" srcOrd="0" destOrd="0" presId="urn:microsoft.com/office/officeart/2005/8/layout/hierarchy6"/>
    <dgm:cxn modelId="{ABDE3F2C-BCD3-430A-B8D6-3098CE091501}" type="presParOf" srcId="{B294B16B-A92E-45F9-BF37-A420430EF60C}" destId="{1FCAC000-BB6B-4D5E-8250-64C700DF5474}" srcOrd="0" destOrd="0" presId="urn:microsoft.com/office/officeart/2005/8/layout/hierarchy6"/>
    <dgm:cxn modelId="{91B41DDF-AE8E-4524-B85C-FF0B7ECECA67}" type="presParOf" srcId="{1FCAC000-BB6B-4D5E-8250-64C700DF5474}" destId="{A6FF1CDE-1507-47F2-947A-3AEB9F56C8DA}" srcOrd="0" destOrd="0" presId="urn:microsoft.com/office/officeart/2005/8/layout/hierarchy6"/>
    <dgm:cxn modelId="{691C8E7A-38D8-4E9D-8B00-973920B9B6BA}" type="presParOf" srcId="{A6FF1CDE-1507-47F2-947A-3AEB9F56C8DA}" destId="{076C9610-E01B-4FF8-A545-A0046127CB1C}" srcOrd="0" destOrd="0" presId="urn:microsoft.com/office/officeart/2005/8/layout/hierarchy6"/>
    <dgm:cxn modelId="{E7D318A8-B1B6-4314-9F45-503F4313E437}" type="presParOf" srcId="{A6FF1CDE-1507-47F2-947A-3AEB9F56C8DA}" destId="{339F2ED9-07F4-4157-91DE-791BB211E739}" srcOrd="1" destOrd="0" presId="urn:microsoft.com/office/officeart/2005/8/layout/hierarchy6"/>
    <dgm:cxn modelId="{7814FB5B-FC9F-4DAE-9292-C5D3698EB7D4}" type="presParOf" srcId="{339F2ED9-07F4-4157-91DE-791BB211E739}" destId="{147DED80-2506-4E16-81D3-BF472F142136}" srcOrd="0" destOrd="0" presId="urn:microsoft.com/office/officeart/2005/8/layout/hierarchy6"/>
    <dgm:cxn modelId="{D8D019D1-527F-42BD-8F4F-BC7E92596814}" type="presParOf" srcId="{339F2ED9-07F4-4157-91DE-791BB211E739}" destId="{0EAB8B84-B3D1-46C1-8ED8-25F335AD3FC3}" srcOrd="1" destOrd="0" presId="urn:microsoft.com/office/officeart/2005/8/layout/hierarchy6"/>
    <dgm:cxn modelId="{FB9DAD9F-085C-4D6F-A9FA-41847E878D8B}" type="presParOf" srcId="{0EAB8B84-B3D1-46C1-8ED8-25F335AD3FC3}" destId="{7C9FF081-A2EE-4B36-A52A-5404791F081E}" srcOrd="0" destOrd="0" presId="urn:microsoft.com/office/officeart/2005/8/layout/hierarchy6"/>
    <dgm:cxn modelId="{CE40757C-9465-4915-96C9-A69F8CC41DE0}" type="presParOf" srcId="{0EAB8B84-B3D1-46C1-8ED8-25F335AD3FC3}" destId="{11ACE2D8-EAA1-4ACD-97A8-0E1FC2483FFB}" srcOrd="1" destOrd="0" presId="urn:microsoft.com/office/officeart/2005/8/layout/hierarchy6"/>
    <dgm:cxn modelId="{F1A1E54C-B4B3-43D0-9730-96E8E779B7AA}" type="presParOf" srcId="{11ACE2D8-EAA1-4ACD-97A8-0E1FC2483FFB}" destId="{6BB9B5B8-8D76-4168-9AEB-2F9760BA032B}" srcOrd="0" destOrd="0" presId="urn:microsoft.com/office/officeart/2005/8/layout/hierarchy6"/>
    <dgm:cxn modelId="{EB5E007B-E72A-41FD-BE6F-F4FDBE61AFD2}" type="presParOf" srcId="{11ACE2D8-EAA1-4ACD-97A8-0E1FC2483FFB}" destId="{CE5B07ED-876B-4501-8BE7-F439B8AFF744}" srcOrd="1" destOrd="0" presId="urn:microsoft.com/office/officeart/2005/8/layout/hierarchy6"/>
    <dgm:cxn modelId="{4380F2EF-59BE-46E9-8221-206149AED5E9}" type="presParOf" srcId="{CE5B07ED-876B-4501-8BE7-F439B8AFF744}" destId="{D419AD01-BCAA-40F6-AD7C-D118C8A6EC58}" srcOrd="0" destOrd="0" presId="urn:microsoft.com/office/officeart/2005/8/layout/hierarchy6"/>
    <dgm:cxn modelId="{98380592-6A28-49E0-B29E-0CE8426A94F2}" type="presParOf" srcId="{CE5B07ED-876B-4501-8BE7-F439B8AFF744}" destId="{0A4104D0-17BB-4059-9782-5EBF4E7C7FD3}" srcOrd="1" destOrd="0" presId="urn:microsoft.com/office/officeart/2005/8/layout/hierarchy6"/>
    <dgm:cxn modelId="{A1F2D5EF-7D35-4DA7-9671-D22700BDC910}" type="presParOf" srcId="{0A4104D0-17BB-4059-9782-5EBF4E7C7FD3}" destId="{D1728327-A053-422D-98D4-3B0BE59046C8}" srcOrd="0" destOrd="0" presId="urn:microsoft.com/office/officeart/2005/8/layout/hierarchy6"/>
    <dgm:cxn modelId="{652384FF-FCD9-423F-A5D2-8B7779549B52}" type="presParOf" srcId="{0A4104D0-17BB-4059-9782-5EBF4E7C7FD3}" destId="{45A11314-D644-4289-99C3-9B7360B31177}" srcOrd="1" destOrd="0" presId="urn:microsoft.com/office/officeart/2005/8/layout/hierarchy6"/>
    <dgm:cxn modelId="{D977C010-5C44-4AED-B981-FFA0D9DB4AC7}" type="presParOf" srcId="{45A11314-D644-4289-99C3-9B7360B31177}" destId="{209761BD-BAE5-46E1-91B8-CE452B4E62FC}" srcOrd="0" destOrd="0" presId="urn:microsoft.com/office/officeart/2005/8/layout/hierarchy6"/>
    <dgm:cxn modelId="{9BE5020A-F1E0-4D12-8DDC-355C3245A7E2}" type="presParOf" srcId="{45A11314-D644-4289-99C3-9B7360B31177}" destId="{28308292-C4A3-4409-8991-711D50E32F21}" srcOrd="1" destOrd="0" presId="urn:microsoft.com/office/officeart/2005/8/layout/hierarchy6"/>
    <dgm:cxn modelId="{3A133266-C758-4A5D-A179-5AC9427201B3}" type="presParOf" srcId="{11ACE2D8-EAA1-4ACD-97A8-0E1FC2483FFB}" destId="{E7C19028-82EE-44B0-8997-96F69ABEC2C8}" srcOrd="2" destOrd="0" presId="urn:microsoft.com/office/officeart/2005/8/layout/hierarchy6"/>
    <dgm:cxn modelId="{D546D375-708A-4896-B541-9060326B466B}" type="presParOf" srcId="{11ACE2D8-EAA1-4ACD-97A8-0E1FC2483FFB}" destId="{1BD67229-AB2F-418D-BC57-80F6F41912F6}" srcOrd="3" destOrd="0" presId="urn:microsoft.com/office/officeart/2005/8/layout/hierarchy6"/>
    <dgm:cxn modelId="{82F16A14-A562-487C-BB41-18AF467CEC8C}" type="presParOf" srcId="{1BD67229-AB2F-418D-BC57-80F6F41912F6}" destId="{4DD2B00D-C87E-4D22-83B4-275F9A4284F9}" srcOrd="0" destOrd="0" presId="urn:microsoft.com/office/officeart/2005/8/layout/hierarchy6"/>
    <dgm:cxn modelId="{429131FC-5FAC-4B68-9F82-2A7C820626EE}" type="presParOf" srcId="{1BD67229-AB2F-418D-BC57-80F6F41912F6}" destId="{9AFEFCC9-47AE-4513-87F0-17CA92F506AC}" srcOrd="1" destOrd="0" presId="urn:microsoft.com/office/officeart/2005/8/layout/hierarchy6"/>
    <dgm:cxn modelId="{0386143C-5CDF-42A0-A1F3-3A81C05239BA}" type="presParOf" srcId="{9AFEFCC9-47AE-4513-87F0-17CA92F506AC}" destId="{864D8162-59E3-4EEB-80DB-BBE0876D18B6}" srcOrd="0" destOrd="0" presId="urn:microsoft.com/office/officeart/2005/8/layout/hierarchy6"/>
    <dgm:cxn modelId="{2208AFBA-69DA-42B1-9676-6E61621A95E1}" type="presParOf" srcId="{9AFEFCC9-47AE-4513-87F0-17CA92F506AC}" destId="{2FAB2472-51FD-4F14-BCD8-4924B84D70E6}" srcOrd="1" destOrd="0" presId="urn:microsoft.com/office/officeart/2005/8/layout/hierarchy6"/>
    <dgm:cxn modelId="{90FD66BE-F153-4BBA-A5BC-7AB11B4CC369}" type="presParOf" srcId="{2FAB2472-51FD-4F14-BCD8-4924B84D70E6}" destId="{1D1643D1-1D8D-42AF-A3B3-3D282867A9B1}" srcOrd="0" destOrd="0" presId="urn:microsoft.com/office/officeart/2005/8/layout/hierarchy6"/>
    <dgm:cxn modelId="{9B5EEB1F-490A-45CE-A82A-B8FA27B36164}" type="presParOf" srcId="{2FAB2472-51FD-4F14-BCD8-4924B84D70E6}" destId="{F2ECC3B6-CF8C-47F4-97C4-CAFFDA5C9CB4}" srcOrd="1" destOrd="0" presId="urn:microsoft.com/office/officeart/2005/8/layout/hierarchy6"/>
    <dgm:cxn modelId="{8535D27E-8286-4CA2-902F-AD8CAA6E3250}" type="presParOf" srcId="{339F2ED9-07F4-4157-91DE-791BB211E739}" destId="{7DE067C3-D890-4DA6-87F0-C0CC96C256A6}" srcOrd="2" destOrd="0" presId="urn:microsoft.com/office/officeart/2005/8/layout/hierarchy6"/>
    <dgm:cxn modelId="{DD447543-73C6-4120-862C-F5767569F508}" type="presParOf" srcId="{339F2ED9-07F4-4157-91DE-791BB211E739}" destId="{955E38D1-E9F1-4556-BFE4-73CED155218C}" srcOrd="3" destOrd="0" presId="urn:microsoft.com/office/officeart/2005/8/layout/hierarchy6"/>
    <dgm:cxn modelId="{B5EBFA7E-402E-4846-AB28-BFB856EE75D5}" type="presParOf" srcId="{955E38D1-E9F1-4556-BFE4-73CED155218C}" destId="{12B51958-A680-4137-B2E9-8D52459EA01C}" srcOrd="0" destOrd="0" presId="urn:microsoft.com/office/officeart/2005/8/layout/hierarchy6"/>
    <dgm:cxn modelId="{8DEFD826-7A49-4BC2-AE75-8C1F7C645D68}" type="presParOf" srcId="{955E38D1-E9F1-4556-BFE4-73CED155218C}" destId="{C7210F0F-8CCC-4954-8A12-0CBF561CA5E3}" srcOrd="1" destOrd="0" presId="urn:microsoft.com/office/officeart/2005/8/layout/hierarchy6"/>
    <dgm:cxn modelId="{16C3D81B-5509-48C3-B24C-A5F5008F26A6}" type="presParOf" srcId="{C7210F0F-8CCC-4954-8A12-0CBF561CA5E3}" destId="{D2362891-2159-42DB-9F43-8CE3F85D164A}" srcOrd="0" destOrd="0" presId="urn:microsoft.com/office/officeart/2005/8/layout/hierarchy6"/>
    <dgm:cxn modelId="{73847114-28A2-47EC-BF2A-C047EF4D82BF}" type="presParOf" srcId="{C7210F0F-8CCC-4954-8A12-0CBF561CA5E3}" destId="{4CE92D1B-F080-4166-A8B1-869F637E0525}" srcOrd="1" destOrd="0" presId="urn:microsoft.com/office/officeart/2005/8/layout/hierarchy6"/>
    <dgm:cxn modelId="{41F6FF8B-3FAD-4075-93C1-AB024FEEFDA8}" type="presParOf" srcId="{4CE92D1B-F080-4166-A8B1-869F637E0525}" destId="{541AC85E-EF21-4FF4-B9ED-4D5956CBFA23}" srcOrd="0" destOrd="0" presId="urn:microsoft.com/office/officeart/2005/8/layout/hierarchy6"/>
    <dgm:cxn modelId="{3D45903E-EC9C-4EE5-AE98-314C8C76C405}" type="presParOf" srcId="{4CE92D1B-F080-4166-A8B1-869F637E0525}" destId="{29005F6D-504D-4E9A-863D-E31B7EF46711}" srcOrd="1" destOrd="0" presId="urn:microsoft.com/office/officeart/2005/8/layout/hierarchy6"/>
    <dgm:cxn modelId="{91598357-4CDD-46A0-8888-CB06A0D5303A}" type="presParOf" srcId="{29005F6D-504D-4E9A-863D-E31B7EF46711}" destId="{1A496356-4A7E-41A1-8229-3D359007A5C1}" srcOrd="0" destOrd="0" presId="urn:microsoft.com/office/officeart/2005/8/layout/hierarchy6"/>
    <dgm:cxn modelId="{AE33B881-EDBB-49FA-B4AF-D6B3E8940C77}" type="presParOf" srcId="{29005F6D-504D-4E9A-863D-E31B7EF46711}" destId="{95935C3E-20D6-4F08-BFEE-F7EA951448FB}" srcOrd="1" destOrd="0" presId="urn:microsoft.com/office/officeart/2005/8/layout/hierarchy6"/>
    <dgm:cxn modelId="{32D71FDD-EC15-4A3F-9473-DD96E3BA6A8F}" type="presParOf" srcId="{95935C3E-20D6-4F08-BFEE-F7EA951448FB}" destId="{FCC57C1A-89E4-483B-9226-FFB42498D21C}" srcOrd="0" destOrd="0" presId="urn:microsoft.com/office/officeart/2005/8/layout/hierarchy6"/>
    <dgm:cxn modelId="{795AE7F6-22C4-4E6E-925D-6E852CA93E38}" type="presParOf" srcId="{95935C3E-20D6-4F08-BFEE-F7EA951448FB}" destId="{BA5B0BCC-3E40-4AC1-A1C1-D22D56CE18C9}" srcOrd="1" destOrd="0" presId="urn:microsoft.com/office/officeart/2005/8/layout/hierarchy6"/>
    <dgm:cxn modelId="{AB6D23A0-4D30-4E72-B43C-CD107BE737C6}" type="presParOf" srcId="{29005F6D-504D-4E9A-863D-E31B7EF46711}" destId="{287E0D02-3D4E-4C98-993F-0A63D6481ACA}" srcOrd="2" destOrd="0" presId="urn:microsoft.com/office/officeart/2005/8/layout/hierarchy6"/>
    <dgm:cxn modelId="{87DED739-4A02-4D18-AD4B-C0EF859580B3}" type="presParOf" srcId="{29005F6D-504D-4E9A-863D-E31B7EF46711}" destId="{4BD9D2CE-5162-4E2D-B90F-2FC533BD3FFA}" srcOrd="3" destOrd="0" presId="urn:microsoft.com/office/officeart/2005/8/layout/hierarchy6"/>
    <dgm:cxn modelId="{EC67E705-A09A-4272-ABC0-5CF072FA1503}" type="presParOf" srcId="{4BD9D2CE-5162-4E2D-B90F-2FC533BD3FFA}" destId="{73B456BC-A7E1-4F23-8FB9-29C8B4368F50}" srcOrd="0" destOrd="0" presId="urn:microsoft.com/office/officeart/2005/8/layout/hierarchy6"/>
    <dgm:cxn modelId="{E2B3F32C-A0BE-4E4D-8782-FFB4D4520971}" type="presParOf" srcId="{4BD9D2CE-5162-4E2D-B90F-2FC533BD3FFA}" destId="{87EBD453-EB00-45E7-9CE8-32B98C7076EF}" srcOrd="1" destOrd="0" presId="urn:microsoft.com/office/officeart/2005/8/layout/hierarchy6"/>
    <dgm:cxn modelId="{0BA34827-0A07-4CDB-97E0-48813D20508C}" type="presParOf" srcId="{29005F6D-504D-4E9A-863D-E31B7EF46711}" destId="{8D395F1D-E960-48EF-977A-DBA657D67E36}" srcOrd="4" destOrd="0" presId="urn:microsoft.com/office/officeart/2005/8/layout/hierarchy6"/>
    <dgm:cxn modelId="{3566F2F9-C807-43E2-8C91-53FEBA0948F6}" type="presParOf" srcId="{29005F6D-504D-4E9A-863D-E31B7EF46711}" destId="{0BA2A587-8908-4AA0-9287-E7F7F0A49D07}" srcOrd="5" destOrd="0" presId="urn:microsoft.com/office/officeart/2005/8/layout/hierarchy6"/>
    <dgm:cxn modelId="{74976AA3-A948-485A-AFB1-33BCC5A9C721}" type="presParOf" srcId="{0BA2A587-8908-4AA0-9287-E7F7F0A49D07}" destId="{7F4693FD-7D46-4239-BAA4-D0AFCC6DF0D5}" srcOrd="0" destOrd="0" presId="urn:microsoft.com/office/officeart/2005/8/layout/hierarchy6"/>
    <dgm:cxn modelId="{3AC04A44-B501-4000-A599-3DA92CB9039C}" type="presParOf" srcId="{0BA2A587-8908-4AA0-9287-E7F7F0A49D07}" destId="{A2AB367A-040B-44A3-96E4-D6FACE7C04A5}" srcOrd="1" destOrd="0" presId="urn:microsoft.com/office/officeart/2005/8/layout/hierarchy6"/>
    <dgm:cxn modelId="{DCDBB1D3-3DAA-46E6-9FA8-71A8096CDB69}" type="presParOf" srcId="{C7210F0F-8CCC-4954-8A12-0CBF561CA5E3}" destId="{EDC259E8-4056-4B68-A627-929380F6141F}" srcOrd="2" destOrd="0" presId="urn:microsoft.com/office/officeart/2005/8/layout/hierarchy6"/>
    <dgm:cxn modelId="{F1F85E67-7005-4C8A-800A-5653DC17AF28}" type="presParOf" srcId="{C7210F0F-8CCC-4954-8A12-0CBF561CA5E3}" destId="{FFA71B37-B99E-4F1B-9E0B-355D9EE7AA49}" srcOrd="3" destOrd="0" presId="urn:microsoft.com/office/officeart/2005/8/layout/hierarchy6"/>
    <dgm:cxn modelId="{BDEEF08B-4427-48A0-8457-53D2FBE86B69}" type="presParOf" srcId="{FFA71B37-B99E-4F1B-9E0B-355D9EE7AA49}" destId="{BF26C18C-3948-4ECE-972E-22DE294A1BD4}" srcOrd="0" destOrd="0" presId="urn:microsoft.com/office/officeart/2005/8/layout/hierarchy6"/>
    <dgm:cxn modelId="{EA21CDA2-BF1B-4069-9F94-2450D23B720C}" type="presParOf" srcId="{FFA71B37-B99E-4F1B-9E0B-355D9EE7AA49}" destId="{10DDCF26-1800-4361-BBE5-7BB37055546D}" srcOrd="1" destOrd="0" presId="urn:microsoft.com/office/officeart/2005/8/layout/hierarchy6"/>
    <dgm:cxn modelId="{5D63C121-0DC3-4087-9491-0F02A0AC7ACC}" type="presParOf" srcId="{10DDCF26-1800-4361-BBE5-7BB37055546D}" destId="{72C1DA0A-6952-4404-902E-DDFC4267D783}" srcOrd="0" destOrd="0" presId="urn:microsoft.com/office/officeart/2005/8/layout/hierarchy6"/>
    <dgm:cxn modelId="{55E187C1-9089-44F4-AD95-CD206CBB5D83}" type="presParOf" srcId="{10DDCF26-1800-4361-BBE5-7BB37055546D}" destId="{937A0638-7DE3-4E3E-B80D-BC130EC199DC}" srcOrd="1" destOrd="0" presId="urn:microsoft.com/office/officeart/2005/8/layout/hierarchy6"/>
    <dgm:cxn modelId="{24AAC2E1-62BB-4585-9B5E-49AE531CD184}" type="presParOf" srcId="{937A0638-7DE3-4E3E-B80D-BC130EC199DC}" destId="{DE23445B-6F7C-48E5-A10F-C08507D830C8}" srcOrd="0" destOrd="0" presId="urn:microsoft.com/office/officeart/2005/8/layout/hierarchy6"/>
    <dgm:cxn modelId="{772A0725-E694-478E-9FA2-3A5080754830}" type="presParOf" srcId="{937A0638-7DE3-4E3E-B80D-BC130EC199DC}" destId="{C762F907-A939-45AC-A26B-A22ECCB38804}" srcOrd="1" destOrd="0" presId="urn:microsoft.com/office/officeart/2005/8/layout/hierarchy6"/>
    <dgm:cxn modelId="{817D786A-8AE3-450F-8429-9FD0F7491849}" type="presParOf" srcId="{10DDCF26-1800-4361-BBE5-7BB37055546D}" destId="{EDC96FB2-526B-4773-9108-D7A1F140E046}" srcOrd="2" destOrd="0" presId="urn:microsoft.com/office/officeart/2005/8/layout/hierarchy6"/>
    <dgm:cxn modelId="{B0DDCB46-7755-401D-8575-677E69099460}" type="presParOf" srcId="{10DDCF26-1800-4361-BBE5-7BB37055546D}" destId="{C77E588B-AF58-4174-88B9-EFDB5F310A48}" srcOrd="3" destOrd="0" presId="urn:microsoft.com/office/officeart/2005/8/layout/hierarchy6"/>
    <dgm:cxn modelId="{DA658D05-22B0-4969-A425-B09ECD93D329}" type="presParOf" srcId="{C77E588B-AF58-4174-88B9-EFDB5F310A48}" destId="{FC918ACC-9C59-41EE-8AE9-2CBA6275B68C}" srcOrd="0" destOrd="0" presId="urn:microsoft.com/office/officeart/2005/8/layout/hierarchy6"/>
    <dgm:cxn modelId="{BB6137EF-EC0C-4937-B6C5-405B4D3840BF}" type="presParOf" srcId="{C77E588B-AF58-4174-88B9-EFDB5F310A48}" destId="{B0AB9366-F6A5-4486-95B4-C7BA52571C8C}" srcOrd="1" destOrd="0" presId="urn:microsoft.com/office/officeart/2005/8/layout/hierarchy6"/>
    <dgm:cxn modelId="{B1E131D5-2C86-40F6-84D4-232891D33CDB}" type="presParOf" srcId="{10DDCF26-1800-4361-BBE5-7BB37055546D}" destId="{3D799CAD-9999-461B-A02A-D5BE9E4983BC}" srcOrd="4" destOrd="0" presId="urn:microsoft.com/office/officeart/2005/8/layout/hierarchy6"/>
    <dgm:cxn modelId="{9433AB9F-8E76-4116-92D6-25D64FCC5565}" type="presParOf" srcId="{10DDCF26-1800-4361-BBE5-7BB37055546D}" destId="{5CC91E83-5493-4F1A-AF93-53E9D6C99AA5}" srcOrd="5" destOrd="0" presId="urn:microsoft.com/office/officeart/2005/8/layout/hierarchy6"/>
    <dgm:cxn modelId="{4E1AC723-851A-463A-A615-B850821FA3C8}" type="presParOf" srcId="{5CC91E83-5493-4F1A-AF93-53E9D6C99AA5}" destId="{9EA4AB4A-321B-4E4E-8931-DB68BFC03C03}" srcOrd="0" destOrd="0" presId="urn:microsoft.com/office/officeart/2005/8/layout/hierarchy6"/>
    <dgm:cxn modelId="{A22DD9E2-D9BB-48F9-A91E-CBB9CEE99EC2}" type="presParOf" srcId="{5CC91E83-5493-4F1A-AF93-53E9D6C99AA5}" destId="{0160C2C6-4212-41CF-800B-AC4123F64AD7}" srcOrd="1" destOrd="0" presId="urn:microsoft.com/office/officeart/2005/8/layout/hierarchy6"/>
    <dgm:cxn modelId="{6DE3BBF4-3D8A-4BB7-A679-429BE5FFCE34}" type="presParOf" srcId="{10DDCF26-1800-4361-BBE5-7BB37055546D}" destId="{48076B35-A5A2-4EAD-B1D2-14ED8D9D94D2}" srcOrd="6" destOrd="0" presId="urn:microsoft.com/office/officeart/2005/8/layout/hierarchy6"/>
    <dgm:cxn modelId="{9A78FBE6-7FA3-49D1-8F49-622C5F561BD3}" type="presParOf" srcId="{10DDCF26-1800-4361-BBE5-7BB37055546D}" destId="{F1AA3313-122D-44E3-A3AD-AB53992B8486}" srcOrd="7" destOrd="0" presId="urn:microsoft.com/office/officeart/2005/8/layout/hierarchy6"/>
    <dgm:cxn modelId="{4CB9089D-81DC-433F-9A2E-F8DABB8A3494}" type="presParOf" srcId="{F1AA3313-122D-44E3-A3AD-AB53992B8486}" destId="{9273FAA5-6A5B-4AC0-9B50-A071788DBA1A}" srcOrd="0" destOrd="0" presId="urn:microsoft.com/office/officeart/2005/8/layout/hierarchy6"/>
    <dgm:cxn modelId="{8A8F74D9-2A4F-4745-B12E-54E8031B1788}" type="presParOf" srcId="{F1AA3313-122D-44E3-A3AD-AB53992B8486}" destId="{13536052-AC70-4095-B1B7-544BBC3FF68D}" srcOrd="1" destOrd="0" presId="urn:microsoft.com/office/officeart/2005/8/layout/hierarchy6"/>
    <dgm:cxn modelId="{A7E6858D-6208-419E-9CE5-B4013E05A7C7}" type="presParOf" srcId="{D8D94534-ABB7-46BD-8F03-C79882F4D8A7}" destId="{8A92DFEC-7857-4EB7-8314-BA236FA7E763}"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E0954CA-21DA-4DF3-B960-23642E5253F0}" type="doc">
      <dgm:prSet loTypeId="urn:microsoft.com/office/officeart/2005/8/layout/orgChart1" loCatId="hierarchy" qsTypeId="urn:microsoft.com/office/officeart/2005/8/quickstyle/simple2" qsCatId="simple" csTypeId="urn:microsoft.com/office/officeart/2005/8/colors/accent1_1" csCatId="accent1" phldr="1"/>
      <dgm:spPr/>
      <dgm:t>
        <a:bodyPr/>
        <a:lstStyle/>
        <a:p>
          <a:endParaRPr lang="en-US"/>
        </a:p>
      </dgm:t>
    </dgm:pt>
    <dgm:pt modelId="{084CFD0A-1C5C-431C-B890-17B8245059B5}">
      <dgm:prSet phldrT="[Text]" custT="1"/>
      <dgm:spPr/>
      <dgm:t>
        <a:bodyPr/>
        <a:lstStyle/>
        <a:p>
          <a:pPr algn="ctr"/>
          <a:r>
            <a:rPr lang="en-US" sz="2000" b="1">
              <a:latin typeface="Times New Roman" panose="02020603050405020304" pitchFamily="18" charset="0"/>
              <a:cs typeface="Times New Roman" panose="02020603050405020304" pitchFamily="18" charset="0"/>
            </a:rPr>
            <a:t>Phòng nhân sự </a:t>
          </a:r>
        </a:p>
      </dgm:t>
    </dgm:pt>
    <dgm:pt modelId="{B0A787C9-C6AC-43E4-BC5A-78D0BE0AEA21}" type="parTrans" cxnId="{E7994F6E-15CA-4956-99B7-473D15D6AD64}">
      <dgm:prSet/>
      <dgm:spPr/>
      <dgm:t>
        <a:bodyPr/>
        <a:lstStyle/>
        <a:p>
          <a:pPr algn="ctr"/>
          <a:endParaRPr lang="en-US" sz="2000">
            <a:latin typeface="Times New Roman" panose="02020603050405020304" pitchFamily="18" charset="0"/>
            <a:cs typeface="Times New Roman" panose="02020603050405020304" pitchFamily="18" charset="0"/>
          </a:endParaRPr>
        </a:p>
      </dgm:t>
    </dgm:pt>
    <dgm:pt modelId="{0FF07172-618D-49B0-B7B0-190650EC151B}" type="sibTrans" cxnId="{E7994F6E-15CA-4956-99B7-473D15D6AD64}">
      <dgm:prSet/>
      <dgm:spPr/>
      <dgm:t>
        <a:bodyPr/>
        <a:lstStyle/>
        <a:p>
          <a:pPr algn="ctr"/>
          <a:endParaRPr lang="en-US" sz="2000">
            <a:latin typeface="Times New Roman" panose="02020603050405020304" pitchFamily="18" charset="0"/>
            <a:cs typeface="Times New Roman" panose="02020603050405020304" pitchFamily="18" charset="0"/>
          </a:endParaRPr>
        </a:p>
      </dgm:t>
    </dgm:pt>
    <dgm:pt modelId="{F2D31C7E-012A-4780-8FB2-56182807A349}">
      <dgm:prSet phldrT="[Text]" custT="1"/>
      <dgm:spPr/>
      <dgm:t>
        <a:bodyPr/>
        <a:lstStyle/>
        <a:p>
          <a:pPr algn="ctr"/>
          <a:r>
            <a:rPr lang="en-US" sz="2000">
              <a:latin typeface="Times New Roman" panose="02020603050405020304" pitchFamily="18" charset="0"/>
              <a:cs typeface="Times New Roman" panose="02020603050405020304" pitchFamily="18" charset="0"/>
            </a:rPr>
            <a:t>Bộ phận tuyển dụng </a:t>
          </a:r>
        </a:p>
      </dgm:t>
    </dgm:pt>
    <dgm:pt modelId="{391A4064-9C67-465B-9429-C60C4791185A}" type="parTrans" cxnId="{4BCB915B-58C4-426A-8F90-1809DC8C2F9C}">
      <dgm:prSet/>
      <dgm:spPr/>
      <dgm:t>
        <a:bodyPr/>
        <a:lstStyle/>
        <a:p>
          <a:pPr algn="ctr"/>
          <a:endParaRPr lang="en-US" sz="2000">
            <a:latin typeface="Times New Roman" panose="02020603050405020304" pitchFamily="18" charset="0"/>
            <a:cs typeface="Times New Roman" panose="02020603050405020304" pitchFamily="18" charset="0"/>
          </a:endParaRPr>
        </a:p>
      </dgm:t>
    </dgm:pt>
    <dgm:pt modelId="{0DCA3C61-8CF4-4657-8137-BBC3ACAAD03B}" type="sibTrans" cxnId="{4BCB915B-58C4-426A-8F90-1809DC8C2F9C}">
      <dgm:prSet/>
      <dgm:spPr/>
      <dgm:t>
        <a:bodyPr/>
        <a:lstStyle/>
        <a:p>
          <a:pPr algn="ctr"/>
          <a:endParaRPr lang="en-US" sz="2000">
            <a:latin typeface="Times New Roman" panose="02020603050405020304" pitchFamily="18" charset="0"/>
            <a:cs typeface="Times New Roman" panose="02020603050405020304" pitchFamily="18" charset="0"/>
          </a:endParaRPr>
        </a:p>
      </dgm:t>
    </dgm:pt>
    <dgm:pt modelId="{1864965C-89E8-4E62-A5E8-4F4CB42BC6B4}">
      <dgm:prSet phldrT="[Text]" custT="1"/>
      <dgm:spPr/>
      <dgm:t>
        <a:bodyPr/>
        <a:lstStyle/>
        <a:p>
          <a:pPr algn="ctr"/>
          <a:r>
            <a:rPr lang="en-US" sz="2000">
              <a:latin typeface="Times New Roman" panose="02020603050405020304" pitchFamily="18" charset="0"/>
              <a:cs typeface="Times New Roman" panose="02020603050405020304" pitchFamily="18" charset="0"/>
            </a:rPr>
            <a:t>Bộ phận tiền lương và chế độ </a:t>
          </a:r>
        </a:p>
      </dgm:t>
    </dgm:pt>
    <dgm:pt modelId="{4634BABA-B14C-49CC-ACBB-34877EB82244}" type="parTrans" cxnId="{7782575F-BD1A-47C6-9073-B59CC24D86C8}">
      <dgm:prSet/>
      <dgm:spPr/>
      <dgm:t>
        <a:bodyPr/>
        <a:lstStyle/>
        <a:p>
          <a:pPr algn="ctr"/>
          <a:endParaRPr lang="en-US" sz="2000">
            <a:latin typeface="Times New Roman" panose="02020603050405020304" pitchFamily="18" charset="0"/>
            <a:cs typeface="Times New Roman" panose="02020603050405020304" pitchFamily="18" charset="0"/>
          </a:endParaRPr>
        </a:p>
      </dgm:t>
    </dgm:pt>
    <dgm:pt modelId="{F703D80E-A1BA-4364-9EB0-ADA1568BED68}" type="sibTrans" cxnId="{7782575F-BD1A-47C6-9073-B59CC24D86C8}">
      <dgm:prSet/>
      <dgm:spPr/>
      <dgm:t>
        <a:bodyPr/>
        <a:lstStyle/>
        <a:p>
          <a:pPr algn="ctr"/>
          <a:endParaRPr lang="en-US" sz="2000">
            <a:latin typeface="Times New Roman" panose="02020603050405020304" pitchFamily="18" charset="0"/>
            <a:cs typeface="Times New Roman" panose="02020603050405020304" pitchFamily="18" charset="0"/>
          </a:endParaRPr>
        </a:p>
      </dgm:t>
    </dgm:pt>
    <dgm:pt modelId="{D5331170-3722-467C-A6A2-1550B1DFB047}">
      <dgm:prSet custT="1"/>
      <dgm:spPr/>
      <dgm:t>
        <a:bodyPr/>
        <a:lstStyle/>
        <a:p>
          <a:pPr algn="ctr"/>
          <a:r>
            <a:rPr lang="en-US" sz="2000" b="1" dirty="0" err="1">
              <a:solidFill>
                <a:srgbClr val="0070C0"/>
              </a:solidFill>
              <a:latin typeface="Times New Roman" panose="02020603050405020304" pitchFamily="18" charset="0"/>
              <a:cs typeface="Times New Roman" panose="02020603050405020304" pitchFamily="18" charset="0"/>
            </a:rPr>
            <a:t>Bộ</a:t>
          </a:r>
          <a:r>
            <a:rPr lang="en-US" sz="2000" b="1" dirty="0">
              <a:solidFill>
                <a:srgbClr val="0070C0"/>
              </a:solidFill>
              <a:latin typeface="Times New Roman" panose="02020603050405020304" pitchFamily="18" charset="0"/>
              <a:cs typeface="Times New Roman" panose="02020603050405020304" pitchFamily="18" charset="0"/>
            </a:rPr>
            <a:t> </a:t>
          </a:r>
          <a:r>
            <a:rPr lang="en-US" sz="2000" b="1" dirty="0" err="1">
              <a:solidFill>
                <a:srgbClr val="0070C0"/>
              </a:solidFill>
              <a:latin typeface="Times New Roman" panose="02020603050405020304" pitchFamily="18" charset="0"/>
              <a:cs typeface="Times New Roman" panose="02020603050405020304" pitchFamily="18" charset="0"/>
            </a:rPr>
            <a:t>phận</a:t>
          </a:r>
          <a:r>
            <a:rPr lang="en-US" sz="2000" b="1" dirty="0">
              <a:solidFill>
                <a:srgbClr val="0070C0"/>
              </a:solidFill>
              <a:latin typeface="Times New Roman" panose="02020603050405020304" pitchFamily="18" charset="0"/>
              <a:cs typeface="Times New Roman" panose="02020603050405020304" pitchFamily="18" charset="0"/>
            </a:rPr>
            <a:t> </a:t>
          </a:r>
          <a:r>
            <a:rPr lang="en-US" sz="2000" b="1" dirty="0" err="1">
              <a:solidFill>
                <a:srgbClr val="0070C0"/>
              </a:solidFill>
              <a:latin typeface="Times New Roman" panose="02020603050405020304" pitchFamily="18" charset="0"/>
              <a:cs typeface="Times New Roman" panose="02020603050405020304" pitchFamily="18" charset="0"/>
            </a:rPr>
            <a:t>đào</a:t>
          </a:r>
          <a:r>
            <a:rPr lang="en-US" sz="2000" b="1" dirty="0">
              <a:solidFill>
                <a:srgbClr val="0070C0"/>
              </a:solidFill>
              <a:latin typeface="Times New Roman" panose="02020603050405020304" pitchFamily="18" charset="0"/>
              <a:cs typeface="Times New Roman" panose="02020603050405020304" pitchFamily="18" charset="0"/>
            </a:rPr>
            <a:t> </a:t>
          </a:r>
          <a:r>
            <a:rPr lang="en-US" sz="2000" b="1" dirty="0" err="1">
              <a:solidFill>
                <a:srgbClr val="0070C0"/>
              </a:solidFill>
              <a:latin typeface="Times New Roman" panose="02020603050405020304" pitchFamily="18" charset="0"/>
              <a:cs typeface="Times New Roman" panose="02020603050405020304" pitchFamily="18" charset="0"/>
            </a:rPr>
            <a:t>tạo</a:t>
          </a:r>
          <a:r>
            <a:rPr lang="en-US" sz="2000" b="1" dirty="0">
              <a:solidFill>
                <a:srgbClr val="0070C0"/>
              </a:solidFill>
              <a:latin typeface="Times New Roman" panose="02020603050405020304" pitchFamily="18" charset="0"/>
              <a:cs typeface="Times New Roman" panose="02020603050405020304" pitchFamily="18" charset="0"/>
            </a:rPr>
            <a:t> </a:t>
          </a:r>
          <a:r>
            <a:rPr lang="en-US" sz="2000" b="1" dirty="0" err="1">
              <a:solidFill>
                <a:srgbClr val="0070C0"/>
              </a:solidFill>
              <a:latin typeface="Times New Roman" panose="02020603050405020304" pitchFamily="18" charset="0"/>
              <a:cs typeface="Times New Roman" panose="02020603050405020304" pitchFamily="18" charset="0"/>
            </a:rPr>
            <a:t>và</a:t>
          </a:r>
          <a:r>
            <a:rPr lang="en-US" sz="2000" b="1" dirty="0">
              <a:solidFill>
                <a:srgbClr val="0070C0"/>
              </a:solidFill>
              <a:latin typeface="Times New Roman" panose="02020603050405020304" pitchFamily="18" charset="0"/>
              <a:cs typeface="Times New Roman" panose="02020603050405020304" pitchFamily="18" charset="0"/>
            </a:rPr>
            <a:t> </a:t>
          </a:r>
          <a:r>
            <a:rPr lang="en-US" sz="2000" b="1" dirty="0" err="1">
              <a:solidFill>
                <a:srgbClr val="0070C0"/>
              </a:solidFill>
              <a:latin typeface="Times New Roman" panose="02020603050405020304" pitchFamily="18" charset="0"/>
              <a:cs typeface="Times New Roman" panose="02020603050405020304" pitchFamily="18" charset="0"/>
            </a:rPr>
            <a:t>phát</a:t>
          </a:r>
          <a:r>
            <a:rPr lang="en-US" sz="2000" b="1" dirty="0">
              <a:solidFill>
                <a:srgbClr val="0070C0"/>
              </a:solidFill>
              <a:latin typeface="Times New Roman" panose="02020603050405020304" pitchFamily="18" charset="0"/>
              <a:cs typeface="Times New Roman" panose="02020603050405020304" pitchFamily="18" charset="0"/>
            </a:rPr>
            <a:t> </a:t>
          </a:r>
          <a:r>
            <a:rPr lang="en-US" sz="2000" b="1" dirty="0" err="1">
              <a:solidFill>
                <a:srgbClr val="0070C0"/>
              </a:solidFill>
              <a:latin typeface="Times New Roman" panose="02020603050405020304" pitchFamily="18" charset="0"/>
              <a:cs typeface="Times New Roman" panose="02020603050405020304" pitchFamily="18" charset="0"/>
            </a:rPr>
            <a:t>triển</a:t>
          </a:r>
          <a:endParaRPr lang="en-US" sz="2000" b="1" dirty="0">
            <a:solidFill>
              <a:srgbClr val="0070C0"/>
            </a:solidFill>
            <a:latin typeface="Times New Roman" panose="02020603050405020304" pitchFamily="18" charset="0"/>
            <a:cs typeface="Times New Roman" panose="02020603050405020304" pitchFamily="18" charset="0"/>
          </a:endParaRPr>
        </a:p>
      </dgm:t>
    </dgm:pt>
    <dgm:pt modelId="{989F7E3B-4CB0-409B-A537-ED4E7DF966BE}" type="parTrans" cxnId="{4ADC2164-727D-4AAB-AC3A-E7969FE18907}">
      <dgm:prSet/>
      <dgm:spPr/>
      <dgm:t>
        <a:bodyPr/>
        <a:lstStyle/>
        <a:p>
          <a:pPr algn="ctr"/>
          <a:endParaRPr lang="en-US" sz="2000">
            <a:latin typeface="Times New Roman" panose="02020603050405020304" pitchFamily="18" charset="0"/>
            <a:cs typeface="Times New Roman" panose="02020603050405020304" pitchFamily="18" charset="0"/>
          </a:endParaRPr>
        </a:p>
      </dgm:t>
    </dgm:pt>
    <dgm:pt modelId="{CCCA7D0D-9DF0-41C3-A776-5D659B60B0C8}" type="sibTrans" cxnId="{4ADC2164-727D-4AAB-AC3A-E7969FE18907}">
      <dgm:prSet/>
      <dgm:spPr/>
      <dgm:t>
        <a:bodyPr/>
        <a:lstStyle/>
        <a:p>
          <a:pPr algn="ctr"/>
          <a:endParaRPr lang="en-US" sz="2000">
            <a:latin typeface="Times New Roman" panose="02020603050405020304" pitchFamily="18" charset="0"/>
            <a:cs typeface="Times New Roman" panose="02020603050405020304" pitchFamily="18" charset="0"/>
          </a:endParaRPr>
        </a:p>
      </dgm:t>
    </dgm:pt>
    <dgm:pt modelId="{326F8FBC-E9DF-4D0E-BBAF-78EE7833E9FA}" type="asst">
      <dgm:prSet custT="1"/>
      <dgm:spPr/>
      <dgm:t>
        <a:bodyPr/>
        <a:lstStyle/>
        <a:p>
          <a:pPr algn="ctr"/>
          <a:r>
            <a:rPr lang="en-US" sz="2000" dirty="0" err="1">
              <a:solidFill>
                <a:srgbClr val="0070C0"/>
              </a:solidFill>
              <a:latin typeface="Times New Roman" panose="02020603050405020304" pitchFamily="18" charset="0"/>
              <a:cs typeface="Times New Roman" panose="02020603050405020304" pitchFamily="18" charset="0"/>
            </a:rPr>
            <a:t>Nhân</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viên</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quản</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lí</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công</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tác</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đào</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tạo</a:t>
          </a:r>
          <a:r>
            <a:rPr lang="en-US" sz="2000" dirty="0">
              <a:solidFill>
                <a:srgbClr val="0070C0"/>
              </a:solidFill>
              <a:latin typeface="Times New Roman" panose="02020603050405020304" pitchFamily="18" charset="0"/>
              <a:cs typeface="Times New Roman" panose="02020603050405020304" pitchFamily="18" charset="0"/>
            </a:rPr>
            <a:t> </a:t>
          </a:r>
        </a:p>
      </dgm:t>
    </dgm:pt>
    <dgm:pt modelId="{60DBDDB0-0E97-477E-808E-CB50768D8E57}" type="parTrans" cxnId="{2AE12DD0-52B7-430D-B444-D9B4CB963C23}">
      <dgm:prSet/>
      <dgm:spPr/>
      <dgm:t>
        <a:bodyPr/>
        <a:lstStyle/>
        <a:p>
          <a:pPr algn="ctr"/>
          <a:endParaRPr lang="en-US" sz="2000">
            <a:latin typeface="Times New Roman" panose="02020603050405020304" pitchFamily="18" charset="0"/>
            <a:cs typeface="Times New Roman" panose="02020603050405020304" pitchFamily="18" charset="0"/>
          </a:endParaRPr>
        </a:p>
      </dgm:t>
    </dgm:pt>
    <dgm:pt modelId="{E37A7440-065F-4AB6-A8BD-3757C4B98D1C}" type="sibTrans" cxnId="{2AE12DD0-52B7-430D-B444-D9B4CB963C23}">
      <dgm:prSet/>
      <dgm:spPr/>
      <dgm:t>
        <a:bodyPr/>
        <a:lstStyle/>
        <a:p>
          <a:pPr algn="ctr"/>
          <a:endParaRPr lang="en-US" sz="2000">
            <a:latin typeface="Times New Roman" panose="02020603050405020304" pitchFamily="18" charset="0"/>
            <a:cs typeface="Times New Roman" panose="02020603050405020304" pitchFamily="18" charset="0"/>
          </a:endParaRPr>
        </a:p>
      </dgm:t>
    </dgm:pt>
    <dgm:pt modelId="{B5F4C421-411B-4335-BF86-5C7B8298D72E}" type="asst">
      <dgm:prSet custT="1"/>
      <dgm:spPr/>
      <dgm:t>
        <a:bodyPr/>
        <a:lstStyle/>
        <a:p>
          <a:pPr algn="ctr"/>
          <a:r>
            <a:rPr lang="en-US" sz="2000" dirty="0" err="1">
              <a:solidFill>
                <a:srgbClr val="0070C0"/>
              </a:solidFill>
              <a:latin typeface="Times New Roman" panose="02020603050405020304" pitchFamily="18" charset="0"/>
              <a:cs typeface="Times New Roman" panose="02020603050405020304" pitchFamily="18" charset="0"/>
            </a:rPr>
            <a:t>Đào</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tạo</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viên</a:t>
          </a:r>
          <a:endParaRPr lang="en-US" sz="2000" dirty="0">
            <a:solidFill>
              <a:srgbClr val="0070C0"/>
            </a:solidFill>
            <a:latin typeface="Times New Roman" panose="02020603050405020304" pitchFamily="18" charset="0"/>
            <a:cs typeface="Times New Roman" panose="02020603050405020304" pitchFamily="18" charset="0"/>
          </a:endParaRPr>
        </a:p>
      </dgm:t>
    </dgm:pt>
    <dgm:pt modelId="{558B5C97-ED96-41E0-9B5A-1813DC4DCA6F}" type="parTrans" cxnId="{6E383F7A-5BF9-4149-BC8F-C90B08A6A278}">
      <dgm:prSet/>
      <dgm:spPr/>
      <dgm:t>
        <a:bodyPr/>
        <a:lstStyle/>
        <a:p>
          <a:pPr algn="ctr"/>
          <a:endParaRPr lang="en-US" sz="2000">
            <a:latin typeface="Times New Roman" panose="02020603050405020304" pitchFamily="18" charset="0"/>
            <a:cs typeface="Times New Roman" panose="02020603050405020304" pitchFamily="18" charset="0"/>
          </a:endParaRPr>
        </a:p>
      </dgm:t>
    </dgm:pt>
    <dgm:pt modelId="{7364F007-CECC-40A7-AF79-7AC27ADD95D6}" type="sibTrans" cxnId="{6E383F7A-5BF9-4149-BC8F-C90B08A6A278}">
      <dgm:prSet/>
      <dgm:spPr/>
      <dgm:t>
        <a:bodyPr/>
        <a:lstStyle/>
        <a:p>
          <a:pPr algn="ctr"/>
          <a:endParaRPr lang="en-US" sz="2000">
            <a:latin typeface="Times New Roman" panose="02020603050405020304" pitchFamily="18" charset="0"/>
            <a:cs typeface="Times New Roman" panose="02020603050405020304" pitchFamily="18" charset="0"/>
          </a:endParaRPr>
        </a:p>
      </dgm:t>
    </dgm:pt>
    <dgm:pt modelId="{9AD660F5-055E-4295-AD24-872C378936AE}">
      <dgm:prSet custT="1"/>
      <dgm:spPr/>
      <dgm:t>
        <a:bodyPr/>
        <a:lstStyle/>
        <a:p>
          <a:r>
            <a:rPr lang="en-US" sz="2000" dirty="0" err="1">
              <a:solidFill>
                <a:srgbClr val="0070C0"/>
              </a:solidFill>
              <a:latin typeface="Times New Roman" panose="02020603050405020304" pitchFamily="18" charset="0"/>
              <a:cs typeface="Times New Roman" panose="02020603050405020304" pitchFamily="18" charset="0"/>
            </a:rPr>
            <a:t>Nhân</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viên</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từ</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các</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đơn</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vị</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bộ</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err="1">
              <a:solidFill>
                <a:srgbClr val="0070C0"/>
              </a:solidFill>
              <a:latin typeface="Times New Roman" panose="02020603050405020304" pitchFamily="18" charset="0"/>
              <a:cs typeface="Times New Roman" panose="02020603050405020304" pitchFamily="18" charset="0"/>
            </a:rPr>
            <a:t>phận</a:t>
          </a:r>
          <a:r>
            <a:rPr lang="en-US" sz="2000" dirty="0">
              <a:solidFill>
                <a:srgbClr val="0070C0"/>
              </a:solidFill>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t>
          </a:r>
        </a:p>
      </dgm:t>
    </dgm:pt>
    <dgm:pt modelId="{0E0D60F4-4523-4144-AAB0-D379C05D03F4}" type="parTrans" cxnId="{A6571270-42A3-40A4-90BE-32E3CDA36004}">
      <dgm:prSet/>
      <dgm:spPr/>
      <dgm:t>
        <a:bodyPr/>
        <a:lstStyle/>
        <a:p>
          <a:endParaRPr lang="en-US" sz="2000">
            <a:latin typeface="Times New Roman" panose="02020603050405020304" pitchFamily="18" charset="0"/>
            <a:cs typeface="Times New Roman" panose="02020603050405020304" pitchFamily="18" charset="0"/>
          </a:endParaRPr>
        </a:p>
      </dgm:t>
    </dgm:pt>
    <dgm:pt modelId="{D7C84353-A132-4CF2-9154-8770FF6974A8}" type="sibTrans" cxnId="{A6571270-42A3-40A4-90BE-32E3CDA36004}">
      <dgm:prSet/>
      <dgm:spPr/>
      <dgm:t>
        <a:bodyPr/>
        <a:lstStyle/>
        <a:p>
          <a:endParaRPr lang="en-US" sz="2000">
            <a:latin typeface="Times New Roman" panose="02020603050405020304" pitchFamily="18" charset="0"/>
            <a:cs typeface="Times New Roman" panose="02020603050405020304" pitchFamily="18" charset="0"/>
          </a:endParaRPr>
        </a:p>
      </dgm:t>
    </dgm:pt>
    <dgm:pt modelId="{BC03CAFB-AE8C-470E-A57D-D7902492B3BD}" type="pres">
      <dgm:prSet presAssocID="{EE0954CA-21DA-4DF3-B960-23642E5253F0}" presName="hierChild1" presStyleCnt="0">
        <dgm:presLayoutVars>
          <dgm:orgChart val="1"/>
          <dgm:chPref val="1"/>
          <dgm:dir/>
          <dgm:animOne val="branch"/>
          <dgm:animLvl val="lvl"/>
          <dgm:resizeHandles/>
        </dgm:presLayoutVars>
      </dgm:prSet>
      <dgm:spPr/>
    </dgm:pt>
    <dgm:pt modelId="{378D67BD-2BA8-47A2-A1D9-77FE3A045564}" type="pres">
      <dgm:prSet presAssocID="{084CFD0A-1C5C-431C-B890-17B8245059B5}" presName="hierRoot1" presStyleCnt="0">
        <dgm:presLayoutVars>
          <dgm:hierBranch val="init"/>
        </dgm:presLayoutVars>
      </dgm:prSet>
      <dgm:spPr/>
    </dgm:pt>
    <dgm:pt modelId="{42BC9B81-1A83-4BF3-896E-B522C2260F51}" type="pres">
      <dgm:prSet presAssocID="{084CFD0A-1C5C-431C-B890-17B8245059B5}" presName="rootComposite1" presStyleCnt="0"/>
      <dgm:spPr/>
    </dgm:pt>
    <dgm:pt modelId="{23D63A7E-F292-48F5-8B0A-11F2DF8F9E84}" type="pres">
      <dgm:prSet presAssocID="{084CFD0A-1C5C-431C-B890-17B8245059B5}" presName="rootText1" presStyleLbl="node0" presStyleIdx="0" presStyleCnt="1">
        <dgm:presLayoutVars>
          <dgm:chPref val="3"/>
        </dgm:presLayoutVars>
      </dgm:prSet>
      <dgm:spPr/>
    </dgm:pt>
    <dgm:pt modelId="{964222B2-327B-4B7A-9D4F-8C8352E9A713}" type="pres">
      <dgm:prSet presAssocID="{084CFD0A-1C5C-431C-B890-17B8245059B5}" presName="rootConnector1" presStyleLbl="node1" presStyleIdx="0" presStyleCnt="0"/>
      <dgm:spPr/>
    </dgm:pt>
    <dgm:pt modelId="{D3BAF25D-649F-4EF7-BA57-9325F68503CB}" type="pres">
      <dgm:prSet presAssocID="{084CFD0A-1C5C-431C-B890-17B8245059B5}" presName="hierChild2" presStyleCnt="0"/>
      <dgm:spPr/>
    </dgm:pt>
    <dgm:pt modelId="{299B626B-2524-447D-8CFA-DF64E47CF336}" type="pres">
      <dgm:prSet presAssocID="{391A4064-9C67-465B-9429-C60C4791185A}" presName="Name37" presStyleLbl="parChTrans1D2" presStyleIdx="0" presStyleCnt="3"/>
      <dgm:spPr/>
    </dgm:pt>
    <dgm:pt modelId="{542E374E-E022-4D7C-8122-69DADD468426}" type="pres">
      <dgm:prSet presAssocID="{F2D31C7E-012A-4780-8FB2-56182807A349}" presName="hierRoot2" presStyleCnt="0">
        <dgm:presLayoutVars>
          <dgm:hierBranch val="init"/>
        </dgm:presLayoutVars>
      </dgm:prSet>
      <dgm:spPr/>
    </dgm:pt>
    <dgm:pt modelId="{53357B74-2280-4493-A39D-CA6D3386113E}" type="pres">
      <dgm:prSet presAssocID="{F2D31C7E-012A-4780-8FB2-56182807A349}" presName="rootComposite" presStyleCnt="0"/>
      <dgm:spPr/>
    </dgm:pt>
    <dgm:pt modelId="{D9E14BDC-39E0-4848-872D-7E15293FEBCB}" type="pres">
      <dgm:prSet presAssocID="{F2D31C7E-012A-4780-8FB2-56182807A349}" presName="rootText" presStyleLbl="node2" presStyleIdx="0" presStyleCnt="3">
        <dgm:presLayoutVars>
          <dgm:chPref val="3"/>
        </dgm:presLayoutVars>
      </dgm:prSet>
      <dgm:spPr/>
    </dgm:pt>
    <dgm:pt modelId="{E42A2ECD-6277-4277-9769-836DC8CA66B3}" type="pres">
      <dgm:prSet presAssocID="{F2D31C7E-012A-4780-8FB2-56182807A349}" presName="rootConnector" presStyleLbl="node2" presStyleIdx="0" presStyleCnt="3"/>
      <dgm:spPr/>
    </dgm:pt>
    <dgm:pt modelId="{F88095E6-967F-40C6-A7CB-C36FD5DF4678}" type="pres">
      <dgm:prSet presAssocID="{F2D31C7E-012A-4780-8FB2-56182807A349}" presName="hierChild4" presStyleCnt="0"/>
      <dgm:spPr/>
    </dgm:pt>
    <dgm:pt modelId="{947DE596-3D31-43BF-A126-3BB5DAD695DB}" type="pres">
      <dgm:prSet presAssocID="{F2D31C7E-012A-4780-8FB2-56182807A349}" presName="hierChild5" presStyleCnt="0"/>
      <dgm:spPr/>
    </dgm:pt>
    <dgm:pt modelId="{653E50F3-FA64-4BB0-8D11-21B2F39AD28F}" type="pres">
      <dgm:prSet presAssocID="{4634BABA-B14C-49CC-ACBB-34877EB82244}" presName="Name37" presStyleLbl="parChTrans1D2" presStyleIdx="1" presStyleCnt="3"/>
      <dgm:spPr/>
    </dgm:pt>
    <dgm:pt modelId="{39E7BF7B-1D1F-4B77-8EF4-0BC1F61A19A9}" type="pres">
      <dgm:prSet presAssocID="{1864965C-89E8-4E62-A5E8-4F4CB42BC6B4}" presName="hierRoot2" presStyleCnt="0">
        <dgm:presLayoutVars>
          <dgm:hierBranch val="init"/>
        </dgm:presLayoutVars>
      </dgm:prSet>
      <dgm:spPr/>
    </dgm:pt>
    <dgm:pt modelId="{E6E5F54A-AC49-4E75-85F3-9C9CD055BAEA}" type="pres">
      <dgm:prSet presAssocID="{1864965C-89E8-4E62-A5E8-4F4CB42BC6B4}" presName="rootComposite" presStyleCnt="0"/>
      <dgm:spPr/>
    </dgm:pt>
    <dgm:pt modelId="{5391E810-0260-47EA-9295-4A998989AF58}" type="pres">
      <dgm:prSet presAssocID="{1864965C-89E8-4E62-A5E8-4F4CB42BC6B4}" presName="rootText" presStyleLbl="node2" presStyleIdx="1" presStyleCnt="3">
        <dgm:presLayoutVars>
          <dgm:chPref val="3"/>
        </dgm:presLayoutVars>
      </dgm:prSet>
      <dgm:spPr/>
    </dgm:pt>
    <dgm:pt modelId="{5E1F1587-690A-4B43-BC5B-5E6CD6DE519D}" type="pres">
      <dgm:prSet presAssocID="{1864965C-89E8-4E62-A5E8-4F4CB42BC6B4}" presName="rootConnector" presStyleLbl="node2" presStyleIdx="1" presStyleCnt="3"/>
      <dgm:spPr/>
    </dgm:pt>
    <dgm:pt modelId="{56D30CF6-7528-4565-9C86-44547285B0FB}" type="pres">
      <dgm:prSet presAssocID="{1864965C-89E8-4E62-A5E8-4F4CB42BC6B4}" presName="hierChild4" presStyleCnt="0"/>
      <dgm:spPr/>
    </dgm:pt>
    <dgm:pt modelId="{861546CE-9852-4E03-B5B5-E50C5E4B7123}" type="pres">
      <dgm:prSet presAssocID="{1864965C-89E8-4E62-A5E8-4F4CB42BC6B4}" presName="hierChild5" presStyleCnt="0"/>
      <dgm:spPr/>
    </dgm:pt>
    <dgm:pt modelId="{BDC445E0-5EFC-47C3-927B-1A56C82ABA45}" type="pres">
      <dgm:prSet presAssocID="{989F7E3B-4CB0-409B-A537-ED4E7DF966BE}" presName="Name37" presStyleLbl="parChTrans1D2" presStyleIdx="2" presStyleCnt="3"/>
      <dgm:spPr/>
    </dgm:pt>
    <dgm:pt modelId="{92260C42-7D39-4009-8204-E2876F8B8441}" type="pres">
      <dgm:prSet presAssocID="{D5331170-3722-467C-A6A2-1550B1DFB047}" presName="hierRoot2" presStyleCnt="0">
        <dgm:presLayoutVars>
          <dgm:hierBranch val="init"/>
        </dgm:presLayoutVars>
      </dgm:prSet>
      <dgm:spPr/>
    </dgm:pt>
    <dgm:pt modelId="{0301C3AA-FF43-4A45-959A-A3607FB3EB68}" type="pres">
      <dgm:prSet presAssocID="{D5331170-3722-467C-A6A2-1550B1DFB047}" presName="rootComposite" presStyleCnt="0"/>
      <dgm:spPr/>
    </dgm:pt>
    <dgm:pt modelId="{150B3669-ECA1-4839-AADD-90D9553B802D}" type="pres">
      <dgm:prSet presAssocID="{D5331170-3722-467C-A6A2-1550B1DFB047}" presName="rootText" presStyleLbl="node2" presStyleIdx="2" presStyleCnt="3">
        <dgm:presLayoutVars>
          <dgm:chPref val="3"/>
        </dgm:presLayoutVars>
      </dgm:prSet>
      <dgm:spPr/>
    </dgm:pt>
    <dgm:pt modelId="{C8D62D30-B864-472B-AB19-C1A5EC804638}" type="pres">
      <dgm:prSet presAssocID="{D5331170-3722-467C-A6A2-1550B1DFB047}" presName="rootConnector" presStyleLbl="node2" presStyleIdx="2" presStyleCnt="3"/>
      <dgm:spPr/>
    </dgm:pt>
    <dgm:pt modelId="{42C6BBEC-1937-4677-8F61-347BB16F8A82}" type="pres">
      <dgm:prSet presAssocID="{D5331170-3722-467C-A6A2-1550B1DFB047}" presName="hierChild4" presStyleCnt="0"/>
      <dgm:spPr/>
    </dgm:pt>
    <dgm:pt modelId="{9D6D1597-A8DC-4B97-8E42-FEBE2BA82F8B}" type="pres">
      <dgm:prSet presAssocID="{D5331170-3722-467C-A6A2-1550B1DFB047}" presName="hierChild5" presStyleCnt="0"/>
      <dgm:spPr/>
    </dgm:pt>
    <dgm:pt modelId="{6A1CEF66-E704-45AD-9B54-4D894423267C}" type="pres">
      <dgm:prSet presAssocID="{60DBDDB0-0E97-477E-808E-CB50768D8E57}" presName="Name111" presStyleLbl="parChTrans1D3" presStyleIdx="0" presStyleCnt="2"/>
      <dgm:spPr/>
    </dgm:pt>
    <dgm:pt modelId="{B7EF5570-FCB8-4E66-BD3B-DE82627F2D1A}" type="pres">
      <dgm:prSet presAssocID="{326F8FBC-E9DF-4D0E-BBAF-78EE7833E9FA}" presName="hierRoot3" presStyleCnt="0">
        <dgm:presLayoutVars>
          <dgm:hierBranch val="init"/>
        </dgm:presLayoutVars>
      </dgm:prSet>
      <dgm:spPr/>
    </dgm:pt>
    <dgm:pt modelId="{45798252-0C7A-449C-B7A8-9437F81D05EC}" type="pres">
      <dgm:prSet presAssocID="{326F8FBC-E9DF-4D0E-BBAF-78EE7833E9FA}" presName="rootComposite3" presStyleCnt="0"/>
      <dgm:spPr/>
    </dgm:pt>
    <dgm:pt modelId="{AAB74BE8-C955-4FC4-9B85-924EA2DFE9F7}" type="pres">
      <dgm:prSet presAssocID="{326F8FBC-E9DF-4D0E-BBAF-78EE7833E9FA}" presName="rootText3" presStyleLbl="asst2" presStyleIdx="0" presStyleCnt="2">
        <dgm:presLayoutVars>
          <dgm:chPref val="3"/>
        </dgm:presLayoutVars>
      </dgm:prSet>
      <dgm:spPr/>
    </dgm:pt>
    <dgm:pt modelId="{05C5BF46-BDD0-4C41-9117-D4C7AFDF120D}" type="pres">
      <dgm:prSet presAssocID="{326F8FBC-E9DF-4D0E-BBAF-78EE7833E9FA}" presName="rootConnector3" presStyleLbl="asst2" presStyleIdx="0" presStyleCnt="2"/>
      <dgm:spPr/>
    </dgm:pt>
    <dgm:pt modelId="{98F40E12-D631-4E5B-A4AB-9EDE2D5F0296}" type="pres">
      <dgm:prSet presAssocID="{326F8FBC-E9DF-4D0E-BBAF-78EE7833E9FA}" presName="hierChild6" presStyleCnt="0"/>
      <dgm:spPr/>
    </dgm:pt>
    <dgm:pt modelId="{C2DB0773-7BF1-4C39-8355-6B581E257BEE}" type="pres">
      <dgm:prSet presAssocID="{326F8FBC-E9DF-4D0E-BBAF-78EE7833E9FA}" presName="hierChild7" presStyleCnt="0"/>
      <dgm:spPr/>
    </dgm:pt>
    <dgm:pt modelId="{5382F522-44BD-4F0D-9E43-001D8F787DEA}" type="pres">
      <dgm:prSet presAssocID="{558B5C97-ED96-41E0-9B5A-1813DC4DCA6F}" presName="Name111" presStyleLbl="parChTrans1D3" presStyleIdx="1" presStyleCnt="2"/>
      <dgm:spPr/>
    </dgm:pt>
    <dgm:pt modelId="{DCAE8B2B-B998-4BE8-B6EC-AF7D67AE504A}" type="pres">
      <dgm:prSet presAssocID="{B5F4C421-411B-4335-BF86-5C7B8298D72E}" presName="hierRoot3" presStyleCnt="0">
        <dgm:presLayoutVars>
          <dgm:hierBranch val="init"/>
        </dgm:presLayoutVars>
      </dgm:prSet>
      <dgm:spPr/>
    </dgm:pt>
    <dgm:pt modelId="{265DA2C1-ED55-4FE5-BE9C-E07848FC692F}" type="pres">
      <dgm:prSet presAssocID="{B5F4C421-411B-4335-BF86-5C7B8298D72E}" presName="rootComposite3" presStyleCnt="0"/>
      <dgm:spPr/>
    </dgm:pt>
    <dgm:pt modelId="{D550D61D-E456-4651-A510-7A5A541BB289}" type="pres">
      <dgm:prSet presAssocID="{B5F4C421-411B-4335-BF86-5C7B8298D72E}" presName="rootText3" presStyleLbl="asst2" presStyleIdx="1" presStyleCnt="2">
        <dgm:presLayoutVars>
          <dgm:chPref val="3"/>
        </dgm:presLayoutVars>
      </dgm:prSet>
      <dgm:spPr/>
    </dgm:pt>
    <dgm:pt modelId="{36C769D0-BEC1-47A4-A473-D465A9666251}" type="pres">
      <dgm:prSet presAssocID="{B5F4C421-411B-4335-BF86-5C7B8298D72E}" presName="rootConnector3" presStyleLbl="asst2" presStyleIdx="1" presStyleCnt="2"/>
      <dgm:spPr/>
    </dgm:pt>
    <dgm:pt modelId="{0FCD8DFB-EBA8-4693-B208-973232FD2E88}" type="pres">
      <dgm:prSet presAssocID="{B5F4C421-411B-4335-BF86-5C7B8298D72E}" presName="hierChild6" presStyleCnt="0"/>
      <dgm:spPr/>
    </dgm:pt>
    <dgm:pt modelId="{4C58AD6B-F986-458F-BDFA-291DE2E5A580}" type="pres">
      <dgm:prSet presAssocID="{0E0D60F4-4523-4144-AAB0-D379C05D03F4}" presName="Name37" presStyleLbl="parChTrans1D4" presStyleIdx="0" presStyleCnt="1"/>
      <dgm:spPr/>
    </dgm:pt>
    <dgm:pt modelId="{295EF7B6-A7F6-4686-A682-E88109C8EC28}" type="pres">
      <dgm:prSet presAssocID="{9AD660F5-055E-4295-AD24-872C378936AE}" presName="hierRoot2" presStyleCnt="0">
        <dgm:presLayoutVars>
          <dgm:hierBranch val="init"/>
        </dgm:presLayoutVars>
      </dgm:prSet>
      <dgm:spPr/>
    </dgm:pt>
    <dgm:pt modelId="{F9401E4E-55BF-4B80-9830-E2F465D81B1B}" type="pres">
      <dgm:prSet presAssocID="{9AD660F5-055E-4295-AD24-872C378936AE}" presName="rootComposite" presStyleCnt="0"/>
      <dgm:spPr/>
    </dgm:pt>
    <dgm:pt modelId="{3AEB78A1-3E9E-4BE5-B0BE-DC0C5D1458BA}" type="pres">
      <dgm:prSet presAssocID="{9AD660F5-055E-4295-AD24-872C378936AE}" presName="rootText" presStyleLbl="node4" presStyleIdx="0" presStyleCnt="1">
        <dgm:presLayoutVars>
          <dgm:chPref val="3"/>
        </dgm:presLayoutVars>
      </dgm:prSet>
      <dgm:spPr/>
    </dgm:pt>
    <dgm:pt modelId="{4D415900-5399-4397-A7F6-6363C9A9FBF3}" type="pres">
      <dgm:prSet presAssocID="{9AD660F5-055E-4295-AD24-872C378936AE}" presName="rootConnector" presStyleLbl="node4" presStyleIdx="0" presStyleCnt="1"/>
      <dgm:spPr/>
    </dgm:pt>
    <dgm:pt modelId="{401A11BC-DAC9-4DA0-B494-91C558816781}" type="pres">
      <dgm:prSet presAssocID="{9AD660F5-055E-4295-AD24-872C378936AE}" presName="hierChild4" presStyleCnt="0"/>
      <dgm:spPr/>
    </dgm:pt>
    <dgm:pt modelId="{9C2D5404-C567-4E25-8C15-F670B05772E6}" type="pres">
      <dgm:prSet presAssocID="{9AD660F5-055E-4295-AD24-872C378936AE}" presName="hierChild5" presStyleCnt="0"/>
      <dgm:spPr/>
    </dgm:pt>
    <dgm:pt modelId="{7327EC38-B9DA-4835-BFC0-DE3ED5E25AAC}" type="pres">
      <dgm:prSet presAssocID="{B5F4C421-411B-4335-BF86-5C7B8298D72E}" presName="hierChild7" presStyleCnt="0"/>
      <dgm:spPr/>
    </dgm:pt>
    <dgm:pt modelId="{C60A1499-D117-404C-8FED-47C8303B61D1}" type="pres">
      <dgm:prSet presAssocID="{084CFD0A-1C5C-431C-B890-17B8245059B5}" presName="hierChild3" presStyleCnt="0"/>
      <dgm:spPr/>
    </dgm:pt>
  </dgm:ptLst>
  <dgm:cxnLst>
    <dgm:cxn modelId="{F75D7402-ED64-4CBC-82E2-78876535035A}" type="presOf" srcId="{60DBDDB0-0E97-477E-808E-CB50768D8E57}" destId="{6A1CEF66-E704-45AD-9B54-4D894423267C}" srcOrd="0" destOrd="0" presId="urn:microsoft.com/office/officeart/2005/8/layout/orgChart1"/>
    <dgm:cxn modelId="{CE9E1513-EA2C-4A7A-9A9C-5D8001B403EF}" type="presOf" srcId="{084CFD0A-1C5C-431C-B890-17B8245059B5}" destId="{23D63A7E-F292-48F5-8B0A-11F2DF8F9E84}" srcOrd="0" destOrd="0" presId="urn:microsoft.com/office/officeart/2005/8/layout/orgChart1"/>
    <dgm:cxn modelId="{7F39701B-CD93-418F-B368-E9CF594BF0D8}" type="presOf" srcId="{B5F4C421-411B-4335-BF86-5C7B8298D72E}" destId="{D550D61D-E456-4651-A510-7A5A541BB289}" srcOrd="0" destOrd="0" presId="urn:microsoft.com/office/officeart/2005/8/layout/orgChart1"/>
    <dgm:cxn modelId="{87762D1F-5047-4DE2-A501-76109B72ADF4}" type="presOf" srcId="{EE0954CA-21DA-4DF3-B960-23642E5253F0}" destId="{BC03CAFB-AE8C-470E-A57D-D7902492B3BD}" srcOrd="0" destOrd="0" presId="urn:microsoft.com/office/officeart/2005/8/layout/orgChart1"/>
    <dgm:cxn modelId="{D008062E-5C85-4A62-8D4B-F2387E8FF304}" type="presOf" srcId="{1864965C-89E8-4E62-A5E8-4F4CB42BC6B4}" destId="{5E1F1587-690A-4B43-BC5B-5E6CD6DE519D}" srcOrd="1" destOrd="0" presId="urn:microsoft.com/office/officeart/2005/8/layout/orgChart1"/>
    <dgm:cxn modelId="{4BCB915B-58C4-426A-8F90-1809DC8C2F9C}" srcId="{084CFD0A-1C5C-431C-B890-17B8245059B5}" destId="{F2D31C7E-012A-4780-8FB2-56182807A349}" srcOrd="0" destOrd="0" parTransId="{391A4064-9C67-465B-9429-C60C4791185A}" sibTransId="{0DCA3C61-8CF4-4657-8137-BBC3ACAAD03B}"/>
    <dgm:cxn modelId="{7782575F-BD1A-47C6-9073-B59CC24D86C8}" srcId="{084CFD0A-1C5C-431C-B890-17B8245059B5}" destId="{1864965C-89E8-4E62-A5E8-4F4CB42BC6B4}" srcOrd="1" destOrd="0" parTransId="{4634BABA-B14C-49CC-ACBB-34877EB82244}" sibTransId="{F703D80E-A1BA-4364-9EB0-ADA1568BED68}"/>
    <dgm:cxn modelId="{5C75FA41-5F38-4029-9F32-23732F4D8D98}" type="presOf" srcId="{F2D31C7E-012A-4780-8FB2-56182807A349}" destId="{D9E14BDC-39E0-4848-872D-7E15293FEBCB}" srcOrd="0" destOrd="0" presId="urn:microsoft.com/office/officeart/2005/8/layout/orgChart1"/>
    <dgm:cxn modelId="{4ADC2164-727D-4AAB-AC3A-E7969FE18907}" srcId="{084CFD0A-1C5C-431C-B890-17B8245059B5}" destId="{D5331170-3722-467C-A6A2-1550B1DFB047}" srcOrd="2" destOrd="0" parTransId="{989F7E3B-4CB0-409B-A537-ED4E7DF966BE}" sibTransId="{CCCA7D0D-9DF0-41C3-A776-5D659B60B0C8}"/>
    <dgm:cxn modelId="{47792D4A-6FFF-4BB6-9BEF-05B58418D577}" type="presOf" srcId="{D5331170-3722-467C-A6A2-1550B1DFB047}" destId="{150B3669-ECA1-4839-AADD-90D9553B802D}" srcOrd="0" destOrd="0" presId="urn:microsoft.com/office/officeart/2005/8/layout/orgChart1"/>
    <dgm:cxn modelId="{E7994F6E-15CA-4956-99B7-473D15D6AD64}" srcId="{EE0954CA-21DA-4DF3-B960-23642E5253F0}" destId="{084CFD0A-1C5C-431C-B890-17B8245059B5}" srcOrd="0" destOrd="0" parTransId="{B0A787C9-C6AC-43E4-BC5A-78D0BE0AEA21}" sibTransId="{0FF07172-618D-49B0-B7B0-190650EC151B}"/>
    <dgm:cxn modelId="{A6571270-42A3-40A4-90BE-32E3CDA36004}" srcId="{B5F4C421-411B-4335-BF86-5C7B8298D72E}" destId="{9AD660F5-055E-4295-AD24-872C378936AE}" srcOrd="0" destOrd="0" parTransId="{0E0D60F4-4523-4144-AAB0-D379C05D03F4}" sibTransId="{D7C84353-A132-4CF2-9154-8770FF6974A8}"/>
    <dgm:cxn modelId="{CB592972-B136-4D5E-8DB3-8F18012C5F02}" type="presOf" srcId="{9AD660F5-055E-4295-AD24-872C378936AE}" destId="{3AEB78A1-3E9E-4BE5-B0BE-DC0C5D1458BA}" srcOrd="0" destOrd="0" presId="urn:microsoft.com/office/officeart/2005/8/layout/orgChart1"/>
    <dgm:cxn modelId="{6B66E655-91A9-4F27-9BFE-2E46383FC28D}" type="presOf" srcId="{9AD660F5-055E-4295-AD24-872C378936AE}" destId="{4D415900-5399-4397-A7F6-6363C9A9FBF3}" srcOrd="1" destOrd="0" presId="urn:microsoft.com/office/officeart/2005/8/layout/orgChart1"/>
    <dgm:cxn modelId="{6E383F7A-5BF9-4149-BC8F-C90B08A6A278}" srcId="{D5331170-3722-467C-A6A2-1550B1DFB047}" destId="{B5F4C421-411B-4335-BF86-5C7B8298D72E}" srcOrd="1" destOrd="0" parTransId="{558B5C97-ED96-41E0-9B5A-1813DC4DCA6F}" sibTransId="{7364F007-CECC-40A7-AF79-7AC27ADD95D6}"/>
    <dgm:cxn modelId="{5186437B-8FF2-4FED-8F4C-B1521D1D86D2}" type="presOf" srcId="{326F8FBC-E9DF-4D0E-BBAF-78EE7833E9FA}" destId="{05C5BF46-BDD0-4C41-9117-D4C7AFDF120D}" srcOrd="1" destOrd="0" presId="urn:microsoft.com/office/officeart/2005/8/layout/orgChart1"/>
    <dgm:cxn modelId="{708EF685-8EE6-4AE2-8933-68A02A8C1D90}" type="presOf" srcId="{B5F4C421-411B-4335-BF86-5C7B8298D72E}" destId="{36C769D0-BEC1-47A4-A473-D465A9666251}" srcOrd="1" destOrd="0" presId="urn:microsoft.com/office/officeart/2005/8/layout/orgChart1"/>
    <dgm:cxn modelId="{C5926496-08FF-4B9A-8123-E4EEF7BB642C}" type="presOf" srcId="{F2D31C7E-012A-4780-8FB2-56182807A349}" destId="{E42A2ECD-6277-4277-9769-836DC8CA66B3}" srcOrd="1" destOrd="0" presId="urn:microsoft.com/office/officeart/2005/8/layout/orgChart1"/>
    <dgm:cxn modelId="{C332D8A0-9758-44F4-8923-225BA8F2C595}" type="presOf" srcId="{391A4064-9C67-465B-9429-C60C4791185A}" destId="{299B626B-2524-447D-8CFA-DF64E47CF336}" srcOrd="0" destOrd="0" presId="urn:microsoft.com/office/officeart/2005/8/layout/orgChart1"/>
    <dgm:cxn modelId="{5C7A60A4-2A29-4616-AC1B-91D0ACF0BB9F}" type="presOf" srcId="{0E0D60F4-4523-4144-AAB0-D379C05D03F4}" destId="{4C58AD6B-F986-458F-BDFA-291DE2E5A580}" srcOrd="0" destOrd="0" presId="urn:microsoft.com/office/officeart/2005/8/layout/orgChart1"/>
    <dgm:cxn modelId="{F771F1B2-B86B-432E-9038-4E566D0B9C77}" type="presOf" srcId="{989F7E3B-4CB0-409B-A537-ED4E7DF966BE}" destId="{BDC445E0-5EFC-47C3-927B-1A56C82ABA45}" srcOrd="0" destOrd="0" presId="urn:microsoft.com/office/officeart/2005/8/layout/orgChart1"/>
    <dgm:cxn modelId="{FC5560C1-A010-4768-8C37-DCC8599F4F2E}" type="presOf" srcId="{084CFD0A-1C5C-431C-B890-17B8245059B5}" destId="{964222B2-327B-4B7A-9D4F-8C8352E9A713}" srcOrd="1" destOrd="0" presId="urn:microsoft.com/office/officeart/2005/8/layout/orgChart1"/>
    <dgm:cxn modelId="{706B94CF-B25A-4575-B08F-09BE4927F057}" type="presOf" srcId="{1864965C-89E8-4E62-A5E8-4F4CB42BC6B4}" destId="{5391E810-0260-47EA-9295-4A998989AF58}" srcOrd="0" destOrd="0" presId="urn:microsoft.com/office/officeart/2005/8/layout/orgChart1"/>
    <dgm:cxn modelId="{2AE12DD0-52B7-430D-B444-D9B4CB963C23}" srcId="{D5331170-3722-467C-A6A2-1550B1DFB047}" destId="{326F8FBC-E9DF-4D0E-BBAF-78EE7833E9FA}" srcOrd="0" destOrd="0" parTransId="{60DBDDB0-0E97-477E-808E-CB50768D8E57}" sibTransId="{E37A7440-065F-4AB6-A8BD-3757C4B98D1C}"/>
    <dgm:cxn modelId="{CD613EDA-C655-4BC8-943E-273DE406F7A0}" type="presOf" srcId="{4634BABA-B14C-49CC-ACBB-34877EB82244}" destId="{653E50F3-FA64-4BB0-8D11-21B2F39AD28F}" srcOrd="0" destOrd="0" presId="urn:microsoft.com/office/officeart/2005/8/layout/orgChart1"/>
    <dgm:cxn modelId="{46828AEF-482F-4A9D-82A3-46AF659FD5BD}" type="presOf" srcId="{558B5C97-ED96-41E0-9B5A-1813DC4DCA6F}" destId="{5382F522-44BD-4F0D-9E43-001D8F787DEA}" srcOrd="0" destOrd="0" presId="urn:microsoft.com/office/officeart/2005/8/layout/orgChart1"/>
    <dgm:cxn modelId="{405A2DF2-B2F7-4E28-BD4C-C73056856D65}" type="presOf" srcId="{D5331170-3722-467C-A6A2-1550B1DFB047}" destId="{C8D62D30-B864-472B-AB19-C1A5EC804638}" srcOrd="1" destOrd="0" presId="urn:microsoft.com/office/officeart/2005/8/layout/orgChart1"/>
    <dgm:cxn modelId="{2C0F88FB-C64B-4903-95FA-FD40AA969DC9}" type="presOf" srcId="{326F8FBC-E9DF-4D0E-BBAF-78EE7833E9FA}" destId="{AAB74BE8-C955-4FC4-9B85-924EA2DFE9F7}" srcOrd="0" destOrd="0" presId="urn:microsoft.com/office/officeart/2005/8/layout/orgChart1"/>
    <dgm:cxn modelId="{649BF474-93FD-4715-84DB-AD6EF12A4B37}" type="presParOf" srcId="{BC03CAFB-AE8C-470E-A57D-D7902492B3BD}" destId="{378D67BD-2BA8-47A2-A1D9-77FE3A045564}" srcOrd="0" destOrd="0" presId="urn:microsoft.com/office/officeart/2005/8/layout/orgChart1"/>
    <dgm:cxn modelId="{4D31B9DC-5836-4E97-914A-1E84C9651AEA}" type="presParOf" srcId="{378D67BD-2BA8-47A2-A1D9-77FE3A045564}" destId="{42BC9B81-1A83-4BF3-896E-B522C2260F51}" srcOrd="0" destOrd="0" presId="urn:microsoft.com/office/officeart/2005/8/layout/orgChart1"/>
    <dgm:cxn modelId="{BB880E2F-A452-4751-8A22-F66C840DD64D}" type="presParOf" srcId="{42BC9B81-1A83-4BF3-896E-B522C2260F51}" destId="{23D63A7E-F292-48F5-8B0A-11F2DF8F9E84}" srcOrd="0" destOrd="0" presId="urn:microsoft.com/office/officeart/2005/8/layout/orgChart1"/>
    <dgm:cxn modelId="{89DBC682-663D-45A5-BCA3-FF321F3E6F56}" type="presParOf" srcId="{42BC9B81-1A83-4BF3-896E-B522C2260F51}" destId="{964222B2-327B-4B7A-9D4F-8C8352E9A713}" srcOrd="1" destOrd="0" presId="urn:microsoft.com/office/officeart/2005/8/layout/orgChart1"/>
    <dgm:cxn modelId="{0E6C9014-4819-4AD9-9B20-49E2629D75D8}" type="presParOf" srcId="{378D67BD-2BA8-47A2-A1D9-77FE3A045564}" destId="{D3BAF25D-649F-4EF7-BA57-9325F68503CB}" srcOrd="1" destOrd="0" presId="urn:microsoft.com/office/officeart/2005/8/layout/orgChart1"/>
    <dgm:cxn modelId="{526F0FEF-E75E-4D40-8CEC-258732614BE3}" type="presParOf" srcId="{D3BAF25D-649F-4EF7-BA57-9325F68503CB}" destId="{299B626B-2524-447D-8CFA-DF64E47CF336}" srcOrd="0" destOrd="0" presId="urn:microsoft.com/office/officeart/2005/8/layout/orgChart1"/>
    <dgm:cxn modelId="{D7399CD1-E737-4E72-8D8A-2460A330B692}" type="presParOf" srcId="{D3BAF25D-649F-4EF7-BA57-9325F68503CB}" destId="{542E374E-E022-4D7C-8122-69DADD468426}" srcOrd="1" destOrd="0" presId="urn:microsoft.com/office/officeart/2005/8/layout/orgChart1"/>
    <dgm:cxn modelId="{AE179394-A456-47EB-9880-997C4B66ED4B}" type="presParOf" srcId="{542E374E-E022-4D7C-8122-69DADD468426}" destId="{53357B74-2280-4493-A39D-CA6D3386113E}" srcOrd="0" destOrd="0" presId="urn:microsoft.com/office/officeart/2005/8/layout/orgChart1"/>
    <dgm:cxn modelId="{D588425A-D810-4079-A431-ECDD2CB2610C}" type="presParOf" srcId="{53357B74-2280-4493-A39D-CA6D3386113E}" destId="{D9E14BDC-39E0-4848-872D-7E15293FEBCB}" srcOrd="0" destOrd="0" presId="urn:microsoft.com/office/officeart/2005/8/layout/orgChart1"/>
    <dgm:cxn modelId="{BF617562-87B2-4953-B694-C606A490D6FD}" type="presParOf" srcId="{53357B74-2280-4493-A39D-CA6D3386113E}" destId="{E42A2ECD-6277-4277-9769-836DC8CA66B3}" srcOrd="1" destOrd="0" presId="urn:microsoft.com/office/officeart/2005/8/layout/orgChart1"/>
    <dgm:cxn modelId="{F5911312-A7B0-4D10-A023-1ECF8F90FA34}" type="presParOf" srcId="{542E374E-E022-4D7C-8122-69DADD468426}" destId="{F88095E6-967F-40C6-A7CB-C36FD5DF4678}" srcOrd="1" destOrd="0" presId="urn:microsoft.com/office/officeart/2005/8/layout/orgChart1"/>
    <dgm:cxn modelId="{16FAA9F3-29FA-421F-BFAD-F5E0A734BA9E}" type="presParOf" srcId="{542E374E-E022-4D7C-8122-69DADD468426}" destId="{947DE596-3D31-43BF-A126-3BB5DAD695DB}" srcOrd="2" destOrd="0" presId="urn:microsoft.com/office/officeart/2005/8/layout/orgChart1"/>
    <dgm:cxn modelId="{C5424D12-855D-43B2-B6E0-E510C2E92185}" type="presParOf" srcId="{D3BAF25D-649F-4EF7-BA57-9325F68503CB}" destId="{653E50F3-FA64-4BB0-8D11-21B2F39AD28F}" srcOrd="2" destOrd="0" presId="urn:microsoft.com/office/officeart/2005/8/layout/orgChart1"/>
    <dgm:cxn modelId="{3391EF22-74E4-423A-9967-8E8DBECC0A68}" type="presParOf" srcId="{D3BAF25D-649F-4EF7-BA57-9325F68503CB}" destId="{39E7BF7B-1D1F-4B77-8EF4-0BC1F61A19A9}" srcOrd="3" destOrd="0" presId="urn:microsoft.com/office/officeart/2005/8/layout/orgChart1"/>
    <dgm:cxn modelId="{D371AD70-C944-4316-83D5-B48465697E42}" type="presParOf" srcId="{39E7BF7B-1D1F-4B77-8EF4-0BC1F61A19A9}" destId="{E6E5F54A-AC49-4E75-85F3-9C9CD055BAEA}" srcOrd="0" destOrd="0" presId="urn:microsoft.com/office/officeart/2005/8/layout/orgChart1"/>
    <dgm:cxn modelId="{26F7CB3C-0D5E-4C04-B2D9-EB2E8BC1A344}" type="presParOf" srcId="{E6E5F54A-AC49-4E75-85F3-9C9CD055BAEA}" destId="{5391E810-0260-47EA-9295-4A998989AF58}" srcOrd="0" destOrd="0" presId="urn:microsoft.com/office/officeart/2005/8/layout/orgChart1"/>
    <dgm:cxn modelId="{7B973955-6CFF-4D44-96FC-F0B6D09E5882}" type="presParOf" srcId="{E6E5F54A-AC49-4E75-85F3-9C9CD055BAEA}" destId="{5E1F1587-690A-4B43-BC5B-5E6CD6DE519D}" srcOrd="1" destOrd="0" presId="urn:microsoft.com/office/officeart/2005/8/layout/orgChart1"/>
    <dgm:cxn modelId="{8176A111-C12F-4868-8835-63D1EBA1816B}" type="presParOf" srcId="{39E7BF7B-1D1F-4B77-8EF4-0BC1F61A19A9}" destId="{56D30CF6-7528-4565-9C86-44547285B0FB}" srcOrd="1" destOrd="0" presId="urn:microsoft.com/office/officeart/2005/8/layout/orgChart1"/>
    <dgm:cxn modelId="{6F11779D-E3CC-4C77-924C-8A0E7A7ED0E7}" type="presParOf" srcId="{39E7BF7B-1D1F-4B77-8EF4-0BC1F61A19A9}" destId="{861546CE-9852-4E03-B5B5-E50C5E4B7123}" srcOrd="2" destOrd="0" presId="urn:microsoft.com/office/officeart/2005/8/layout/orgChart1"/>
    <dgm:cxn modelId="{B909C7CA-90BC-4B85-A18C-45446710C534}" type="presParOf" srcId="{D3BAF25D-649F-4EF7-BA57-9325F68503CB}" destId="{BDC445E0-5EFC-47C3-927B-1A56C82ABA45}" srcOrd="4" destOrd="0" presId="urn:microsoft.com/office/officeart/2005/8/layout/orgChart1"/>
    <dgm:cxn modelId="{F42E33E5-7A28-4A7A-A558-52F95594D805}" type="presParOf" srcId="{D3BAF25D-649F-4EF7-BA57-9325F68503CB}" destId="{92260C42-7D39-4009-8204-E2876F8B8441}" srcOrd="5" destOrd="0" presId="urn:microsoft.com/office/officeart/2005/8/layout/orgChart1"/>
    <dgm:cxn modelId="{21966F5A-FE73-4AFF-9186-64E62A098372}" type="presParOf" srcId="{92260C42-7D39-4009-8204-E2876F8B8441}" destId="{0301C3AA-FF43-4A45-959A-A3607FB3EB68}" srcOrd="0" destOrd="0" presId="urn:microsoft.com/office/officeart/2005/8/layout/orgChart1"/>
    <dgm:cxn modelId="{159C29AC-1199-463D-B350-F3D83230ABE9}" type="presParOf" srcId="{0301C3AA-FF43-4A45-959A-A3607FB3EB68}" destId="{150B3669-ECA1-4839-AADD-90D9553B802D}" srcOrd="0" destOrd="0" presId="urn:microsoft.com/office/officeart/2005/8/layout/orgChart1"/>
    <dgm:cxn modelId="{C18A54D7-A216-48A5-BD06-C3C6CBCEBE9E}" type="presParOf" srcId="{0301C3AA-FF43-4A45-959A-A3607FB3EB68}" destId="{C8D62D30-B864-472B-AB19-C1A5EC804638}" srcOrd="1" destOrd="0" presId="urn:microsoft.com/office/officeart/2005/8/layout/orgChart1"/>
    <dgm:cxn modelId="{D7ECC40B-853B-4CEC-A295-07DF98C224DB}" type="presParOf" srcId="{92260C42-7D39-4009-8204-E2876F8B8441}" destId="{42C6BBEC-1937-4677-8F61-347BB16F8A82}" srcOrd="1" destOrd="0" presId="urn:microsoft.com/office/officeart/2005/8/layout/orgChart1"/>
    <dgm:cxn modelId="{78932639-00A5-447A-9BD8-EEA473A3C1DC}" type="presParOf" srcId="{92260C42-7D39-4009-8204-E2876F8B8441}" destId="{9D6D1597-A8DC-4B97-8E42-FEBE2BA82F8B}" srcOrd="2" destOrd="0" presId="urn:microsoft.com/office/officeart/2005/8/layout/orgChart1"/>
    <dgm:cxn modelId="{25B61422-D0C9-488A-BE51-53F6061998D6}" type="presParOf" srcId="{9D6D1597-A8DC-4B97-8E42-FEBE2BA82F8B}" destId="{6A1CEF66-E704-45AD-9B54-4D894423267C}" srcOrd="0" destOrd="0" presId="urn:microsoft.com/office/officeart/2005/8/layout/orgChart1"/>
    <dgm:cxn modelId="{CCB3A85F-C1BB-4E51-AC73-D85E14683D0D}" type="presParOf" srcId="{9D6D1597-A8DC-4B97-8E42-FEBE2BA82F8B}" destId="{B7EF5570-FCB8-4E66-BD3B-DE82627F2D1A}" srcOrd="1" destOrd="0" presId="urn:microsoft.com/office/officeart/2005/8/layout/orgChart1"/>
    <dgm:cxn modelId="{EFB1E22D-75AE-4F14-B5F8-D39E2947A5AA}" type="presParOf" srcId="{B7EF5570-FCB8-4E66-BD3B-DE82627F2D1A}" destId="{45798252-0C7A-449C-B7A8-9437F81D05EC}" srcOrd="0" destOrd="0" presId="urn:microsoft.com/office/officeart/2005/8/layout/orgChart1"/>
    <dgm:cxn modelId="{B3F01803-FC72-4E66-B349-FD7F7FB51B69}" type="presParOf" srcId="{45798252-0C7A-449C-B7A8-9437F81D05EC}" destId="{AAB74BE8-C955-4FC4-9B85-924EA2DFE9F7}" srcOrd="0" destOrd="0" presId="urn:microsoft.com/office/officeart/2005/8/layout/orgChart1"/>
    <dgm:cxn modelId="{922BCA52-C737-4775-ACA4-54CB93CE0397}" type="presParOf" srcId="{45798252-0C7A-449C-B7A8-9437F81D05EC}" destId="{05C5BF46-BDD0-4C41-9117-D4C7AFDF120D}" srcOrd="1" destOrd="0" presId="urn:microsoft.com/office/officeart/2005/8/layout/orgChart1"/>
    <dgm:cxn modelId="{06D76448-9D83-4E39-BD01-1EEEB3B2F269}" type="presParOf" srcId="{B7EF5570-FCB8-4E66-BD3B-DE82627F2D1A}" destId="{98F40E12-D631-4E5B-A4AB-9EDE2D5F0296}" srcOrd="1" destOrd="0" presId="urn:microsoft.com/office/officeart/2005/8/layout/orgChart1"/>
    <dgm:cxn modelId="{90699B1C-661C-4975-99BB-F34388950909}" type="presParOf" srcId="{B7EF5570-FCB8-4E66-BD3B-DE82627F2D1A}" destId="{C2DB0773-7BF1-4C39-8355-6B581E257BEE}" srcOrd="2" destOrd="0" presId="urn:microsoft.com/office/officeart/2005/8/layout/orgChart1"/>
    <dgm:cxn modelId="{CFB6FEFC-13FD-48FA-B896-9C1C7919E2DC}" type="presParOf" srcId="{9D6D1597-A8DC-4B97-8E42-FEBE2BA82F8B}" destId="{5382F522-44BD-4F0D-9E43-001D8F787DEA}" srcOrd="2" destOrd="0" presId="urn:microsoft.com/office/officeart/2005/8/layout/orgChart1"/>
    <dgm:cxn modelId="{F89CAD49-4D53-4F04-928F-23DC9F98F4FC}" type="presParOf" srcId="{9D6D1597-A8DC-4B97-8E42-FEBE2BA82F8B}" destId="{DCAE8B2B-B998-4BE8-B6EC-AF7D67AE504A}" srcOrd="3" destOrd="0" presId="urn:microsoft.com/office/officeart/2005/8/layout/orgChart1"/>
    <dgm:cxn modelId="{2B93AD93-3F05-4025-8D28-CDD611FC46C2}" type="presParOf" srcId="{DCAE8B2B-B998-4BE8-B6EC-AF7D67AE504A}" destId="{265DA2C1-ED55-4FE5-BE9C-E07848FC692F}" srcOrd="0" destOrd="0" presId="urn:microsoft.com/office/officeart/2005/8/layout/orgChart1"/>
    <dgm:cxn modelId="{3FA1E5FC-B9DE-4630-A6B5-94B62A8437EB}" type="presParOf" srcId="{265DA2C1-ED55-4FE5-BE9C-E07848FC692F}" destId="{D550D61D-E456-4651-A510-7A5A541BB289}" srcOrd="0" destOrd="0" presId="urn:microsoft.com/office/officeart/2005/8/layout/orgChart1"/>
    <dgm:cxn modelId="{840EE23D-C7F7-4B43-BB43-114AF3CC3B6C}" type="presParOf" srcId="{265DA2C1-ED55-4FE5-BE9C-E07848FC692F}" destId="{36C769D0-BEC1-47A4-A473-D465A9666251}" srcOrd="1" destOrd="0" presId="urn:microsoft.com/office/officeart/2005/8/layout/orgChart1"/>
    <dgm:cxn modelId="{D9894EBF-8F10-495F-9F4B-60B3260EBD0A}" type="presParOf" srcId="{DCAE8B2B-B998-4BE8-B6EC-AF7D67AE504A}" destId="{0FCD8DFB-EBA8-4693-B208-973232FD2E88}" srcOrd="1" destOrd="0" presId="urn:microsoft.com/office/officeart/2005/8/layout/orgChart1"/>
    <dgm:cxn modelId="{4C231B4F-854A-4059-A2D2-DD9B3AE7570C}" type="presParOf" srcId="{0FCD8DFB-EBA8-4693-B208-973232FD2E88}" destId="{4C58AD6B-F986-458F-BDFA-291DE2E5A580}" srcOrd="0" destOrd="0" presId="urn:microsoft.com/office/officeart/2005/8/layout/orgChart1"/>
    <dgm:cxn modelId="{34DE14AC-7B9D-4D7B-9A52-246C2A109BE3}" type="presParOf" srcId="{0FCD8DFB-EBA8-4693-B208-973232FD2E88}" destId="{295EF7B6-A7F6-4686-A682-E88109C8EC28}" srcOrd="1" destOrd="0" presId="urn:microsoft.com/office/officeart/2005/8/layout/orgChart1"/>
    <dgm:cxn modelId="{FB8512F0-F994-4B2D-8549-17E30104D788}" type="presParOf" srcId="{295EF7B6-A7F6-4686-A682-E88109C8EC28}" destId="{F9401E4E-55BF-4B80-9830-E2F465D81B1B}" srcOrd="0" destOrd="0" presId="urn:microsoft.com/office/officeart/2005/8/layout/orgChart1"/>
    <dgm:cxn modelId="{68324928-FE08-42A6-96D5-D6A75A18E7D2}" type="presParOf" srcId="{F9401E4E-55BF-4B80-9830-E2F465D81B1B}" destId="{3AEB78A1-3E9E-4BE5-B0BE-DC0C5D1458BA}" srcOrd="0" destOrd="0" presId="urn:microsoft.com/office/officeart/2005/8/layout/orgChart1"/>
    <dgm:cxn modelId="{5BF5CCF8-968A-4472-99F2-DAC8C9027D70}" type="presParOf" srcId="{F9401E4E-55BF-4B80-9830-E2F465D81B1B}" destId="{4D415900-5399-4397-A7F6-6363C9A9FBF3}" srcOrd="1" destOrd="0" presId="urn:microsoft.com/office/officeart/2005/8/layout/orgChart1"/>
    <dgm:cxn modelId="{3D7396F3-AEC8-4348-B4FC-4CE33F1A2B91}" type="presParOf" srcId="{295EF7B6-A7F6-4686-A682-E88109C8EC28}" destId="{401A11BC-DAC9-4DA0-B494-91C558816781}" srcOrd="1" destOrd="0" presId="urn:microsoft.com/office/officeart/2005/8/layout/orgChart1"/>
    <dgm:cxn modelId="{1538CABD-DC8C-4645-97F0-F8F76B091309}" type="presParOf" srcId="{295EF7B6-A7F6-4686-A682-E88109C8EC28}" destId="{9C2D5404-C567-4E25-8C15-F670B05772E6}" srcOrd="2" destOrd="0" presId="urn:microsoft.com/office/officeart/2005/8/layout/orgChart1"/>
    <dgm:cxn modelId="{759760B8-3C28-4C50-9907-7BDB15F7A167}" type="presParOf" srcId="{DCAE8B2B-B998-4BE8-B6EC-AF7D67AE504A}" destId="{7327EC38-B9DA-4835-BFC0-DE3ED5E25AAC}" srcOrd="2" destOrd="0" presId="urn:microsoft.com/office/officeart/2005/8/layout/orgChart1"/>
    <dgm:cxn modelId="{D6E6168D-AE6E-4867-9A87-B4757BA60ED9}" type="presParOf" srcId="{378D67BD-2BA8-47A2-A1D9-77FE3A045564}" destId="{C60A1499-D117-404C-8FED-47C8303B61D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23912C6-74EF-40B6-B67A-1C49878122C7}"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C141E223-1E84-4AAA-844E-F6C2996C9AFC}">
      <dgm:prSet phldrT="[Text]" custT="1"/>
      <dgm:spPr>
        <a:solidFill>
          <a:schemeClr val="accent6">
            <a:lumMod val="60000"/>
            <a:lumOff val="40000"/>
          </a:schemeClr>
        </a:solidFill>
      </dgm:spPr>
      <dgm:t>
        <a:bodyPr/>
        <a:lstStyle/>
        <a:p>
          <a:r>
            <a:rPr lang="en-US" sz="2000" b="1" dirty="0" err="1">
              <a:solidFill>
                <a:schemeClr val="accent1"/>
              </a:solidFill>
              <a:latin typeface="Arial" panose="020B0604020202020204" pitchFamily="34" charset="0"/>
              <a:cs typeface="Arial" panose="020B0604020202020204" pitchFamily="34" charset="0"/>
            </a:rPr>
            <a:t>Việc</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làm</a:t>
          </a:r>
          <a:endParaRPr lang="en-US" sz="2000" b="1" dirty="0">
            <a:solidFill>
              <a:schemeClr val="accent1"/>
            </a:solidFill>
            <a:latin typeface="Arial" panose="020B0604020202020204" pitchFamily="34" charset="0"/>
            <a:cs typeface="Arial" panose="020B0604020202020204" pitchFamily="34" charset="0"/>
          </a:endParaRPr>
        </a:p>
      </dgm:t>
    </dgm:pt>
    <dgm:pt modelId="{40DBDB63-6120-49F3-AEFA-4949F0DC4404}" type="parTrans" cxnId="{BDB8FD5F-40A2-4337-B90E-12204ABCE113}">
      <dgm:prSet/>
      <dgm:spPr/>
      <dgm:t>
        <a:bodyPr/>
        <a:lstStyle/>
        <a:p>
          <a:endParaRPr lang="en-US"/>
        </a:p>
      </dgm:t>
    </dgm:pt>
    <dgm:pt modelId="{4EF85314-20D7-4F28-A18E-08821CE085D3}" type="sibTrans" cxnId="{BDB8FD5F-40A2-4337-B90E-12204ABCE113}">
      <dgm:prSet/>
      <dgm:spPr/>
      <dgm:t>
        <a:bodyPr/>
        <a:lstStyle/>
        <a:p>
          <a:endParaRPr lang="en-US"/>
        </a:p>
      </dgm:t>
    </dgm:pt>
    <dgm:pt modelId="{F930DFFE-B97D-42C0-BA9D-4F58BCEACB68}">
      <dgm:prSet phldrT="[Tex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Tiêu</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chuẩn</a:t>
          </a:r>
          <a:r>
            <a:rPr lang="en-US" sz="180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năng</a:t>
          </a:r>
          <a:r>
            <a:rPr lang="en-US" sz="1800" b="0" dirty="0">
              <a:solidFill>
                <a:schemeClr val="tx1"/>
              </a:solidFill>
              <a:latin typeface="Arial" panose="020B0604020202020204" pitchFamily="34" charset="0"/>
              <a:cs typeface="Arial" panose="020B0604020202020204" pitchFamily="34" charset="0"/>
            </a:rPr>
            <a:t> </a:t>
          </a:r>
          <a:r>
            <a:rPr lang="en-US" sz="1800" b="0" dirty="0" err="1">
              <a:solidFill>
                <a:schemeClr val="tx1"/>
              </a:solidFill>
              <a:latin typeface="Arial" panose="020B0604020202020204" pitchFamily="34" charset="0"/>
              <a:cs typeface="Arial" panose="020B0604020202020204" pitchFamily="34" charset="0"/>
            </a:rPr>
            <a:t>lực</a:t>
          </a:r>
          <a:r>
            <a:rPr lang="en-US" sz="1800" b="0" dirty="0">
              <a:solidFill>
                <a:schemeClr val="tx1"/>
              </a:solidFill>
              <a:latin typeface="Arial" panose="020B0604020202020204" pitchFamily="34" charset="0"/>
              <a:cs typeface="Arial" panose="020B0604020202020204" pitchFamily="34" charset="0"/>
            </a:rPr>
            <a:t> </a:t>
          </a:r>
          <a:r>
            <a:rPr lang="en-US" sz="1800" dirty="0">
              <a:solidFill>
                <a:schemeClr val="tx1"/>
              </a:solidFill>
              <a:latin typeface="Arial" panose="020B0604020202020204" pitchFamily="34" charset="0"/>
              <a:cs typeface="Arial" panose="020B0604020202020204" pitchFamily="34" charset="0"/>
            </a:rPr>
            <a:t>thực </a:t>
          </a:r>
          <a:r>
            <a:rPr lang="en-US" sz="1800" dirty="0" err="1">
              <a:solidFill>
                <a:schemeClr val="tx1"/>
              </a:solidFill>
              <a:latin typeface="Arial" panose="020B0604020202020204" pitchFamily="34" charset="0"/>
              <a:cs typeface="Arial" panose="020B0604020202020204" pitchFamily="34" charset="0"/>
            </a:rPr>
            <a:t>hiện</a:t>
          </a:r>
          <a:endParaRPr lang="en-US" sz="1800" dirty="0">
            <a:solidFill>
              <a:schemeClr val="tx1"/>
            </a:solidFill>
            <a:latin typeface="Arial" panose="020B0604020202020204" pitchFamily="34" charset="0"/>
            <a:cs typeface="Arial" panose="020B0604020202020204" pitchFamily="34" charset="0"/>
          </a:endParaRPr>
        </a:p>
      </dgm:t>
    </dgm:pt>
    <dgm:pt modelId="{3EB86BC2-5900-45A1-9389-8EE8A44B5F3A}" type="parTrans" cxnId="{A5EDD0D8-6F33-46B4-8AAF-7E3DE03D62D9}">
      <dgm:prSet/>
      <dgm:spPr/>
      <dgm:t>
        <a:bodyPr/>
        <a:lstStyle/>
        <a:p>
          <a:endParaRPr lang="en-US"/>
        </a:p>
      </dgm:t>
    </dgm:pt>
    <dgm:pt modelId="{16C73500-75E8-4E70-99EF-292FC7751ED3}" type="sibTrans" cxnId="{A5EDD0D8-6F33-46B4-8AAF-7E3DE03D62D9}">
      <dgm:prSet/>
      <dgm:spPr/>
      <dgm:t>
        <a:bodyPr/>
        <a:lstStyle/>
        <a:p>
          <a:endParaRPr lang="en-US"/>
        </a:p>
      </dgm:t>
    </dgm:pt>
    <dgm:pt modelId="{436103E2-F374-4FDA-8C27-30C958332682}">
      <dgm:prSet phldrT="[Tex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Đánh</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giá</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thiếu</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hụt</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năng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lực</a:t>
          </a:r>
          <a:endParaRPr lang="en-US" sz="1800" dirty="0">
            <a:solidFill>
              <a:schemeClr val="tx1"/>
            </a:solidFill>
            <a:latin typeface="Arial" panose="020B0604020202020204" pitchFamily="34" charset="0"/>
            <a:cs typeface="Arial" panose="020B0604020202020204" pitchFamily="34" charset="0"/>
          </a:endParaRPr>
        </a:p>
      </dgm:t>
    </dgm:pt>
    <dgm:pt modelId="{0E89FE63-5C05-4CDD-8E8C-5ADDDE3FF63F}" type="parTrans" cxnId="{C888BC2B-51BD-45FC-99CB-615E41B73532}">
      <dgm:prSet/>
      <dgm:spPr/>
      <dgm:t>
        <a:bodyPr/>
        <a:lstStyle/>
        <a:p>
          <a:endParaRPr lang="en-US"/>
        </a:p>
      </dgm:t>
    </dgm:pt>
    <dgm:pt modelId="{41E7925F-8472-4776-870D-B4851597397A}" type="sibTrans" cxnId="{C888BC2B-51BD-45FC-99CB-615E41B73532}">
      <dgm:prSet/>
      <dgm:spPr/>
      <dgm:t>
        <a:bodyPr/>
        <a:lstStyle/>
        <a:p>
          <a:endParaRPr lang="en-US"/>
        </a:p>
      </dgm:t>
    </dgm:pt>
    <dgm:pt modelId="{5D0F2547-4D3A-4A40-A959-745072717DFD}">
      <dgm:prSe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Đặc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điểm</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đào</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tạo</a:t>
          </a:r>
          <a:endParaRPr lang="en-US" sz="1800" dirty="0">
            <a:solidFill>
              <a:schemeClr val="tx1"/>
            </a:solidFill>
            <a:latin typeface="Arial" panose="020B0604020202020204" pitchFamily="34" charset="0"/>
            <a:cs typeface="Arial" panose="020B0604020202020204" pitchFamily="34" charset="0"/>
          </a:endParaRPr>
        </a:p>
      </dgm:t>
    </dgm:pt>
    <dgm:pt modelId="{F5453EE1-E5F0-4FCB-98F0-83CC2CA832A2}" type="parTrans" cxnId="{53308F93-5045-4F1D-A29D-860E87BF0607}">
      <dgm:prSet/>
      <dgm:spPr/>
      <dgm:t>
        <a:bodyPr/>
        <a:lstStyle/>
        <a:p>
          <a:endParaRPr lang="en-US"/>
        </a:p>
      </dgm:t>
    </dgm:pt>
    <dgm:pt modelId="{14D9968D-954E-468B-B108-5F2A065160D8}" type="sibTrans" cxnId="{53308F93-5045-4F1D-A29D-860E87BF0607}">
      <dgm:prSet/>
      <dgm:spPr/>
      <dgm:t>
        <a:bodyPr/>
        <a:lstStyle/>
        <a:p>
          <a:endParaRPr lang="en-US"/>
        </a:p>
      </dgm:t>
    </dgm:pt>
    <dgm:pt modelId="{929C0FB8-0337-4110-85AA-196401A56FE7}">
      <dgm:prSet custT="1"/>
      <dgm:spPr>
        <a:solidFill>
          <a:schemeClr val="accent6">
            <a:lumMod val="60000"/>
            <a:lumOff val="40000"/>
          </a:schemeClr>
        </a:solidFill>
      </dgm:spPr>
      <dgm:t>
        <a:bodyPr/>
        <a:lstStyle/>
        <a:p>
          <a:r>
            <a:rPr lang="en-US" sz="1800" dirty="0" err="1">
              <a:solidFill>
                <a:schemeClr val="tx1"/>
              </a:solidFill>
              <a:latin typeface="Arial" panose="020B0604020202020204" pitchFamily="34" charset="0"/>
              <a:cs typeface="Arial" panose="020B0604020202020204" pitchFamily="34" charset="0"/>
            </a:rPr>
            <a:t>Chương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trình</a:t>
          </a:r>
          <a:r>
            <a:rPr lang="en-US" sz="1800" dirty="0">
              <a:solidFill>
                <a:schemeClr val="tx1"/>
              </a:solidFill>
              <a:latin typeface="Arial" panose="020B0604020202020204" pitchFamily="34" charset="0"/>
              <a:cs typeface="Arial" panose="020B0604020202020204" pitchFamily="34" charset="0"/>
            </a:rPr>
            <a:t>/ học </a:t>
          </a:r>
          <a:r>
            <a:rPr lang="en-US" sz="1800" dirty="0" err="1">
              <a:solidFill>
                <a:schemeClr val="tx1"/>
              </a:solidFill>
              <a:latin typeface="Arial" panose="020B0604020202020204" pitchFamily="34" charset="0"/>
              <a:cs typeface="Arial" panose="020B0604020202020204" pitchFamily="34" charset="0"/>
            </a:rPr>
            <a:t>liệu</a:t>
          </a:r>
          <a:endParaRPr lang="en-US" sz="1800" dirty="0">
            <a:solidFill>
              <a:schemeClr val="tx1"/>
            </a:solidFill>
            <a:latin typeface="Arial" panose="020B0604020202020204" pitchFamily="34" charset="0"/>
            <a:cs typeface="Arial" panose="020B0604020202020204" pitchFamily="34" charset="0"/>
          </a:endParaRPr>
        </a:p>
      </dgm:t>
    </dgm:pt>
    <dgm:pt modelId="{E3070294-E8FA-4538-85D5-B30E9A0B17E7}" type="parTrans" cxnId="{E5253FB4-464C-4997-A9E1-51958D238F9C}">
      <dgm:prSet/>
      <dgm:spPr/>
      <dgm:t>
        <a:bodyPr/>
        <a:lstStyle/>
        <a:p>
          <a:endParaRPr lang="en-US"/>
        </a:p>
      </dgm:t>
    </dgm:pt>
    <dgm:pt modelId="{F217A9F3-A244-4E40-B9C4-30328778C01C}" type="sibTrans" cxnId="{E5253FB4-464C-4997-A9E1-51958D238F9C}">
      <dgm:prSet/>
      <dgm:spPr/>
      <dgm:t>
        <a:bodyPr/>
        <a:lstStyle/>
        <a:p>
          <a:endParaRPr lang="en-US"/>
        </a:p>
      </dgm:t>
    </dgm:pt>
    <dgm:pt modelId="{37BC2250-9516-4D56-8764-47155BF10B37}" type="pres">
      <dgm:prSet presAssocID="{C23912C6-74EF-40B6-B67A-1C49878122C7}" presName="Name0" presStyleCnt="0">
        <dgm:presLayoutVars>
          <dgm:dir/>
          <dgm:resizeHandles val="exact"/>
        </dgm:presLayoutVars>
      </dgm:prSet>
      <dgm:spPr/>
    </dgm:pt>
    <dgm:pt modelId="{E337279A-31FA-4222-ADE3-A8BACAD1BED3}" type="pres">
      <dgm:prSet presAssocID="{C141E223-1E84-4AAA-844E-F6C2996C9AFC}" presName="node" presStyleLbl="node1" presStyleIdx="0" presStyleCnt="5" custScaleX="53881" custScaleY="32545">
        <dgm:presLayoutVars>
          <dgm:bulletEnabled val="1"/>
        </dgm:presLayoutVars>
      </dgm:prSet>
      <dgm:spPr/>
    </dgm:pt>
    <dgm:pt modelId="{D74C8F6E-E677-4D15-8788-C62E07424897}" type="pres">
      <dgm:prSet presAssocID="{4EF85314-20D7-4F28-A18E-08821CE085D3}" presName="sibTrans" presStyleLbl="sibTrans2D1" presStyleIdx="0" presStyleCnt="4" custScaleX="163651" custScaleY="15826" custLinFactNeighborX="-3108" custLinFactNeighborY="1924"/>
      <dgm:spPr/>
    </dgm:pt>
    <dgm:pt modelId="{75379429-9D31-464C-9719-4689078E7766}" type="pres">
      <dgm:prSet presAssocID="{4EF85314-20D7-4F28-A18E-08821CE085D3}" presName="connectorText" presStyleLbl="sibTrans2D1" presStyleIdx="0" presStyleCnt="4"/>
      <dgm:spPr/>
    </dgm:pt>
    <dgm:pt modelId="{3F369488-1A78-46CF-AF63-23DAF5EDCC68}" type="pres">
      <dgm:prSet presAssocID="{F930DFFE-B97D-42C0-BA9D-4F58BCEACB68}" presName="node" presStyleLbl="node1" presStyleIdx="1" presStyleCnt="5" custScaleX="62760" custScaleY="35811" custLinFactNeighborX="-95889" custLinFactNeighborY="1899">
        <dgm:presLayoutVars>
          <dgm:bulletEnabled val="1"/>
        </dgm:presLayoutVars>
      </dgm:prSet>
      <dgm:spPr/>
    </dgm:pt>
    <dgm:pt modelId="{DA14B384-064E-48FA-9562-34D3C5C42278}" type="pres">
      <dgm:prSet presAssocID="{16C73500-75E8-4E70-99EF-292FC7751ED3}" presName="sibTrans" presStyleLbl="sibTrans2D1" presStyleIdx="1" presStyleCnt="4" custFlipVert="1" custScaleX="123687" custScaleY="20872"/>
      <dgm:spPr/>
    </dgm:pt>
    <dgm:pt modelId="{A8B06EB3-668A-4A3C-9FCA-3000ACE180FE}" type="pres">
      <dgm:prSet presAssocID="{16C73500-75E8-4E70-99EF-292FC7751ED3}" presName="connectorText" presStyleLbl="sibTrans2D1" presStyleIdx="1" presStyleCnt="4"/>
      <dgm:spPr/>
    </dgm:pt>
    <dgm:pt modelId="{5FE6938F-FDAB-4E58-B488-912EFAAF5E24}" type="pres">
      <dgm:prSet presAssocID="{436103E2-F374-4FDA-8C27-30C958332682}" presName="node" presStyleLbl="node1" presStyleIdx="2" presStyleCnt="5" custScaleX="51973" custScaleY="47898" custLinFactX="-20987" custLinFactNeighborX="-100000" custLinFactNeighborY="-162">
        <dgm:presLayoutVars>
          <dgm:bulletEnabled val="1"/>
        </dgm:presLayoutVars>
      </dgm:prSet>
      <dgm:spPr/>
    </dgm:pt>
    <dgm:pt modelId="{F897B6AF-81D1-432F-A6A2-058C6B6EA64D}" type="pres">
      <dgm:prSet presAssocID="{41E7925F-8472-4776-870D-B4851597397A}" presName="sibTrans" presStyleLbl="sibTrans2D1" presStyleIdx="2" presStyleCnt="4" custScaleX="129038" custScaleY="19095"/>
      <dgm:spPr/>
    </dgm:pt>
    <dgm:pt modelId="{C1A88D5F-0078-4E42-BF80-4270F9652CD1}" type="pres">
      <dgm:prSet presAssocID="{41E7925F-8472-4776-870D-B4851597397A}" presName="connectorText" presStyleLbl="sibTrans2D1" presStyleIdx="2" presStyleCnt="4"/>
      <dgm:spPr/>
    </dgm:pt>
    <dgm:pt modelId="{F523494C-C94C-48FC-987B-0F5146DBD4D2}" type="pres">
      <dgm:prSet presAssocID="{5D0F2547-4D3A-4A40-A959-745072717DFD}" presName="node" presStyleLbl="node1" presStyleIdx="3" presStyleCnt="5" custScaleX="56782" custScaleY="31786" custLinFactX="-38288" custLinFactNeighborX="-100000">
        <dgm:presLayoutVars>
          <dgm:bulletEnabled val="1"/>
        </dgm:presLayoutVars>
      </dgm:prSet>
      <dgm:spPr/>
    </dgm:pt>
    <dgm:pt modelId="{660AA4AC-7C44-40E4-B9A9-171753EC22BD}" type="pres">
      <dgm:prSet presAssocID="{14D9968D-954E-468B-B108-5F2A065160D8}" presName="sibTrans" presStyleLbl="sibTrans2D1" presStyleIdx="3" presStyleCnt="4" custScaleX="106052" custScaleY="19408"/>
      <dgm:spPr/>
    </dgm:pt>
    <dgm:pt modelId="{1CD2513C-0D20-49C7-9A64-0DEADEE1866F}" type="pres">
      <dgm:prSet presAssocID="{14D9968D-954E-468B-B108-5F2A065160D8}" presName="connectorText" presStyleLbl="sibTrans2D1" presStyleIdx="3" presStyleCnt="4"/>
      <dgm:spPr/>
    </dgm:pt>
    <dgm:pt modelId="{41923BAC-6EEE-46EA-A241-71C598885615}" type="pres">
      <dgm:prSet presAssocID="{929C0FB8-0337-4110-85AA-196401A56FE7}" presName="node" presStyleLbl="node1" presStyleIdx="4" presStyleCnt="5" custScaleX="67233" custScaleY="31786" custLinFactX="-65869" custLinFactNeighborX="-100000">
        <dgm:presLayoutVars>
          <dgm:bulletEnabled val="1"/>
        </dgm:presLayoutVars>
      </dgm:prSet>
      <dgm:spPr/>
    </dgm:pt>
  </dgm:ptLst>
  <dgm:cxnLst>
    <dgm:cxn modelId="{1D17880D-4E3F-492E-B45C-E9EB8AF5F4B3}" type="presOf" srcId="{436103E2-F374-4FDA-8C27-30C958332682}" destId="{5FE6938F-FDAB-4E58-B488-912EFAAF5E24}" srcOrd="0" destOrd="0" presId="urn:microsoft.com/office/officeart/2005/8/layout/process1"/>
    <dgm:cxn modelId="{1796F010-85E4-4A57-9435-E5798F14B13D}" type="presOf" srcId="{5D0F2547-4D3A-4A40-A959-745072717DFD}" destId="{F523494C-C94C-48FC-987B-0F5146DBD4D2}" srcOrd="0" destOrd="0" presId="urn:microsoft.com/office/officeart/2005/8/layout/process1"/>
    <dgm:cxn modelId="{63B66A19-DE61-4926-9F23-880158D5F50C}" type="presOf" srcId="{16C73500-75E8-4E70-99EF-292FC7751ED3}" destId="{DA14B384-064E-48FA-9562-34D3C5C42278}" srcOrd="0" destOrd="0" presId="urn:microsoft.com/office/officeart/2005/8/layout/process1"/>
    <dgm:cxn modelId="{C888BC2B-51BD-45FC-99CB-615E41B73532}" srcId="{C23912C6-74EF-40B6-B67A-1C49878122C7}" destId="{436103E2-F374-4FDA-8C27-30C958332682}" srcOrd="2" destOrd="0" parTransId="{0E89FE63-5C05-4CDD-8E8C-5ADDDE3FF63F}" sibTransId="{41E7925F-8472-4776-870D-B4851597397A}"/>
    <dgm:cxn modelId="{17CC262F-7D0A-41DF-B5FB-1F2AEB5C8C46}" type="presOf" srcId="{929C0FB8-0337-4110-85AA-196401A56FE7}" destId="{41923BAC-6EEE-46EA-A241-71C598885615}" srcOrd="0" destOrd="0" presId="urn:microsoft.com/office/officeart/2005/8/layout/process1"/>
    <dgm:cxn modelId="{BDB8FD5F-40A2-4337-B90E-12204ABCE113}" srcId="{C23912C6-74EF-40B6-B67A-1C49878122C7}" destId="{C141E223-1E84-4AAA-844E-F6C2996C9AFC}" srcOrd="0" destOrd="0" parTransId="{40DBDB63-6120-49F3-AEFA-4949F0DC4404}" sibTransId="{4EF85314-20D7-4F28-A18E-08821CE085D3}"/>
    <dgm:cxn modelId="{89DAB944-B5A2-4648-8F03-34A59AD748F4}" type="presOf" srcId="{41E7925F-8472-4776-870D-B4851597397A}" destId="{C1A88D5F-0078-4E42-BF80-4270F9652CD1}" srcOrd="1" destOrd="0" presId="urn:microsoft.com/office/officeart/2005/8/layout/process1"/>
    <dgm:cxn modelId="{2A8F2447-4C4D-42D9-9E36-F8390FAFA28A}" type="presOf" srcId="{4EF85314-20D7-4F28-A18E-08821CE085D3}" destId="{75379429-9D31-464C-9719-4689078E7766}" srcOrd="1" destOrd="0" presId="urn:microsoft.com/office/officeart/2005/8/layout/process1"/>
    <dgm:cxn modelId="{61FA426E-3F9A-4D9D-8EE6-2E5F01B985EA}" type="presOf" srcId="{C141E223-1E84-4AAA-844E-F6C2996C9AFC}" destId="{E337279A-31FA-4222-ADE3-A8BACAD1BED3}" srcOrd="0" destOrd="0" presId="urn:microsoft.com/office/officeart/2005/8/layout/process1"/>
    <dgm:cxn modelId="{627FB581-5A60-4477-9A1B-95F6D51876E6}" type="presOf" srcId="{4EF85314-20D7-4F28-A18E-08821CE085D3}" destId="{D74C8F6E-E677-4D15-8788-C62E07424897}" srcOrd="0" destOrd="0" presId="urn:microsoft.com/office/officeart/2005/8/layout/process1"/>
    <dgm:cxn modelId="{AD3D4F82-2485-4BB8-9397-9BE8806E74EC}" type="presOf" srcId="{16C73500-75E8-4E70-99EF-292FC7751ED3}" destId="{A8B06EB3-668A-4A3C-9FCA-3000ACE180FE}" srcOrd="1" destOrd="0" presId="urn:microsoft.com/office/officeart/2005/8/layout/process1"/>
    <dgm:cxn modelId="{4D602883-8EF2-49B9-B4B7-E00922FDFA1D}" type="presOf" srcId="{C23912C6-74EF-40B6-B67A-1C49878122C7}" destId="{37BC2250-9516-4D56-8764-47155BF10B37}" srcOrd="0" destOrd="0" presId="urn:microsoft.com/office/officeart/2005/8/layout/process1"/>
    <dgm:cxn modelId="{EB7E818A-A262-4AD5-8A19-575447D46B4F}" type="presOf" srcId="{41E7925F-8472-4776-870D-B4851597397A}" destId="{F897B6AF-81D1-432F-A6A2-058C6B6EA64D}" srcOrd="0" destOrd="0" presId="urn:microsoft.com/office/officeart/2005/8/layout/process1"/>
    <dgm:cxn modelId="{53308F93-5045-4F1D-A29D-860E87BF0607}" srcId="{C23912C6-74EF-40B6-B67A-1C49878122C7}" destId="{5D0F2547-4D3A-4A40-A959-745072717DFD}" srcOrd="3" destOrd="0" parTransId="{F5453EE1-E5F0-4FCB-98F0-83CC2CA832A2}" sibTransId="{14D9968D-954E-468B-B108-5F2A065160D8}"/>
    <dgm:cxn modelId="{E5253FB4-464C-4997-A9E1-51958D238F9C}" srcId="{C23912C6-74EF-40B6-B67A-1C49878122C7}" destId="{929C0FB8-0337-4110-85AA-196401A56FE7}" srcOrd="4" destOrd="0" parTransId="{E3070294-E8FA-4538-85D5-B30E9A0B17E7}" sibTransId="{F217A9F3-A244-4E40-B9C4-30328778C01C}"/>
    <dgm:cxn modelId="{A5EDD0D8-6F33-46B4-8AAF-7E3DE03D62D9}" srcId="{C23912C6-74EF-40B6-B67A-1C49878122C7}" destId="{F930DFFE-B97D-42C0-BA9D-4F58BCEACB68}" srcOrd="1" destOrd="0" parTransId="{3EB86BC2-5900-45A1-9389-8EE8A44B5F3A}" sibTransId="{16C73500-75E8-4E70-99EF-292FC7751ED3}"/>
    <dgm:cxn modelId="{ECB7DCDD-EF52-400B-AABD-79B0157AC704}" type="presOf" srcId="{14D9968D-954E-468B-B108-5F2A065160D8}" destId="{660AA4AC-7C44-40E4-B9A9-171753EC22BD}" srcOrd="0" destOrd="0" presId="urn:microsoft.com/office/officeart/2005/8/layout/process1"/>
    <dgm:cxn modelId="{C414ECE1-84C2-4DDB-B96F-C934CC11FF68}" type="presOf" srcId="{14D9968D-954E-468B-B108-5F2A065160D8}" destId="{1CD2513C-0D20-49C7-9A64-0DEADEE1866F}" srcOrd="1" destOrd="0" presId="urn:microsoft.com/office/officeart/2005/8/layout/process1"/>
    <dgm:cxn modelId="{6BE097FF-090F-4231-80E5-B43874FE9FCC}" type="presOf" srcId="{F930DFFE-B97D-42C0-BA9D-4F58BCEACB68}" destId="{3F369488-1A78-46CF-AF63-23DAF5EDCC68}" srcOrd="0" destOrd="0" presId="urn:microsoft.com/office/officeart/2005/8/layout/process1"/>
    <dgm:cxn modelId="{7CAAABE8-C669-49A9-9AAE-B8348C29FAEE}" type="presParOf" srcId="{37BC2250-9516-4D56-8764-47155BF10B37}" destId="{E337279A-31FA-4222-ADE3-A8BACAD1BED3}" srcOrd="0" destOrd="0" presId="urn:microsoft.com/office/officeart/2005/8/layout/process1"/>
    <dgm:cxn modelId="{FBCF16F0-4F36-4511-A757-42DD3B7E06C6}" type="presParOf" srcId="{37BC2250-9516-4D56-8764-47155BF10B37}" destId="{D74C8F6E-E677-4D15-8788-C62E07424897}" srcOrd="1" destOrd="0" presId="urn:microsoft.com/office/officeart/2005/8/layout/process1"/>
    <dgm:cxn modelId="{F0834A48-F659-43D2-9E39-A258B769A752}" type="presParOf" srcId="{D74C8F6E-E677-4D15-8788-C62E07424897}" destId="{75379429-9D31-464C-9719-4689078E7766}" srcOrd="0" destOrd="0" presId="urn:microsoft.com/office/officeart/2005/8/layout/process1"/>
    <dgm:cxn modelId="{BC2CB004-C0EB-433F-869A-9DABE6D496B6}" type="presParOf" srcId="{37BC2250-9516-4D56-8764-47155BF10B37}" destId="{3F369488-1A78-46CF-AF63-23DAF5EDCC68}" srcOrd="2" destOrd="0" presId="urn:microsoft.com/office/officeart/2005/8/layout/process1"/>
    <dgm:cxn modelId="{5D56B338-3397-4B5E-8FC5-0CF95B419CC6}" type="presParOf" srcId="{37BC2250-9516-4D56-8764-47155BF10B37}" destId="{DA14B384-064E-48FA-9562-34D3C5C42278}" srcOrd="3" destOrd="0" presId="urn:microsoft.com/office/officeart/2005/8/layout/process1"/>
    <dgm:cxn modelId="{FD85367B-B561-499A-99B2-1E233B0C5285}" type="presParOf" srcId="{DA14B384-064E-48FA-9562-34D3C5C42278}" destId="{A8B06EB3-668A-4A3C-9FCA-3000ACE180FE}" srcOrd="0" destOrd="0" presId="urn:microsoft.com/office/officeart/2005/8/layout/process1"/>
    <dgm:cxn modelId="{E2A68BA9-1A23-4497-9D2A-E254A2ABB860}" type="presParOf" srcId="{37BC2250-9516-4D56-8764-47155BF10B37}" destId="{5FE6938F-FDAB-4E58-B488-912EFAAF5E24}" srcOrd="4" destOrd="0" presId="urn:microsoft.com/office/officeart/2005/8/layout/process1"/>
    <dgm:cxn modelId="{320E8CB4-59D7-417F-B661-1FD33C60C147}" type="presParOf" srcId="{37BC2250-9516-4D56-8764-47155BF10B37}" destId="{F897B6AF-81D1-432F-A6A2-058C6B6EA64D}" srcOrd="5" destOrd="0" presId="urn:microsoft.com/office/officeart/2005/8/layout/process1"/>
    <dgm:cxn modelId="{21DC6F38-E95E-4767-9513-20A7164B12EF}" type="presParOf" srcId="{F897B6AF-81D1-432F-A6A2-058C6B6EA64D}" destId="{C1A88D5F-0078-4E42-BF80-4270F9652CD1}" srcOrd="0" destOrd="0" presId="urn:microsoft.com/office/officeart/2005/8/layout/process1"/>
    <dgm:cxn modelId="{0B1E589A-512E-4CD0-9479-BF18FEC920AF}" type="presParOf" srcId="{37BC2250-9516-4D56-8764-47155BF10B37}" destId="{F523494C-C94C-48FC-987B-0F5146DBD4D2}" srcOrd="6" destOrd="0" presId="urn:microsoft.com/office/officeart/2005/8/layout/process1"/>
    <dgm:cxn modelId="{91CA2B5E-6383-4980-9C28-E5431B542F1D}" type="presParOf" srcId="{37BC2250-9516-4D56-8764-47155BF10B37}" destId="{660AA4AC-7C44-40E4-B9A9-171753EC22BD}" srcOrd="7" destOrd="0" presId="urn:microsoft.com/office/officeart/2005/8/layout/process1"/>
    <dgm:cxn modelId="{487758FB-7AF0-48D5-ABAA-FC3B73777538}" type="presParOf" srcId="{660AA4AC-7C44-40E4-B9A9-171753EC22BD}" destId="{1CD2513C-0D20-49C7-9A64-0DEADEE1866F}" srcOrd="0" destOrd="0" presId="urn:microsoft.com/office/officeart/2005/8/layout/process1"/>
    <dgm:cxn modelId="{B1E84974-18AF-411E-A9F6-382225A5A862}" type="presParOf" srcId="{37BC2250-9516-4D56-8764-47155BF10B37}" destId="{41923BAC-6EEE-46EA-A241-71C598885615}" srcOrd="8" destOrd="0" presId="urn:microsoft.com/office/officeart/2005/8/layout/process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C9CCBA-0553-461E-91FE-774F58779B5B}">
      <dsp:nvSpPr>
        <dsp:cNvPr id="0" name=""/>
        <dsp:cNvSpPr/>
      </dsp:nvSpPr>
      <dsp:spPr>
        <a:xfrm>
          <a:off x="2270095" y="0"/>
          <a:ext cx="3548354" cy="2885851"/>
        </a:xfrm>
        <a:prstGeom prst="trapezoid">
          <a:avLst>
            <a:gd name="adj" fmla="val 61478"/>
          </a:avLst>
        </a:prstGeom>
        <a:solidFill>
          <a:schemeClr val="accent1">
            <a:lumMod val="20000"/>
            <a:lumOff val="80000"/>
          </a:schemeClr>
        </a:solidFill>
        <a:ln w="15875" cap="rnd" cmpd="sng" algn="ctr">
          <a:solidFill>
            <a:schemeClr val="accent2">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n-US" sz="1800" kern="1200" dirty="0">
            <a:latin typeface="Arial" panose="020B0604020202020204" pitchFamily="34" charset="0"/>
            <a:cs typeface="Arial" panose="020B0604020202020204" pitchFamily="34" charset="0"/>
          </a:endParaRPr>
        </a:p>
        <a:p>
          <a:pPr marL="0" lvl="0" indent="0" algn="ctr" defTabSz="800100">
            <a:lnSpc>
              <a:spcPct val="90000"/>
            </a:lnSpc>
            <a:spcBef>
              <a:spcPct val="0"/>
            </a:spcBef>
            <a:spcAft>
              <a:spcPct val="35000"/>
            </a:spcAft>
            <a:buNone/>
          </a:pPr>
          <a:endParaRPr lang="en-US" sz="1800" kern="1200" dirty="0">
            <a:latin typeface="Arial" panose="020B0604020202020204" pitchFamily="34" charset="0"/>
            <a:cs typeface="Arial" panose="020B0604020202020204" pitchFamily="34" charset="0"/>
          </a:endParaRPr>
        </a:p>
        <a:p>
          <a:pPr marL="0" lvl="0" indent="0" algn="ctr" defTabSz="800100">
            <a:lnSpc>
              <a:spcPct val="90000"/>
            </a:lnSpc>
            <a:spcBef>
              <a:spcPct val="0"/>
            </a:spcBef>
            <a:spcAft>
              <a:spcPct val="35000"/>
            </a:spcAft>
            <a:buNone/>
          </a:pPr>
          <a:endParaRPr lang="en-US" sz="1800" kern="1200" dirty="0">
            <a:latin typeface="Arial" panose="020B0604020202020204" pitchFamily="34" charset="0"/>
            <a:cs typeface="Arial" panose="020B0604020202020204" pitchFamily="34" charset="0"/>
          </a:endParaRPr>
        </a:p>
        <a:p>
          <a:pPr marL="0" lvl="0" indent="0" algn="ctr" defTabSz="800100">
            <a:lnSpc>
              <a:spcPct val="90000"/>
            </a:lnSpc>
            <a:spcBef>
              <a:spcPct val="0"/>
            </a:spcBef>
            <a:spcAft>
              <a:spcPct val="35000"/>
            </a:spcAft>
            <a:buNone/>
          </a:pPr>
          <a:r>
            <a:rPr lang="en-US" sz="2400" b="1" kern="1200" dirty="0" err="1">
              <a:latin typeface="Arial" panose="020B0604020202020204" pitchFamily="34" charset="0"/>
              <a:cs typeface="Arial" panose="020B0604020202020204" pitchFamily="34" charset="0"/>
            </a:rPr>
            <a:t>Luật</a:t>
          </a:r>
          <a:endParaRPr lang="en-US" sz="2400" b="1" kern="1200" dirty="0">
            <a:latin typeface="Arial" panose="020B0604020202020204" pitchFamily="34" charset="0"/>
            <a:cs typeface="Arial" panose="020B0604020202020204" pitchFamily="34" charset="0"/>
          </a:endParaRPr>
        </a:p>
        <a:p>
          <a:pPr marL="0" lvl="0" indent="0" algn="ctr" defTabSz="800100">
            <a:lnSpc>
              <a:spcPct val="90000"/>
            </a:lnSpc>
            <a:spcBef>
              <a:spcPct val="0"/>
            </a:spcBef>
            <a:spcAft>
              <a:spcPct val="35000"/>
            </a:spcAft>
            <a:buNone/>
          </a:pPr>
          <a:r>
            <a:rPr lang="en-US" sz="1800" b="1" kern="1200" dirty="0" err="1">
              <a:latin typeface="Arial" panose="020B0604020202020204" pitchFamily="34" charset="0"/>
              <a:cs typeface="Arial" panose="020B0604020202020204" pitchFamily="34" charset="0"/>
            </a:rPr>
            <a:t>Giáo</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dục</a:t>
          </a:r>
          <a:endParaRPr lang="en-US" sz="1800" b="1" kern="1200" dirty="0">
            <a:latin typeface="Arial" panose="020B0604020202020204" pitchFamily="34" charset="0"/>
            <a:cs typeface="Arial" panose="020B0604020202020204" pitchFamily="34" charset="0"/>
          </a:endParaRPr>
        </a:p>
        <a:p>
          <a:pPr marL="0" lvl="0" indent="0" algn="ctr" defTabSz="800100">
            <a:lnSpc>
              <a:spcPct val="90000"/>
            </a:lnSpc>
            <a:spcBef>
              <a:spcPct val="0"/>
            </a:spcBef>
            <a:spcAft>
              <a:spcPct val="35000"/>
            </a:spcAft>
            <a:buNone/>
          </a:pPr>
          <a:r>
            <a:rPr lang="en-US" sz="1800" b="1" kern="1200" dirty="0" err="1">
              <a:latin typeface="Arial" panose="020B0604020202020204" pitchFamily="34" charset="0"/>
              <a:cs typeface="Arial" panose="020B0604020202020204" pitchFamily="34" charset="0"/>
            </a:rPr>
            <a:t>Giáo</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dục</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đại</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học</a:t>
          </a:r>
          <a:endParaRPr lang="en-US" sz="1800" b="1" kern="1200" dirty="0">
            <a:latin typeface="Arial" panose="020B0604020202020204" pitchFamily="34" charset="0"/>
            <a:cs typeface="Arial" panose="020B0604020202020204" pitchFamily="34" charset="0"/>
          </a:endParaRPr>
        </a:p>
        <a:p>
          <a:pPr marL="0" lvl="0" indent="0" algn="ctr" defTabSz="800100">
            <a:lnSpc>
              <a:spcPct val="90000"/>
            </a:lnSpc>
            <a:spcBef>
              <a:spcPct val="0"/>
            </a:spcBef>
            <a:spcAft>
              <a:spcPct val="35000"/>
            </a:spcAft>
            <a:buNone/>
          </a:pPr>
          <a:r>
            <a:rPr lang="en-US" sz="1800" b="1" kern="1200" dirty="0" err="1">
              <a:latin typeface="Arial" panose="020B0604020202020204" pitchFamily="34" charset="0"/>
              <a:cs typeface="Arial" panose="020B0604020202020204" pitchFamily="34" charset="0"/>
            </a:rPr>
            <a:t>Giáo</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dục</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nghề</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nghiệp</a:t>
          </a:r>
          <a:endParaRPr lang="en-US" sz="1800" b="1" kern="1200" dirty="0">
            <a:latin typeface="Arial" panose="020B0604020202020204" pitchFamily="34" charset="0"/>
            <a:cs typeface="Arial" panose="020B0604020202020204" pitchFamily="34" charset="0"/>
          </a:endParaRPr>
        </a:p>
      </dsp:txBody>
      <dsp:txXfrm>
        <a:off x="2270095" y="0"/>
        <a:ext cx="3548354" cy="2885851"/>
      </dsp:txXfrm>
    </dsp:sp>
    <dsp:sp modelId="{ABE4C374-D7DD-4C51-AD9E-5DDA6772F5DB}">
      <dsp:nvSpPr>
        <dsp:cNvPr id="0" name=""/>
        <dsp:cNvSpPr/>
      </dsp:nvSpPr>
      <dsp:spPr>
        <a:xfrm>
          <a:off x="986850" y="2885851"/>
          <a:ext cx="6114844" cy="2087307"/>
        </a:xfrm>
        <a:prstGeom prst="trapezoid">
          <a:avLst>
            <a:gd name="adj" fmla="val 61478"/>
          </a:avLst>
        </a:prstGeom>
        <a:solidFill>
          <a:schemeClr val="accent2">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n-US" sz="1800" b="1" kern="1200" dirty="0">
            <a:latin typeface="Arial" panose="020B0604020202020204" pitchFamily="34" charset="0"/>
            <a:cs typeface="Arial" panose="020B0604020202020204" pitchFamily="34" charset="0"/>
          </a:endParaRPr>
        </a:p>
        <a:p>
          <a:pPr marL="0" lvl="0" indent="0" algn="ctr" defTabSz="800100">
            <a:lnSpc>
              <a:spcPct val="90000"/>
            </a:lnSpc>
            <a:spcBef>
              <a:spcPct val="0"/>
            </a:spcBef>
            <a:spcAft>
              <a:spcPct val="35000"/>
            </a:spcAft>
            <a:buNone/>
          </a:pPr>
          <a:r>
            <a:rPr lang="en-US" sz="2400" b="1" kern="1200" dirty="0" err="1">
              <a:latin typeface="Arial" panose="020B0604020202020204" pitchFamily="34" charset="0"/>
              <a:cs typeface="Arial" panose="020B0604020202020204" pitchFamily="34" charset="0"/>
            </a:rPr>
            <a:t>Khung</a:t>
          </a:r>
          <a:r>
            <a:rPr lang="en-US" sz="2400" b="1" kern="1200" dirty="0">
              <a:latin typeface="Arial" panose="020B0604020202020204" pitchFamily="34" charset="0"/>
              <a:cs typeface="Arial" panose="020B0604020202020204" pitchFamily="34" charset="0"/>
            </a:rPr>
            <a:t>                                        </a:t>
          </a:r>
        </a:p>
        <a:p>
          <a:pPr marL="0" lvl="0" indent="0" algn="ctr" defTabSz="800100">
            <a:lnSpc>
              <a:spcPct val="90000"/>
            </a:lnSpc>
            <a:spcBef>
              <a:spcPct val="0"/>
            </a:spcBef>
            <a:spcAft>
              <a:spcPct val="35000"/>
            </a:spcAft>
            <a:buNone/>
          </a:pPr>
          <a:r>
            <a:rPr lang="en-US" sz="1800" b="1" kern="1200" dirty="0" err="1">
              <a:latin typeface="Arial" panose="020B0604020202020204" pitchFamily="34" charset="0"/>
              <a:cs typeface="Arial" panose="020B0604020202020204" pitchFamily="34" charset="0"/>
            </a:rPr>
            <a:t>Cơ</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cấu</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hệ</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thống</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giáo</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dục</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quốc</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dân</a:t>
          </a:r>
          <a:r>
            <a:rPr lang="en-US" sz="1800" kern="1200" dirty="0">
              <a:latin typeface="Arial" panose="020B0604020202020204" pitchFamily="34" charset="0"/>
              <a:cs typeface="Arial" panose="020B0604020202020204" pitchFamily="34" charset="0"/>
            </a:rPr>
            <a:t> </a:t>
          </a:r>
        </a:p>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Trình</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độ</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quốc</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gia</a:t>
          </a:r>
          <a:endParaRPr lang="en-US" sz="1800" b="1" kern="1200" dirty="0">
            <a:latin typeface="Arial" panose="020B0604020202020204" pitchFamily="34" charset="0"/>
            <a:cs typeface="Arial" panose="020B0604020202020204" pitchFamily="34" charset="0"/>
          </a:endParaRPr>
        </a:p>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Trình</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độ</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kĩ</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năng</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nghề</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quốc</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gia</a:t>
          </a:r>
          <a:endParaRPr lang="en-US" sz="1800" b="1" kern="1200" dirty="0">
            <a:latin typeface="Arial" panose="020B0604020202020204" pitchFamily="34" charset="0"/>
            <a:cs typeface="Arial" panose="020B0604020202020204" pitchFamily="34" charset="0"/>
          </a:endParaRPr>
        </a:p>
      </dsp:txBody>
      <dsp:txXfrm>
        <a:off x="2056948" y="2885851"/>
        <a:ext cx="3974648" cy="2087307"/>
      </dsp:txXfrm>
    </dsp:sp>
    <dsp:sp modelId="{2009FC2D-FFBC-4689-BD76-C4907792469F}">
      <dsp:nvSpPr>
        <dsp:cNvPr id="0" name=""/>
        <dsp:cNvSpPr/>
      </dsp:nvSpPr>
      <dsp:spPr>
        <a:xfrm>
          <a:off x="0" y="4973158"/>
          <a:ext cx="8088546" cy="1605197"/>
        </a:xfrm>
        <a:prstGeom prst="trapezoid">
          <a:avLst>
            <a:gd name="adj" fmla="val 61478"/>
          </a:avLst>
        </a:prstGeom>
        <a:solidFill>
          <a:schemeClr val="bg2">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err="1">
              <a:latin typeface="Arial" panose="020B0604020202020204" pitchFamily="34" charset="0"/>
              <a:cs typeface="Arial" panose="020B0604020202020204" pitchFamily="34" charset="0"/>
            </a:rPr>
            <a:t>Tiêu</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chuẩn</a:t>
          </a:r>
          <a:r>
            <a:rPr lang="en-US" sz="1800" b="1" kern="1200" dirty="0">
              <a:latin typeface="Arial" panose="020B0604020202020204" pitchFamily="34" charset="0"/>
              <a:cs typeface="Arial" panose="020B0604020202020204" pitchFamily="34" charset="0"/>
            </a:rPr>
            <a:t> KNN </a:t>
          </a:r>
          <a:r>
            <a:rPr lang="en-US" sz="1800" b="1" kern="1200" dirty="0" err="1">
              <a:latin typeface="Arial" panose="020B0604020202020204" pitchFamily="34" charset="0"/>
              <a:cs typeface="Arial" panose="020B0604020202020204" pitchFamily="34" charset="0"/>
            </a:rPr>
            <a:t>quốc</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gia</a:t>
          </a:r>
          <a:endParaRPr lang="en-US" sz="1800" b="1" kern="1200" dirty="0">
            <a:latin typeface="Arial" panose="020B0604020202020204" pitchFamily="34" charset="0"/>
            <a:cs typeface="Arial" panose="020B0604020202020204" pitchFamily="34" charset="0"/>
          </a:endParaRPr>
        </a:p>
        <a:p>
          <a:pPr marL="0" lvl="0" indent="0" algn="ctr" defTabSz="800100">
            <a:lnSpc>
              <a:spcPct val="90000"/>
            </a:lnSpc>
            <a:spcBef>
              <a:spcPct val="0"/>
            </a:spcBef>
            <a:spcAft>
              <a:spcPct val="35000"/>
            </a:spcAft>
            <a:buNone/>
          </a:pPr>
          <a:r>
            <a:rPr lang="en-US" sz="1800" b="1" kern="1200" dirty="0" err="1">
              <a:latin typeface="Arial" panose="020B0604020202020204" pitchFamily="34" charset="0"/>
              <a:cs typeface="Arial" panose="020B0604020202020204" pitchFamily="34" charset="0"/>
            </a:rPr>
            <a:t>Chuẩn</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đầu</a:t>
          </a:r>
          <a:r>
            <a:rPr lang="en-US" sz="1800" b="1" kern="1200" dirty="0">
              <a:latin typeface="Arial" panose="020B0604020202020204" pitchFamily="34" charset="0"/>
              <a:cs typeface="Arial" panose="020B0604020202020204" pitchFamily="34" charset="0"/>
            </a:rPr>
            <a:t> </a:t>
          </a:r>
          <a:r>
            <a:rPr lang="en-US" sz="1800" b="1" kern="1200" dirty="0" err="1">
              <a:latin typeface="Arial" panose="020B0604020202020204" pitchFamily="34" charset="0"/>
              <a:cs typeface="Arial" panose="020B0604020202020204" pitchFamily="34" charset="0"/>
            </a:rPr>
            <a:t>ra</a:t>
          </a:r>
          <a:endParaRPr lang="en-US" sz="1800" b="1" kern="1200" dirty="0">
            <a:latin typeface="Arial" panose="020B0604020202020204" pitchFamily="34" charset="0"/>
            <a:cs typeface="Arial" panose="020B0604020202020204" pitchFamily="34" charset="0"/>
          </a:endParaRPr>
        </a:p>
      </dsp:txBody>
      <dsp:txXfrm>
        <a:off x="1415495" y="4973158"/>
        <a:ext cx="5257554" cy="160519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7279A-31FA-4222-ADE3-A8BACAD1BED3}">
      <dsp:nvSpPr>
        <dsp:cNvPr id="0" name=""/>
        <dsp:cNvSpPr/>
      </dsp:nvSpPr>
      <dsp:spPr>
        <a:xfrm>
          <a:off x="11387" y="2498658"/>
          <a:ext cx="1346682" cy="558509"/>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accent1"/>
              </a:solidFill>
              <a:latin typeface="Arial" panose="020B0604020202020204" pitchFamily="34" charset="0"/>
              <a:cs typeface="Arial" panose="020B0604020202020204" pitchFamily="34" charset="0"/>
            </a:rPr>
            <a:t>Việc</a:t>
          </a:r>
          <a:r>
            <a:rPr lang="en-US" sz="2000" b="1" kern="1200" dirty="0">
              <a:solidFill>
                <a:schemeClr val="accent1"/>
              </a:solidFill>
              <a:latin typeface="Arial" panose="020B0604020202020204" pitchFamily="34" charset="0"/>
              <a:cs typeface="Arial" panose="020B0604020202020204" pitchFamily="34" charset="0"/>
            </a:rPr>
            <a:t> </a:t>
          </a:r>
          <a:r>
            <a:rPr lang="en-US" sz="2000" b="1" kern="1200" dirty="0" err="1">
              <a:solidFill>
                <a:schemeClr val="accent1"/>
              </a:solidFill>
              <a:latin typeface="Arial" panose="020B0604020202020204" pitchFamily="34" charset="0"/>
              <a:cs typeface="Arial" panose="020B0604020202020204" pitchFamily="34" charset="0"/>
            </a:rPr>
            <a:t>làm</a:t>
          </a:r>
          <a:endParaRPr lang="en-US" sz="2000" b="1" kern="1200" dirty="0">
            <a:solidFill>
              <a:schemeClr val="accent1"/>
            </a:solidFill>
            <a:latin typeface="Arial" panose="020B0604020202020204" pitchFamily="34" charset="0"/>
            <a:cs typeface="Arial" panose="020B0604020202020204" pitchFamily="34" charset="0"/>
          </a:endParaRPr>
        </a:p>
      </dsp:txBody>
      <dsp:txXfrm>
        <a:off x="27745" y="2515016"/>
        <a:ext cx="1313966" cy="525793"/>
      </dsp:txXfrm>
    </dsp:sp>
    <dsp:sp modelId="{D74C8F6E-E677-4D15-8788-C62E07424897}">
      <dsp:nvSpPr>
        <dsp:cNvPr id="0" name=""/>
        <dsp:cNvSpPr/>
      </dsp:nvSpPr>
      <dsp:spPr>
        <a:xfrm rot="66817">
          <a:off x="1372622" y="2756128"/>
          <a:ext cx="194919" cy="980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372625" y="2775461"/>
        <a:ext cx="165490" cy="58858"/>
      </dsp:txXfrm>
    </dsp:sp>
    <dsp:sp modelId="{3F369488-1A78-46CF-AF63-23DAF5EDCC68}">
      <dsp:nvSpPr>
        <dsp:cNvPr id="0" name=""/>
        <dsp:cNvSpPr/>
      </dsp:nvSpPr>
      <dsp:spPr>
        <a:xfrm>
          <a:off x="1582757" y="2502269"/>
          <a:ext cx="1568600" cy="616692"/>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Tiêu</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chuẩn</a:t>
          </a:r>
          <a:r>
            <a:rPr lang="en-US" sz="180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năng</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lực</a:t>
          </a:r>
          <a:r>
            <a:rPr lang="en-US" sz="1800" b="0" kern="1200" dirty="0">
              <a:solidFill>
                <a:schemeClr val="tx1"/>
              </a:solidFill>
              <a:latin typeface="Arial" panose="020B0604020202020204" pitchFamily="34" charset="0"/>
              <a:cs typeface="Arial" panose="020B0604020202020204" pitchFamily="34" charset="0"/>
            </a:rPr>
            <a:t> </a:t>
          </a:r>
          <a:r>
            <a:rPr lang="en-US" sz="1800" kern="1200" dirty="0">
              <a:solidFill>
                <a:schemeClr val="tx1"/>
              </a:solidFill>
              <a:latin typeface="Arial" panose="020B0604020202020204" pitchFamily="34" charset="0"/>
              <a:cs typeface="Arial" panose="020B0604020202020204" pitchFamily="34" charset="0"/>
            </a:rPr>
            <a:t>thực </a:t>
          </a:r>
          <a:r>
            <a:rPr lang="en-US" sz="1800" kern="1200" dirty="0" err="1">
              <a:solidFill>
                <a:schemeClr val="tx1"/>
              </a:solidFill>
              <a:latin typeface="Arial" panose="020B0604020202020204" pitchFamily="34" charset="0"/>
              <a:cs typeface="Arial" panose="020B0604020202020204" pitchFamily="34" charset="0"/>
            </a:rPr>
            <a:t>hiện</a:t>
          </a:r>
          <a:endParaRPr lang="en-US" sz="1800" kern="1200" dirty="0">
            <a:solidFill>
              <a:schemeClr val="tx1"/>
            </a:solidFill>
            <a:latin typeface="Arial" panose="020B0604020202020204" pitchFamily="34" charset="0"/>
            <a:cs typeface="Arial" panose="020B0604020202020204" pitchFamily="34" charset="0"/>
          </a:endParaRPr>
        </a:p>
      </dsp:txBody>
      <dsp:txXfrm>
        <a:off x="1600819" y="2520331"/>
        <a:ext cx="1532476" cy="580568"/>
      </dsp:txXfrm>
    </dsp:sp>
    <dsp:sp modelId="{DA14B384-064E-48FA-9562-34D3C5C42278}">
      <dsp:nvSpPr>
        <dsp:cNvPr id="0" name=""/>
        <dsp:cNvSpPr/>
      </dsp:nvSpPr>
      <dsp:spPr>
        <a:xfrm rot="63914" flipV="1">
          <a:off x="3240357" y="2726791"/>
          <a:ext cx="311759" cy="1293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3240360" y="2752305"/>
        <a:ext cx="272947" cy="77623"/>
      </dsp:txXfrm>
    </dsp:sp>
    <dsp:sp modelId="{5FE6938F-FDAB-4E58-B488-912EFAAF5E24}">
      <dsp:nvSpPr>
        <dsp:cNvPr id="0" name=""/>
        <dsp:cNvSpPr/>
      </dsp:nvSpPr>
      <dsp:spPr>
        <a:xfrm>
          <a:off x="3626851" y="2361311"/>
          <a:ext cx="1298994" cy="827605"/>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Đánh</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giá</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thiếu</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hụt</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năng</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lực</a:t>
          </a:r>
          <a:endParaRPr lang="en-US" sz="1800" kern="1200" dirty="0">
            <a:solidFill>
              <a:schemeClr val="tx1"/>
            </a:solidFill>
            <a:latin typeface="Arial" panose="020B0604020202020204" pitchFamily="34" charset="0"/>
            <a:cs typeface="Arial" panose="020B0604020202020204" pitchFamily="34" charset="0"/>
          </a:endParaRPr>
        </a:p>
      </dsp:txBody>
      <dsp:txXfrm>
        <a:off x="3651091" y="2385551"/>
        <a:ext cx="1250514" cy="779125"/>
      </dsp:txXfrm>
    </dsp:sp>
    <dsp:sp modelId="{F897B6AF-81D1-432F-A6A2-058C6B6EA64D}">
      <dsp:nvSpPr>
        <dsp:cNvPr id="0" name=""/>
        <dsp:cNvSpPr/>
      </dsp:nvSpPr>
      <dsp:spPr>
        <a:xfrm rot="5472">
          <a:off x="4994962" y="2717295"/>
          <a:ext cx="273154" cy="11835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94962" y="2740939"/>
        <a:ext cx="237647" cy="71014"/>
      </dsp:txXfrm>
    </dsp:sp>
    <dsp:sp modelId="{F523494C-C94C-48FC-987B-0F5146DBD4D2}">
      <dsp:nvSpPr>
        <dsp:cNvPr id="0" name=""/>
        <dsp:cNvSpPr/>
      </dsp:nvSpPr>
      <dsp:spPr>
        <a:xfrm>
          <a:off x="5325251" y="2502416"/>
          <a:ext cx="1419188" cy="550992"/>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Đặc</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điểm</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đào</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tạo</a:t>
          </a:r>
          <a:endParaRPr lang="en-US" sz="1800" kern="1200" dirty="0">
            <a:solidFill>
              <a:schemeClr val="tx1"/>
            </a:solidFill>
            <a:latin typeface="Arial" panose="020B0604020202020204" pitchFamily="34" charset="0"/>
            <a:cs typeface="Arial" panose="020B0604020202020204" pitchFamily="34" charset="0"/>
          </a:endParaRPr>
        </a:p>
      </dsp:txBody>
      <dsp:txXfrm>
        <a:off x="5341389" y="2518554"/>
        <a:ext cx="1386912" cy="518716"/>
      </dsp:txXfrm>
    </dsp:sp>
    <dsp:sp modelId="{660AA4AC-7C44-40E4-B9A9-171753EC22BD}">
      <dsp:nvSpPr>
        <dsp:cNvPr id="0" name=""/>
        <dsp:cNvSpPr/>
      </dsp:nvSpPr>
      <dsp:spPr>
        <a:xfrm>
          <a:off x="6817060" y="2717763"/>
          <a:ext cx="174465" cy="12029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817060" y="2741823"/>
        <a:ext cx="138376" cy="72178"/>
      </dsp:txXfrm>
    </dsp:sp>
    <dsp:sp modelId="{41923BAC-6EEE-46EA-A241-71C598885615}">
      <dsp:nvSpPr>
        <dsp:cNvPr id="0" name=""/>
        <dsp:cNvSpPr/>
      </dsp:nvSpPr>
      <dsp:spPr>
        <a:xfrm>
          <a:off x="7054835" y="2501555"/>
          <a:ext cx="1680397" cy="552714"/>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Chương</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trình</a:t>
          </a:r>
          <a:r>
            <a:rPr lang="en-US" sz="1800" kern="1200" dirty="0">
              <a:solidFill>
                <a:schemeClr val="tx1"/>
              </a:solidFill>
              <a:latin typeface="Arial" panose="020B0604020202020204" pitchFamily="34" charset="0"/>
              <a:cs typeface="Arial" panose="020B0604020202020204" pitchFamily="34" charset="0"/>
            </a:rPr>
            <a:t>/ học </a:t>
          </a:r>
          <a:r>
            <a:rPr lang="en-US" sz="1800" kern="1200" dirty="0" err="1">
              <a:solidFill>
                <a:schemeClr val="tx1"/>
              </a:solidFill>
              <a:latin typeface="Arial" panose="020B0604020202020204" pitchFamily="34" charset="0"/>
              <a:cs typeface="Arial" panose="020B0604020202020204" pitchFamily="34" charset="0"/>
            </a:rPr>
            <a:t>liệu</a:t>
          </a:r>
          <a:endParaRPr lang="en-US" sz="1800" kern="1200" dirty="0">
            <a:solidFill>
              <a:schemeClr val="tx1"/>
            </a:solidFill>
            <a:latin typeface="Arial" panose="020B0604020202020204" pitchFamily="34" charset="0"/>
            <a:cs typeface="Arial" panose="020B0604020202020204" pitchFamily="34" charset="0"/>
          </a:endParaRPr>
        </a:p>
      </dsp:txBody>
      <dsp:txXfrm>
        <a:off x="7071023" y="2517743"/>
        <a:ext cx="1648021" cy="52033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7279A-31FA-4222-ADE3-A8BACAD1BED3}">
      <dsp:nvSpPr>
        <dsp:cNvPr id="0" name=""/>
        <dsp:cNvSpPr/>
      </dsp:nvSpPr>
      <dsp:spPr>
        <a:xfrm>
          <a:off x="11387" y="2498658"/>
          <a:ext cx="1346682" cy="558509"/>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accent1"/>
              </a:solidFill>
              <a:latin typeface="Arial" panose="020B0604020202020204" pitchFamily="34" charset="0"/>
              <a:cs typeface="Arial" panose="020B0604020202020204" pitchFamily="34" charset="0"/>
            </a:rPr>
            <a:t>Việc</a:t>
          </a:r>
          <a:r>
            <a:rPr lang="en-US" sz="2000" b="1" kern="1200" dirty="0">
              <a:solidFill>
                <a:schemeClr val="accent1"/>
              </a:solidFill>
              <a:latin typeface="Arial" panose="020B0604020202020204" pitchFamily="34" charset="0"/>
              <a:cs typeface="Arial" panose="020B0604020202020204" pitchFamily="34" charset="0"/>
            </a:rPr>
            <a:t> </a:t>
          </a:r>
          <a:r>
            <a:rPr lang="en-US" sz="2000" b="1" kern="1200" dirty="0" err="1">
              <a:solidFill>
                <a:schemeClr val="accent1"/>
              </a:solidFill>
              <a:latin typeface="Arial" panose="020B0604020202020204" pitchFamily="34" charset="0"/>
              <a:cs typeface="Arial" panose="020B0604020202020204" pitchFamily="34" charset="0"/>
            </a:rPr>
            <a:t>làm</a:t>
          </a:r>
          <a:endParaRPr lang="en-US" sz="2000" b="1" kern="1200" dirty="0">
            <a:solidFill>
              <a:schemeClr val="accent1"/>
            </a:solidFill>
            <a:latin typeface="Arial" panose="020B0604020202020204" pitchFamily="34" charset="0"/>
            <a:cs typeface="Arial" panose="020B0604020202020204" pitchFamily="34" charset="0"/>
          </a:endParaRPr>
        </a:p>
      </dsp:txBody>
      <dsp:txXfrm>
        <a:off x="27745" y="2515016"/>
        <a:ext cx="1313966" cy="525793"/>
      </dsp:txXfrm>
    </dsp:sp>
    <dsp:sp modelId="{D74C8F6E-E677-4D15-8788-C62E07424897}">
      <dsp:nvSpPr>
        <dsp:cNvPr id="0" name=""/>
        <dsp:cNvSpPr/>
      </dsp:nvSpPr>
      <dsp:spPr>
        <a:xfrm rot="66817">
          <a:off x="1372622" y="2756128"/>
          <a:ext cx="194919" cy="980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372625" y="2775461"/>
        <a:ext cx="165490" cy="58858"/>
      </dsp:txXfrm>
    </dsp:sp>
    <dsp:sp modelId="{3F369488-1A78-46CF-AF63-23DAF5EDCC68}">
      <dsp:nvSpPr>
        <dsp:cNvPr id="0" name=""/>
        <dsp:cNvSpPr/>
      </dsp:nvSpPr>
      <dsp:spPr>
        <a:xfrm>
          <a:off x="1582757" y="2502269"/>
          <a:ext cx="1568600" cy="616692"/>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Tiêu</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chuẩn</a:t>
          </a:r>
          <a:r>
            <a:rPr lang="en-US" sz="180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năng</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lực</a:t>
          </a:r>
          <a:r>
            <a:rPr lang="en-US" sz="1800" b="0" kern="1200" dirty="0">
              <a:solidFill>
                <a:schemeClr val="tx1"/>
              </a:solidFill>
              <a:latin typeface="Arial" panose="020B0604020202020204" pitchFamily="34" charset="0"/>
              <a:cs typeface="Arial" panose="020B0604020202020204" pitchFamily="34" charset="0"/>
            </a:rPr>
            <a:t> </a:t>
          </a:r>
          <a:r>
            <a:rPr lang="en-US" sz="1800" kern="1200" dirty="0">
              <a:solidFill>
                <a:schemeClr val="tx1"/>
              </a:solidFill>
              <a:latin typeface="Arial" panose="020B0604020202020204" pitchFamily="34" charset="0"/>
              <a:cs typeface="Arial" panose="020B0604020202020204" pitchFamily="34" charset="0"/>
            </a:rPr>
            <a:t>thực </a:t>
          </a:r>
          <a:r>
            <a:rPr lang="en-US" sz="1800" kern="1200" dirty="0" err="1">
              <a:solidFill>
                <a:schemeClr val="tx1"/>
              </a:solidFill>
              <a:latin typeface="Arial" panose="020B0604020202020204" pitchFamily="34" charset="0"/>
              <a:cs typeface="Arial" panose="020B0604020202020204" pitchFamily="34" charset="0"/>
            </a:rPr>
            <a:t>hiện</a:t>
          </a:r>
          <a:endParaRPr lang="en-US" sz="1800" kern="1200" dirty="0">
            <a:solidFill>
              <a:schemeClr val="tx1"/>
            </a:solidFill>
            <a:latin typeface="Arial" panose="020B0604020202020204" pitchFamily="34" charset="0"/>
            <a:cs typeface="Arial" panose="020B0604020202020204" pitchFamily="34" charset="0"/>
          </a:endParaRPr>
        </a:p>
      </dsp:txBody>
      <dsp:txXfrm>
        <a:off x="1600819" y="2520331"/>
        <a:ext cx="1532476" cy="580568"/>
      </dsp:txXfrm>
    </dsp:sp>
    <dsp:sp modelId="{DA14B384-064E-48FA-9562-34D3C5C42278}">
      <dsp:nvSpPr>
        <dsp:cNvPr id="0" name=""/>
        <dsp:cNvSpPr/>
      </dsp:nvSpPr>
      <dsp:spPr>
        <a:xfrm rot="63914" flipV="1">
          <a:off x="3240357" y="2726791"/>
          <a:ext cx="311759" cy="1293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3240360" y="2752305"/>
        <a:ext cx="272947" cy="77623"/>
      </dsp:txXfrm>
    </dsp:sp>
    <dsp:sp modelId="{5FE6938F-FDAB-4E58-B488-912EFAAF5E24}">
      <dsp:nvSpPr>
        <dsp:cNvPr id="0" name=""/>
        <dsp:cNvSpPr/>
      </dsp:nvSpPr>
      <dsp:spPr>
        <a:xfrm>
          <a:off x="3626851" y="2361311"/>
          <a:ext cx="1298994" cy="827605"/>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Đánh</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giá</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thiếu</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hụt</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năng</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lực</a:t>
          </a:r>
          <a:endParaRPr lang="en-US" sz="1800" kern="1200" dirty="0">
            <a:solidFill>
              <a:schemeClr val="tx1"/>
            </a:solidFill>
            <a:latin typeface="Arial" panose="020B0604020202020204" pitchFamily="34" charset="0"/>
            <a:cs typeface="Arial" panose="020B0604020202020204" pitchFamily="34" charset="0"/>
          </a:endParaRPr>
        </a:p>
      </dsp:txBody>
      <dsp:txXfrm>
        <a:off x="3651091" y="2385551"/>
        <a:ext cx="1250514" cy="779125"/>
      </dsp:txXfrm>
    </dsp:sp>
    <dsp:sp modelId="{F897B6AF-81D1-432F-A6A2-058C6B6EA64D}">
      <dsp:nvSpPr>
        <dsp:cNvPr id="0" name=""/>
        <dsp:cNvSpPr/>
      </dsp:nvSpPr>
      <dsp:spPr>
        <a:xfrm rot="5472">
          <a:off x="4994962" y="2717295"/>
          <a:ext cx="273154" cy="11835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94962" y="2740939"/>
        <a:ext cx="237647" cy="71014"/>
      </dsp:txXfrm>
    </dsp:sp>
    <dsp:sp modelId="{F523494C-C94C-48FC-987B-0F5146DBD4D2}">
      <dsp:nvSpPr>
        <dsp:cNvPr id="0" name=""/>
        <dsp:cNvSpPr/>
      </dsp:nvSpPr>
      <dsp:spPr>
        <a:xfrm>
          <a:off x="5325251" y="2502416"/>
          <a:ext cx="1419188" cy="550992"/>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Đặc</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điểm</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đào</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tạo</a:t>
          </a:r>
          <a:endParaRPr lang="en-US" sz="1800" kern="1200" dirty="0">
            <a:solidFill>
              <a:schemeClr val="tx1"/>
            </a:solidFill>
            <a:latin typeface="Arial" panose="020B0604020202020204" pitchFamily="34" charset="0"/>
            <a:cs typeface="Arial" panose="020B0604020202020204" pitchFamily="34" charset="0"/>
          </a:endParaRPr>
        </a:p>
      </dsp:txBody>
      <dsp:txXfrm>
        <a:off x="5341389" y="2518554"/>
        <a:ext cx="1386912" cy="518716"/>
      </dsp:txXfrm>
    </dsp:sp>
    <dsp:sp modelId="{660AA4AC-7C44-40E4-B9A9-171753EC22BD}">
      <dsp:nvSpPr>
        <dsp:cNvPr id="0" name=""/>
        <dsp:cNvSpPr/>
      </dsp:nvSpPr>
      <dsp:spPr>
        <a:xfrm>
          <a:off x="6817060" y="2717763"/>
          <a:ext cx="174465" cy="12029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817060" y="2741823"/>
        <a:ext cx="138376" cy="72178"/>
      </dsp:txXfrm>
    </dsp:sp>
    <dsp:sp modelId="{41923BAC-6EEE-46EA-A241-71C598885615}">
      <dsp:nvSpPr>
        <dsp:cNvPr id="0" name=""/>
        <dsp:cNvSpPr/>
      </dsp:nvSpPr>
      <dsp:spPr>
        <a:xfrm>
          <a:off x="7054835" y="2501555"/>
          <a:ext cx="1680397" cy="552714"/>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Chương</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trình</a:t>
          </a:r>
          <a:r>
            <a:rPr lang="en-US" sz="1800" kern="1200" dirty="0">
              <a:solidFill>
                <a:schemeClr val="tx1"/>
              </a:solidFill>
              <a:latin typeface="Arial" panose="020B0604020202020204" pitchFamily="34" charset="0"/>
              <a:cs typeface="Arial" panose="020B0604020202020204" pitchFamily="34" charset="0"/>
            </a:rPr>
            <a:t>/ học </a:t>
          </a:r>
          <a:r>
            <a:rPr lang="en-US" sz="1800" kern="1200" dirty="0" err="1">
              <a:solidFill>
                <a:schemeClr val="tx1"/>
              </a:solidFill>
              <a:latin typeface="Arial" panose="020B0604020202020204" pitchFamily="34" charset="0"/>
              <a:cs typeface="Arial" panose="020B0604020202020204" pitchFamily="34" charset="0"/>
            </a:rPr>
            <a:t>liệu</a:t>
          </a:r>
          <a:endParaRPr lang="en-US" sz="1800" kern="1200" dirty="0">
            <a:solidFill>
              <a:schemeClr val="tx1"/>
            </a:solidFill>
            <a:latin typeface="Arial" panose="020B0604020202020204" pitchFamily="34" charset="0"/>
            <a:cs typeface="Arial" panose="020B0604020202020204" pitchFamily="34" charset="0"/>
          </a:endParaRPr>
        </a:p>
      </dsp:txBody>
      <dsp:txXfrm>
        <a:off x="7071023" y="2517743"/>
        <a:ext cx="1648021" cy="52033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7279A-31FA-4222-ADE3-A8BACAD1BED3}">
      <dsp:nvSpPr>
        <dsp:cNvPr id="0" name=""/>
        <dsp:cNvSpPr/>
      </dsp:nvSpPr>
      <dsp:spPr>
        <a:xfrm>
          <a:off x="11387" y="2498658"/>
          <a:ext cx="1346682" cy="558509"/>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accent1"/>
              </a:solidFill>
              <a:latin typeface="Arial" panose="020B0604020202020204" pitchFamily="34" charset="0"/>
              <a:cs typeface="Arial" panose="020B0604020202020204" pitchFamily="34" charset="0"/>
            </a:rPr>
            <a:t>Việc</a:t>
          </a:r>
          <a:r>
            <a:rPr lang="en-US" sz="2000" b="1" kern="1200" dirty="0">
              <a:solidFill>
                <a:schemeClr val="accent1"/>
              </a:solidFill>
              <a:latin typeface="Arial" panose="020B0604020202020204" pitchFamily="34" charset="0"/>
              <a:cs typeface="Arial" panose="020B0604020202020204" pitchFamily="34" charset="0"/>
            </a:rPr>
            <a:t> </a:t>
          </a:r>
          <a:r>
            <a:rPr lang="en-US" sz="2000" b="1" kern="1200" dirty="0" err="1">
              <a:solidFill>
                <a:schemeClr val="accent1"/>
              </a:solidFill>
              <a:latin typeface="Arial" panose="020B0604020202020204" pitchFamily="34" charset="0"/>
              <a:cs typeface="Arial" panose="020B0604020202020204" pitchFamily="34" charset="0"/>
            </a:rPr>
            <a:t>làm</a:t>
          </a:r>
          <a:endParaRPr lang="en-US" sz="2000" b="1" kern="1200" dirty="0">
            <a:solidFill>
              <a:schemeClr val="accent1"/>
            </a:solidFill>
            <a:latin typeface="Arial" panose="020B0604020202020204" pitchFamily="34" charset="0"/>
            <a:cs typeface="Arial" panose="020B0604020202020204" pitchFamily="34" charset="0"/>
          </a:endParaRPr>
        </a:p>
      </dsp:txBody>
      <dsp:txXfrm>
        <a:off x="27745" y="2515016"/>
        <a:ext cx="1313966" cy="525793"/>
      </dsp:txXfrm>
    </dsp:sp>
    <dsp:sp modelId="{D74C8F6E-E677-4D15-8788-C62E07424897}">
      <dsp:nvSpPr>
        <dsp:cNvPr id="0" name=""/>
        <dsp:cNvSpPr/>
      </dsp:nvSpPr>
      <dsp:spPr>
        <a:xfrm rot="66817">
          <a:off x="1372622" y="2756128"/>
          <a:ext cx="194919" cy="980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372625" y="2775461"/>
        <a:ext cx="165490" cy="58858"/>
      </dsp:txXfrm>
    </dsp:sp>
    <dsp:sp modelId="{3F369488-1A78-46CF-AF63-23DAF5EDCC68}">
      <dsp:nvSpPr>
        <dsp:cNvPr id="0" name=""/>
        <dsp:cNvSpPr/>
      </dsp:nvSpPr>
      <dsp:spPr>
        <a:xfrm>
          <a:off x="1582757" y="2502269"/>
          <a:ext cx="1568600" cy="616692"/>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Tiêu</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chuẩn</a:t>
          </a:r>
          <a:r>
            <a:rPr lang="en-US" sz="180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năng</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lực</a:t>
          </a:r>
          <a:r>
            <a:rPr lang="en-US" sz="1800" b="0" kern="1200" dirty="0">
              <a:solidFill>
                <a:schemeClr val="tx1"/>
              </a:solidFill>
              <a:latin typeface="Arial" panose="020B0604020202020204" pitchFamily="34" charset="0"/>
              <a:cs typeface="Arial" panose="020B0604020202020204" pitchFamily="34" charset="0"/>
            </a:rPr>
            <a:t> </a:t>
          </a:r>
          <a:r>
            <a:rPr lang="en-US" sz="1800" kern="1200" dirty="0">
              <a:solidFill>
                <a:schemeClr val="tx1"/>
              </a:solidFill>
              <a:latin typeface="Arial" panose="020B0604020202020204" pitchFamily="34" charset="0"/>
              <a:cs typeface="Arial" panose="020B0604020202020204" pitchFamily="34" charset="0"/>
            </a:rPr>
            <a:t>thực </a:t>
          </a:r>
          <a:r>
            <a:rPr lang="en-US" sz="1800" kern="1200" dirty="0" err="1">
              <a:solidFill>
                <a:schemeClr val="tx1"/>
              </a:solidFill>
              <a:latin typeface="Arial" panose="020B0604020202020204" pitchFamily="34" charset="0"/>
              <a:cs typeface="Arial" panose="020B0604020202020204" pitchFamily="34" charset="0"/>
            </a:rPr>
            <a:t>hiện</a:t>
          </a:r>
          <a:endParaRPr lang="en-US" sz="1800" kern="1200" dirty="0">
            <a:solidFill>
              <a:schemeClr val="tx1"/>
            </a:solidFill>
            <a:latin typeface="Arial" panose="020B0604020202020204" pitchFamily="34" charset="0"/>
            <a:cs typeface="Arial" panose="020B0604020202020204" pitchFamily="34" charset="0"/>
          </a:endParaRPr>
        </a:p>
      </dsp:txBody>
      <dsp:txXfrm>
        <a:off x="1600819" y="2520331"/>
        <a:ext cx="1532476" cy="580568"/>
      </dsp:txXfrm>
    </dsp:sp>
    <dsp:sp modelId="{DA14B384-064E-48FA-9562-34D3C5C42278}">
      <dsp:nvSpPr>
        <dsp:cNvPr id="0" name=""/>
        <dsp:cNvSpPr/>
      </dsp:nvSpPr>
      <dsp:spPr>
        <a:xfrm rot="63914" flipV="1">
          <a:off x="3240357" y="2726791"/>
          <a:ext cx="311759" cy="1293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3240360" y="2752305"/>
        <a:ext cx="272947" cy="77623"/>
      </dsp:txXfrm>
    </dsp:sp>
    <dsp:sp modelId="{5FE6938F-FDAB-4E58-B488-912EFAAF5E24}">
      <dsp:nvSpPr>
        <dsp:cNvPr id="0" name=""/>
        <dsp:cNvSpPr/>
      </dsp:nvSpPr>
      <dsp:spPr>
        <a:xfrm>
          <a:off x="3626851" y="2361311"/>
          <a:ext cx="1298994" cy="827605"/>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Đánh</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giá</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thiếu</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hụt</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năng</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lực</a:t>
          </a:r>
          <a:endParaRPr lang="en-US" sz="1800" kern="1200" dirty="0">
            <a:solidFill>
              <a:schemeClr val="tx1"/>
            </a:solidFill>
            <a:latin typeface="Arial" panose="020B0604020202020204" pitchFamily="34" charset="0"/>
            <a:cs typeface="Arial" panose="020B0604020202020204" pitchFamily="34" charset="0"/>
          </a:endParaRPr>
        </a:p>
      </dsp:txBody>
      <dsp:txXfrm>
        <a:off x="3651091" y="2385551"/>
        <a:ext cx="1250514" cy="779125"/>
      </dsp:txXfrm>
    </dsp:sp>
    <dsp:sp modelId="{F897B6AF-81D1-432F-A6A2-058C6B6EA64D}">
      <dsp:nvSpPr>
        <dsp:cNvPr id="0" name=""/>
        <dsp:cNvSpPr/>
      </dsp:nvSpPr>
      <dsp:spPr>
        <a:xfrm rot="5472">
          <a:off x="4994962" y="2717295"/>
          <a:ext cx="273154" cy="11835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94962" y="2740939"/>
        <a:ext cx="237647" cy="71014"/>
      </dsp:txXfrm>
    </dsp:sp>
    <dsp:sp modelId="{F523494C-C94C-48FC-987B-0F5146DBD4D2}">
      <dsp:nvSpPr>
        <dsp:cNvPr id="0" name=""/>
        <dsp:cNvSpPr/>
      </dsp:nvSpPr>
      <dsp:spPr>
        <a:xfrm>
          <a:off x="5325251" y="2502416"/>
          <a:ext cx="1419188" cy="550992"/>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Đặc</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điểm</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đào</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tạo</a:t>
          </a:r>
          <a:endParaRPr lang="en-US" sz="1800" kern="1200" dirty="0">
            <a:solidFill>
              <a:schemeClr val="tx1"/>
            </a:solidFill>
            <a:latin typeface="Arial" panose="020B0604020202020204" pitchFamily="34" charset="0"/>
            <a:cs typeface="Arial" panose="020B0604020202020204" pitchFamily="34" charset="0"/>
          </a:endParaRPr>
        </a:p>
      </dsp:txBody>
      <dsp:txXfrm>
        <a:off x="5341389" y="2518554"/>
        <a:ext cx="1386912" cy="518716"/>
      </dsp:txXfrm>
    </dsp:sp>
    <dsp:sp modelId="{660AA4AC-7C44-40E4-B9A9-171753EC22BD}">
      <dsp:nvSpPr>
        <dsp:cNvPr id="0" name=""/>
        <dsp:cNvSpPr/>
      </dsp:nvSpPr>
      <dsp:spPr>
        <a:xfrm>
          <a:off x="6817060" y="2717763"/>
          <a:ext cx="174465" cy="12029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817060" y="2741823"/>
        <a:ext cx="138376" cy="72178"/>
      </dsp:txXfrm>
    </dsp:sp>
    <dsp:sp modelId="{41923BAC-6EEE-46EA-A241-71C598885615}">
      <dsp:nvSpPr>
        <dsp:cNvPr id="0" name=""/>
        <dsp:cNvSpPr/>
      </dsp:nvSpPr>
      <dsp:spPr>
        <a:xfrm>
          <a:off x="7054835" y="2501555"/>
          <a:ext cx="1680397" cy="552714"/>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Chương</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trình</a:t>
          </a:r>
          <a:r>
            <a:rPr lang="en-US" sz="1800" kern="1200" dirty="0">
              <a:solidFill>
                <a:schemeClr val="tx1"/>
              </a:solidFill>
              <a:latin typeface="Arial" panose="020B0604020202020204" pitchFamily="34" charset="0"/>
              <a:cs typeface="Arial" panose="020B0604020202020204" pitchFamily="34" charset="0"/>
            </a:rPr>
            <a:t>/ học </a:t>
          </a:r>
          <a:r>
            <a:rPr lang="en-US" sz="1800" kern="1200" dirty="0" err="1">
              <a:solidFill>
                <a:schemeClr val="tx1"/>
              </a:solidFill>
              <a:latin typeface="Arial" panose="020B0604020202020204" pitchFamily="34" charset="0"/>
              <a:cs typeface="Arial" panose="020B0604020202020204" pitchFamily="34" charset="0"/>
            </a:rPr>
            <a:t>liệu</a:t>
          </a:r>
          <a:endParaRPr lang="en-US" sz="1800" kern="1200" dirty="0">
            <a:solidFill>
              <a:schemeClr val="tx1"/>
            </a:solidFill>
            <a:latin typeface="Arial" panose="020B0604020202020204" pitchFamily="34" charset="0"/>
            <a:cs typeface="Arial" panose="020B0604020202020204" pitchFamily="34" charset="0"/>
          </a:endParaRPr>
        </a:p>
      </dsp:txBody>
      <dsp:txXfrm>
        <a:off x="7071023" y="2517743"/>
        <a:ext cx="1648021" cy="52033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7279A-31FA-4222-ADE3-A8BACAD1BED3}">
      <dsp:nvSpPr>
        <dsp:cNvPr id="0" name=""/>
        <dsp:cNvSpPr/>
      </dsp:nvSpPr>
      <dsp:spPr>
        <a:xfrm>
          <a:off x="11387" y="2498658"/>
          <a:ext cx="1346682" cy="558509"/>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accent1"/>
              </a:solidFill>
              <a:latin typeface="Arial" panose="020B0604020202020204" pitchFamily="34" charset="0"/>
              <a:cs typeface="Arial" panose="020B0604020202020204" pitchFamily="34" charset="0"/>
            </a:rPr>
            <a:t>Việc</a:t>
          </a:r>
          <a:r>
            <a:rPr lang="en-US" sz="2000" b="1" kern="1200" dirty="0">
              <a:solidFill>
                <a:schemeClr val="accent1"/>
              </a:solidFill>
              <a:latin typeface="Arial" panose="020B0604020202020204" pitchFamily="34" charset="0"/>
              <a:cs typeface="Arial" panose="020B0604020202020204" pitchFamily="34" charset="0"/>
            </a:rPr>
            <a:t> </a:t>
          </a:r>
          <a:r>
            <a:rPr lang="en-US" sz="2000" b="1" kern="1200" dirty="0" err="1">
              <a:solidFill>
                <a:schemeClr val="accent1"/>
              </a:solidFill>
              <a:latin typeface="Arial" panose="020B0604020202020204" pitchFamily="34" charset="0"/>
              <a:cs typeface="Arial" panose="020B0604020202020204" pitchFamily="34" charset="0"/>
            </a:rPr>
            <a:t>làm</a:t>
          </a:r>
          <a:endParaRPr lang="en-US" sz="2000" b="1" kern="1200" dirty="0">
            <a:solidFill>
              <a:schemeClr val="accent1"/>
            </a:solidFill>
            <a:latin typeface="Arial" panose="020B0604020202020204" pitchFamily="34" charset="0"/>
            <a:cs typeface="Arial" panose="020B0604020202020204" pitchFamily="34" charset="0"/>
          </a:endParaRPr>
        </a:p>
      </dsp:txBody>
      <dsp:txXfrm>
        <a:off x="27745" y="2515016"/>
        <a:ext cx="1313966" cy="525793"/>
      </dsp:txXfrm>
    </dsp:sp>
    <dsp:sp modelId="{D74C8F6E-E677-4D15-8788-C62E07424897}">
      <dsp:nvSpPr>
        <dsp:cNvPr id="0" name=""/>
        <dsp:cNvSpPr/>
      </dsp:nvSpPr>
      <dsp:spPr>
        <a:xfrm rot="66817">
          <a:off x="1372622" y="2756128"/>
          <a:ext cx="194919" cy="980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372625" y="2775461"/>
        <a:ext cx="165490" cy="58858"/>
      </dsp:txXfrm>
    </dsp:sp>
    <dsp:sp modelId="{3F369488-1A78-46CF-AF63-23DAF5EDCC68}">
      <dsp:nvSpPr>
        <dsp:cNvPr id="0" name=""/>
        <dsp:cNvSpPr/>
      </dsp:nvSpPr>
      <dsp:spPr>
        <a:xfrm>
          <a:off x="1582757" y="2502269"/>
          <a:ext cx="1568600" cy="616692"/>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Tiêu</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chuẩn</a:t>
          </a:r>
          <a:r>
            <a:rPr lang="en-US" sz="180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năng</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lực</a:t>
          </a:r>
          <a:r>
            <a:rPr lang="en-US" sz="1800" b="0" kern="1200" dirty="0">
              <a:solidFill>
                <a:schemeClr val="tx1"/>
              </a:solidFill>
              <a:latin typeface="Arial" panose="020B0604020202020204" pitchFamily="34" charset="0"/>
              <a:cs typeface="Arial" panose="020B0604020202020204" pitchFamily="34" charset="0"/>
            </a:rPr>
            <a:t> </a:t>
          </a:r>
          <a:r>
            <a:rPr lang="en-US" sz="1800" kern="1200" dirty="0">
              <a:solidFill>
                <a:schemeClr val="tx1"/>
              </a:solidFill>
              <a:latin typeface="Arial" panose="020B0604020202020204" pitchFamily="34" charset="0"/>
              <a:cs typeface="Arial" panose="020B0604020202020204" pitchFamily="34" charset="0"/>
            </a:rPr>
            <a:t>thực </a:t>
          </a:r>
          <a:r>
            <a:rPr lang="en-US" sz="1800" kern="1200" dirty="0" err="1">
              <a:solidFill>
                <a:schemeClr val="tx1"/>
              </a:solidFill>
              <a:latin typeface="Arial" panose="020B0604020202020204" pitchFamily="34" charset="0"/>
              <a:cs typeface="Arial" panose="020B0604020202020204" pitchFamily="34" charset="0"/>
            </a:rPr>
            <a:t>hiện</a:t>
          </a:r>
          <a:endParaRPr lang="en-US" sz="1800" kern="1200" dirty="0">
            <a:solidFill>
              <a:schemeClr val="tx1"/>
            </a:solidFill>
            <a:latin typeface="Arial" panose="020B0604020202020204" pitchFamily="34" charset="0"/>
            <a:cs typeface="Arial" panose="020B0604020202020204" pitchFamily="34" charset="0"/>
          </a:endParaRPr>
        </a:p>
      </dsp:txBody>
      <dsp:txXfrm>
        <a:off x="1600819" y="2520331"/>
        <a:ext cx="1532476" cy="580568"/>
      </dsp:txXfrm>
    </dsp:sp>
    <dsp:sp modelId="{DA14B384-064E-48FA-9562-34D3C5C42278}">
      <dsp:nvSpPr>
        <dsp:cNvPr id="0" name=""/>
        <dsp:cNvSpPr/>
      </dsp:nvSpPr>
      <dsp:spPr>
        <a:xfrm rot="63914" flipV="1">
          <a:off x="3240357" y="2726791"/>
          <a:ext cx="311759" cy="1293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3240360" y="2752305"/>
        <a:ext cx="272947" cy="77623"/>
      </dsp:txXfrm>
    </dsp:sp>
    <dsp:sp modelId="{5FE6938F-FDAB-4E58-B488-912EFAAF5E24}">
      <dsp:nvSpPr>
        <dsp:cNvPr id="0" name=""/>
        <dsp:cNvSpPr/>
      </dsp:nvSpPr>
      <dsp:spPr>
        <a:xfrm>
          <a:off x="3626851" y="2361311"/>
          <a:ext cx="1298994" cy="827605"/>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Đánh</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giá</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thiếu</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hụt</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năng</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lực</a:t>
          </a:r>
          <a:endParaRPr lang="en-US" sz="1800" kern="1200" dirty="0">
            <a:solidFill>
              <a:schemeClr val="tx1"/>
            </a:solidFill>
            <a:latin typeface="Arial" panose="020B0604020202020204" pitchFamily="34" charset="0"/>
            <a:cs typeface="Arial" panose="020B0604020202020204" pitchFamily="34" charset="0"/>
          </a:endParaRPr>
        </a:p>
      </dsp:txBody>
      <dsp:txXfrm>
        <a:off x="3651091" y="2385551"/>
        <a:ext cx="1250514" cy="779125"/>
      </dsp:txXfrm>
    </dsp:sp>
    <dsp:sp modelId="{F897B6AF-81D1-432F-A6A2-058C6B6EA64D}">
      <dsp:nvSpPr>
        <dsp:cNvPr id="0" name=""/>
        <dsp:cNvSpPr/>
      </dsp:nvSpPr>
      <dsp:spPr>
        <a:xfrm rot="5472">
          <a:off x="4994962" y="2717295"/>
          <a:ext cx="273154" cy="11835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94962" y="2740939"/>
        <a:ext cx="237647" cy="71014"/>
      </dsp:txXfrm>
    </dsp:sp>
    <dsp:sp modelId="{F523494C-C94C-48FC-987B-0F5146DBD4D2}">
      <dsp:nvSpPr>
        <dsp:cNvPr id="0" name=""/>
        <dsp:cNvSpPr/>
      </dsp:nvSpPr>
      <dsp:spPr>
        <a:xfrm>
          <a:off x="5325251" y="2502416"/>
          <a:ext cx="1419188" cy="550992"/>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Đặc</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điểm</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đào</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tạo</a:t>
          </a:r>
          <a:endParaRPr lang="en-US" sz="1800" kern="1200" dirty="0">
            <a:solidFill>
              <a:schemeClr val="tx1"/>
            </a:solidFill>
            <a:latin typeface="Arial" panose="020B0604020202020204" pitchFamily="34" charset="0"/>
            <a:cs typeface="Arial" panose="020B0604020202020204" pitchFamily="34" charset="0"/>
          </a:endParaRPr>
        </a:p>
      </dsp:txBody>
      <dsp:txXfrm>
        <a:off x="5341389" y="2518554"/>
        <a:ext cx="1386912" cy="518716"/>
      </dsp:txXfrm>
    </dsp:sp>
    <dsp:sp modelId="{660AA4AC-7C44-40E4-B9A9-171753EC22BD}">
      <dsp:nvSpPr>
        <dsp:cNvPr id="0" name=""/>
        <dsp:cNvSpPr/>
      </dsp:nvSpPr>
      <dsp:spPr>
        <a:xfrm>
          <a:off x="6817060" y="2717763"/>
          <a:ext cx="174465" cy="12029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817060" y="2741823"/>
        <a:ext cx="138376" cy="72178"/>
      </dsp:txXfrm>
    </dsp:sp>
    <dsp:sp modelId="{41923BAC-6EEE-46EA-A241-71C598885615}">
      <dsp:nvSpPr>
        <dsp:cNvPr id="0" name=""/>
        <dsp:cNvSpPr/>
      </dsp:nvSpPr>
      <dsp:spPr>
        <a:xfrm>
          <a:off x="7054835" y="2501555"/>
          <a:ext cx="1680397" cy="552714"/>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Chương</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trình</a:t>
          </a:r>
          <a:r>
            <a:rPr lang="en-US" sz="1800" kern="1200" dirty="0">
              <a:solidFill>
                <a:schemeClr val="tx1"/>
              </a:solidFill>
              <a:latin typeface="Arial" panose="020B0604020202020204" pitchFamily="34" charset="0"/>
              <a:cs typeface="Arial" panose="020B0604020202020204" pitchFamily="34" charset="0"/>
            </a:rPr>
            <a:t>/ học </a:t>
          </a:r>
          <a:r>
            <a:rPr lang="en-US" sz="1800" kern="1200" dirty="0" err="1">
              <a:solidFill>
                <a:schemeClr val="tx1"/>
              </a:solidFill>
              <a:latin typeface="Arial" panose="020B0604020202020204" pitchFamily="34" charset="0"/>
              <a:cs typeface="Arial" panose="020B0604020202020204" pitchFamily="34" charset="0"/>
            </a:rPr>
            <a:t>liệu</a:t>
          </a:r>
          <a:endParaRPr lang="en-US" sz="1800" kern="1200" dirty="0">
            <a:solidFill>
              <a:schemeClr val="tx1"/>
            </a:solidFill>
            <a:latin typeface="Arial" panose="020B0604020202020204" pitchFamily="34" charset="0"/>
            <a:cs typeface="Arial" panose="020B0604020202020204" pitchFamily="34" charset="0"/>
          </a:endParaRPr>
        </a:p>
      </dsp:txBody>
      <dsp:txXfrm>
        <a:off x="7071023" y="2517743"/>
        <a:ext cx="1648021" cy="52033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7279A-31FA-4222-ADE3-A8BACAD1BED3}">
      <dsp:nvSpPr>
        <dsp:cNvPr id="0" name=""/>
        <dsp:cNvSpPr/>
      </dsp:nvSpPr>
      <dsp:spPr>
        <a:xfrm>
          <a:off x="11387" y="2508165"/>
          <a:ext cx="1346682" cy="539495"/>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err="1">
              <a:solidFill>
                <a:schemeClr val="accent1"/>
              </a:solidFill>
              <a:latin typeface="Arial" panose="020B0604020202020204" pitchFamily="34" charset="0"/>
              <a:cs typeface="Arial" panose="020B0604020202020204" pitchFamily="34" charset="0"/>
            </a:rPr>
            <a:t>Việc</a:t>
          </a:r>
          <a:r>
            <a:rPr lang="en-US" sz="1600" b="1" kern="1200" dirty="0">
              <a:solidFill>
                <a:schemeClr val="accent1"/>
              </a:solidFill>
              <a:latin typeface="Arial" panose="020B0604020202020204" pitchFamily="34" charset="0"/>
              <a:cs typeface="Arial" panose="020B0604020202020204" pitchFamily="34" charset="0"/>
            </a:rPr>
            <a:t> </a:t>
          </a:r>
          <a:r>
            <a:rPr lang="en-US" sz="1600" b="1" kern="1200" dirty="0" err="1">
              <a:solidFill>
                <a:schemeClr val="accent1"/>
              </a:solidFill>
              <a:latin typeface="Arial" panose="020B0604020202020204" pitchFamily="34" charset="0"/>
              <a:cs typeface="Arial" panose="020B0604020202020204" pitchFamily="34" charset="0"/>
            </a:rPr>
            <a:t>làm</a:t>
          </a:r>
          <a:endParaRPr lang="en-US" sz="1600" b="1" kern="1200" dirty="0">
            <a:solidFill>
              <a:schemeClr val="accent1"/>
            </a:solidFill>
            <a:latin typeface="Arial" panose="020B0604020202020204" pitchFamily="34" charset="0"/>
            <a:cs typeface="Arial" panose="020B0604020202020204" pitchFamily="34" charset="0"/>
          </a:endParaRPr>
        </a:p>
      </dsp:txBody>
      <dsp:txXfrm>
        <a:off x="27188" y="2523966"/>
        <a:ext cx="1315080" cy="507893"/>
      </dsp:txXfrm>
    </dsp:sp>
    <dsp:sp modelId="{D74C8F6E-E677-4D15-8788-C62E07424897}">
      <dsp:nvSpPr>
        <dsp:cNvPr id="0" name=""/>
        <dsp:cNvSpPr/>
      </dsp:nvSpPr>
      <dsp:spPr>
        <a:xfrm rot="64386">
          <a:off x="1372623" y="2755570"/>
          <a:ext cx="194916" cy="980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1372626" y="2774913"/>
        <a:ext cx="165487" cy="58858"/>
      </dsp:txXfrm>
    </dsp:sp>
    <dsp:sp modelId="{3F369488-1A78-46CF-AF63-23DAF5EDCC68}">
      <dsp:nvSpPr>
        <dsp:cNvPr id="0" name=""/>
        <dsp:cNvSpPr/>
      </dsp:nvSpPr>
      <dsp:spPr>
        <a:xfrm>
          <a:off x="1582757" y="2512300"/>
          <a:ext cx="1568600" cy="594249"/>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err="1">
              <a:solidFill>
                <a:schemeClr val="tx1"/>
              </a:solidFill>
              <a:latin typeface="Arial" panose="020B0604020202020204" pitchFamily="34" charset="0"/>
              <a:cs typeface="Arial" panose="020B0604020202020204" pitchFamily="34" charset="0"/>
            </a:rPr>
            <a:t>Tiêu</a:t>
          </a:r>
          <a:r>
            <a:rPr lang="en-US" sz="1600" kern="1200" dirty="0">
              <a:solidFill>
                <a:schemeClr val="tx1"/>
              </a:solidFill>
              <a:latin typeface="Arial" panose="020B0604020202020204" pitchFamily="34" charset="0"/>
              <a:cs typeface="Arial" panose="020B0604020202020204" pitchFamily="34" charset="0"/>
            </a:rPr>
            <a:t> </a:t>
          </a:r>
          <a:r>
            <a:rPr lang="en-US" sz="1600" kern="1200" dirty="0" err="1">
              <a:solidFill>
                <a:schemeClr val="tx1"/>
              </a:solidFill>
              <a:latin typeface="Arial" panose="020B0604020202020204" pitchFamily="34" charset="0"/>
              <a:cs typeface="Arial" panose="020B0604020202020204" pitchFamily="34" charset="0"/>
            </a:rPr>
            <a:t>chuẩn</a:t>
          </a:r>
          <a:r>
            <a:rPr lang="en-US" sz="1600" kern="1200" dirty="0">
              <a:solidFill>
                <a:schemeClr val="tx1"/>
              </a:solidFill>
              <a:latin typeface="Arial" panose="020B0604020202020204" pitchFamily="34" charset="0"/>
              <a:cs typeface="Arial" panose="020B0604020202020204" pitchFamily="34" charset="0"/>
            </a:rPr>
            <a:t> </a:t>
          </a:r>
          <a:r>
            <a:rPr lang="en-US" sz="1600" kern="1200" dirty="0" err="1">
              <a:solidFill>
                <a:schemeClr val="tx1"/>
              </a:solidFill>
              <a:latin typeface="Arial" panose="020B0604020202020204" pitchFamily="34" charset="0"/>
              <a:cs typeface="Arial" panose="020B0604020202020204" pitchFamily="34" charset="0"/>
            </a:rPr>
            <a:t>năng</a:t>
          </a:r>
          <a:r>
            <a:rPr lang="en-US" sz="1600" kern="1200" dirty="0">
              <a:solidFill>
                <a:schemeClr val="tx1"/>
              </a:solidFill>
              <a:latin typeface="Arial" panose="020B0604020202020204" pitchFamily="34" charset="0"/>
              <a:cs typeface="Arial" panose="020B0604020202020204" pitchFamily="34" charset="0"/>
            </a:rPr>
            <a:t> </a:t>
          </a:r>
          <a:r>
            <a:rPr lang="en-US" sz="1600" kern="1200" dirty="0" err="1">
              <a:solidFill>
                <a:schemeClr val="tx1"/>
              </a:solidFill>
              <a:latin typeface="Arial" panose="020B0604020202020204" pitchFamily="34" charset="0"/>
              <a:cs typeface="Arial" panose="020B0604020202020204" pitchFamily="34" charset="0"/>
            </a:rPr>
            <a:t>lực</a:t>
          </a:r>
          <a:r>
            <a:rPr lang="en-US" sz="1600" kern="1200" dirty="0">
              <a:solidFill>
                <a:schemeClr val="tx1"/>
              </a:solidFill>
              <a:latin typeface="Arial" panose="020B0604020202020204" pitchFamily="34" charset="0"/>
              <a:cs typeface="Arial" panose="020B0604020202020204" pitchFamily="34" charset="0"/>
            </a:rPr>
            <a:t> thực </a:t>
          </a:r>
          <a:r>
            <a:rPr lang="en-US" sz="1600" kern="1200" dirty="0" err="1">
              <a:solidFill>
                <a:schemeClr val="tx1"/>
              </a:solidFill>
              <a:latin typeface="Arial" panose="020B0604020202020204" pitchFamily="34" charset="0"/>
              <a:cs typeface="Arial" panose="020B0604020202020204" pitchFamily="34" charset="0"/>
            </a:rPr>
            <a:t>hiện</a:t>
          </a:r>
          <a:endParaRPr lang="en-US" sz="1600" kern="1200" dirty="0">
            <a:solidFill>
              <a:schemeClr val="tx1"/>
            </a:solidFill>
            <a:latin typeface="Arial" panose="020B0604020202020204" pitchFamily="34" charset="0"/>
            <a:cs typeface="Arial" panose="020B0604020202020204" pitchFamily="34" charset="0"/>
          </a:endParaRPr>
        </a:p>
      </dsp:txBody>
      <dsp:txXfrm>
        <a:off x="1600162" y="2529705"/>
        <a:ext cx="1533790" cy="559439"/>
      </dsp:txXfrm>
    </dsp:sp>
    <dsp:sp modelId="{DA14B384-064E-48FA-9562-34D3C5C42278}">
      <dsp:nvSpPr>
        <dsp:cNvPr id="0" name=""/>
        <dsp:cNvSpPr/>
      </dsp:nvSpPr>
      <dsp:spPr>
        <a:xfrm rot="61577" flipV="1">
          <a:off x="3240359" y="2726301"/>
          <a:ext cx="311755" cy="1293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rot="10800000">
        <a:off x="3240362" y="2751828"/>
        <a:ext cx="272943" cy="77623"/>
      </dsp:txXfrm>
    </dsp:sp>
    <dsp:sp modelId="{5FE6938F-FDAB-4E58-B488-912EFAAF5E24}">
      <dsp:nvSpPr>
        <dsp:cNvPr id="0" name=""/>
        <dsp:cNvSpPr/>
      </dsp:nvSpPr>
      <dsp:spPr>
        <a:xfrm>
          <a:off x="3626851" y="2377413"/>
          <a:ext cx="1298994" cy="795617"/>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err="1">
              <a:solidFill>
                <a:schemeClr val="tx1"/>
              </a:solidFill>
              <a:latin typeface="Arial" panose="020B0604020202020204" pitchFamily="34" charset="0"/>
              <a:cs typeface="Arial" panose="020B0604020202020204" pitchFamily="34" charset="0"/>
            </a:rPr>
            <a:t>Đánh</a:t>
          </a:r>
          <a:r>
            <a:rPr lang="en-US" sz="1600" kern="1200" dirty="0">
              <a:solidFill>
                <a:schemeClr val="tx1"/>
              </a:solidFill>
              <a:latin typeface="Arial" panose="020B0604020202020204" pitchFamily="34" charset="0"/>
              <a:cs typeface="Arial" panose="020B0604020202020204" pitchFamily="34" charset="0"/>
            </a:rPr>
            <a:t> </a:t>
          </a:r>
          <a:r>
            <a:rPr lang="en-US" sz="1600" kern="1200" dirty="0" err="1">
              <a:solidFill>
                <a:schemeClr val="tx1"/>
              </a:solidFill>
              <a:latin typeface="Arial" panose="020B0604020202020204" pitchFamily="34" charset="0"/>
              <a:cs typeface="Arial" panose="020B0604020202020204" pitchFamily="34" charset="0"/>
            </a:rPr>
            <a:t>giá</a:t>
          </a:r>
          <a:r>
            <a:rPr lang="en-US" sz="1600" kern="1200" dirty="0">
              <a:solidFill>
                <a:schemeClr val="tx1"/>
              </a:solidFill>
              <a:latin typeface="Arial" panose="020B0604020202020204" pitchFamily="34" charset="0"/>
              <a:cs typeface="Arial" panose="020B0604020202020204" pitchFamily="34" charset="0"/>
            </a:rPr>
            <a:t> </a:t>
          </a:r>
          <a:r>
            <a:rPr lang="en-US" sz="1600" kern="1200" dirty="0" err="1">
              <a:solidFill>
                <a:schemeClr val="tx1"/>
              </a:solidFill>
              <a:latin typeface="Arial" panose="020B0604020202020204" pitchFamily="34" charset="0"/>
              <a:cs typeface="Arial" panose="020B0604020202020204" pitchFamily="34" charset="0"/>
            </a:rPr>
            <a:t>thiếu</a:t>
          </a:r>
          <a:r>
            <a:rPr lang="en-US" sz="1600" kern="1200" dirty="0">
              <a:solidFill>
                <a:schemeClr val="tx1"/>
              </a:solidFill>
              <a:latin typeface="Arial" panose="020B0604020202020204" pitchFamily="34" charset="0"/>
              <a:cs typeface="Arial" panose="020B0604020202020204" pitchFamily="34" charset="0"/>
            </a:rPr>
            <a:t> </a:t>
          </a:r>
          <a:r>
            <a:rPr lang="en-US" sz="1600" kern="1200" dirty="0" err="1">
              <a:solidFill>
                <a:schemeClr val="tx1"/>
              </a:solidFill>
              <a:latin typeface="Arial" panose="020B0604020202020204" pitchFamily="34" charset="0"/>
              <a:cs typeface="Arial" panose="020B0604020202020204" pitchFamily="34" charset="0"/>
            </a:rPr>
            <a:t>hụt</a:t>
          </a:r>
          <a:r>
            <a:rPr lang="en-US" sz="1600" kern="1200" dirty="0">
              <a:solidFill>
                <a:schemeClr val="tx1"/>
              </a:solidFill>
              <a:latin typeface="Arial" panose="020B0604020202020204" pitchFamily="34" charset="0"/>
              <a:cs typeface="Arial" panose="020B0604020202020204" pitchFamily="34" charset="0"/>
            </a:rPr>
            <a:t> </a:t>
          </a:r>
          <a:r>
            <a:rPr lang="en-US" sz="1600" kern="1200" dirty="0" err="1">
              <a:solidFill>
                <a:schemeClr val="tx1"/>
              </a:solidFill>
              <a:latin typeface="Arial" panose="020B0604020202020204" pitchFamily="34" charset="0"/>
              <a:cs typeface="Arial" panose="020B0604020202020204" pitchFamily="34" charset="0"/>
            </a:rPr>
            <a:t>năng</a:t>
          </a:r>
          <a:r>
            <a:rPr lang="en-US" sz="1600" kern="1200" dirty="0">
              <a:solidFill>
                <a:schemeClr val="tx1"/>
              </a:solidFill>
              <a:latin typeface="Arial" panose="020B0604020202020204" pitchFamily="34" charset="0"/>
              <a:cs typeface="Arial" panose="020B0604020202020204" pitchFamily="34" charset="0"/>
            </a:rPr>
            <a:t> </a:t>
          </a:r>
          <a:r>
            <a:rPr lang="en-US" sz="1600" kern="1200" dirty="0" err="1">
              <a:solidFill>
                <a:schemeClr val="tx1"/>
              </a:solidFill>
              <a:latin typeface="Arial" panose="020B0604020202020204" pitchFamily="34" charset="0"/>
              <a:cs typeface="Arial" panose="020B0604020202020204" pitchFamily="34" charset="0"/>
            </a:rPr>
            <a:t>lực</a:t>
          </a:r>
          <a:endParaRPr lang="en-US" sz="1600" kern="1200" dirty="0">
            <a:solidFill>
              <a:schemeClr val="tx1"/>
            </a:solidFill>
            <a:latin typeface="Arial" panose="020B0604020202020204" pitchFamily="34" charset="0"/>
            <a:cs typeface="Arial" panose="020B0604020202020204" pitchFamily="34" charset="0"/>
          </a:endParaRPr>
        </a:p>
      </dsp:txBody>
      <dsp:txXfrm>
        <a:off x="3650154" y="2400716"/>
        <a:ext cx="1252388" cy="749011"/>
      </dsp:txXfrm>
    </dsp:sp>
    <dsp:sp modelId="{F897B6AF-81D1-432F-A6A2-058C6B6EA64D}">
      <dsp:nvSpPr>
        <dsp:cNvPr id="0" name=""/>
        <dsp:cNvSpPr/>
      </dsp:nvSpPr>
      <dsp:spPr>
        <a:xfrm rot="5261">
          <a:off x="4994962" y="2717351"/>
          <a:ext cx="273154" cy="11835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994962" y="2740996"/>
        <a:ext cx="237647" cy="71014"/>
      </dsp:txXfrm>
    </dsp:sp>
    <dsp:sp modelId="{F523494C-C94C-48FC-987B-0F5146DBD4D2}">
      <dsp:nvSpPr>
        <dsp:cNvPr id="0" name=""/>
        <dsp:cNvSpPr/>
      </dsp:nvSpPr>
      <dsp:spPr>
        <a:xfrm>
          <a:off x="5325251" y="2513664"/>
          <a:ext cx="1419188" cy="528497"/>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err="1">
              <a:solidFill>
                <a:schemeClr val="tx1"/>
              </a:solidFill>
              <a:latin typeface="Arial" panose="020B0604020202020204" pitchFamily="34" charset="0"/>
              <a:cs typeface="Arial" panose="020B0604020202020204" pitchFamily="34" charset="0"/>
            </a:rPr>
            <a:t>Đặc</a:t>
          </a:r>
          <a:r>
            <a:rPr lang="en-US" sz="1600" kern="1200" dirty="0">
              <a:solidFill>
                <a:schemeClr val="tx1"/>
              </a:solidFill>
              <a:latin typeface="Arial" panose="020B0604020202020204" pitchFamily="34" charset="0"/>
              <a:cs typeface="Arial" panose="020B0604020202020204" pitchFamily="34" charset="0"/>
            </a:rPr>
            <a:t> </a:t>
          </a:r>
          <a:r>
            <a:rPr lang="en-US" sz="1600" kern="1200" dirty="0" err="1">
              <a:solidFill>
                <a:schemeClr val="tx1"/>
              </a:solidFill>
              <a:latin typeface="Arial" panose="020B0604020202020204" pitchFamily="34" charset="0"/>
              <a:cs typeface="Arial" panose="020B0604020202020204" pitchFamily="34" charset="0"/>
            </a:rPr>
            <a:t>điểm</a:t>
          </a:r>
          <a:r>
            <a:rPr lang="en-US" sz="1600" kern="1200" dirty="0">
              <a:solidFill>
                <a:schemeClr val="tx1"/>
              </a:solidFill>
              <a:latin typeface="Arial" panose="020B0604020202020204" pitchFamily="34" charset="0"/>
              <a:cs typeface="Arial" panose="020B0604020202020204" pitchFamily="34" charset="0"/>
            </a:rPr>
            <a:t> </a:t>
          </a:r>
          <a:r>
            <a:rPr lang="en-US" sz="1600" kern="1200" dirty="0" err="1">
              <a:solidFill>
                <a:schemeClr val="tx1"/>
              </a:solidFill>
              <a:latin typeface="Arial" panose="020B0604020202020204" pitchFamily="34" charset="0"/>
              <a:cs typeface="Arial" panose="020B0604020202020204" pitchFamily="34" charset="0"/>
            </a:rPr>
            <a:t>đào</a:t>
          </a:r>
          <a:r>
            <a:rPr lang="en-US" sz="1600" kern="1200" dirty="0">
              <a:solidFill>
                <a:schemeClr val="tx1"/>
              </a:solidFill>
              <a:latin typeface="Arial" panose="020B0604020202020204" pitchFamily="34" charset="0"/>
              <a:cs typeface="Arial" panose="020B0604020202020204" pitchFamily="34" charset="0"/>
            </a:rPr>
            <a:t> </a:t>
          </a:r>
          <a:r>
            <a:rPr lang="en-US" sz="1600" kern="1200" dirty="0" err="1">
              <a:solidFill>
                <a:schemeClr val="tx1"/>
              </a:solidFill>
              <a:latin typeface="Arial" panose="020B0604020202020204" pitchFamily="34" charset="0"/>
              <a:cs typeface="Arial" panose="020B0604020202020204" pitchFamily="34" charset="0"/>
            </a:rPr>
            <a:t>tạo</a:t>
          </a:r>
          <a:endParaRPr lang="en-US" sz="1600" kern="1200" dirty="0">
            <a:solidFill>
              <a:schemeClr val="tx1"/>
            </a:solidFill>
            <a:latin typeface="Arial" panose="020B0604020202020204" pitchFamily="34" charset="0"/>
            <a:cs typeface="Arial" panose="020B0604020202020204" pitchFamily="34" charset="0"/>
          </a:endParaRPr>
        </a:p>
      </dsp:txBody>
      <dsp:txXfrm>
        <a:off x="5340730" y="2529143"/>
        <a:ext cx="1388230" cy="497539"/>
      </dsp:txXfrm>
    </dsp:sp>
    <dsp:sp modelId="{660AA4AC-7C44-40E4-B9A9-171753EC22BD}">
      <dsp:nvSpPr>
        <dsp:cNvPr id="0" name=""/>
        <dsp:cNvSpPr/>
      </dsp:nvSpPr>
      <dsp:spPr>
        <a:xfrm>
          <a:off x="6817060" y="2717763"/>
          <a:ext cx="174465" cy="12029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6817060" y="2741823"/>
        <a:ext cx="138376" cy="72178"/>
      </dsp:txXfrm>
    </dsp:sp>
    <dsp:sp modelId="{41923BAC-6EEE-46EA-A241-71C598885615}">
      <dsp:nvSpPr>
        <dsp:cNvPr id="0" name=""/>
        <dsp:cNvSpPr/>
      </dsp:nvSpPr>
      <dsp:spPr>
        <a:xfrm>
          <a:off x="7054835" y="2513416"/>
          <a:ext cx="1680397" cy="528992"/>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err="1">
              <a:solidFill>
                <a:schemeClr val="tx1"/>
              </a:solidFill>
              <a:latin typeface="Arial" panose="020B0604020202020204" pitchFamily="34" charset="0"/>
              <a:cs typeface="Arial" panose="020B0604020202020204" pitchFamily="34" charset="0"/>
            </a:rPr>
            <a:t>Chương</a:t>
          </a:r>
          <a:r>
            <a:rPr lang="en-US" sz="1600" kern="1200" dirty="0">
              <a:solidFill>
                <a:schemeClr val="tx1"/>
              </a:solidFill>
              <a:latin typeface="Arial" panose="020B0604020202020204" pitchFamily="34" charset="0"/>
              <a:cs typeface="Arial" panose="020B0604020202020204" pitchFamily="34" charset="0"/>
            </a:rPr>
            <a:t> </a:t>
          </a:r>
          <a:r>
            <a:rPr lang="en-US" sz="1600" kern="1200" dirty="0" err="1">
              <a:solidFill>
                <a:schemeClr val="tx1"/>
              </a:solidFill>
              <a:latin typeface="Arial" panose="020B0604020202020204" pitchFamily="34" charset="0"/>
              <a:cs typeface="Arial" panose="020B0604020202020204" pitchFamily="34" charset="0"/>
            </a:rPr>
            <a:t>trình</a:t>
          </a:r>
          <a:r>
            <a:rPr lang="en-US" sz="1600" kern="1200" dirty="0">
              <a:solidFill>
                <a:schemeClr val="tx1"/>
              </a:solidFill>
              <a:latin typeface="Arial" panose="020B0604020202020204" pitchFamily="34" charset="0"/>
              <a:cs typeface="Arial" panose="020B0604020202020204" pitchFamily="34" charset="0"/>
            </a:rPr>
            <a:t>/ học </a:t>
          </a:r>
          <a:r>
            <a:rPr lang="en-US" sz="1600" kern="1200" dirty="0" err="1">
              <a:solidFill>
                <a:schemeClr val="tx1"/>
              </a:solidFill>
              <a:latin typeface="Arial" panose="020B0604020202020204" pitchFamily="34" charset="0"/>
              <a:cs typeface="Arial" panose="020B0604020202020204" pitchFamily="34" charset="0"/>
            </a:rPr>
            <a:t>liệu</a:t>
          </a:r>
          <a:endParaRPr lang="en-US" sz="1600" kern="1200" dirty="0">
            <a:solidFill>
              <a:schemeClr val="tx1"/>
            </a:solidFill>
            <a:latin typeface="Arial" panose="020B0604020202020204" pitchFamily="34" charset="0"/>
            <a:cs typeface="Arial" panose="020B0604020202020204" pitchFamily="34" charset="0"/>
          </a:endParaRPr>
        </a:p>
      </dsp:txBody>
      <dsp:txXfrm>
        <a:off x="7070329" y="2528910"/>
        <a:ext cx="1649409" cy="4980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1EE74B-986A-4D8A-A967-02C39D89E412}">
      <dsp:nvSpPr>
        <dsp:cNvPr id="0" name=""/>
        <dsp:cNvSpPr/>
      </dsp:nvSpPr>
      <dsp:spPr>
        <a:xfrm>
          <a:off x="1984165" y="122644"/>
          <a:ext cx="625342" cy="416895"/>
        </a:xfrm>
        <a:prstGeom prst="roundRect">
          <a:avLst>
            <a:gd name="adj" fmla="val 10000"/>
          </a:avLst>
        </a:prstGeom>
        <a:solidFill>
          <a:schemeClr val="l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solidFill>
              <a:latin typeface="Calibri" panose="020F0502020204030204" pitchFamily="34" charset="0"/>
              <a:cs typeface="Calibri" panose="020F0502020204030204" pitchFamily="34" charset="0"/>
            </a:rPr>
            <a:t>Nghề</a:t>
          </a:r>
        </a:p>
      </dsp:txBody>
      <dsp:txXfrm>
        <a:off x="1996375" y="134854"/>
        <a:ext cx="600922" cy="392475"/>
      </dsp:txXfrm>
    </dsp:sp>
    <dsp:sp modelId="{473D62BA-9DFA-4F0D-93A5-3AA8E35CFF61}">
      <dsp:nvSpPr>
        <dsp:cNvPr id="0" name=""/>
        <dsp:cNvSpPr/>
      </dsp:nvSpPr>
      <dsp:spPr>
        <a:xfrm>
          <a:off x="1283934" y="539540"/>
          <a:ext cx="1012902" cy="166758"/>
        </a:xfrm>
        <a:custGeom>
          <a:avLst/>
          <a:gdLst/>
          <a:ahLst/>
          <a:cxnLst/>
          <a:rect l="0" t="0" r="0" b="0"/>
          <a:pathLst>
            <a:path>
              <a:moveTo>
                <a:pt x="1012902" y="0"/>
              </a:moveTo>
              <a:lnTo>
                <a:pt x="1012902" y="83379"/>
              </a:lnTo>
              <a:lnTo>
                <a:pt x="0" y="83379"/>
              </a:lnTo>
              <a:lnTo>
                <a:pt x="0" y="166758"/>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F8A8A2-810D-441F-AFF3-4B5273B11DB4}">
      <dsp:nvSpPr>
        <dsp:cNvPr id="0" name=""/>
        <dsp:cNvSpPr/>
      </dsp:nvSpPr>
      <dsp:spPr>
        <a:xfrm>
          <a:off x="971262" y="706298"/>
          <a:ext cx="625342" cy="416895"/>
        </a:xfrm>
        <a:prstGeom prst="roundRect">
          <a:avLst>
            <a:gd name="adj" fmla="val 10000"/>
          </a:avLst>
        </a:prstGeom>
        <a:solidFill>
          <a:schemeClr val="l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err="1">
              <a:solidFill>
                <a:schemeClr val="tx1"/>
              </a:solidFill>
              <a:latin typeface="Calibri" panose="020F0502020204030204" pitchFamily="34" charset="0"/>
              <a:cs typeface="Calibri" panose="020F0502020204030204" pitchFamily="34" charset="0"/>
            </a:rPr>
            <a:t>Việc</a:t>
          </a:r>
          <a:r>
            <a:rPr lang="en-US" sz="1100" kern="1200" dirty="0">
              <a:solidFill>
                <a:schemeClr val="tx1"/>
              </a:solidFill>
              <a:latin typeface="Calibri" panose="020F0502020204030204" pitchFamily="34" charset="0"/>
              <a:cs typeface="Calibri" panose="020F0502020204030204" pitchFamily="34" charset="0"/>
            </a:rPr>
            <a:t> </a:t>
          </a:r>
          <a:r>
            <a:rPr lang="en-US" sz="1100" kern="1200" dirty="0" err="1">
              <a:solidFill>
                <a:schemeClr val="tx1"/>
              </a:solidFill>
              <a:latin typeface="Calibri" panose="020F0502020204030204" pitchFamily="34" charset="0"/>
              <a:cs typeface="Calibri" panose="020F0502020204030204" pitchFamily="34" charset="0"/>
            </a:rPr>
            <a:t>làm</a:t>
          </a:r>
          <a:r>
            <a:rPr lang="en-US" sz="1100" kern="1200" dirty="0">
              <a:solidFill>
                <a:schemeClr val="tx1"/>
              </a:solidFill>
              <a:latin typeface="Calibri" panose="020F0502020204030204" pitchFamily="34" charset="0"/>
              <a:cs typeface="Calibri" panose="020F0502020204030204" pitchFamily="34" charset="0"/>
            </a:rPr>
            <a:t> 1</a:t>
          </a:r>
        </a:p>
      </dsp:txBody>
      <dsp:txXfrm>
        <a:off x="983472" y="718508"/>
        <a:ext cx="600922" cy="392475"/>
      </dsp:txXfrm>
    </dsp:sp>
    <dsp:sp modelId="{B77273F2-F477-42A7-A6AC-CEFC4988A2D6}">
      <dsp:nvSpPr>
        <dsp:cNvPr id="0" name=""/>
        <dsp:cNvSpPr/>
      </dsp:nvSpPr>
      <dsp:spPr>
        <a:xfrm>
          <a:off x="884021" y="1123193"/>
          <a:ext cx="399913" cy="166758"/>
        </a:xfrm>
        <a:custGeom>
          <a:avLst/>
          <a:gdLst/>
          <a:ahLst/>
          <a:cxnLst/>
          <a:rect l="0" t="0" r="0" b="0"/>
          <a:pathLst>
            <a:path>
              <a:moveTo>
                <a:pt x="399913" y="0"/>
              </a:moveTo>
              <a:lnTo>
                <a:pt x="399913" y="83379"/>
              </a:lnTo>
              <a:lnTo>
                <a:pt x="0" y="83379"/>
              </a:lnTo>
              <a:lnTo>
                <a:pt x="0" y="166758"/>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CCE951-DF37-49D3-B8C3-9267BAD4ED2E}">
      <dsp:nvSpPr>
        <dsp:cNvPr id="0" name=""/>
        <dsp:cNvSpPr/>
      </dsp:nvSpPr>
      <dsp:spPr>
        <a:xfrm>
          <a:off x="571349" y="1289951"/>
          <a:ext cx="625342" cy="416895"/>
        </a:xfrm>
        <a:prstGeom prst="roundRect">
          <a:avLst>
            <a:gd name="adj" fmla="val 10000"/>
          </a:avLst>
        </a:prstGeom>
        <a:solidFill>
          <a:schemeClr val="l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solidFill>
              <a:latin typeface="Calibri" panose="020F0502020204030204" pitchFamily="34" charset="0"/>
              <a:cs typeface="Calibri" panose="020F0502020204030204" pitchFamily="34" charset="0"/>
            </a:rPr>
            <a:t>Công </a:t>
          </a:r>
          <a:r>
            <a:rPr lang="en-US" sz="1100" kern="1200" dirty="0" err="1">
              <a:solidFill>
                <a:schemeClr val="tx1"/>
              </a:solidFill>
              <a:latin typeface="Calibri" panose="020F0502020204030204" pitchFamily="34" charset="0"/>
              <a:cs typeface="Calibri" panose="020F0502020204030204" pitchFamily="34" charset="0"/>
            </a:rPr>
            <a:t>việc</a:t>
          </a:r>
          <a:r>
            <a:rPr lang="en-US" sz="1100" kern="1200" dirty="0">
              <a:solidFill>
                <a:schemeClr val="tx1"/>
              </a:solidFill>
              <a:latin typeface="Calibri" panose="020F0502020204030204" pitchFamily="34" charset="0"/>
              <a:cs typeface="Calibri" panose="020F0502020204030204" pitchFamily="34" charset="0"/>
            </a:rPr>
            <a:t> 1.1</a:t>
          </a:r>
        </a:p>
      </dsp:txBody>
      <dsp:txXfrm>
        <a:off x="583559" y="1302161"/>
        <a:ext cx="600922" cy="392475"/>
      </dsp:txXfrm>
    </dsp:sp>
    <dsp:sp modelId="{486DD54C-135D-455B-856B-EDF784A1F458}">
      <dsp:nvSpPr>
        <dsp:cNvPr id="0" name=""/>
        <dsp:cNvSpPr/>
      </dsp:nvSpPr>
      <dsp:spPr>
        <a:xfrm>
          <a:off x="414257" y="1706846"/>
          <a:ext cx="469763" cy="166758"/>
        </a:xfrm>
        <a:custGeom>
          <a:avLst/>
          <a:gdLst/>
          <a:ahLst/>
          <a:cxnLst/>
          <a:rect l="0" t="0" r="0" b="0"/>
          <a:pathLst>
            <a:path>
              <a:moveTo>
                <a:pt x="469763" y="0"/>
              </a:moveTo>
              <a:lnTo>
                <a:pt x="469763" y="83379"/>
              </a:lnTo>
              <a:lnTo>
                <a:pt x="0" y="83379"/>
              </a:lnTo>
              <a:lnTo>
                <a:pt x="0" y="166758"/>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156D5C-3AD3-4835-9AF6-24AE12243E46}">
      <dsp:nvSpPr>
        <dsp:cNvPr id="0" name=""/>
        <dsp:cNvSpPr/>
      </dsp:nvSpPr>
      <dsp:spPr>
        <a:xfrm>
          <a:off x="3819" y="1873604"/>
          <a:ext cx="820875" cy="416895"/>
        </a:xfrm>
        <a:prstGeom prst="roundRect">
          <a:avLst>
            <a:gd name="adj" fmla="val 10000"/>
          </a:avLst>
        </a:prstGeom>
        <a:solidFill>
          <a:schemeClr val="l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err="1">
              <a:solidFill>
                <a:schemeClr val="tx1"/>
              </a:solidFill>
              <a:latin typeface="Calibri" panose="020F0502020204030204" pitchFamily="34" charset="0"/>
              <a:cs typeface="Calibri" panose="020F0502020204030204" pitchFamily="34" charset="0"/>
            </a:rPr>
            <a:t>Bước</a:t>
          </a:r>
          <a:r>
            <a:rPr lang="en-US" sz="1100" kern="1200" dirty="0">
              <a:solidFill>
                <a:schemeClr val="tx1"/>
              </a:solidFill>
              <a:latin typeface="Calibri" panose="020F0502020204030204" pitchFamily="34" charset="0"/>
              <a:cs typeface="Calibri" panose="020F0502020204030204" pitchFamily="34" charset="0"/>
            </a:rPr>
            <a:t> </a:t>
          </a:r>
          <a:r>
            <a:rPr lang="en-US" sz="1100" kern="1200" dirty="0" err="1">
              <a:solidFill>
                <a:schemeClr val="tx1"/>
              </a:solidFill>
              <a:latin typeface="Calibri" panose="020F0502020204030204" pitchFamily="34" charset="0"/>
              <a:cs typeface="Calibri" panose="020F0502020204030204" pitchFamily="34" charset="0"/>
            </a:rPr>
            <a:t>công</a:t>
          </a:r>
          <a:r>
            <a:rPr lang="en-US" sz="1100" kern="1200" dirty="0">
              <a:solidFill>
                <a:schemeClr val="tx1"/>
              </a:solidFill>
              <a:latin typeface="Calibri" panose="020F0502020204030204" pitchFamily="34" charset="0"/>
              <a:cs typeface="Calibri" panose="020F0502020204030204" pitchFamily="34" charset="0"/>
            </a:rPr>
            <a:t> </a:t>
          </a:r>
          <a:r>
            <a:rPr lang="en-US" sz="1100" kern="1200" dirty="0" err="1">
              <a:solidFill>
                <a:schemeClr val="tx1"/>
              </a:solidFill>
              <a:latin typeface="Calibri" panose="020F0502020204030204" pitchFamily="34" charset="0"/>
              <a:cs typeface="Calibri" panose="020F0502020204030204" pitchFamily="34" charset="0"/>
            </a:rPr>
            <a:t>việc</a:t>
          </a:r>
          <a:r>
            <a:rPr lang="en-US" sz="1100" kern="1200" dirty="0">
              <a:solidFill>
                <a:schemeClr val="tx1"/>
              </a:solidFill>
              <a:latin typeface="Calibri" panose="020F0502020204030204" pitchFamily="34" charset="0"/>
              <a:cs typeface="Calibri" panose="020F0502020204030204" pitchFamily="34" charset="0"/>
            </a:rPr>
            <a:t> 1.1.1</a:t>
          </a:r>
        </a:p>
      </dsp:txBody>
      <dsp:txXfrm>
        <a:off x="16029" y="1885814"/>
        <a:ext cx="796455" cy="392475"/>
      </dsp:txXfrm>
    </dsp:sp>
    <dsp:sp modelId="{48461AA5-DCD4-4753-8701-7C47187DC7DC}">
      <dsp:nvSpPr>
        <dsp:cNvPr id="0" name=""/>
        <dsp:cNvSpPr/>
      </dsp:nvSpPr>
      <dsp:spPr>
        <a:xfrm>
          <a:off x="884021" y="1706846"/>
          <a:ext cx="504239" cy="166758"/>
        </a:xfrm>
        <a:custGeom>
          <a:avLst/>
          <a:gdLst/>
          <a:ahLst/>
          <a:cxnLst/>
          <a:rect l="0" t="0" r="0" b="0"/>
          <a:pathLst>
            <a:path>
              <a:moveTo>
                <a:pt x="0" y="0"/>
              </a:moveTo>
              <a:lnTo>
                <a:pt x="0" y="83379"/>
              </a:lnTo>
              <a:lnTo>
                <a:pt x="504239" y="83379"/>
              </a:lnTo>
              <a:lnTo>
                <a:pt x="504239" y="166758"/>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48749D-88A8-4E22-954C-3A1C5C988076}">
      <dsp:nvSpPr>
        <dsp:cNvPr id="0" name=""/>
        <dsp:cNvSpPr/>
      </dsp:nvSpPr>
      <dsp:spPr>
        <a:xfrm>
          <a:off x="1012297" y="1873604"/>
          <a:ext cx="751924" cy="416895"/>
        </a:xfrm>
        <a:prstGeom prst="roundRect">
          <a:avLst>
            <a:gd name="adj" fmla="val 10000"/>
          </a:avLst>
        </a:prstGeom>
        <a:solidFill>
          <a:schemeClr val="l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err="1">
              <a:solidFill>
                <a:schemeClr val="tx1"/>
              </a:solidFill>
              <a:latin typeface="Calibri" panose="020F0502020204030204" pitchFamily="34" charset="0"/>
              <a:cs typeface="Calibri" panose="020F0502020204030204" pitchFamily="34" charset="0"/>
            </a:rPr>
            <a:t>Bước</a:t>
          </a:r>
          <a:r>
            <a:rPr lang="en-US" sz="1100" kern="1200" dirty="0">
              <a:solidFill>
                <a:schemeClr val="tx1"/>
              </a:solidFill>
              <a:latin typeface="Calibri" panose="020F0502020204030204" pitchFamily="34" charset="0"/>
              <a:cs typeface="Calibri" panose="020F0502020204030204" pitchFamily="34" charset="0"/>
            </a:rPr>
            <a:t> </a:t>
          </a:r>
          <a:r>
            <a:rPr lang="en-US" sz="1100" kern="1200" dirty="0" err="1">
              <a:solidFill>
                <a:schemeClr val="tx1"/>
              </a:solidFill>
              <a:latin typeface="Calibri" panose="020F0502020204030204" pitchFamily="34" charset="0"/>
              <a:cs typeface="Calibri" panose="020F0502020204030204" pitchFamily="34" charset="0"/>
            </a:rPr>
            <a:t>công</a:t>
          </a:r>
          <a:r>
            <a:rPr lang="en-US" sz="1100" kern="1200" dirty="0">
              <a:solidFill>
                <a:schemeClr val="tx1"/>
              </a:solidFill>
              <a:latin typeface="Calibri" panose="020F0502020204030204" pitchFamily="34" charset="0"/>
              <a:cs typeface="Calibri" panose="020F0502020204030204" pitchFamily="34" charset="0"/>
            </a:rPr>
            <a:t> </a:t>
          </a:r>
          <a:r>
            <a:rPr lang="en-US" sz="1100" kern="1200" dirty="0" err="1">
              <a:solidFill>
                <a:schemeClr val="tx1"/>
              </a:solidFill>
              <a:latin typeface="Calibri" panose="020F0502020204030204" pitchFamily="34" charset="0"/>
              <a:cs typeface="Calibri" panose="020F0502020204030204" pitchFamily="34" charset="0"/>
            </a:rPr>
            <a:t>việc</a:t>
          </a:r>
          <a:r>
            <a:rPr lang="en-US" sz="1100" kern="1200" dirty="0">
              <a:solidFill>
                <a:schemeClr val="tx1"/>
              </a:solidFill>
              <a:latin typeface="Calibri" panose="020F0502020204030204" pitchFamily="34" charset="0"/>
              <a:cs typeface="Calibri" panose="020F0502020204030204" pitchFamily="34" charset="0"/>
            </a:rPr>
            <a:t> 1.1.b</a:t>
          </a:r>
        </a:p>
      </dsp:txBody>
      <dsp:txXfrm>
        <a:off x="1024507" y="1885814"/>
        <a:ext cx="727504" cy="392475"/>
      </dsp:txXfrm>
    </dsp:sp>
    <dsp:sp modelId="{90A507B8-3268-4125-84D9-5286F5E7FDF2}">
      <dsp:nvSpPr>
        <dsp:cNvPr id="0" name=""/>
        <dsp:cNvSpPr/>
      </dsp:nvSpPr>
      <dsp:spPr>
        <a:xfrm>
          <a:off x="1283934" y="1123193"/>
          <a:ext cx="406472" cy="166758"/>
        </a:xfrm>
        <a:custGeom>
          <a:avLst/>
          <a:gdLst/>
          <a:ahLst/>
          <a:cxnLst/>
          <a:rect l="0" t="0" r="0" b="0"/>
          <a:pathLst>
            <a:path>
              <a:moveTo>
                <a:pt x="0" y="0"/>
              </a:moveTo>
              <a:lnTo>
                <a:pt x="0" y="83379"/>
              </a:lnTo>
              <a:lnTo>
                <a:pt x="406472" y="83379"/>
              </a:lnTo>
              <a:lnTo>
                <a:pt x="406472" y="166758"/>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2E95A7-5B72-4769-802C-62CDAFA92F3D}">
      <dsp:nvSpPr>
        <dsp:cNvPr id="0" name=""/>
        <dsp:cNvSpPr/>
      </dsp:nvSpPr>
      <dsp:spPr>
        <a:xfrm>
          <a:off x="1384295" y="1289951"/>
          <a:ext cx="612223" cy="416895"/>
        </a:xfrm>
        <a:prstGeom prst="roundRect">
          <a:avLst>
            <a:gd name="adj" fmla="val 10000"/>
          </a:avLst>
        </a:prstGeom>
        <a:solidFill>
          <a:schemeClr val="l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solidFill>
              <a:latin typeface="Calibri" panose="020F0502020204030204" pitchFamily="34" charset="0"/>
              <a:cs typeface="Calibri" panose="020F0502020204030204" pitchFamily="34" charset="0"/>
            </a:rPr>
            <a:t>Công </a:t>
          </a:r>
          <a:r>
            <a:rPr lang="en-US" sz="1100" kern="1200" dirty="0" err="1">
              <a:solidFill>
                <a:schemeClr val="tx1"/>
              </a:solidFill>
              <a:latin typeface="Calibri" panose="020F0502020204030204" pitchFamily="34" charset="0"/>
              <a:cs typeface="Calibri" panose="020F0502020204030204" pitchFamily="34" charset="0"/>
            </a:rPr>
            <a:t>việc</a:t>
          </a:r>
          <a:r>
            <a:rPr lang="en-US" sz="1100" kern="1200" dirty="0">
              <a:solidFill>
                <a:schemeClr val="tx1"/>
              </a:solidFill>
              <a:latin typeface="Calibri" panose="020F0502020204030204" pitchFamily="34" charset="0"/>
              <a:cs typeface="Calibri" panose="020F0502020204030204" pitchFamily="34" charset="0"/>
            </a:rPr>
            <a:t> 1.m</a:t>
          </a:r>
        </a:p>
      </dsp:txBody>
      <dsp:txXfrm>
        <a:off x="1396505" y="1302161"/>
        <a:ext cx="587803" cy="392475"/>
      </dsp:txXfrm>
    </dsp:sp>
    <dsp:sp modelId="{FA3458DF-7FB1-4CE4-992B-969DBB48DB63}">
      <dsp:nvSpPr>
        <dsp:cNvPr id="0" name=""/>
        <dsp:cNvSpPr/>
      </dsp:nvSpPr>
      <dsp:spPr>
        <a:xfrm>
          <a:off x="2296836" y="539540"/>
          <a:ext cx="1012902" cy="166758"/>
        </a:xfrm>
        <a:custGeom>
          <a:avLst/>
          <a:gdLst/>
          <a:ahLst/>
          <a:cxnLst/>
          <a:rect l="0" t="0" r="0" b="0"/>
          <a:pathLst>
            <a:path>
              <a:moveTo>
                <a:pt x="0" y="0"/>
              </a:moveTo>
              <a:lnTo>
                <a:pt x="0" y="83379"/>
              </a:lnTo>
              <a:lnTo>
                <a:pt x="1012902" y="83379"/>
              </a:lnTo>
              <a:lnTo>
                <a:pt x="1012902" y="166758"/>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F2F8FF-3DEA-444B-B579-6E759781F473}">
      <dsp:nvSpPr>
        <dsp:cNvPr id="0" name=""/>
        <dsp:cNvSpPr/>
      </dsp:nvSpPr>
      <dsp:spPr>
        <a:xfrm>
          <a:off x="2997067" y="706298"/>
          <a:ext cx="625342" cy="416895"/>
        </a:xfrm>
        <a:prstGeom prst="roundRect">
          <a:avLst>
            <a:gd name="adj" fmla="val 10000"/>
          </a:avLst>
        </a:prstGeom>
        <a:solidFill>
          <a:schemeClr val="l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err="1">
              <a:solidFill>
                <a:schemeClr val="tx1"/>
              </a:solidFill>
              <a:latin typeface="Calibri" panose="020F0502020204030204" pitchFamily="34" charset="0"/>
              <a:cs typeface="Calibri" panose="020F0502020204030204" pitchFamily="34" charset="0"/>
            </a:rPr>
            <a:t>Việc</a:t>
          </a:r>
          <a:r>
            <a:rPr lang="en-US" sz="1100" kern="1200" dirty="0">
              <a:solidFill>
                <a:schemeClr val="tx1"/>
              </a:solidFill>
              <a:latin typeface="Calibri" panose="020F0502020204030204" pitchFamily="34" charset="0"/>
              <a:cs typeface="Calibri" panose="020F0502020204030204" pitchFamily="34" charset="0"/>
            </a:rPr>
            <a:t> </a:t>
          </a:r>
          <a:r>
            <a:rPr lang="en-US" sz="1100" kern="1200" dirty="0" err="1">
              <a:solidFill>
                <a:schemeClr val="tx1"/>
              </a:solidFill>
              <a:latin typeface="Calibri" panose="020F0502020204030204" pitchFamily="34" charset="0"/>
              <a:cs typeface="Calibri" panose="020F0502020204030204" pitchFamily="34" charset="0"/>
            </a:rPr>
            <a:t>làm</a:t>
          </a:r>
          <a:r>
            <a:rPr lang="en-US" sz="1100" kern="1200" dirty="0">
              <a:solidFill>
                <a:schemeClr val="tx1"/>
              </a:solidFill>
              <a:latin typeface="Calibri" panose="020F0502020204030204" pitchFamily="34" charset="0"/>
              <a:cs typeface="Calibri" panose="020F0502020204030204" pitchFamily="34" charset="0"/>
            </a:rPr>
            <a:t> n</a:t>
          </a:r>
        </a:p>
      </dsp:txBody>
      <dsp:txXfrm>
        <a:off x="3009277" y="718508"/>
        <a:ext cx="600922" cy="392475"/>
      </dsp:txXfrm>
    </dsp:sp>
    <dsp:sp modelId="{408508D4-2F12-4A42-80DC-DDD93DA3B7A0}">
      <dsp:nvSpPr>
        <dsp:cNvPr id="0" name=""/>
        <dsp:cNvSpPr/>
      </dsp:nvSpPr>
      <dsp:spPr>
        <a:xfrm>
          <a:off x="2496793" y="1123193"/>
          <a:ext cx="812945" cy="166758"/>
        </a:xfrm>
        <a:custGeom>
          <a:avLst/>
          <a:gdLst/>
          <a:ahLst/>
          <a:cxnLst/>
          <a:rect l="0" t="0" r="0" b="0"/>
          <a:pathLst>
            <a:path>
              <a:moveTo>
                <a:pt x="812945" y="0"/>
              </a:moveTo>
              <a:lnTo>
                <a:pt x="812945" y="83379"/>
              </a:lnTo>
              <a:lnTo>
                <a:pt x="0" y="83379"/>
              </a:lnTo>
              <a:lnTo>
                <a:pt x="0" y="166758"/>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C96A86-FF70-4A4A-A416-763D8A3D817C}">
      <dsp:nvSpPr>
        <dsp:cNvPr id="0" name=""/>
        <dsp:cNvSpPr/>
      </dsp:nvSpPr>
      <dsp:spPr>
        <a:xfrm>
          <a:off x="2184121" y="1289951"/>
          <a:ext cx="625342" cy="416895"/>
        </a:xfrm>
        <a:prstGeom prst="roundRect">
          <a:avLst>
            <a:gd name="adj" fmla="val 10000"/>
          </a:avLst>
        </a:prstGeom>
        <a:solidFill>
          <a:schemeClr val="l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err="1">
              <a:solidFill>
                <a:schemeClr val="tx1"/>
              </a:solidFill>
              <a:latin typeface="Calibri" panose="020F0502020204030204" pitchFamily="34" charset="0"/>
              <a:cs typeface="Calibri" panose="020F0502020204030204" pitchFamily="34" charset="0"/>
            </a:rPr>
            <a:t>Công</a:t>
          </a:r>
          <a:r>
            <a:rPr lang="en-US" sz="1100" kern="1200" dirty="0">
              <a:solidFill>
                <a:schemeClr val="tx1"/>
              </a:solidFill>
              <a:latin typeface="Calibri" panose="020F0502020204030204" pitchFamily="34" charset="0"/>
              <a:cs typeface="Calibri" panose="020F0502020204030204" pitchFamily="34" charset="0"/>
            </a:rPr>
            <a:t> </a:t>
          </a:r>
          <a:r>
            <a:rPr lang="en-US" sz="1100" kern="1200" dirty="0" err="1">
              <a:solidFill>
                <a:schemeClr val="tx1"/>
              </a:solidFill>
              <a:latin typeface="Calibri" panose="020F0502020204030204" pitchFamily="34" charset="0"/>
              <a:cs typeface="Calibri" panose="020F0502020204030204" pitchFamily="34" charset="0"/>
            </a:rPr>
            <a:t>việc</a:t>
          </a:r>
          <a:r>
            <a:rPr lang="en-US" sz="1100" kern="1200" dirty="0">
              <a:solidFill>
                <a:schemeClr val="tx1"/>
              </a:solidFill>
              <a:latin typeface="Calibri" panose="020F0502020204030204" pitchFamily="34" charset="0"/>
              <a:cs typeface="Calibri" panose="020F0502020204030204" pitchFamily="34" charset="0"/>
            </a:rPr>
            <a:t> n.1</a:t>
          </a:r>
        </a:p>
      </dsp:txBody>
      <dsp:txXfrm>
        <a:off x="2196331" y="1302161"/>
        <a:ext cx="600922" cy="392475"/>
      </dsp:txXfrm>
    </dsp:sp>
    <dsp:sp modelId="{C9EB40D1-1C8E-4C70-AB69-970CF1292BCE}">
      <dsp:nvSpPr>
        <dsp:cNvPr id="0" name=""/>
        <dsp:cNvSpPr/>
      </dsp:nvSpPr>
      <dsp:spPr>
        <a:xfrm>
          <a:off x="3264018" y="1123193"/>
          <a:ext cx="91440" cy="166758"/>
        </a:xfrm>
        <a:custGeom>
          <a:avLst/>
          <a:gdLst/>
          <a:ahLst/>
          <a:cxnLst/>
          <a:rect l="0" t="0" r="0" b="0"/>
          <a:pathLst>
            <a:path>
              <a:moveTo>
                <a:pt x="45720" y="0"/>
              </a:moveTo>
              <a:lnTo>
                <a:pt x="45720" y="166758"/>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707F49D-C668-4726-9135-8C0F12604A4F}">
      <dsp:nvSpPr>
        <dsp:cNvPr id="0" name=""/>
        <dsp:cNvSpPr/>
      </dsp:nvSpPr>
      <dsp:spPr>
        <a:xfrm>
          <a:off x="2997067" y="1289951"/>
          <a:ext cx="625342" cy="416895"/>
        </a:xfrm>
        <a:prstGeom prst="roundRect">
          <a:avLst>
            <a:gd name="adj" fmla="val 10000"/>
          </a:avLst>
        </a:prstGeom>
        <a:solidFill>
          <a:schemeClr val="l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solidFill>
              <a:latin typeface="Calibri" panose="020F0502020204030204" pitchFamily="34" charset="0"/>
              <a:cs typeface="Calibri" panose="020F0502020204030204" pitchFamily="34" charset="0"/>
            </a:rPr>
            <a:t>Công </a:t>
          </a:r>
          <a:r>
            <a:rPr lang="en-US" sz="1100" kern="1200" dirty="0" err="1">
              <a:solidFill>
                <a:schemeClr val="tx1"/>
              </a:solidFill>
              <a:latin typeface="Calibri" panose="020F0502020204030204" pitchFamily="34" charset="0"/>
              <a:cs typeface="Calibri" panose="020F0502020204030204" pitchFamily="34" charset="0"/>
            </a:rPr>
            <a:t>việc</a:t>
          </a:r>
          <a:r>
            <a:rPr lang="en-US" sz="1100" kern="1200" dirty="0">
              <a:solidFill>
                <a:schemeClr val="tx1"/>
              </a:solidFill>
              <a:latin typeface="Calibri" panose="020F0502020204030204" pitchFamily="34" charset="0"/>
              <a:cs typeface="Calibri" panose="020F0502020204030204" pitchFamily="34" charset="0"/>
            </a:rPr>
            <a:t> </a:t>
          </a:r>
          <a:r>
            <a:rPr lang="en-US" sz="1100" kern="1200" dirty="0" err="1">
              <a:solidFill>
                <a:schemeClr val="tx1"/>
              </a:solidFill>
              <a:latin typeface="Calibri" panose="020F0502020204030204" pitchFamily="34" charset="0"/>
              <a:cs typeface="Calibri" panose="020F0502020204030204" pitchFamily="34" charset="0"/>
            </a:rPr>
            <a:t>n.k</a:t>
          </a:r>
          <a:endParaRPr lang="en-US" sz="1100" kern="1200" dirty="0">
            <a:solidFill>
              <a:schemeClr val="tx1"/>
            </a:solidFill>
            <a:latin typeface="Calibri" panose="020F0502020204030204" pitchFamily="34" charset="0"/>
            <a:cs typeface="Calibri" panose="020F0502020204030204" pitchFamily="34" charset="0"/>
          </a:endParaRPr>
        </a:p>
      </dsp:txBody>
      <dsp:txXfrm>
        <a:off x="3009277" y="1302161"/>
        <a:ext cx="600922" cy="392475"/>
      </dsp:txXfrm>
    </dsp:sp>
    <dsp:sp modelId="{F6077DA1-5E4D-449E-AB65-FF9CCD771952}">
      <dsp:nvSpPr>
        <dsp:cNvPr id="0" name=""/>
        <dsp:cNvSpPr/>
      </dsp:nvSpPr>
      <dsp:spPr>
        <a:xfrm>
          <a:off x="3309738" y="1123193"/>
          <a:ext cx="812945" cy="166758"/>
        </a:xfrm>
        <a:custGeom>
          <a:avLst/>
          <a:gdLst/>
          <a:ahLst/>
          <a:cxnLst/>
          <a:rect l="0" t="0" r="0" b="0"/>
          <a:pathLst>
            <a:path>
              <a:moveTo>
                <a:pt x="0" y="0"/>
              </a:moveTo>
              <a:lnTo>
                <a:pt x="0" y="83379"/>
              </a:lnTo>
              <a:lnTo>
                <a:pt x="812945" y="83379"/>
              </a:lnTo>
              <a:lnTo>
                <a:pt x="812945" y="166758"/>
              </a:lnTo>
            </a:path>
          </a:pathLst>
        </a:custGeom>
        <a:noFill/>
        <a:ln w="15875" cap="rnd"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ABDCEC4-31AB-4B46-84C9-B3D15119980E}">
      <dsp:nvSpPr>
        <dsp:cNvPr id="0" name=""/>
        <dsp:cNvSpPr/>
      </dsp:nvSpPr>
      <dsp:spPr>
        <a:xfrm>
          <a:off x="3810013" y="1289951"/>
          <a:ext cx="625342" cy="416895"/>
        </a:xfrm>
        <a:prstGeom prst="roundRect">
          <a:avLst>
            <a:gd name="adj" fmla="val 10000"/>
          </a:avLst>
        </a:prstGeom>
        <a:solidFill>
          <a:schemeClr val="lt1">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solidFill>
              <a:latin typeface="Calibri" panose="020F0502020204030204" pitchFamily="34" charset="0"/>
              <a:cs typeface="Calibri" panose="020F0502020204030204" pitchFamily="34" charset="0"/>
            </a:rPr>
            <a:t>Công </a:t>
          </a:r>
          <a:r>
            <a:rPr lang="en-US" sz="1100" kern="1200" dirty="0" err="1">
              <a:solidFill>
                <a:schemeClr val="tx1"/>
              </a:solidFill>
              <a:latin typeface="Calibri" panose="020F0502020204030204" pitchFamily="34" charset="0"/>
              <a:cs typeface="Calibri" panose="020F0502020204030204" pitchFamily="34" charset="0"/>
            </a:rPr>
            <a:t>việc</a:t>
          </a:r>
          <a:r>
            <a:rPr lang="en-US" sz="1100" kern="1200" dirty="0">
              <a:solidFill>
                <a:schemeClr val="tx1"/>
              </a:solidFill>
              <a:latin typeface="Calibri" panose="020F0502020204030204" pitchFamily="34" charset="0"/>
              <a:cs typeface="Calibri" panose="020F0502020204030204" pitchFamily="34" charset="0"/>
            </a:rPr>
            <a:t> </a:t>
          </a:r>
          <a:r>
            <a:rPr lang="en-US" sz="1100" kern="1200" dirty="0" err="1">
              <a:solidFill>
                <a:schemeClr val="tx1"/>
              </a:solidFill>
              <a:latin typeface="Calibri" panose="020F0502020204030204" pitchFamily="34" charset="0"/>
              <a:cs typeface="Calibri" panose="020F0502020204030204" pitchFamily="34" charset="0"/>
            </a:rPr>
            <a:t>n.a</a:t>
          </a:r>
          <a:endParaRPr lang="en-US" sz="1100" kern="1200" dirty="0">
            <a:solidFill>
              <a:schemeClr val="tx1"/>
            </a:solidFill>
            <a:latin typeface="Calibri" panose="020F0502020204030204" pitchFamily="34" charset="0"/>
            <a:cs typeface="Calibri" panose="020F0502020204030204" pitchFamily="34" charset="0"/>
          </a:endParaRPr>
        </a:p>
      </dsp:txBody>
      <dsp:txXfrm>
        <a:off x="3822223" y="1302161"/>
        <a:ext cx="600922" cy="3924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0A4DB6-5DA4-4ECE-9C26-3BA91F934038}">
      <dsp:nvSpPr>
        <dsp:cNvPr id="0" name=""/>
        <dsp:cNvSpPr/>
      </dsp:nvSpPr>
      <dsp:spPr>
        <a:xfrm>
          <a:off x="4250" y="0"/>
          <a:ext cx="3717076" cy="499751"/>
        </a:xfrm>
        <a:prstGeom prst="homePlate">
          <a:avLst/>
        </a:prstGeom>
        <a:solidFill>
          <a:schemeClr val="lt1">
            <a:hueOff val="0"/>
            <a:satOff val="0"/>
            <a:lumOff val="0"/>
            <a:alphaOff val="0"/>
          </a:schemeClr>
        </a:solidFill>
        <a:ln w="15875"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676" tIns="37338" rIns="18669" bIns="37338" numCol="1" spcCol="1270" anchor="ctr" anchorCtr="0">
          <a:noAutofit/>
        </a:bodyPr>
        <a:lstStyle/>
        <a:p>
          <a:pPr marL="0" lvl="0" indent="0" algn="l" defTabSz="622300">
            <a:lnSpc>
              <a:spcPct val="90000"/>
            </a:lnSpc>
            <a:spcBef>
              <a:spcPct val="0"/>
            </a:spcBef>
            <a:spcAft>
              <a:spcPct val="35000"/>
            </a:spcAft>
            <a:buNone/>
          </a:pP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Phân</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tích</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hoạt</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động</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nghề</a:t>
          </a:r>
          <a:endParaRPr lang="en-US" sz="1400" b="1" kern="1200" dirty="0">
            <a:latin typeface="Arial" panose="020B0604020202020204" pitchFamily="34" charset="0"/>
            <a:cs typeface="Arial" panose="020B0604020202020204" pitchFamily="34" charset="0"/>
          </a:endParaRPr>
        </a:p>
      </dsp:txBody>
      <dsp:txXfrm>
        <a:off x="4250" y="0"/>
        <a:ext cx="3592138" cy="499751"/>
      </dsp:txXfrm>
    </dsp:sp>
    <dsp:sp modelId="{A6E9B714-54D6-43D1-9BAC-50FEAB95D0B2}">
      <dsp:nvSpPr>
        <dsp:cNvPr id="0" name=""/>
        <dsp:cNvSpPr/>
      </dsp:nvSpPr>
      <dsp:spPr>
        <a:xfrm>
          <a:off x="2977911" y="0"/>
          <a:ext cx="3717076" cy="499751"/>
        </a:xfrm>
        <a:prstGeom prst="chevron">
          <a:avLst/>
        </a:prstGeom>
        <a:solidFill>
          <a:schemeClr val="lt1">
            <a:hueOff val="0"/>
            <a:satOff val="0"/>
            <a:lumOff val="0"/>
            <a:alphaOff val="0"/>
          </a:schemeClr>
        </a:solidFill>
        <a:ln w="15875"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l" defTabSz="622300">
            <a:lnSpc>
              <a:spcPct val="90000"/>
            </a:lnSpc>
            <a:spcBef>
              <a:spcPct val="0"/>
            </a:spcBef>
            <a:spcAft>
              <a:spcPct val="35000"/>
            </a:spcAft>
            <a:buNone/>
          </a:pP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Xây</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dựng</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đơn</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vị</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năng</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lực</a:t>
          </a:r>
          <a:endParaRPr lang="en-US" sz="1400" b="1" kern="1200" dirty="0">
            <a:latin typeface="Arial" panose="020B0604020202020204" pitchFamily="34" charset="0"/>
            <a:cs typeface="Arial" panose="020B0604020202020204" pitchFamily="34" charset="0"/>
          </a:endParaRPr>
        </a:p>
      </dsp:txBody>
      <dsp:txXfrm>
        <a:off x="3227787" y="0"/>
        <a:ext cx="3217325" cy="499751"/>
      </dsp:txXfrm>
    </dsp:sp>
    <dsp:sp modelId="{F48308FF-1BC0-4D0A-BD6A-628F71F33A5E}">
      <dsp:nvSpPr>
        <dsp:cNvPr id="0" name=""/>
        <dsp:cNvSpPr/>
      </dsp:nvSpPr>
      <dsp:spPr>
        <a:xfrm>
          <a:off x="5951572" y="0"/>
          <a:ext cx="3717076" cy="499751"/>
        </a:xfrm>
        <a:prstGeom prst="chevron">
          <a:avLst/>
        </a:prstGeom>
        <a:solidFill>
          <a:schemeClr val="lt1">
            <a:hueOff val="0"/>
            <a:satOff val="0"/>
            <a:lumOff val="0"/>
            <a:alphaOff val="0"/>
          </a:schemeClr>
        </a:solidFill>
        <a:ln w="15875" cap="rnd"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l" defTabSz="622300">
            <a:lnSpc>
              <a:spcPct val="90000"/>
            </a:lnSpc>
            <a:spcBef>
              <a:spcPct val="0"/>
            </a:spcBef>
            <a:spcAft>
              <a:spcPct val="35000"/>
            </a:spcAft>
            <a:buNone/>
          </a:pP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Biên</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soạn</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tiêu</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chuẩn</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kĩ</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năng</a:t>
          </a:r>
          <a:r>
            <a:rPr lang="en-US" sz="1400" b="1" kern="1200" dirty="0">
              <a:latin typeface="Arial" panose="020B0604020202020204" pitchFamily="34" charset="0"/>
              <a:cs typeface="Arial" panose="020B0604020202020204" pitchFamily="34" charset="0"/>
            </a:rPr>
            <a:t> </a:t>
          </a:r>
          <a:r>
            <a:rPr lang="en-US" sz="1400" b="1" kern="1200" dirty="0" err="1">
              <a:latin typeface="Arial" panose="020B0604020202020204" pitchFamily="34" charset="0"/>
              <a:cs typeface="Arial" panose="020B0604020202020204" pitchFamily="34" charset="0"/>
            </a:rPr>
            <a:t>nghề</a:t>
          </a:r>
          <a:endParaRPr lang="en-US" sz="1400" b="1" kern="1200" dirty="0">
            <a:latin typeface="Arial" panose="020B0604020202020204" pitchFamily="34" charset="0"/>
            <a:cs typeface="Arial" panose="020B0604020202020204" pitchFamily="34" charset="0"/>
          </a:endParaRPr>
        </a:p>
      </dsp:txBody>
      <dsp:txXfrm>
        <a:off x="6201448" y="0"/>
        <a:ext cx="3217325" cy="4997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015434-FC7D-4E05-86F4-09ACEEF3751E}">
      <dsp:nvSpPr>
        <dsp:cNvPr id="0" name=""/>
        <dsp:cNvSpPr/>
      </dsp:nvSpPr>
      <dsp:spPr>
        <a:xfrm>
          <a:off x="5169231" y="3684693"/>
          <a:ext cx="2676821" cy="1733973"/>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Qui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định</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Năng</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lực</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cần</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có</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để</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thực</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hiện</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được</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công</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việc</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của</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nghề</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cụ</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2">
                  <a:lumMod val="75000"/>
                </a:schemeClr>
              </a:solidFill>
              <a:latin typeface="Times New Roman" panose="02020603050405020304" pitchFamily="18" charset="0"/>
              <a:cs typeface="Times New Roman" panose="02020603050405020304" pitchFamily="18" charset="0"/>
            </a:rPr>
            <a:t>thể</a:t>
          </a:r>
          <a:r>
            <a:rPr lang="en-US" sz="1600" kern="1200" dirty="0">
              <a:solidFill>
                <a:schemeClr val="accent2">
                  <a:lumMod val="75000"/>
                </a:schemeClr>
              </a:solidFill>
              <a:latin typeface="Times New Roman" panose="02020603050405020304" pitchFamily="18" charset="0"/>
              <a:cs typeface="Times New Roman" panose="02020603050405020304" pitchFamily="18" charset="0"/>
            </a:rPr>
            <a:t>. </a:t>
          </a:r>
          <a:endParaRPr lang="en-US" sz="1600" kern="1200" dirty="0">
            <a:latin typeface="Arial" panose="020B0604020202020204" pitchFamily="34" charset="0"/>
            <a:cs typeface="Arial" panose="020B0604020202020204" pitchFamily="34" charset="0"/>
          </a:endParaRPr>
        </a:p>
      </dsp:txBody>
      <dsp:txXfrm>
        <a:off x="6010367" y="4156276"/>
        <a:ext cx="1797595" cy="1224300"/>
      </dsp:txXfrm>
    </dsp:sp>
    <dsp:sp modelId="{33F39354-4663-4939-A7D9-22FF52235A68}">
      <dsp:nvSpPr>
        <dsp:cNvPr id="0" name=""/>
        <dsp:cNvSpPr/>
      </dsp:nvSpPr>
      <dsp:spPr>
        <a:xfrm>
          <a:off x="801785" y="3684693"/>
          <a:ext cx="2676821" cy="1733973"/>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a:solidFill>
                <a:srgbClr val="0070C0"/>
              </a:solidFill>
              <a:latin typeface="Times New Roman" panose="02020603050405020304" pitchFamily="18" charset="0"/>
              <a:cs typeface="Times New Roman" panose="02020603050405020304" pitchFamily="18" charset="0"/>
            </a:rPr>
            <a:t>Qui </a:t>
          </a:r>
          <a:r>
            <a:rPr lang="en-US" sz="1600" kern="1200" dirty="0" err="1">
              <a:solidFill>
                <a:srgbClr val="0070C0"/>
              </a:solidFill>
              <a:latin typeface="Times New Roman" panose="02020603050405020304" pitchFamily="18" charset="0"/>
              <a:cs typeface="Times New Roman" panose="02020603050405020304" pitchFamily="18" charset="0"/>
            </a:rPr>
            <a:t>định</a:t>
          </a:r>
          <a:r>
            <a:rPr lang="en-US" sz="1600" kern="1200" dirty="0">
              <a:solidFill>
                <a:srgbClr val="0070C0"/>
              </a:solidFill>
              <a:latin typeface="Times New Roman" panose="02020603050405020304" pitchFamily="18" charset="0"/>
              <a:cs typeface="Times New Roman" panose="02020603050405020304" pitchFamily="18" charset="0"/>
            </a:rPr>
            <a:t>: </a:t>
          </a:r>
          <a:r>
            <a:rPr lang="en-US" sz="1600" kern="1200" dirty="0" err="1">
              <a:solidFill>
                <a:srgbClr val="0070C0"/>
              </a:solidFill>
              <a:latin typeface="Times New Roman" panose="02020603050405020304" pitchFamily="18" charset="0"/>
              <a:cs typeface="Times New Roman" panose="02020603050405020304" pitchFamily="18" charset="0"/>
            </a:rPr>
            <a:t>Bậc</a:t>
          </a:r>
          <a:r>
            <a:rPr lang="en-US" sz="1600" kern="1200" dirty="0">
              <a:solidFill>
                <a:srgbClr val="0070C0"/>
              </a:solidFill>
              <a:latin typeface="Times New Roman" panose="02020603050405020304" pitchFamily="18" charset="0"/>
              <a:cs typeface="Times New Roman" panose="02020603050405020304" pitchFamily="18" charset="0"/>
            </a:rPr>
            <a:t> </a:t>
          </a:r>
          <a:r>
            <a:rPr lang="en-US" sz="1600" kern="1200" dirty="0" err="1">
              <a:solidFill>
                <a:srgbClr val="0070C0"/>
              </a:solidFill>
              <a:latin typeface="Times New Roman" panose="02020603050405020304" pitchFamily="18" charset="0"/>
              <a:cs typeface="Times New Roman" panose="02020603050405020304" pitchFamily="18" charset="0"/>
            </a:rPr>
            <a:t>kĩ</a:t>
          </a:r>
          <a:r>
            <a:rPr lang="en-US" sz="1600" kern="1200" dirty="0">
              <a:solidFill>
                <a:srgbClr val="0070C0"/>
              </a:solidFill>
              <a:latin typeface="Times New Roman" panose="02020603050405020304" pitchFamily="18" charset="0"/>
              <a:cs typeface="Times New Roman" panose="02020603050405020304" pitchFamily="18" charset="0"/>
            </a:rPr>
            <a:t> </a:t>
          </a:r>
          <a:r>
            <a:rPr lang="en-US" sz="1600" kern="1200" dirty="0" err="1">
              <a:solidFill>
                <a:srgbClr val="0070C0"/>
              </a:solidFill>
              <a:latin typeface="Times New Roman" panose="02020603050405020304" pitchFamily="18" charset="0"/>
              <a:cs typeface="Times New Roman" panose="02020603050405020304" pitchFamily="18" charset="0"/>
            </a:rPr>
            <a:t>năng</a:t>
          </a:r>
          <a:r>
            <a:rPr lang="en-US" sz="1600" kern="1200" dirty="0">
              <a:solidFill>
                <a:srgbClr val="0070C0"/>
              </a:solidFill>
              <a:latin typeface="Times New Roman" panose="02020603050405020304" pitchFamily="18" charset="0"/>
              <a:cs typeface="Times New Roman" panose="02020603050405020304" pitchFamily="18" charset="0"/>
            </a:rPr>
            <a:t> </a:t>
          </a:r>
          <a:r>
            <a:rPr lang="en-US" sz="1600" kern="1200" dirty="0" err="1">
              <a:solidFill>
                <a:srgbClr val="0070C0"/>
              </a:solidFill>
              <a:latin typeface="Times New Roman" panose="02020603050405020304" pitchFamily="18" charset="0"/>
              <a:cs typeface="Times New Roman" panose="02020603050405020304" pitchFamily="18" charset="0"/>
            </a:rPr>
            <a:t>nghề</a:t>
          </a:r>
          <a:r>
            <a:rPr lang="en-US" sz="1600" kern="1200" dirty="0">
              <a:solidFill>
                <a:srgbClr val="0070C0"/>
              </a:solidFill>
              <a:latin typeface="Times New Roman" panose="02020603050405020304" pitchFamily="18" charset="0"/>
              <a:cs typeface="Times New Roman" panose="02020603050405020304" pitchFamily="18" charset="0"/>
            </a:rPr>
            <a:t> </a:t>
          </a:r>
          <a:r>
            <a:rPr lang="en-US" sz="1600" kern="1200" dirty="0" err="1">
              <a:solidFill>
                <a:srgbClr val="0070C0"/>
              </a:solidFill>
              <a:latin typeface="Times New Roman" panose="02020603050405020304" pitchFamily="18" charset="0"/>
              <a:cs typeface="Times New Roman" panose="02020603050405020304" pitchFamily="18" charset="0"/>
            </a:rPr>
            <a:t>tương</a:t>
          </a:r>
          <a:r>
            <a:rPr lang="en-US" sz="1600" kern="1200" dirty="0">
              <a:solidFill>
                <a:srgbClr val="0070C0"/>
              </a:solidFill>
              <a:latin typeface="Times New Roman" panose="02020603050405020304" pitchFamily="18" charset="0"/>
              <a:cs typeface="Times New Roman" panose="02020603050405020304" pitchFamily="18" charset="0"/>
            </a:rPr>
            <a:t> </a:t>
          </a:r>
          <a:r>
            <a:rPr lang="en-US" sz="1600" kern="1200" dirty="0" err="1">
              <a:solidFill>
                <a:srgbClr val="0070C0"/>
              </a:solidFill>
              <a:latin typeface="Times New Roman" panose="02020603050405020304" pitchFamily="18" charset="0"/>
              <a:cs typeface="Times New Roman" panose="02020603050405020304" pitchFamily="18" charset="0"/>
            </a:rPr>
            <a:t>ứng</a:t>
          </a:r>
          <a:r>
            <a:rPr lang="en-US" sz="1600" kern="1200" dirty="0">
              <a:solidFill>
                <a:srgbClr val="0070C0"/>
              </a:solidFill>
              <a:latin typeface="Times New Roman" panose="02020603050405020304" pitchFamily="18" charset="0"/>
              <a:cs typeface="Times New Roman" panose="02020603050405020304" pitchFamily="18" charset="0"/>
            </a:rPr>
            <a:t> </a:t>
          </a:r>
          <a:r>
            <a:rPr lang="en-US" sz="1600" kern="1200" dirty="0" err="1">
              <a:solidFill>
                <a:srgbClr val="0070C0"/>
              </a:solidFill>
              <a:latin typeface="Times New Roman" panose="02020603050405020304" pitchFamily="18" charset="0"/>
              <a:cs typeface="Times New Roman" panose="02020603050405020304" pitchFamily="18" charset="0"/>
            </a:rPr>
            <a:t>với</a:t>
          </a:r>
          <a:r>
            <a:rPr lang="en-US" sz="1600" kern="1200" dirty="0">
              <a:solidFill>
                <a:srgbClr val="0070C0"/>
              </a:solidFill>
              <a:latin typeface="Times New Roman" panose="02020603050405020304" pitchFamily="18" charset="0"/>
              <a:cs typeface="Times New Roman" panose="02020603050405020304" pitchFamily="18" charset="0"/>
            </a:rPr>
            <a:t> </a:t>
          </a:r>
          <a:r>
            <a:rPr lang="en-US" sz="1600" kern="1200" dirty="0" err="1">
              <a:solidFill>
                <a:srgbClr val="0070C0"/>
              </a:solidFill>
              <a:latin typeface="Times New Roman" panose="02020603050405020304" pitchFamily="18" charset="0"/>
              <a:cs typeface="Times New Roman" panose="02020603050405020304" pitchFamily="18" charset="0"/>
            </a:rPr>
            <a:t>năng</a:t>
          </a:r>
          <a:r>
            <a:rPr lang="en-US" sz="1600" kern="1200" dirty="0">
              <a:solidFill>
                <a:srgbClr val="0070C0"/>
              </a:solidFill>
              <a:latin typeface="Times New Roman" panose="02020603050405020304" pitchFamily="18" charset="0"/>
              <a:cs typeface="Times New Roman" panose="02020603050405020304" pitchFamily="18" charset="0"/>
            </a:rPr>
            <a:t> </a:t>
          </a:r>
          <a:r>
            <a:rPr lang="en-US" sz="1600" kern="1200" dirty="0" err="1">
              <a:solidFill>
                <a:srgbClr val="0070C0"/>
              </a:solidFill>
              <a:latin typeface="Times New Roman" panose="02020603050405020304" pitchFamily="18" charset="0"/>
              <a:cs typeface="Times New Roman" panose="02020603050405020304" pitchFamily="18" charset="0"/>
            </a:rPr>
            <a:t>lực</a:t>
          </a:r>
          <a:r>
            <a:rPr lang="en-US" sz="1600" kern="1200" dirty="0">
              <a:solidFill>
                <a:srgbClr val="0070C0"/>
              </a:solidFill>
              <a:latin typeface="Times New Roman" panose="02020603050405020304" pitchFamily="18" charset="0"/>
              <a:cs typeface="Times New Roman" panose="02020603050405020304" pitchFamily="18" charset="0"/>
            </a:rPr>
            <a:t> </a:t>
          </a:r>
          <a:r>
            <a:rPr lang="en-US" sz="1600" kern="1200" dirty="0" err="1">
              <a:solidFill>
                <a:srgbClr val="0070C0"/>
              </a:solidFill>
              <a:latin typeface="Times New Roman" panose="02020603050405020304" pitchFamily="18" charset="0"/>
              <a:cs typeface="Times New Roman" panose="02020603050405020304" pitchFamily="18" charset="0"/>
            </a:rPr>
            <a:t>thực</a:t>
          </a:r>
          <a:r>
            <a:rPr lang="en-US" sz="1600" kern="1200" dirty="0">
              <a:solidFill>
                <a:srgbClr val="0070C0"/>
              </a:solidFill>
              <a:latin typeface="Times New Roman" panose="02020603050405020304" pitchFamily="18" charset="0"/>
              <a:cs typeface="Times New Roman" panose="02020603050405020304" pitchFamily="18" charset="0"/>
            </a:rPr>
            <a:t> </a:t>
          </a:r>
          <a:r>
            <a:rPr lang="en-US" sz="1600" kern="1200" dirty="0" err="1">
              <a:solidFill>
                <a:srgbClr val="0070C0"/>
              </a:solidFill>
              <a:latin typeface="Times New Roman" panose="02020603050405020304" pitchFamily="18" charset="0"/>
              <a:cs typeface="Times New Roman" panose="02020603050405020304" pitchFamily="18" charset="0"/>
            </a:rPr>
            <a:t>hiện</a:t>
          </a:r>
          <a:r>
            <a:rPr lang="en-US" sz="1600" kern="1200" dirty="0">
              <a:solidFill>
                <a:srgbClr val="0070C0"/>
              </a:solidFill>
              <a:latin typeface="Times New Roman" panose="02020603050405020304" pitchFamily="18" charset="0"/>
              <a:cs typeface="Times New Roman" panose="02020603050405020304" pitchFamily="18" charset="0"/>
            </a:rPr>
            <a:t> </a:t>
          </a:r>
          <a:r>
            <a:rPr lang="en-US" sz="1600" kern="1200" dirty="0" err="1">
              <a:solidFill>
                <a:srgbClr val="0070C0"/>
              </a:solidFill>
              <a:latin typeface="Times New Roman" panose="02020603050405020304" pitchFamily="18" charset="0"/>
              <a:cs typeface="Times New Roman" panose="02020603050405020304" pitchFamily="18" charset="0"/>
            </a:rPr>
            <a:t>công</a:t>
          </a:r>
          <a:r>
            <a:rPr lang="en-US" sz="1600" kern="1200" dirty="0">
              <a:solidFill>
                <a:srgbClr val="0070C0"/>
              </a:solidFill>
              <a:latin typeface="Times New Roman" panose="02020603050405020304" pitchFamily="18" charset="0"/>
              <a:cs typeface="Times New Roman" panose="02020603050405020304" pitchFamily="18" charset="0"/>
            </a:rPr>
            <a:t> </a:t>
          </a:r>
          <a:r>
            <a:rPr lang="en-US" sz="1600" kern="1200" dirty="0" err="1">
              <a:solidFill>
                <a:srgbClr val="0070C0"/>
              </a:solidFill>
              <a:latin typeface="Times New Roman" panose="02020603050405020304" pitchFamily="18" charset="0"/>
              <a:cs typeface="Times New Roman" panose="02020603050405020304" pitchFamily="18" charset="0"/>
            </a:rPr>
            <a:t>việc</a:t>
          </a:r>
          <a:r>
            <a:rPr lang="en-US" sz="1600" kern="1200" dirty="0">
              <a:solidFill>
                <a:srgbClr val="0070C0"/>
              </a:solidFill>
              <a:latin typeface="Times New Roman" panose="02020603050405020304" pitchFamily="18" charset="0"/>
              <a:cs typeface="Times New Roman" panose="02020603050405020304" pitchFamily="18" charset="0"/>
            </a:rPr>
            <a:t> </a:t>
          </a:r>
          <a:endParaRPr lang="en-US" sz="1600" kern="1200" dirty="0">
            <a:latin typeface="Arial" panose="020B0604020202020204" pitchFamily="34" charset="0"/>
            <a:cs typeface="Arial" panose="020B0604020202020204" pitchFamily="34" charset="0"/>
          </a:endParaRPr>
        </a:p>
      </dsp:txBody>
      <dsp:txXfrm>
        <a:off x="839875" y="4156276"/>
        <a:ext cx="1797595" cy="1224300"/>
      </dsp:txXfrm>
    </dsp:sp>
    <dsp:sp modelId="{50413601-80C2-4636-B1E7-080EF84F750C}">
      <dsp:nvSpPr>
        <dsp:cNvPr id="0" name=""/>
        <dsp:cNvSpPr/>
      </dsp:nvSpPr>
      <dsp:spPr>
        <a:xfrm>
          <a:off x="5169231" y="0"/>
          <a:ext cx="2676821" cy="1733973"/>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Qui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định</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Năng</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lực</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phải</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đạt</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được</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sau</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đào</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tạo</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tương</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ứng</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với</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bậc</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trình</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độ</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(TC/CĐ)</a:t>
          </a:r>
          <a:endParaRPr lang="en-US"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và</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nghề</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cụ</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thể</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endParaRPr lang="en-US" sz="1600" kern="1200" dirty="0">
            <a:latin typeface="Arial" panose="020B0604020202020204" pitchFamily="34" charset="0"/>
            <a:cs typeface="Arial" panose="020B0604020202020204" pitchFamily="34" charset="0"/>
          </a:endParaRPr>
        </a:p>
      </dsp:txBody>
      <dsp:txXfrm>
        <a:off x="6010367" y="38090"/>
        <a:ext cx="1797595" cy="1224300"/>
      </dsp:txXfrm>
    </dsp:sp>
    <dsp:sp modelId="{CCB1FE20-0C11-4754-8824-228797626050}">
      <dsp:nvSpPr>
        <dsp:cNvPr id="0" name=""/>
        <dsp:cNvSpPr/>
      </dsp:nvSpPr>
      <dsp:spPr>
        <a:xfrm>
          <a:off x="801785" y="0"/>
          <a:ext cx="2676821" cy="1733973"/>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Qui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định</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Năng</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lực</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phải</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đạt</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được</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sau</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đào</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tạo</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tương</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ứng</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với</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bậc</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trình</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 </a:t>
          </a:r>
          <a:r>
            <a:rPr lang="en-US" sz="1600" kern="1200" dirty="0" err="1">
              <a:solidFill>
                <a:schemeClr val="accent6">
                  <a:lumMod val="75000"/>
                </a:schemeClr>
              </a:solidFill>
              <a:latin typeface="Times New Roman" panose="02020603050405020304" pitchFamily="18" charset="0"/>
              <a:cs typeface="Times New Roman" panose="02020603050405020304" pitchFamily="18" charset="0"/>
            </a:rPr>
            <a:t>độ</a:t>
          </a:r>
          <a:r>
            <a:rPr lang="en-US" sz="1600" kern="1200" dirty="0">
              <a:solidFill>
                <a:schemeClr val="accent6">
                  <a:lumMod val="75000"/>
                </a:schemeClr>
              </a:solidFill>
              <a:latin typeface="Times New Roman" panose="02020603050405020304" pitchFamily="18" charset="0"/>
              <a:cs typeface="Times New Roman" panose="02020603050405020304" pitchFamily="18" charset="0"/>
            </a:rPr>
            <a:t>.</a:t>
          </a:r>
          <a:endParaRPr lang="en-US" sz="1600" kern="1200" dirty="0">
            <a:latin typeface="Arial" panose="020B0604020202020204" pitchFamily="34" charset="0"/>
            <a:cs typeface="Arial" panose="020B0604020202020204" pitchFamily="34" charset="0"/>
          </a:endParaRPr>
        </a:p>
      </dsp:txBody>
      <dsp:txXfrm>
        <a:off x="839875" y="38090"/>
        <a:ext cx="1797595" cy="1224300"/>
      </dsp:txXfrm>
    </dsp:sp>
    <dsp:sp modelId="{5CA6482A-502F-479C-9551-7A98DE9D0CE6}">
      <dsp:nvSpPr>
        <dsp:cNvPr id="0" name=""/>
        <dsp:cNvSpPr/>
      </dsp:nvSpPr>
      <dsp:spPr>
        <a:xfrm>
          <a:off x="1923449" y="308864"/>
          <a:ext cx="2346282" cy="2346282"/>
        </a:xfrm>
        <a:prstGeom prst="pieWedge">
          <a:avLst/>
        </a:prstGeom>
        <a:solidFill>
          <a:schemeClr val="accent6">
            <a:lumMod val="60000"/>
            <a:lumOff val="4000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err="1">
              <a:latin typeface="Arial" panose="020B0604020202020204" pitchFamily="34" charset="0"/>
              <a:cs typeface="Arial" panose="020B0604020202020204" pitchFamily="34" charset="0"/>
            </a:rPr>
            <a:t>Khung</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trình</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độ</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quốc</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gia</a:t>
          </a:r>
          <a:r>
            <a:rPr lang="en-US" sz="1800" kern="1200" dirty="0">
              <a:latin typeface="Arial" panose="020B0604020202020204" pitchFamily="34" charset="0"/>
              <a:cs typeface="Arial" panose="020B0604020202020204" pitchFamily="34" charset="0"/>
            </a:rPr>
            <a:t> </a:t>
          </a:r>
        </a:p>
      </dsp:txBody>
      <dsp:txXfrm>
        <a:off x="2610659" y="996074"/>
        <a:ext cx="1659072" cy="1659072"/>
      </dsp:txXfrm>
    </dsp:sp>
    <dsp:sp modelId="{60A45E5C-F2B4-41A2-827E-ECCCBE7AF6EF}">
      <dsp:nvSpPr>
        <dsp:cNvPr id="0" name=""/>
        <dsp:cNvSpPr/>
      </dsp:nvSpPr>
      <dsp:spPr>
        <a:xfrm rot="5400000">
          <a:off x="4378105" y="308864"/>
          <a:ext cx="2346282" cy="2346282"/>
        </a:xfrm>
        <a:prstGeom prst="pieWedge">
          <a:avLst/>
        </a:prstGeom>
        <a:solidFill>
          <a:schemeClr val="accent6">
            <a:lumMod val="20000"/>
            <a:lumOff val="8000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err="1">
              <a:latin typeface="Arial" panose="020B0604020202020204" pitchFamily="34" charset="0"/>
              <a:cs typeface="Arial" panose="020B0604020202020204" pitchFamily="34" charset="0"/>
            </a:rPr>
            <a:t>Chuẩn</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đầu</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ra</a:t>
          </a:r>
          <a:endParaRPr lang="en-US" sz="1800" kern="1200" dirty="0">
            <a:latin typeface="Arial" panose="020B0604020202020204" pitchFamily="34" charset="0"/>
            <a:cs typeface="Arial" panose="020B0604020202020204" pitchFamily="34" charset="0"/>
          </a:endParaRPr>
        </a:p>
      </dsp:txBody>
      <dsp:txXfrm rot="-5400000">
        <a:off x="4378105" y="996074"/>
        <a:ext cx="1659072" cy="1659072"/>
      </dsp:txXfrm>
    </dsp:sp>
    <dsp:sp modelId="{0BF25034-1843-40B5-B71D-89B762154551}">
      <dsp:nvSpPr>
        <dsp:cNvPr id="0" name=""/>
        <dsp:cNvSpPr/>
      </dsp:nvSpPr>
      <dsp:spPr>
        <a:xfrm rot="10800000">
          <a:off x="4378105" y="2763520"/>
          <a:ext cx="2346282" cy="2346282"/>
        </a:xfrm>
        <a:prstGeom prst="pieWedge">
          <a:avLst/>
        </a:prstGeom>
        <a:solidFill>
          <a:srgbClr val="99FFCC"/>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err="1">
              <a:latin typeface="Arial" panose="020B0604020202020204" pitchFamily="34" charset="0"/>
              <a:cs typeface="Arial" panose="020B0604020202020204" pitchFamily="34" charset="0"/>
            </a:rPr>
            <a:t>Tiêu</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chuẩn</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kĩ</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năng</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nghề</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quốc</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gia</a:t>
          </a:r>
          <a:endParaRPr lang="en-US" sz="1800" kern="1200" dirty="0">
            <a:latin typeface="Arial" panose="020B0604020202020204" pitchFamily="34" charset="0"/>
            <a:cs typeface="Arial" panose="020B0604020202020204" pitchFamily="34" charset="0"/>
          </a:endParaRPr>
        </a:p>
      </dsp:txBody>
      <dsp:txXfrm rot="10800000">
        <a:off x="4378105" y="2763520"/>
        <a:ext cx="1659072" cy="1659072"/>
      </dsp:txXfrm>
    </dsp:sp>
    <dsp:sp modelId="{6C5543AE-8AE0-4938-BBBE-5DCF873044C7}">
      <dsp:nvSpPr>
        <dsp:cNvPr id="0" name=""/>
        <dsp:cNvSpPr/>
      </dsp:nvSpPr>
      <dsp:spPr>
        <a:xfrm rot="16200000">
          <a:off x="1923449" y="2763520"/>
          <a:ext cx="2346282" cy="2346282"/>
        </a:xfrm>
        <a:prstGeom prst="pieWedge">
          <a:avLst/>
        </a:prstGeom>
        <a:solidFill>
          <a:srgbClr val="66CCFF"/>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err="1">
              <a:latin typeface="Arial" panose="020B0604020202020204" pitchFamily="34" charset="0"/>
              <a:cs typeface="Arial" panose="020B0604020202020204" pitchFamily="34" charset="0"/>
            </a:rPr>
            <a:t>Khung</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trình</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độ</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kĩ</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năng</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nghề</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quốc</a:t>
          </a:r>
          <a:r>
            <a:rPr lang="en-US" sz="1800" kern="1200" dirty="0">
              <a:latin typeface="Arial" panose="020B0604020202020204" pitchFamily="34" charset="0"/>
              <a:cs typeface="Arial" panose="020B0604020202020204" pitchFamily="34" charset="0"/>
            </a:rPr>
            <a:t> </a:t>
          </a:r>
          <a:r>
            <a:rPr lang="en-US" sz="1800" kern="1200" dirty="0" err="1">
              <a:latin typeface="Arial" panose="020B0604020202020204" pitchFamily="34" charset="0"/>
              <a:cs typeface="Arial" panose="020B0604020202020204" pitchFamily="34" charset="0"/>
            </a:rPr>
            <a:t>gia</a:t>
          </a:r>
          <a:endParaRPr lang="en-US" sz="1800" kern="1200" dirty="0">
            <a:latin typeface="Arial" panose="020B0604020202020204" pitchFamily="34" charset="0"/>
            <a:cs typeface="Arial" panose="020B0604020202020204" pitchFamily="34" charset="0"/>
          </a:endParaRPr>
        </a:p>
      </dsp:txBody>
      <dsp:txXfrm rot="5400000">
        <a:off x="2610659" y="2763520"/>
        <a:ext cx="1659072" cy="1659072"/>
      </dsp:txXfrm>
    </dsp:sp>
    <dsp:sp modelId="{49E07A55-FC51-4EA4-B878-54EE7B2CD13A}">
      <dsp:nvSpPr>
        <dsp:cNvPr id="0" name=""/>
        <dsp:cNvSpPr/>
      </dsp:nvSpPr>
      <dsp:spPr>
        <a:xfrm>
          <a:off x="3918873" y="839814"/>
          <a:ext cx="810090" cy="704426"/>
        </a:xfrm>
        <a:prstGeom prst="circularArrow">
          <a:avLst/>
        </a:prstGeom>
        <a:solidFill>
          <a:schemeClr val="accent1">
            <a:tint val="6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FD3BF5-42DD-4EB0-8477-E736D76D3E10}">
      <dsp:nvSpPr>
        <dsp:cNvPr id="0" name=""/>
        <dsp:cNvSpPr/>
      </dsp:nvSpPr>
      <dsp:spPr>
        <a:xfrm rot="10800000">
          <a:off x="3918873" y="3779849"/>
          <a:ext cx="810090" cy="704426"/>
        </a:xfrm>
        <a:prstGeom prst="circularArrow">
          <a:avLst/>
        </a:prstGeom>
        <a:solidFill>
          <a:schemeClr val="accent1">
            <a:tint val="6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DAAC3-B2E6-418B-9282-41E1DFCA6A10}">
      <dsp:nvSpPr>
        <dsp:cNvPr id="0" name=""/>
        <dsp:cNvSpPr/>
      </dsp:nvSpPr>
      <dsp:spPr>
        <a:xfrm>
          <a:off x="3859881" y="4174099"/>
          <a:ext cx="512472" cy="488255"/>
        </a:xfrm>
        <a:custGeom>
          <a:avLst/>
          <a:gdLst/>
          <a:ahLst/>
          <a:cxnLst/>
          <a:rect l="0" t="0" r="0" b="0"/>
          <a:pathLst>
            <a:path>
              <a:moveTo>
                <a:pt x="0" y="0"/>
              </a:moveTo>
              <a:lnTo>
                <a:pt x="256236" y="0"/>
              </a:lnTo>
              <a:lnTo>
                <a:pt x="256236" y="488255"/>
              </a:lnTo>
              <a:lnTo>
                <a:pt x="512472" y="488255"/>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Arial" panose="020B0604020202020204" pitchFamily="34" charset="0"/>
            <a:cs typeface="Arial" panose="020B0604020202020204" pitchFamily="34" charset="0"/>
          </a:endParaRPr>
        </a:p>
      </dsp:txBody>
      <dsp:txXfrm>
        <a:off x="4098422" y="4400532"/>
        <a:ext cx="35391" cy="35391"/>
      </dsp:txXfrm>
    </dsp:sp>
    <dsp:sp modelId="{26CBA729-FD4F-4381-85E9-319EFC3E360A}">
      <dsp:nvSpPr>
        <dsp:cNvPr id="0" name=""/>
        <dsp:cNvSpPr/>
      </dsp:nvSpPr>
      <dsp:spPr>
        <a:xfrm>
          <a:off x="3859881" y="3685844"/>
          <a:ext cx="512472" cy="488255"/>
        </a:xfrm>
        <a:custGeom>
          <a:avLst/>
          <a:gdLst/>
          <a:ahLst/>
          <a:cxnLst/>
          <a:rect l="0" t="0" r="0" b="0"/>
          <a:pathLst>
            <a:path>
              <a:moveTo>
                <a:pt x="0" y="488255"/>
              </a:moveTo>
              <a:lnTo>
                <a:pt x="256236" y="488255"/>
              </a:lnTo>
              <a:lnTo>
                <a:pt x="256236" y="0"/>
              </a:lnTo>
              <a:lnTo>
                <a:pt x="512472"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Arial" panose="020B0604020202020204" pitchFamily="34" charset="0"/>
            <a:cs typeface="Arial" panose="020B0604020202020204" pitchFamily="34" charset="0"/>
          </a:endParaRPr>
        </a:p>
      </dsp:txBody>
      <dsp:txXfrm>
        <a:off x="4098422" y="3912276"/>
        <a:ext cx="35391" cy="35391"/>
      </dsp:txXfrm>
    </dsp:sp>
    <dsp:sp modelId="{C10545FE-3230-46C9-8F95-DB13A4732AE2}">
      <dsp:nvSpPr>
        <dsp:cNvPr id="0" name=""/>
        <dsp:cNvSpPr/>
      </dsp:nvSpPr>
      <dsp:spPr>
        <a:xfrm>
          <a:off x="785043" y="2953461"/>
          <a:ext cx="512472" cy="1220638"/>
        </a:xfrm>
        <a:custGeom>
          <a:avLst/>
          <a:gdLst/>
          <a:ahLst/>
          <a:cxnLst/>
          <a:rect l="0" t="0" r="0" b="0"/>
          <a:pathLst>
            <a:path>
              <a:moveTo>
                <a:pt x="0" y="0"/>
              </a:moveTo>
              <a:lnTo>
                <a:pt x="256236" y="0"/>
              </a:lnTo>
              <a:lnTo>
                <a:pt x="256236" y="1220638"/>
              </a:lnTo>
              <a:lnTo>
                <a:pt x="512472" y="122063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Arial" panose="020B0604020202020204" pitchFamily="34" charset="0"/>
            <a:cs typeface="Arial" panose="020B0604020202020204" pitchFamily="34" charset="0"/>
          </a:endParaRPr>
        </a:p>
      </dsp:txBody>
      <dsp:txXfrm>
        <a:off x="1008183" y="3530684"/>
        <a:ext cx="66192" cy="66192"/>
      </dsp:txXfrm>
    </dsp:sp>
    <dsp:sp modelId="{B5EDCC66-20B8-490F-8F74-420B1D122BCC}">
      <dsp:nvSpPr>
        <dsp:cNvPr id="0" name=""/>
        <dsp:cNvSpPr/>
      </dsp:nvSpPr>
      <dsp:spPr>
        <a:xfrm>
          <a:off x="6934719" y="2663613"/>
          <a:ext cx="512472" cy="91440"/>
        </a:xfrm>
        <a:custGeom>
          <a:avLst/>
          <a:gdLst/>
          <a:ahLst/>
          <a:cxnLst/>
          <a:rect l="0" t="0" r="0" b="0"/>
          <a:pathLst>
            <a:path>
              <a:moveTo>
                <a:pt x="0" y="45720"/>
              </a:moveTo>
              <a:lnTo>
                <a:pt x="512472" y="4572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Arial" panose="020B0604020202020204" pitchFamily="34" charset="0"/>
            <a:cs typeface="Arial" panose="020B0604020202020204" pitchFamily="34" charset="0"/>
          </a:endParaRPr>
        </a:p>
      </dsp:txBody>
      <dsp:txXfrm>
        <a:off x="7178143" y="2696521"/>
        <a:ext cx="25623" cy="25623"/>
      </dsp:txXfrm>
    </dsp:sp>
    <dsp:sp modelId="{B09DF01B-3900-489D-9C2C-8AD8DE2F2092}">
      <dsp:nvSpPr>
        <dsp:cNvPr id="0" name=""/>
        <dsp:cNvSpPr/>
      </dsp:nvSpPr>
      <dsp:spPr>
        <a:xfrm>
          <a:off x="3859881" y="1732822"/>
          <a:ext cx="512472" cy="976510"/>
        </a:xfrm>
        <a:custGeom>
          <a:avLst/>
          <a:gdLst/>
          <a:ahLst/>
          <a:cxnLst/>
          <a:rect l="0" t="0" r="0" b="0"/>
          <a:pathLst>
            <a:path>
              <a:moveTo>
                <a:pt x="0" y="0"/>
              </a:moveTo>
              <a:lnTo>
                <a:pt x="256236" y="0"/>
              </a:lnTo>
              <a:lnTo>
                <a:pt x="256236" y="976510"/>
              </a:lnTo>
              <a:lnTo>
                <a:pt x="512472" y="97651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Arial" panose="020B0604020202020204" pitchFamily="34" charset="0"/>
            <a:cs typeface="Arial" panose="020B0604020202020204" pitchFamily="34" charset="0"/>
          </a:endParaRPr>
        </a:p>
      </dsp:txBody>
      <dsp:txXfrm>
        <a:off x="4088547" y="2193507"/>
        <a:ext cx="55140" cy="55140"/>
      </dsp:txXfrm>
    </dsp:sp>
    <dsp:sp modelId="{C1BABB3F-7458-41CB-8C64-22D6B02DEFFB}">
      <dsp:nvSpPr>
        <dsp:cNvPr id="0" name=""/>
        <dsp:cNvSpPr/>
      </dsp:nvSpPr>
      <dsp:spPr>
        <a:xfrm>
          <a:off x="6934719" y="1687102"/>
          <a:ext cx="512472" cy="91440"/>
        </a:xfrm>
        <a:custGeom>
          <a:avLst/>
          <a:gdLst/>
          <a:ahLst/>
          <a:cxnLst/>
          <a:rect l="0" t="0" r="0" b="0"/>
          <a:pathLst>
            <a:path>
              <a:moveTo>
                <a:pt x="0" y="45720"/>
              </a:moveTo>
              <a:lnTo>
                <a:pt x="512472" y="4572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Arial" panose="020B0604020202020204" pitchFamily="34" charset="0"/>
            <a:cs typeface="Arial" panose="020B0604020202020204" pitchFamily="34" charset="0"/>
          </a:endParaRPr>
        </a:p>
      </dsp:txBody>
      <dsp:txXfrm>
        <a:off x="7178143" y="1720010"/>
        <a:ext cx="25623" cy="25623"/>
      </dsp:txXfrm>
    </dsp:sp>
    <dsp:sp modelId="{24670B07-2B54-4137-8460-ADF92EA0A8E9}">
      <dsp:nvSpPr>
        <dsp:cNvPr id="0" name=""/>
        <dsp:cNvSpPr/>
      </dsp:nvSpPr>
      <dsp:spPr>
        <a:xfrm>
          <a:off x="3859881" y="1687102"/>
          <a:ext cx="512472" cy="91440"/>
        </a:xfrm>
        <a:custGeom>
          <a:avLst/>
          <a:gdLst/>
          <a:ahLst/>
          <a:cxnLst/>
          <a:rect l="0" t="0" r="0" b="0"/>
          <a:pathLst>
            <a:path>
              <a:moveTo>
                <a:pt x="0" y="45720"/>
              </a:moveTo>
              <a:lnTo>
                <a:pt x="512472" y="4572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Arial" panose="020B0604020202020204" pitchFamily="34" charset="0"/>
            <a:cs typeface="Arial" panose="020B0604020202020204" pitchFamily="34" charset="0"/>
          </a:endParaRPr>
        </a:p>
      </dsp:txBody>
      <dsp:txXfrm>
        <a:off x="4103306" y="1720010"/>
        <a:ext cx="25623" cy="25623"/>
      </dsp:txXfrm>
    </dsp:sp>
    <dsp:sp modelId="{7B565F5A-5EB9-4798-A9F0-8290787FDBB0}">
      <dsp:nvSpPr>
        <dsp:cNvPr id="0" name=""/>
        <dsp:cNvSpPr/>
      </dsp:nvSpPr>
      <dsp:spPr>
        <a:xfrm>
          <a:off x="6934719" y="710591"/>
          <a:ext cx="512472" cy="91440"/>
        </a:xfrm>
        <a:custGeom>
          <a:avLst/>
          <a:gdLst/>
          <a:ahLst/>
          <a:cxnLst/>
          <a:rect l="0" t="0" r="0" b="0"/>
          <a:pathLst>
            <a:path>
              <a:moveTo>
                <a:pt x="0" y="45720"/>
              </a:moveTo>
              <a:lnTo>
                <a:pt x="512472" y="4572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Arial" panose="020B0604020202020204" pitchFamily="34" charset="0"/>
            <a:cs typeface="Arial" panose="020B0604020202020204" pitchFamily="34" charset="0"/>
          </a:endParaRPr>
        </a:p>
      </dsp:txBody>
      <dsp:txXfrm>
        <a:off x="7178143" y="743499"/>
        <a:ext cx="25623" cy="25623"/>
      </dsp:txXfrm>
    </dsp:sp>
    <dsp:sp modelId="{78B4F57A-A655-4E32-9D80-F0D0489C128C}">
      <dsp:nvSpPr>
        <dsp:cNvPr id="0" name=""/>
        <dsp:cNvSpPr/>
      </dsp:nvSpPr>
      <dsp:spPr>
        <a:xfrm>
          <a:off x="3859881" y="756311"/>
          <a:ext cx="512472" cy="976510"/>
        </a:xfrm>
        <a:custGeom>
          <a:avLst/>
          <a:gdLst/>
          <a:ahLst/>
          <a:cxnLst/>
          <a:rect l="0" t="0" r="0" b="0"/>
          <a:pathLst>
            <a:path>
              <a:moveTo>
                <a:pt x="0" y="976510"/>
              </a:moveTo>
              <a:lnTo>
                <a:pt x="256236" y="976510"/>
              </a:lnTo>
              <a:lnTo>
                <a:pt x="256236" y="0"/>
              </a:lnTo>
              <a:lnTo>
                <a:pt x="512472"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Arial" panose="020B0604020202020204" pitchFamily="34" charset="0"/>
            <a:cs typeface="Arial" panose="020B0604020202020204" pitchFamily="34" charset="0"/>
          </a:endParaRPr>
        </a:p>
      </dsp:txBody>
      <dsp:txXfrm>
        <a:off x="4088547" y="1216996"/>
        <a:ext cx="55140" cy="55140"/>
      </dsp:txXfrm>
    </dsp:sp>
    <dsp:sp modelId="{96EAC77C-DB2B-46CB-87C1-6C5F54D8F5AD}">
      <dsp:nvSpPr>
        <dsp:cNvPr id="0" name=""/>
        <dsp:cNvSpPr/>
      </dsp:nvSpPr>
      <dsp:spPr>
        <a:xfrm>
          <a:off x="785043" y="1732822"/>
          <a:ext cx="512472" cy="1220638"/>
        </a:xfrm>
        <a:custGeom>
          <a:avLst/>
          <a:gdLst/>
          <a:ahLst/>
          <a:cxnLst/>
          <a:rect l="0" t="0" r="0" b="0"/>
          <a:pathLst>
            <a:path>
              <a:moveTo>
                <a:pt x="0" y="1220638"/>
              </a:moveTo>
              <a:lnTo>
                <a:pt x="256236" y="1220638"/>
              </a:lnTo>
              <a:lnTo>
                <a:pt x="256236" y="0"/>
              </a:lnTo>
              <a:lnTo>
                <a:pt x="512472"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Arial" panose="020B0604020202020204" pitchFamily="34" charset="0"/>
            <a:cs typeface="Arial" panose="020B0604020202020204" pitchFamily="34" charset="0"/>
          </a:endParaRPr>
        </a:p>
      </dsp:txBody>
      <dsp:txXfrm>
        <a:off x="1008183" y="2310045"/>
        <a:ext cx="66192" cy="66192"/>
      </dsp:txXfrm>
    </dsp:sp>
    <dsp:sp modelId="{AE914113-C56E-4444-B63A-B6DD55C99AF3}">
      <dsp:nvSpPr>
        <dsp:cNvPr id="0" name=""/>
        <dsp:cNvSpPr/>
      </dsp:nvSpPr>
      <dsp:spPr>
        <a:xfrm rot="16200000">
          <a:off x="-1661373" y="2562856"/>
          <a:ext cx="4111625" cy="781208"/>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Arial" panose="020B0604020202020204" pitchFamily="34" charset="0"/>
              <a:cs typeface="Arial" panose="020B0604020202020204" pitchFamily="34" charset="0"/>
            </a:rPr>
            <a:t>Nhiệm</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vụ</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của</a:t>
          </a:r>
          <a:r>
            <a:rPr lang="en-US" sz="1400" kern="1200" dirty="0">
              <a:latin typeface="Arial" panose="020B0604020202020204" pitchFamily="34" charset="0"/>
              <a:cs typeface="Arial" panose="020B0604020202020204" pitchFamily="34" charset="0"/>
            </a:rPr>
            <a:t> GDNN </a:t>
          </a:r>
          <a:r>
            <a:rPr lang="en-US" sz="1400" kern="1200" dirty="0" err="1">
              <a:latin typeface="Arial" panose="020B0604020202020204" pitchFamily="34" charset="0"/>
              <a:cs typeface="Arial" panose="020B0604020202020204" pitchFamily="34" charset="0"/>
            </a:rPr>
            <a:t>là</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đáp</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ứng</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nhu</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cầu</a:t>
          </a:r>
          <a:r>
            <a:rPr lang="en-US" sz="1400" kern="1200" dirty="0">
              <a:latin typeface="Arial" panose="020B0604020202020204" pitchFamily="34" charset="0"/>
              <a:cs typeface="Arial" panose="020B0604020202020204" pitchFamily="34" charset="0"/>
            </a:rPr>
            <a:t> </a:t>
          </a:r>
          <a:r>
            <a:rPr lang="en-US" sz="1400" kern="1200" dirty="0" err="1">
              <a:solidFill>
                <a:srgbClr val="FF0000"/>
              </a:solidFill>
              <a:latin typeface="Arial" panose="020B0604020202020204" pitchFamily="34" charset="0"/>
              <a:cs typeface="Arial" panose="020B0604020202020204" pitchFamily="34" charset="0"/>
            </a:rPr>
            <a:t>nhân</a:t>
          </a:r>
          <a:r>
            <a:rPr lang="en-US" sz="1400" kern="1200" dirty="0">
              <a:solidFill>
                <a:srgbClr val="FF0000"/>
              </a:solidFill>
              <a:latin typeface="Arial" panose="020B0604020202020204" pitchFamily="34" charset="0"/>
              <a:cs typeface="Arial" panose="020B0604020202020204" pitchFamily="34" charset="0"/>
            </a:rPr>
            <a:t> </a:t>
          </a:r>
          <a:r>
            <a:rPr lang="en-US" sz="1400" kern="1200" dirty="0" err="1">
              <a:solidFill>
                <a:srgbClr val="FF0000"/>
              </a:solidFill>
              <a:latin typeface="Arial" panose="020B0604020202020204" pitchFamily="34" charset="0"/>
              <a:cs typeface="Arial" panose="020B0604020202020204" pitchFamily="34" charset="0"/>
            </a:rPr>
            <a:t>lực</a:t>
          </a:r>
          <a:r>
            <a:rPr lang="en-US" sz="1400" kern="1200" dirty="0">
              <a:solidFill>
                <a:srgbClr val="FF0000"/>
              </a:solidFill>
              <a:latin typeface="Arial" panose="020B0604020202020204" pitchFamily="34" charset="0"/>
              <a:cs typeface="Arial" panose="020B0604020202020204" pitchFamily="34" charset="0"/>
            </a:rPr>
            <a:t> </a:t>
          </a:r>
          <a:r>
            <a:rPr lang="en-US" sz="1400" kern="1200" dirty="0" err="1">
              <a:solidFill>
                <a:srgbClr val="FF0000"/>
              </a:solidFill>
              <a:latin typeface="Arial" panose="020B0604020202020204" pitchFamily="34" charset="0"/>
              <a:cs typeface="Arial" panose="020B0604020202020204" pitchFamily="34" charset="0"/>
            </a:rPr>
            <a:t>trực</a:t>
          </a:r>
          <a:r>
            <a:rPr lang="en-US" sz="1400" kern="1200" dirty="0">
              <a:solidFill>
                <a:srgbClr val="FF0000"/>
              </a:solidFill>
              <a:latin typeface="Arial" panose="020B0604020202020204" pitchFamily="34" charset="0"/>
              <a:cs typeface="Arial" panose="020B0604020202020204" pitchFamily="34" charset="0"/>
            </a:rPr>
            <a:t> </a:t>
          </a:r>
          <a:r>
            <a:rPr lang="en-US" sz="1400" kern="1200" dirty="0" err="1">
              <a:solidFill>
                <a:srgbClr val="FF0000"/>
              </a:solidFill>
              <a:latin typeface="Arial" panose="020B0604020202020204" pitchFamily="34" charset="0"/>
              <a:cs typeface="Arial" panose="020B0604020202020204" pitchFamily="34" charset="0"/>
            </a:rPr>
            <a:t>tiếp</a:t>
          </a:r>
          <a:r>
            <a:rPr lang="en-US" sz="1400" kern="1200" dirty="0">
              <a:solidFill>
                <a:srgbClr val="FF0000"/>
              </a:solidFill>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trong</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sản</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xuất</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kinh</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doanh</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và</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dịch</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vụ</a:t>
          </a:r>
          <a:r>
            <a:rPr lang="en-US" sz="1400" kern="1200" dirty="0">
              <a:latin typeface="Arial" panose="020B0604020202020204" pitchFamily="34" charset="0"/>
              <a:cs typeface="Arial" panose="020B0604020202020204" pitchFamily="34" charset="0"/>
            </a:rPr>
            <a:t>….</a:t>
          </a:r>
          <a:r>
            <a:rPr lang="en-US" sz="1400" kern="1200" dirty="0" err="1">
              <a:latin typeface="Arial" panose="020B0604020202020204" pitchFamily="34" charset="0"/>
              <a:cs typeface="Arial" panose="020B0604020202020204" pitchFamily="34" charset="0"/>
            </a:rPr>
            <a:t>Người</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tốt</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nghiệp</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có</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thể</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tìm</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được</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việc</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làm</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tạo</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việc</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làm</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học</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lên</a:t>
          </a:r>
          <a:endParaRPr lang="en-US" sz="1400" kern="1200" dirty="0">
            <a:latin typeface="Arial" panose="020B0604020202020204" pitchFamily="34" charset="0"/>
            <a:cs typeface="Arial" panose="020B0604020202020204" pitchFamily="34" charset="0"/>
          </a:endParaRPr>
        </a:p>
      </dsp:txBody>
      <dsp:txXfrm>
        <a:off x="-1661373" y="2562856"/>
        <a:ext cx="4111625" cy="781208"/>
      </dsp:txXfrm>
    </dsp:sp>
    <dsp:sp modelId="{18C07CB7-4AC4-4275-9857-63E118CAEAD5}">
      <dsp:nvSpPr>
        <dsp:cNvPr id="0" name=""/>
        <dsp:cNvSpPr/>
      </dsp:nvSpPr>
      <dsp:spPr>
        <a:xfrm>
          <a:off x="1297516" y="1342218"/>
          <a:ext cx="2562364" cy="781208"/>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Arial" panose="020B0604020202020204" pitchFamily="34" charset="0"/>
              <a:cs typeface="Arial" panose="020B0604020202020204" pitchFamily="34" charset="0"/>
            </a:rPr>
            <a:t>Đào</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tạo</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chính</a:t>
          </a:r>
          <a:r>
            <a:rPr lang="en-US" sz="1400" kern="1200" dirty="0">
              <a:latin typeface="Arial" panose="020B0604020202020204" pitchFamily="34" charset="0"/>
              <a:cs typeface="Arial" panose="020B0604020202020204" pitchFamily="34" charset="0"/>
            </a:rPr>
            <a:t> qui</a:t>
          </a:r>
        </a:p>
      </dsp:txBody>
      <dsp:txXfrm>
        <a:off x="1297516" y="1342218"/>
        <a:ext cx="2562364" cy="781208"/>
      </dsp:txXfrm>
    </dsp:sp>
    <dsp:sp modelId="{4F64DA8C-615A-492E-B653-7B6E9550597F}">
      <dsp:nvSpPr>
        <dsp:cNvPr id="0" name=""/>
        <dsp:cNvSpPr/>
      </dsp:nvSpPr>
      <dsp:spPr>
        <a:xfrm>
          <a:off x="4372354" y="365707"/>
          <a:ext cx="2562364" cy="781208"/>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Arial" panose="020B0604020202020204" pitchFamily="34" charset="0"/>
              <a:cs typeface="Arial" panose="020B0604020202020204" pitchFamily="34" charset="0"/>
            </a:rPr>
            <a:t>Sơ</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cấp</a:t>
          </a:r>
          <a:endParaRPr lang="en-US" sz="1400" kern="1200" dirty="0">
            <a:latin typeface="Arial" panose="020B0604020202020204" pitchFamily="34" charset="0"/>
            <a:cs typeface="Arial" panose="020B0604020202020204" pitchFamily="34" charset="0"/>
          </a:endParaRPr>
        </a:p>
      </dsp:txBody>
      <dsp:txXfrm>
        <a:off x="4372354" y="365707"/>
        <a:ext cx="2562364" cy="781208"/>
      </dsp:txXfrm>
    </dsp:sp>
    <dsp:sp modelId="{CD1AB9DF-C660-43A9-9A92-0D7DB9A745DE}">
      <dsp:nvSpPr>
        <dsp:cNvPr id="0" name=""/>
        <dsp:cNvSpPr/>
      </dsp:nvSpPr>
      <dsp:spPr>
        <a:xfrm>
          <a:off x="7447192" y="365707"/>
          <a:ext cx="2562364" cy="781208"/>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err="1">
              <a:solidFill>
                <a:srgbClr val="0070C0"/>
              </a:solidFill>
              <a:latin typeface="Arial" panose="020B0604020202020204" pitchFamily="34" charset="0"/>
              <a:cs typeface="Arial" panose="020B0604020202020204" pitchFamily="34" charset="0"/>
            </a:rPr>
            <a:t>Năng</a:t>
          </a:r>
          <a:r>
            <a:rPr lang="en-US" sz="1400" b="1" kern="1200" dirty="0">
              <a:solidFill>
                <a:srgbClr val="0070C0"/>
              </a:solidFill>
              <a:latin typeface="Arial" panose="020B0604020202020204" pitchFamily="34" charset="0"/>
              <a:cs typeface="Arial" panose="020B0604020202020204" pitchFamily="34" charset="0"/>
            </a:rPr>
            <a:t> </a:t>
          </a:r>
          <a:r>
            <a:rPr lang="en-US" sz="1400" b="1" kern="1200" dirty="0" err="1">
              <a:solidFill>
                <a:srgbClr val="0070C0"/>
              </a:solidFill>
              <a:latin typeface="Arial" panose="020B0604020202020204" pitchFamily="34" charset="0"/>
              <a:cs typeface="Arial" panose="020B0604020202020204" pitchFamily="34" charset="0"/>
            </a:rPr>
            <a:t>lực</a:t>
          </a:r>
          <a:r>
            <a:rPr lang="en-US" sz="1400" b="1" kern="1200" dirty="0">
              <a:solidFill>
                <a:srgbClr val="0070C0"/>
              </a:solidFill>
              <a:latin typeface="Arial" panose="020B0604020202020204" pitchFamily="34" charset="0"/>
              <a:cs typeface="Arial" panose="020B0604020202020204" pitchFamily="34" charset="0"/>
            </a:rPr>
            <a:t> </a:t>
          </a:r>
          <a:r>
            <a:rPr lang="en-US" sz="1400" b="1" kern="1200" dirty="0" err="1">
              <a:solidFill>
                <a:srgbClr val="0070C0"/>
              </a:solidFill>
              <a:latin typeface="Arial" panose="020B0604020202020204" pitchFamily="34" charset="0"/>
              <a:cs typeface="Arial" panose="020B0604020202020204" pitchFamily="34" charset="0"/>
            </a:rPr>
            <a:t>thực</a:t>
          </a:r>
          <a:r>
            <a:rPr lang="en-US" sz="1400" b="1" kern="1200" dirty="0">
              <a:solidFill>
                <a:srgbClr val="0070C0"/>
              </a:solidFill>
              <a:latin typeface="Arial" panose="020B0604020202020204" pitchFamily="34" charset="0"/>
              <a:cs typeface="Arial" panose="020B0604020202020204" pitchFamily="34" charset="0"/>
            </a:rPr>
            <a:t> </a:t>
          </a:r>
          <a:r>
            <a:rPr lang="en-US" sz="1400" b="1" kern="1200" dirty="0" err="1">
              <a:solidFill>
                <a:srgbClr val="0070C0"/>
              </a:solidFill>
              <a:latin typeface="Arial" panose="020B0604020202020204" pitchFamily="34" charset="0"/>
              <a:cs typeface="Arial" panose="020B0604020202020204" pitchFamily="34" charset="0"/>
            </a:rPr>
            <a:t>hiện</a:t>
          </a:r>
          <a:r>
            <a:rPr lang="en-US" sz="1400" b="1" kern="1200" dirty="0">
              <a:solidFill>
                <a:srgbClr val="0070C0"/>
              </a:solidFill>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công</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việc</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đơn</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giản</a:t>
          </a:r>
          <a:endParaRPr lang="en-US" sz="1400" kern="1200" dirty="0">
            <a:latin typeface="Arial" panose="020B0604020202020204" pitchFamily="34" charset="0"/>
            <a:cs typeface="Arial" panose="020B0604020202020204" pitchFamily="34" charset="0"/>
          </a:endParaRPr>
        </a:p>
      </dsp:txBody>
      <dsp:txXfrm>
        <a:off x="7447192" y="365707"/>
        <a:ext cx="2562364" cy="781208"/>
      </dsp:txXfrm>
    </dsp:sp>
    <dsp:sp modelId="{E8F5A008-B01D-4B9D-8FB4-3A07C7F3CFE0}">
      <dsp:nvSpPr>
        <dsp:cNvPr id="0" name=""/>
        <dsp:cNvSpPr/>
      </dsp:nvSpPr>
      <dsp:spPr>
        <a:xfrm>
          <a:off x="4372354" y="1342218"/>
          <a:ext cx="2562364" cy="781208"/>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Arial" panose="020B0604020202020204" pitchFamily="34" charset="0"/>
              <a:cs typeface="Arial" panose="020B0604020202020204" pitchFamily="34" charset="0"/>
            </a:rPr>
            <a:t>Trung</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cấp</a:t>
          </a:r>
          <a:endParaRPr lang="en-US" sz="1400" kern="1200" dirty="0">
            <a:latin typeface="Arial" panose="020B0604020202020204" pitchFamily="34" charset="0"/>
            <a:cs typeface="Arial" panose="020B0604020202020204" pitchFamily="34" charset="0"/>
          </a:endParaRPr>
        </a:p>
      </dsp:txBody>
      <dsp:txXfrm>
        <a:off x="4372354" y="1342218"/>
        <a:ext cx="2562364" cy="781208"/>
      </dsp:txXfrm>
    </dsp:sp>
    <dsp:sp modelId="{BF3231E4-94FE-4A3A-9441-60E46FA7FDF2}">
      <dsp:nvSpPr>
        <dsp:cNvPr id="0" name=""/>
        <dsp:cNvSpPr/>
      </dsp:nvSpPr>
      <dsp:spPr>
        <a:xfrm>
          <a:off x="7447192" y="1342218"/>
          <a:ext cx="2562364" cy="781208"/>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năng</a:t>
          </a:r>
          <a:r>
            <a:rPr lang="en-US" sz="1400" b="1" kern="12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b="1" kern="1200"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lực</a:t>
          </a:r>
          <a:r>
            <a:rPr lang="en-US" sz="1400" b="1" kern="12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b="1" kern="1200"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thực</a:t>
          </a:r>
          <a:r>
            <a:rPr lang="en-US" sz="1400" b="1" kern="12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b="1" kern="1200"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hiện</a:t>
          </a:r>
          <a:r>
            <a:rPr lang="en-US" sz="1400" b="1" kern="12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công</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việc</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của</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trình</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độ</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sơ</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cấp</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và</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một</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số</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công</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việc</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có</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tính</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phức</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tạp</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endParaRPr lang="en-US" sz="1400" kern="1200" dirty="0">
            <a:latin typeface="Arial" panose="020B0604020202020204" pitchFamily="34" charset="0"/>
            <a:cs typeface="Arial" panose="020B0604020202020204" pitchFamily="34" charset="0"/>
          </a:endParaRPr>
        </a:p>
      </dsp:txBody>
      <dsp:txXfrm>
        <a:off x="7447192" y="1342218"/>
        <a:ext cx="2562364" cy="781208"/>
      </dsp:txXfrm>
    </dsp:sp>
    <dsp:sp modelId="{57ABF697-93F4-4DF3-BDE7-98D63B28C0FA}">
      <dsp:nvSpPr>
        <dsp:cNvPr id="0" name=""/>
        <dsp:cNvSpPr/>
      </dsp:nvSpPr>
      <dsp:spPr>
        <a:xfrm>
          <a:off x="4372354" y="2318729"/>
          <a:ext cx="2562364" cy="781208"/>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Cao </a:t>
          </a:r>
          <a:r>
            <a:rPr lang="en-US" sz="1400" kern="1200" dirty="0" err="1">
              <a:latin typeface="Arial" panose="020B0604020202020204" pitchFamily="34" charset="0"/>
              <a:cs typeface="Arial" panose="020B0604020202020204" pitchFamily="34" charset="0"/>
            </a:rPr>
            <a:t>đẳng</a:t>
          </a:r>
          <a:endParaRPr lang="en-US" sz="1400" kern="1200" dirty="0">
            <a:latin typeface="Arial" panose="020B0604020202020204" pitchFamily="34" charset="0"/>
            <a:cs typeface="Arial" panose="020B0604020202020204" pitchFamily="34" charset="0"/>
          </a:endParaRPr>
        </a:p>
      </dsp:txBody>
      <dsp:txXfrm>
        <a:off x="4372354" y="2318729"/>
        <a:ext cx="2562364" cy="781208"/>
      </dsp:txXfrm>
    </dsp:sp>
    <dsp:sp modelId="{59D410F1-6C37-4549-8219-CE757541F6F4}">
      <dsp:nvSpPr>
        <dsp:cNvPr id="0" name=""/>
        <dsp:cNvSpPr/>
      </dsp:nvSpPr>
      <dsp:spPr>
        <a:xfrm>
          <a:off x="7447192" y="2318729"/>
          <a:ext cx="2562364" cy="781208"/>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năng</a:t>
          </a:r>
          <a:r>
            <a:rPr lang="en-US" sz="1400" b="1" kern="12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b="1" kern="1200"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lực</a:t>
          </a:r>
          <a:r>
            <a:rPr lang="en-US" sz="1400" b="1" kern="12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b="1" kern="1200"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thực</a:t>
          </a:r>
          <a:r>
            <a:rPr lang="en-US" sz="1400" b="1" kern="12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b="1" kern="1200"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hiện</a:t>
          </a:r>
          <a:r>
            <a:rPr lang="en-US" sz="1400" b="1" kern="12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công</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việc</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của</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trình</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độ</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trung</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cấp</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và</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giải</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quyết</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công</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việc</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có</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tính</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phức</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r>
            <a:rPr lang="en-US" sz="1400" kern="1200" dirty="0" err="1">
              <a:effectLst/>
              <a:latin typeface="Arial" panose="020B0604020202020204" pitchFamily="34" charset="0"/>
              <a:ea typeface="Times New Roman" panose="02020603050405020304" pitchFamily="18" charset="0"/>
              <a:cs typeface="Arial" panose="020B0604020202020204" pitchFamily="34" charset="0"/>
            </a:rPr>
            <a:t>tạp</a:t>
          </a:r>
          <a:r>
            <a:rPr lang="en-US" sz="1400" kern="1200" dirty="0">
              <a:effectLst/>
              <a:latin typeface="Arial" panose="020B0604020202020204" pitchFamily="34" charset="0"/>
              <a:ea typeface="Times New Roman" panose="02020603050405020304" pitchFamily="18" charset="0"/>
              <a:cs typeface="Arial" panose="020B0604020202020204" pitchFamily="34" charset="0"/>
            </a:rPr>
            <a:t> …</a:t>
          </a:r>
          <a:endParaRPr lang="en-US" sz="1400" kern="1200" dirty="0">
            <a:latin typeface="Arial" panose="020B0604020202020204" pitchFamily="34" charset="0"/>
            <a:cs typeface="Arial" panose="020B0604020202020204" pitchFamily="34" charset="0"/>
          </a:endParaRPr>
        </a:p>
      </dsp:txBody>
      <dsp:txXfrm>
        <a:off x="7447192" y="2318729"/>
        <a:ext cx="2562364" cy="781208"/>
      </dsp:txXfrm>
    </dsp:sp>
    <dsp:sp modelId="{64F8312B-3746-43F0-A5E9-744C9737309C}">
      <dsp:nvSpPr>
        <dsp:cNvPr id="0" name=""/>
        <dsp:cNvSpPr/>
      </dsp:nvSpPr>
      <dsp:spPr>
        <a:xfrm>
          <a:off x="1297516" y="3783495"/>
          <a:ext cx="2562364" cy="781208"/>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Arial" panose="020B0604020202020204" pitchFamily="34" charset="0"/>
              <a:cs typeface="Arial" panose="020B0604020202020204" pitchFamily="34" charset="0"/>
            </a:rPr>
            <a:t>Đào</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tạo</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thường</a:t>
          </a:r>
          <a:r>
            <a:rPr lang="en-US" sz="1400" kern="1200" dirty="0">
              <a:latin typeface="Arial" panose="020B0604020202020204" pitchFamily="34" charset="0"/>
              <a:cs typeface="Arial" panose="020B0604020202020204" pitchFamily="34" charset="0"/>
            </a:rPr>
            <a:t> </a:t>
          </a:r>
          <a:r>
            <a:rPr lang="en-US" sz="1400" kern="1200" dirty="0" err="1">
              <a:latin typeface="Arial" panose="020B0604020202020204" pitchFamily="34" charset="0"/>
              <a:cs typeface="Arial" panose="020B0604020202020204" pitchFamily="34" charset="0"/>
            </a:rPr>
            <a:t>xuyên</a:t>
          </a:r>
          <a:endParaRPr lang="en-US" sz="1400" kern="1200" dirty="0">
            <a:latin typeface="Arial" panose="020B0604020202020204" pitchFamily="34" charset="0"/>
            <a:cs typeface="Arial" panose="020B0604020202020204" pitchFamily="34" charset="0"/>
          </a:endParaRPr>
        </a:p>
      </dsp:txBody>
      <dsp:txXfrm>
        <a:off x="1297516" y="3783495"/>
        <a:ext cx="2562364" cy="781208"/>
      </dsp:txXfrm>
    </dsp:sp>
    <dsp:sp modelId="{1A93A13C-A03E-4A66-A1BE-9E2F6CEE6C95}">
      <dsp:nvSpPr>
        <dsp:cNvPr id="0" name=""/>
        <dsp:cNvSpPr/>
      </dsp:nvSpPr>
      <dsp:spPr>
        <a:xfrm>
          <a:off x="4372354" y="3295240"/>
          <a:ext cx="2562364" cy="781208"/>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a:latin typeface="Arial" panose="020B0604020202020204" pitchFamily="34" charset="0"/>
              <a:ea typeface="Times New Roman" panose="02020603050405020304" pitchFamily="18" charset="0"/>
              <a:cs typeface="Arial" panose="020B0604020202020204" pitchFamily="34" charset="0"/>
            </a:rPr>
            <a:t>Cập nhật, nâng cao, nâng bậc</a:t>
          </a:r>
          <a:endParaRPr lang="en-US" sz="1400" kern="1200">
            <a:latin typeface="Arial" panose="020B0604020202020204" pitchFamily="34" charset="0"/>
            <a:cs typeface="Arial" panose="020B0604020202020204" pitchFamily="34" charset="0"/>
          </a:endParaRPr>
        </a:p>
      </dsp:txBody>
      <dsp:txXfrm>
        <a:off x="4372354" y="3295240"/>
        <a:ext cx="2562364" cy="781208"/>
      </dsp:txXfrm>
    </dsp:sp>
    <dsp:sp modelId="{EC7EC55C-14B6-4229-B465-66765E72320F}">
      <dsp:nvSpPr>
        <dsp:cNvPr id="0" name=""/>
        <dsp:cNvSpPr/>
      </dsp:nvSpPr>
      <dsp:spPr>
        <a:xfrm>
          <a:off x="4372354" y="4271751"/>
          <a:ext cx="2562364" cy="781208"/>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Arial" panose="020B0604020202020204" pitchFamily="34" charset="0"/>
              <a:ea typeface="Times New Roman" panose="02020603050405020304" pitchFamily="18" charset="0"/>
              <a:cs typeface="Arial" panose="020B0604020202020204" pitchFamily="34" charset="0"/>
            </a:rPr>
            <a:t>Bổ</a:t>
          </a:r>
          <a:r>
            <a:rPr lang="en-US" sz="1400" kern="1200" dirty="0">
              <a:latin typeface="Arial" panose="020B0604020202020204" pitchFamily="34" charset="0"/>
              <a:ea typeface="Times New Roman" panose="02020603050405020304" pitchFamily="18" charset="0"/>
              <a:cs typeface="Arial" panose="020B0604020202020204" pitchFamily="34" charset="0"/>
            </a:rPr>
            <a:t> sung </a:t>
          </a:r>
          <a:r>
            <a:rPr lang="en-US" sz="1400" kern="1200" dirty="0" err="1">
              <a:latin typeface="Arial" panose="020B0604020202020204" pitchFamily="34" charset="0"/>
              <a:ea typeface="Times New Roman" panose="02020603050405020304" pitchFamily="18" charset="0"/>
              <a:cs typeface="Arial" panose="020B0604020202020204" pitchFamily="34" charset="0"/>
            </a:rPr>
            <a:t>kiến</a:t>
          </a:r>
          <a:r>
            <a:rPr lang="en-US" sz="1400" kern="1200" dirty="0">
              <a:latin typeface="Arial" panose="020B0604020202020204" pitchFamily="34" charset="0"/>
              <a:ea typeface="Times New Roman" panose="02020603050405020304" pitchFamily="18" charset="0"/>
              <a:cs typeface="Arial" panose="020B0604020202020204" pitchFamily="34" charset="0"/>
            </a:rPr>
            <a:t> </a:t>
          </a:r>
          <a:r>
            <a:rPr lang="en-US" sz="1400" kern="1200" dirty="0" err="1">
              <a:latin typeface="Arial" panose="020B0604020202020204" pitchFamily="34" charset="0"/>
              <a:ea typeface="Times New Roman" panose="02020603050405020304" pitchFamily="18" charset="0"/>
              <a:cs typeface="Arial" panose="020B0604020202020204" pitchFamily="34" charset="0"/>
            </a:rPr>
            <a:t>thức</a:t>
          </a:r>
          <a:r>
            <a:rPr lang="en-US" sz="1400" kern="1200" dirty="0">
              <a:latin typeface="Arial" panose="020B0604020202020204" pitchFamily="34" charset="0"/>
              <a:ea typeface="Times New Roman" panose="02020603050405020304" pitchFamily="18" charset="0"/>
              <a:cs typeface="Arial" panose="020B0604020202020204" pitchFamily="34" charset="0"/>
            </a:rPr>
            <a:t>, </a:t>
          </a:r>
          <a:r>
            <a:rPr lang="en-US" sz="1400" kern="1200" dirty="0" err="1">
              <a:latin typeface="Arial" panose="020B0604020202020204" pitchFamily="34" charset="0"/>
              <a:ea typeface="Times New Roman" panose="02020603050405020304" pitchFamily="18" charset="0"/>
              <a:cs typeface="Arial" panose="020B0604020202020204" pitchFamily="34" charset="0"/>
            </a:rPr>
            <a:t>kĩ</a:t>
          </a:r>
          <a:r>
            <a:rPr lang="en-US" sz="1400" kern="1200" dirty="0">
              <a:latin typeface="Arial" panose="020B0604020202020204" pitchFamily="34" charset="0"/>
              <a:ea typeface="Times New Roman" panose="02020603050405020304" pitchFamily="18" charset="0"/>
              <a:cs typeface="Arial" panose="020B0604020202020204" pitchFamily="34" charset="0"/>
            </a:rPr>
            <a:t> </a:t>
          </a:r>
          <a:r>
            <a:rPr lang="en-US" sz="1400" kern="1200" dirty="0" err="1">
              <a:latin typeface="Arial" panose="020B0604020202020204" pitchFamily="34" charset="0"/>
              <a:ea typeface="Times New Roman" panose="02020603050405020304" pitchFamily="18" charset="0"/>
              <a:cs typeface="Arial" panose="020B0604020202020204" pitchFamily="34" charset="0"/>
            </a:rPr>
            <a:t>năng</a:t>
          </a:r>
          <a:r>
            <a:rPr lang="en-US" sz="1400" kern="1200" dirty="0">
              <a:latin typeface="Arial" panose="020B0604020202020204" pitchFamily="34" charset="0"/>
              <a:ea typeface="Times New Roman" panose="02020603050405020304" pitchFamily="18" charset="0"/>
              <a:cs typeface="Arial" panose="020B0604020202020204" pitchFamily="34" charset="0"/>
            </a:rPr>
            <a:t>, </a:t>
          </a:r>
          <a:r>
            <a:rPr lang="en-US" sz="1400" b="1" kern="1200" dirty="0" err="1">
              <a:solidFill>
                <a:srgbClr val="0070C0"/>
              </a:solidFill>
              <a:latin typeface="Arial" panose="020B0604020202020204" pitchFamily="34" charset="0"/>
              <a:ea typeface="Times New Roman" panose="02020603050405020304" pitchFamily="18" charset="0"/>
              <a:cs typeface="Arial" panose="020B0604020202020204" pitchFamily="34" charset="0"/>
            </a:rPr>
            <a:t>năng</a:t>
          </a:r>
          <a:r>
            <a:rPr lang="en-US" sz="1400" b="1" kern="1200" dirty="0">
              <a:solidFill>
                <a:srgbClr val="0070C0"/>
              </a:solidFill>
              <a:latin typeface="Arial" panose="020B0604020202020204" pitchFamily="34" charset="0"/>
              <a:ea typeface="Times New Roman" panose="02020603050405020304" pitchFamily="18" charset="0"/>
              <a:cs typeface="Arial" panose="020B0604020202020204" pitchFamily="34" charset="0"/>
            </a:rPr>
            <a:t> </a:t>
          </a:r>
          <a:r>
            <a:rPr lang="en-US" sz="1400" b="1" kern="1200" dirty="0" err="1">
              <a:solidFill>
                <a:srgbClr val="0070C0"/>
              </a:solidFill>
              <a:latin typeface="Arial" panose="020B0604020202020204" pitchFamily="34" charset="0"/>
              <a:ea typeface="Times New Roman" panose="02020603050405020304" pitchFamily="18" charset="0"/>
              <a:cs typeface="Arial" panose="020B0604020202020204" pitchFamily="34" charset="0"/>
            </a:rPr>
            <a:t>lực</a:t>
          </a:r>
          <a:r>
            <a:rPr lang="en-US" sz="1400" b="1" kern="1200" dirty="0">
              <a:solidFill>
                <a:srgbClr val="0070C0"/>
              </a:solidFill>
              <a:latin typeface="Arial" panose="020B0604020202020204" pitchFamily="34" charset="0"/>
              <a:ea typeface="Times New Roman" panose="02020603050405020304" pitchFamily="18" charset="0"/>
              <a:cs typeface="Arial" panose="020B0604020202020204" pitchFamily="34" charset="0"/>
            </a:rPr>
            <a:t> </a:t>
          </a:r>
          <a:r>
            <a:rPr lang="en-US" sz="1400" b="1" kern="1200" dirty="0" err="1">
              <a:solidFill>
                <a:srgbClr val="0070C0"/>
              </a:solidFill>
              <a:latin typeface="Arial" panose="020B0604020202020204" pitchFamily="34" charset="0"/>
              <a:ea typeface="Times New Roman" panose="02020603050405020304" pitchFamily="18" charset="0"/>
              <a:cs typeface="Arial" panose="020B0604020202020204" pitchFamily="34" charset="0"/>
            </a:rPr>
            <a:t>nghề</a:t>
          </a:r>
          <a:r>
            <a:rPr lang="en-US" sz="1400" b="1" kern="1200" dirty="0">
              <a:solidFill>
                <a:srgbClr val="0070C0"/>
              </a:solidFill>
              <a:latin typeface="Arial" panose="020B0604020202020204" pitchFamily="34" charset="0"/>
              <a:ea typeface="Times New Roman" panose="02020603050405020304" pitchFamily="18" charset="0"/>
              <a:cs typeface="Arial" panose="020B0604020202020204" pitchFamily="34" charset="0"/>
            </a:rPr>
            <a:t> </a:t>
          </a:r>
          <a:r>
            <a:rPr lang="en-US" sz="1400" b="1" kern="1200" dirty="0" err="1">
              <a:solidFill>
                <a:srgbClr val="0070C0"/>
              </a:solidFill>
              <a:latin typeface="Arial" panose="020B0604020202020204" pitchFamily="34" charset="0"/>
              <a:ea typeface="Times New Roman" panose="02020603050405020304" pitchFamily="18" charset="0"/>
              <a:cs typeface="Arial" panose="020B0604020202020204" pitchFamily="34" charset="0"/>
            </a:rPr>
            <a:t>nghiệp</a:t>
          </a:r>
          <a:r>
            <a:rPr lang="en-US" sz="1400" b="1" kern="1200" dirty="0">
              <a:solidFill>
                <a:srgbClr val="0070C0"/>
              </a:solidFill>
              <a:latin typeface="Arial" panose="020B0604020202020204" pitchFamily="34" charset="0"/>
              <a:ea typeface="Times New Roman" panose="02020603050405020304" pitchFamily="18" charset="0"/>
              <a:cs typeface="Arial" panose="020B0604020202020204" pitchFamily="34" charset="0"/>
            </a:rPr>
            <a:t> </a:t>
          </a:r>
          <a:endParaRPr lang="en-US" sz="1400" b="1" kern="1200" dirty="0">
            <a:solidFill>
              <a:srgbClr val="0070C0"/>
            </a:solidFill>
            <a:latin typeface="Arial" panose="020B0604020202020204" pitchFamily="34" charset="0"/>
            <a:cs typeface="Arial" panose="020B0604020202020204" pitchFamily="34" charset="0"/>
          </a:endParaRPr>
        </a:p>
      </dsp:txBody>
      <dsp:txXfrm>
        <a:off x="4372354" y="4271751"/>
        <a:ext cx="2562364" cy="78120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335980-4C8B-450A-BB80-16A595B82682}">
      <dsp:nvSpPr>
        <dsp:cNvPr id="0" name=""/>
        <dsp:cNvSpPr/>
      </dsp:nvSpPr>
      <dsp:spPr>
        <a:xfrm>
          <a:off x="3351609" y="1996942"/>
          <a:ext cx="1424781" cy="142478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latin typeface="Times New Roman" panose="02020603050405020304" pitchFamily="18" charset="0"/>
              <a:cs typeface="Times New Roman" panose="02020603050405020304" pitchFamily="18" charset="0"/>
            </a:rPr>
            <a:t>Năng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lực</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thực</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hiện</a:t>
          </a:r>
          <a:endParaRPr lang="en-US" sz="1800" kern="1200" dirty="0">
            <a:latin typeface="Times New Roman" panose="02020603050405020304" pitchFamily="18" charset="0"/>
            <a:cs typeface="Times New Roman" panose="02020603050405020304" pitchFamily="18" charset="0"/>
          </a:endParaRPr>
        </a:p>
      </dsp:txBody>
      <dsp:txXfrm>
        <a:off x="3560263" y="2205596"/>
        <a:ext cx="1007473" cy="1007473"/>
      </dsp:txXfrm>
    </dsp:sp>
    <dsp:sp modelId="{88BC67CB-973F-4501-A6EE-516FBE47615C}">
      <dsp:nvSpPr>
        <dsp:cNvPr id="0" name=""/>
        <dsp:cNvSpPr/>
      </dsp:nvSpPr>
      <dsp:spPr>
        <a:xfrm rot="16200000">
          <a:off x="3913169" y="1478682"/>
          <a:ext cx="301660" cy="484425"/>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latin typeface="Times New Roman" panose="02020603050405020304" pitchFamily="18" charset="0"/>
            <a:cs typeface="Times New Roman" panose="02020603050405020304" pitchFamily="18" charset="0"/>
          </a:endParaRPr>
        </a:p>
      </dsp:txBody>
      <dsp:txXfrm>
        <a:off x="3958418" y="1620816"/>
        <a:ext cx="211162" cy="290655"/>
      </dsp:txXfrm>
    </dsp:sp>
    <dsp:sp modelId="{46D1887C-3E19-4486-8D37-E615E84B639A}">
      <dsp:nvSpPr>
        <dsp:cNvPr id="0" name=""/>
        <dsp:cNvSpPr/>
      </dsp:nvSpPr>
      <dsp:spPr>
        <a:xfrm>
          <a:off x="3351609" y="2990"/>
          <a:ext cx="1424781" cy="1424781"/>
        </a:xfrm>
        <a:prstGeom prst="ellipse">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latin typeface="Times New Roman" panose="02020603050405020304" pitchFamily="18" charset="0"/>
              <a:cs typeface="Times New Roman" panose="02020603050405020304" pitchFamily="18" charset="0"/>
            </a:rPr>
            <a:t>Nhận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biết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bằng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phân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tích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nghề</a:t>
          </a:r>
          <a:endParaRPr lang="en-US" sz="1800" kern="1200" dirty="0">
            <a:latin typeface="Times New Roman" panose="02020603050405020304" pitchFamily="18" charset="0"/>
            <a:cs typeface="Times New Roman" panose="02020603050405020304" pitchFamily="18" charset="0"/>
          </a:endParaRPr>
        </a:p>
      </dsp:txBody>
      <dsp:txXfrm>
        <a:off x="3560263" y="211644"/>
        <a:ext cx="1007473" cy="1007473"/>
      </dsp:txXfrm>
    </dsp:sp>
    <dsp:sp modelId="{6AD0C829-CCC6-45DC-A7FF-8533DE65F8A2}">
      <dsp:nvSpPr>
        <dsp:cNvPr id="0" name=""/>
        <dsp:cNvSpPr/>
      </dsp:nvSpPr>
      <dsp:spPr>
        <a:xfrm>
          <a:off x="4901608" y="2467120"/>
          <a:ext cx="301660" cy="48442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latin typeface="Times New Roman" panose="02020603050405020304" pitchFamily="18" charset="0"/>
            <a:cs typeface="Times New Roman" panose="02020603050405020304" pitchFamily="18" charset="0"/>
          </a:endParaRPr>
        </a:p>
      </dsp:txBody>
      <dsp:txXfrm>
        <a:off x="4901608" y="2564005"/>
        <a:ext cx="211162" cy="290655"/>
      </dsp:txXfrm>
    </dsp:sp>
    <dsp:sp modelId="{E8BDCA30-DDCA-4C6D-91BD-7B0C7A103F6A}">
      <dsp:nvSpPr>
        <dsp:cNvPr id="0" name=""/>
        <dsp:cNvSpPr/>
      </dsp:nvSpPr>
      <dsp:spPr>
        <a:xfrm>
          <a:off x="5345561" y="1996942"/>
          <a:ext cx="1424781" cy="1424781"/>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latin typeface="Times New Roman" panose="02020603050405020304" pitchFamily="18" charset="0"/>
              <a:cs typeface="Times New Roman" panose="02020603050405020304" pitchFamily="18" charset="0"/>
            </a:rPr>
            <a:t>Năng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lực</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chuẩn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bị</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thực</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hiện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và</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đánh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giá</a:t>
          </a:r>
          <a:endParaRPr lang="en-US" sz="1800" kern="1200" dirty="0">
            <a:latin typeface="Times New Roman" panose="02020603050405020304" pitchFamily="18" charset="0"/>
            <a:cs typeface="Times New Roman" panose="02020603050405020304" pitchFamily="18" charset="0"/>
          </a:endParaRPr>
        </a:p>
      </dsp:txBody>
      <dsp:txXfrm>
        <a:off x="5554215" y="2205596"/>
        <a:ext cx="1007473" cy="1007473"/>
      </dsp:txXfrm>
    </dsp:sp>
    <dsp:sp modelId="{35E2200B-937B-42FB-898F-35009DD33D6E}">
      <dsp:nvSpPr>
        <dsp:cNvPr id="0" name=""/>
        <dsp:cNvSpPr/>
      </dsp:nvSpPr>
      <dsp:spPr>
        <a:xfrm rot="5400000">
          <a:off x="3913169" y="3455559"/>
          <a:ext cx="301660" cy="484425"/>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latin typeface="Times New Roman" panose="02020603050405020304" pitchFamily="18" charset="0"/>
            <a:cs typeface="Times New Roman" panose="02020603050405020304" pitchFamily="18" charset="0"/>
          </a:endParaRPr>
        </a:p>
      </dsp:txBody>
      <dsp:txXfrm>
        <a:off x="3958418" y="3507195"/>
        <a:ext cx="211162" cy="290655"/>
      </dsp:txXfrm>
    </dsp:sp>
    <dsp:sp modelId="{17FAF3AD-ADA6-4A09-B877-E33BEF072D68}">
      <dsp:nvSpPr>
        <dsp:cNvPr id="0" name=""/>
        <dsp:cNvSpPr/>
      </dsp:nvSpPr>
      <dsp:spPr>
        <a:xfrm>
          <a:off x="3351609" y="3990894"/>
          <a:ext cx="1424781" cy="1424781"/>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latin typeface="Times New Roman" panose="02020603050405020304" pitchFamily="18" charset="0"/>
              <a:cs typeface="Times New Roman" panose="02020603050405020304" pitchFamily="18" charset="0"/>
            </a:rPr>
            <a:t>Hình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thành</a:t>
          </a:r>
          <a:r>
            <a:rPr lang="en-US" sz="1800" kern="1200" dirty="0">
              <a:latin typeface="Times New Roman" panose="02020603050405020304" pitchFamily="18" charset="0"/>
              <a:cs typeface="Times New Roman" panose="02020603050405020304" pitchFamily="18" charset="0"/>
            </a:rPr>
            <a:t> qua </a:t>
          </a:r>
          <a:r>
            <a:rPr lang="en-US" sz="1800" kern="1200" dirty="0" err="1">
              <a:latin typeface="Times New Roman" panose="02020603050405020304" pitchFamily="18" charset="0"/>
              <a:cs typeface="Times New Roman" panose="02020603050405020304" pitchFamily="18" charset="0"/>
            </a:rPr>
            <a:t>hành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động</a:t>
          </a:r>
          <a:endParaRPr lang="en-US" sz="1800" kern="1200" dirty="0">
            <a:latin typeface="Times New Roman" panose="02020603050405020304" pitchFamily="18" charset="0"/>
            <a:cs typeface="Times New Roman" panose="02020603050405020304" pitchFamily="18" charset="0"/>
          </a:endParaRPr>
        </a:p>
      </dsp:txBody>
      <dsp:txXfrm>
        <a:off x="3560263" y="4199548"/>
        <a:ext cx="1007473" cy="1007473"/>
      </dsp:txXfrm>
    </dsp:sp>
    <dsp:sp modelId="{23874F4E-1EA7-4198-BE70-2216B7DF681F}">
      <dsp:nvSpPr>
        <dsp:cNvPr id="0" name=""/>
        <dsp:cNvSpPr/>
      </dsp:nvSpPr>
      <dsp:spPr>
        <a:xfrm rot="10800000">
          <a:off x="2924731" y="2467120"/>
          <a:ext cx="301660" cy="484425"/>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latin typeface="Times New Roman" panose="02020603050405020304" pitchFamily="18" charset="0"/>
            <a:cs typeface="Times New Roman" panose="02020603050405020304" pitchFamily="18" charset="0"/>
          </a:endParaRPr>
        </a:p>
      </dsp:txBody>
      <dsp:txXfrm rot="10800000">
        <a:off x="3015229" y="2564005"/>
        <a:ext cx="211162" cy="290655"/>
      </dsp:txXfrm>
    </dsp:sp>
    <dsp:sp modelId="{0D6DDDFA-D742-471B-A4B8-3C30DAD91C87}">
      <dsp:nvSpPr>
        <dsp:cNvPr id="0" name=""/>
        <dsp:cNvSpPr/>
      </dsp:nvSpPr>
      <dsp:spPr>
        <a:xfrm>
          <a:off x="1357657" y="1996942"/>
          <a:ext cx="1424781" cy="1424781"/>
        </a:xfrm>
        <a:prstGeom prst="ellipse">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latin typeface="Times New Roman" panose="02020603050405020304" pitchFamily="18" charset="0"/>
              <a:cs typeface="Times New Roman" panose="02020603050405020304" pitchFamily="18" charset="0"/>
            </a:rPr>
            <a:t>Đánh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giá</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bằng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tiêu</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chuẩn</a:t>
          </a:r>
          <a:r>
            <a:rPr lang="en-US" sz="1800" kern="1200" dirty="0">
              <a:latin typeface="Times New Roman" panose="02020603050405020304" pitchFamily="18" charset="0"/>
              <a:cs typeface="Times New Roman" panose="02020603050405020304" pitchFamily="18" charset="0"/>
            </a:rPr>
            <a:t> KNN</a:t>
          </a:r>
        </a:p>
      </dsp:txBody>
      <dsp:txXfrm>
        <a:off x="1566311" y="2205596"/>
        <a:ext cx="1007473" cy="100747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6C9610-E01B-4FF8-A545-A0046127CB1C}">
      <dsp:nvSpPr>
        <dsp:cNvPr id="0" name=""/>
        <dsp:cNvSpPr/>
      </dsp:nvSpPr>
      <dsp:spPr>
        <a:xfrm>
          <a:off x="2960522" y="1018105"/>
          <a:ext cx="1898116"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err="1">
              <a:latin typeface="Times New Roman" pitchFamily="18" charset="0"/>
              <a:cs typeface="Times New Roman" pitchFamily="18" charset="0"/>
            </a:rPr>
            <a:t>Đào</a:t>
          </a:r>
          <a:r>
            <a:rPr lang="en-US" sz="1600" b="1" kern="1200" dirty="0">
              <a:latin typeface="Times New Roman" pitchFamily="18" charset="0"/>
              <a:cs typeface="Times New Roman" pitchFamily="18" charset="0"/>
            </a:rPr>
            <a:t> </a:t>
          </a:r>
          <a:r>
            <a:rPr lang="en-US" sz="1600" b="1" kern="1200" dirty="0" err="1">
              <a:latin typeface="Times New Roman" pitchFamily="18" charset="0"/>
              <a:cs typeface="Times New Roman" pitchFamily="18" charset="0"/>
            </a:rPr>
            <a:t>tạo</a:t>
          </a:r>
          <a:r>
            <a:rPr lang="en-US" sz="1600" b="1" kern="1200" dirty="0">
              <a:latin typeface="Times New Roman" pitchFamily="18" charset="0"/>
              <a:cs typeface="Times New Roman" pitchFamily="18" charset="0"/>
            </a:rPr>
            <a:t> </a:t>
          </a:r>
          <a:r>
            <a:rPr lang="en-US" sz="1600" b="1" kern="1200" dirty="0" err="1">
              <a:latin typeface="Times New Roman" pitchFamily="18" charset="0"/>
              <a:cs typeface="Times New Roman" pitchFamily="18" charset="0"/>
            </a:rPr>
            <a:t>tại</a:t>
          </a:r>
          <a:r>
            <a:rPr lang="en-US" sz="1600" b="1" kern="1200" dirty="0">
              <a:latin typeface="Times New Roman" pitchFamily="18" charset="0"/>
              <a:cs typeface="Times New Roman" pitchFamily="18" charset="0"/>
            </a:rPr>
            <a:t> </a:t>
          </a:r>
        </a:p>
        <a:p>
          <a:pPr marL="0" lvl="0" indent="0" algn="ctr" defTabSz="711200">
            <a:lnSpc>
              <a:spcPct val="90000"/>
            </a:lnSpc>
            <a:spcBef>
              <a:spcPct val="0"/>
            </a:spcBef>
            <a:spcAft>
              <a:spcPct val="35000"/>
            </a:spcAft>
            <a:buNone/>
          </a:pPr>
          <a:r>
            <a:rPr lang="en-US" sz="1600" b="1" kern="1200" dirty="0" err="1">
              <a:latin typeface="Times New Roman" pitchFamily="18" charset="0"/>
              <a:cs typeface="Times New Roman" pitchFamily="18" charset="0"/>
            </a:rPr>
            <a:t>doanh</a:t>
          </a:r>
          <a:r>
            <a:rPr lang="en-US" sz="1600" b="1" kern="1200" dirty="0">
              <a:latin typeface="Times New Roman" pitchFamily="18" charset="0"/>
              <a:cs typeface="Times New Roman" pitchFamily="18" charset="0"/>
            </a:rPr>
            <a:t> </a:t>
          </a:r>
          <a:r>
            <a:rPr lang="en-US" sz="1600" b="1" kern="1200" dirty="0" err="1">
              <a:latin typeface="Times New Roman" pitchFamily="18" charset="0"/>
              <a:cs typeface="Times New Roman" pitchFamily="18" charset="0"/>
            </a:rPr>
            <a:t>nghiệp</a:t>
          </a:r>
          <a:endParaRPr lang="en-US" sz="1600" b="1" kern="1200" dirty="0">
            <a:latin typeface="Times New Roman" pitchFamily="18" charset="0"/>
            <a:cs typeface="Times New Roman" pitchFamily="18" charset="0"/>
          </a:endParaRPr>
        </a:p>
      </dsp:txBody>
      <dsp:txXfrm>
        <a:off x="2976726" y="1034309"/>
        <a:ext cx="1865708" cy="520835"/>
      </dsp:txXfrm>
    </dsp:sp>
    <dsp:sp modelId="{147DED80-2506-4E16-81D3-BF472F142136}">
      <dsp:nvSpPr>
        <dsp:cNvPr id="0" name=""/>
        <dsp:cNvSpPr/>
      </dsp:nvSpPr>
      <dsp:spPr>
        <a:xfrm>
          <a:off x="1335582" y="1571348"/>
          <a:ext cx="2573997" cy="221297"/>
        </a:xfrm>
        <a:custGeom>
          <a:avLst/>
          <a:gdLst/>
          <a:ahLst/>
          <a:cxnLst/>
          <a:rect l="0" t="0" r="0" b="0"/>
          <a:pathLst>
            <a:path>
              <a:moveTo>
                <a:pt x="2573997" y="0"/>
              </a:moveTo>
              <a:lnTo>
                <a:pt x="2573997" y="110648"/>
              </a:lnTo>
              <a:lnTo>
                <a:pt x="0" y="110648"/>
              </a:lnTo>
              <a:lnTo>
                <a:pt x="0" y="221297"/>
              </a:lnTo>
            </a:path>
          </a:pathLst>
        </a:custGeom>
        <a:noFill/>
        <a:ln w="15875" cap="rnd"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9FF081-A2EE-4B36-A52A-5404791F081E}">
      <dsp:nvSpPr>
        <dsp:cNvPr id="0" name=""/>
        <dsp:cNvSpPr/>
      </dsp:nvSpPr>
      <dsp:spPr>
        <a:xfrm>
          <a:off x="920650" y="1792645"/>
          <a:ext cx="829864"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err="1">
              <a:latin typeface="Times New Roman" pitchFamily="18" charset="0"/>
              <a:cs typeface="Times New Roman" pitchFamily="18" charset="0"/>
            </a:rPr>
            <a:t>Giảng</a:t>
          </a:r>
          <a:r>
            <a:rPr lang="en-US" sz="1200" b="1" kern="1200" dirty="0">
              <a:latin typeface="Times New Roman" pitchFamily="18" charset="0"/>
              <a:cs typeface="Times New Roman" pitchFamily="18" charset="0"/>
            </a:rPr>
            <a:t> </a:t>
          </a:r>
          <a:r>
            <a:rPr lang="en-US" sz="1200" b="1" kern="1200" dirty="0" err="1">
              <a:latin typeface="Times New Roman" pitchFamily="18" charset="0"/>
              <a:cs typeface="Times New Roman" pitchFamily="18" charset="0"/>
            </a:rPr>
            <a:t>dạy</a:t>
          </a:r>
          <a:endParaRPr lang="en-US" sz="1200" b="1" kern="1200" dirty="0">
            <a:latin typeface="Times New Roman" pitchFamily="18" charset="0"/>
            <a:cs typeface="Times New Roman" pitchFamily="18" charset="0"/>
          </a:endParaRPr>
        </a:p>
      </dsp:txBody>
      <dsp:txXfrm>
        <a:off x="936854" y="1808849"/>
        <a:ext cx="797456" cy="520835"/>
      </dsp:txXfrm>
    </dsp:sp>
    <dsp:sp modelId="{6BB9B5B8-8D76-4168-9AEB-2F9760BA032B}">
      <dsp:nvSpPr>
        <dsp:cNvPr id="0" name=""/>
        <dsp:cNvSpPr/>
      </dsp:nvSpPr>
      <dsp:spPr>
        <a:xfrm>
          <a:off x="415312" y="2345888"/>
          <a:ext cx="920270" cy="221297"/>
        </a:xfrm>
        <a:custGeom>
          <a:avLst/>
          <a:gdLst/>
          <a:ahLst/>
          <a:cxnLst/>
          <a:rect l="0" t="0" r="0" b="0"/>
          <a:pathLst>
            <a:path>
              <a:moveTo>
                <a:pt x="920270" y="0"/>
              </a:moveTo>
              <a:lnTo>
                <a:pt x="920270" y="110648"/>
              </a:lnTo>
              <a:lnTo>
                <a:pt x="0" y="110648"/>
              </a:lnTo>
              <a:lnTo>
                <a:pt x="0" y="221297"/>
              </a:lnTo>
            </a:path>
          </a:pathLst>
        </a:custGeom>
        <a:noFill/>
        <a:ln w="15875"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19AD01-BCAA-40F6-AD7C-D118C8A6EC58}">
      <dsp:nvSpPr>
        <dsp:cNvPr id="0" name=""/>
        <dsp:cNvSpPr/>
      </dsp:nvSpPr>
      <dsp:spPr>
        <a:xfrm>
          <a:off x="380" y="2567185"/>
          <a:ext cx="829864"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err="1">
              <a:latin typeface="Times New Roman" pitchFamily="18" charset="0"/>
              <a:cs typeface="Times New Roman" pitchFamily="18" charset="0"/>
            </a:rPr>
            <a:t>Đào</a:t>
          </a:r>
          <a:r>
            <a:rPr lang="en-US" sz="1200" b="1" kern="1200" dirty="0">
              <a:latin typeface="Times New Roman" pitchFamily="18" charset="0"/>
              <a:cs typeface="Times New Roman" pitchFamily="18" charset="0"/>
            </a:rPr>
            <a:t> </a:t>
          </a:r>
          <a:r>
            <a:rPr lang="en-US" sz="1200" b="1" kern="1200" dirty="0" err="1">
              <a:latin typeface="Times New Roman" pitchFamily="18" charset="0"/>
              <a:cs typeface="Times New Roman" pitchFamily="18" charset="0"/>
            </a:rPr>
            <a:t>tạo</a:t>
          </a:r>
          <a:r>
            <a:rPr lang="en-US" sz="1200" b="1" kern="1200" dirty="0">
              <a:latin typeface="Times New Roman" pitchFamily="18" charset="0"/>
              <a:cs typeface="Times New Roman" pitchFamily="18" charset="0"/>
            </a:rPr>
            <a:t> </a:t>
          </a:r>
          <a:r>
            <a:rPr lang="en-US" sz="1200" b="1" kern="1200" dirty="0" err="1">
              <a:latin typeface="Times New Roman" pitchFamily="18" charset="0"/>
              <a:cs typeface="Times New Roman" pitchFamily="18" charset="0"/>
            </a:rPr>
            <a:t>nội</a:t>
          </a:r>
          <a:r>
            <a:rPr lang="en-US" sz="1200" b="1" kern="1200" dirty="0">
              <a:latin typeface="Times New Roman" pitchFamily="18" charset="0"/>
              <a:cs typeface="Times New Roman" pitchFamily="18" charset="0"/>
            </a:rPr>
            <a:t> </a:t>
          </a:r>
          <a:r>
            <a:rPr lang="en-US" sz="1200" b="1" kern="1200" dirty="0" err="1">
              <a:latin typeface="Times New Roman" pitchFamily="18" charset="0"/>
              <a:cs typeface="Times New Roman" pitchFamily="18" charset="0"/>
            </a:rPr>
            <a:t>bộ</a:t>
          </a:r>
          <a:r>
            <a:rPr lang="en-US" sz="1200" b="1" kern="1200" dirty="0">
              <a:latin typeface="Times New Roman" pitchFamily="18" charset="0"/>
              <a:cs typeface="Times New Roman" pitchFamily="18" charset="0"/>
            </a:rPr>
            <a:t> </a:t>
          </a:r>
        </a:p>
      </dsp:txBody>
      <dsp:txXfrm>
        <a:off x="16584" y="2583389"/>
        <a:ext cx="797456" cy="520835"/>
      </dsp:txXfrm>
    </dsp:sp>
    <dsp:sp modelId="{D1728327-A053-422D-98D4-3B0BE59046C8}">
      <dsp:nvSpPr>
        <dsp:cNvPr id="0" name=""/>
        <dsp:cNvSpPr/>
      </dsp:nvSpPr>
      <dsp:spPr>
        <a:xfrm>
          <a:off x="369592" y="3120428"/>
          <a:ext cx="91440" cy="221297"/>
        </a:xfrm>
        <a:custGeom>
          <a:avLst/>
          <a:gdLst/>
          <a:ahLst/>
          <a:cxnLst/>
          <a:rect l="0" t="0" r="0" b="0"/>
          <a:pathLst>
            <a:path>
              <a:moveTo>
                <a:pt x="45720" y="0"/>
              </a:moveTo>
              <a:lnTo>
                <a:pt x="45720" y="221297"/>
              </a:lnTo>
            </a:path>
          </a:pathLst>
        </a:custGeom>
        <a:noFill/>
        <a:ln w="15875"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9761BD-BAE5-46E1-91B8-CE452B4E62FC}">
      <dsp:nvSpPr>
        <dsp:cNvPr id="0" name=""/>
        <dsp:cNvSpPr/>
      </dsp:nvSpPr>
      <dsp:spPr>
        <a:xfrm>
          <a:off x="380" y="3341726"/>
          <a:ext cx="829864" cy="874909"/>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err="1">
              <a:latin typeface="Times New Roman" panose="02020603050405020304" pitchFamily="18" charset="0"/>
              <a:cs typeface="Times New Roman" panose="02020603050405020304" pitchFamily="18" charset="0"/>
            </a:rPr>
            <a:t>Phân</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tích</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Thiết</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kế</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phát</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triển</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thực</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hiện</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đánh</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giá</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đào</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tạo</a:t>
          </a:r>
          <a:r>
            <a:rPr lang="en-US" sz="1000" b="1" kern="1200" dirty="0">
              <a:latin typeface="Times New Roman" panose="02020603050405020304" pitchFamily="18" charset="0"/>
              <a:cs typeface="Times New Roman" panose="02020603050405020304" pitchFamily="18" charset="0"/>
            </a:rPr>
            <a:t> </a:t>
          </a:r>
        </a:p>
      </dsp:txBody>
      <dsp:txXfrm>
        <a:off x="24686" y="3366032"/>
        <a:ext cx="781252" cy="826297"/>
      </dsp:txXfrm>
    </dsp:sp>
    <dsp:sp modelId="{E7C19028-82EE-44B0-8997-96F69ABEC2C8}">
      <dsp:nvSpPr>
        <dsp:cNvPr id="0" name=""/>
        <dsp:cNvSpPr/>
      </dsp:nvSpPr>
      <dsp:spPr>
        <a:xfrm>
          <a:off x="1335582" y="2345888"/>
          <a:ext cx="539412" cy="221297"/>
        </a:xfrm>
        <a:custGeom>
          <a:avLst/>
          <a:gdLst/>
          <a:ahLst/>
          <a:cxnLst/>
          <a:rect l="0" t="0" r="0" b="0"/>
          <a:pathLst>
            <a:path>
              <a:moveTo>
                <a:pt x="0" y="0"/>
              </a:moveTo>
              <a:lnTo>
                <a:pt x="0" y="110648"/>
              </a:lnTo>
              <a:lnTo>
                <a:pt x="539412" y="110648"/>
              </a:lnTo>
              <a:lnTo>
                <a:pt x="539412" y="221297"/>
              </a:lnTo>
            </a:path>
          </a:pathLst>
        </a:custGeom>
        <a:noFill/>
        <a:ln w="15875"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D2B00D-C87E-4D22-83B4-275F9A4284F9}">
      <dsp:nvSpPr>
        <dsp:cNvPr id="0" name=""/>
        <dsp:cNvSpPr/>
      </dsp:nvSpPr>
      <dsp:spPr>
        <a:xfrm>
          <a:off x="1079204" y="2567185"/>
          <a:ext cx="1591580"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err="1">
              <a:latin typeface="Times New Roman" pitchFamily="18" charset="0"/>
              <a:cs typeface="Times New Roman" pitchFamily="18" charset="0"/>
            </a:rPr>
            <a:t>Đào</a:t>
          </a:r>
          <a:r>
            <a:rPr lang="en-US" sz="1200" b="1" kern="1200" dirty="0">
              <a:latin typeface="Times New Roman" pitchFamily="18" charset="0"/>
              <a:cs typeface="Times New Roman" pitchFamily="18" charset="0"/>
            </a:rPr>
            <a:t> </a:t>
          </a:r>
          <a:r>
            <a:rPr lang="en-US" sz="1200" b="1" kern="1200" dirty="0" err="1">
              <a:latin typeface="Times New Roman" pitchFamily="18" charset="0"/>
              <a:cs typeface="Times New Roman" pitchFamily="18" charset="0"/>
            </a:rPr>
            <a:t>tạo</a:t>
          </a:r>
          <a:r>
            <a:rPr lang="en-US" sz="1200" b="1" kern="1200" dirty="0">
              <a:latin typeface="Times New Roman" pitchFamily="18" charset="0"/>
              <a:cs typeface="Times New Roman" pitchFamily="18" charset="0"/>
            </a:rPr>
            <a:t> </a:t>
          </a:r>
          <a:r>
            <a:rPr lang="en-US" sz="1200" b="1" kern="1200" dirty="0" err="1">
              <a:latin typeface="Times New Roman" pitchFamily="18" charset="0"/>
              <a:cs typeface="Times New Roman" pitchFamily="18" charset="0"/>
            </a:rPr>
            <a:t>liên</a:t>
          </a:r>
          <a:r>
            <a:rPr lang="en-US" sz="1200" b="1" kern="1200" dirty="0">
              <a:latin typeface="Times New Roman" pitchFamily="18" charset="0"/>
              <a:cs typeface="Times New Roman" pitchFamily="18" charset="0"/>
            </a:rPr>
            <a:t> </a:t>
          </a:r>
          <a:r>
            <a:rPr lang="en-US" sz="1200" b="1" kern="1200" dirty="0" err="1">
              <a:latin typeface="Times New Roman" pitchFamily="18" charset="0"/>
              <a:cs typeface="Times New Roman" pitchFamily="18" charset="0"/>
            </a:rPr>
            <a:t>kết</a:t>
          </a:r>
          <a:r>
            <a:rPr lang="en-US" sz="1200" b="1" kern="1200" dirty="0">
              <a:latin typeface="Times New Roman" pitchFamily="18" charset="0"/>
              <a:cs typeface="Times New Roman" pitchFamily="18" charset="0"/>
            </a:rPr>
            <a:t> </a:t>
          </a:r>
          <a:r>
            <a:rPr lang="en-US" sz="1200" b="1" kern="1200" dirty="0" err="1">
              <a:latin typeface="Times New Roman" pitchFamily="18" charset="0"/>
              <a:cs typeface="Times New Roman" pitchFamily="18" charset="0"/>
            </a:rPr>
            <a:t>với</a:t>
          </a:r>
          <a:r>
            <a:rPr lang="en-US" sz="1200" b="1" kern="1200" dirty="0">
              <a:latin typeface="Times New Roman" pitchFamily="18" charset="0"/>
              <a:cs typeface="Times New Roman" pitchFamily="18" charset="0"/>
            </a:rPr>
            <a:t> CSĐT</a:t>
          </a:r>
        </a:p>
      </dsp:txBody>
      <dsp:txXfrm>
        <a:off x="1095408" y="2583389"/>
        <a:ext cx="1559172" cy="520835"/>
      </dsp:txXfrm>
    </dsp:sp>
    <dsp:sp modelId="{864D8162-59E3-4EEB-80DB-BBE0876D18B6}">
      <dsp:nvSpPr>
        <dsp:cNvPr id="0" name=""/>
        <dsp:cNvSpPr/>
      </dsp:nvSpPr>
      <dsp:spPr>
        <a:xfrm>
          <a:off x="1829274" y="3120428"/>
          <a:ext cx="91440" cy="221297"/>
        </a:xfrm>
        <a:custGeom>
          <a:avLst/>
          <a:gdLst/>
          <a:ahLst/>
          <a:cxnLst/>
          <a:rect l="0" t="0" r="0" b="0"/>
          <a:pathLst>
            <a:path>
              <a:moveTo>
                <a:pt x="45720" y="0"/>
              </a:moveTo>
              <a:lnTo>
                <a:pt x="45720" y="221297"/>
              </a:lnTo>
            </a:path>
          </a:pathLst>
        </a:custGeom>
        <a:noFill/>
        <a:ln w="15875"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1643D1-1D8D-42AF-A3B3-3D282867A9B1}">
      <dsp:nvSpPr>
        <dsp:cNvPr id="0" name=""/>
        <dsp:cNvSpPr/>
      </dsp:nvSpPr>
      <dsp:spPr>
        <a:xfrm>
          <a:off x="1460062" y="3341726"/>
          <a:ext cx="829864" cy="82273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err="1">
              <a:latin typeface="Times New Roman" panose="02020603050405020304" pitchFamily="18" charset="0"/>
              <a:cs typeface="Times New Roman" panose="02020603050405020304" pitchFamily="18" charset="0"/>
            </a:rPr>
            <a:t>Phát</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triển</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thực</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hiện</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đánh</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giá</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đào</a:t>
          </a:r>
          <a:r>
            <a:rPr lang="en-US" sz="1000" b="1" kern="1200" dirty="0">
              <a:latin typeface="Times New Roman" panose="02020603050405020304" pitchFamily="18" charset="0"/>
              <a:cs typeface="Times New Roman" panose="02020603050405020304" pitchFamily="18" charset="0"/>
            </a:rPr>
            <a:t> </a:t>
          </a:r>
          <a:r>
            <a:rPr lang="en-US" sz="1000" b="1" kern="1200" dirty="0" err="1">
              <a:latin typeface="Times New Roman" panose="02020603050405020304" pitchFamily="18" charset="0"/>
              <a:cs typeface="Times New Roman" panose="02020603050405020304" pitchFamily="18" charset="0"/>
            </a:rPr>
            <a:t>tạo</a:t>
          </a:r>
          <a:r>
            <a:rPr lang="en-US" sz="1000" b="1" kern="1200" dirty="0">
              <a:latin typeface="Times New Roman" panose="02020603050405020304" pitchFamily="18" charset="0"/>
              <a:cs typeface="Times New Roman" panose="02020603050405020304" pitchFamily="18" charset="0"/>
            </a:rPr>
            <a:t> </a:t>
          </a:r>
        </a:p>
      </dsp:txBody>
      <dsp:txXfrm>
        <a:off x="1484159" y="3365823"/>
        <a:ext cx="781670" cy="774539"/>
      </dsp:txXfrm>
    </dsp:sp>
    <dsp:sp modelId="{7DE067C3-D890-4DA6-87F0-C0CC96C256A6}">
      <dsp:nvSpPr>
        <dsp:cNvPr id="0" name=""/>
        <dsp:cNvSpPr/>
      </dsp:nvSpPr>
      <dsp:spPr>
        <a:xfrm>
          <a:off x="3909580" y="1571348"/>
          <a:ext cx="2391862" cy="221297"/>
        </a:xfrm>
        <a:custGeom>
          <a:avLst/>
          <a:gdLst/>
          <a:ahLst/>
          <a:cxnLst/>
          <a:rect l="0" t="0" r="0" b="0"/>
          <a:pathLst>
            <a:path>
              <a:moveTo>
                <a:pt x="0" y="0"/>
              </a:moveTo>
              <a:lnTo>
                <a:pt x="0" y="110648"/>
              </a:lnTo>
              <a:lnTo>
                <a:pt x="2391862" y="110648"/>
              </a:lnTo>
              <a:lnTo>
                <a:pt x="2391862" y="221297"/>
              </a:lnTo>
            </a:path>
          </a:pathLst>
        </a:custGeom>
        <a:noFill/>
        <a:ln w="15875" cap="rnd"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B51958-A680-4137-B2E9-8D52459EA01C}">
      <dsp:nvSpPr>
        <dsp:cNvPr id="0" name=""/>
        <dsp:cNvSpPr/>
      </dsp:nvSpPr>
      <dsp:spPr>
        <a:xfrm>
          <a:off x="5704376" y="1792645"/>
          <a:ext cx="1194133"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err="1">
              <a:latin typeface="Times New Roman" pitchFamily="18" charset="0"/>
              <a:cs typeface="Times New Roman" pitchFamily="18" charset="0"/>
            </a:rPr>
            <a:t>Quản</a:t>
          </a:r>
          <a:r>
            <a:rPr lang="en-US" sz="1200" b="1" kern="1200" dirty="0">
              <a:latin typeface="Times New Roman" pitchFamily="18" charset="0"/>
              <a:cs typeface="Times New Roman" pitchFamily="18" charset="0"/>
            </a:rPr>
            <a:t> </a:t>
          </a:r>
          <a:r>
            <a:rPr lang="en-US" sz="1200" b="1" kern="1200" dirty="0" err="1">
              <a:latin typeface="Times New Roman" pitchFamily="18" charset="0"/>
              <a:cs typeface="Times New Roman" pitchFamily="18" charset="0"/>
            </a:rPr>
            <a:t>lý</a:t>
          </a:r>
          <a:r>
            <a:rPr lang="en-US" sz="1200" b="1" kern="1200" dirty="0">
              <a:latin typeface="Times New Roman" pitchFamily="18" charset="0"/>
              <a:cs typeface="Times New Roman" pitchFamily="18" charset="0"/>
            </a:rPr>
            <a:t>      </a:t>
          </a:r>
        </a:p>
      </dsp:txBody>
      <dsp:txXfrm>
        <a:off x="5720580" y="1808849"/>
        <a:ext cx="1161725" cy="520835"/>
      </dsp:txXfrm>
    </dsp:sp>
    <dsp:sp modelId="{D2362891-2159-42DB-9F43-8CE3F85D164A}">
      <dsp:nvSpPr>
        <dsp:cNvPr id="0" name=""/>
        <dsp:cNvSpPr/>
      </dsp:nvSpPr>
      <dsp:spPr>
        <a:xfrm>
          <a:off x="4413501" y="2345888"/>
          <a:ext cx="1887942" cy="221297"/>
        </a:xfrm>
        <a:custGeom>
          <a:avLst/>
          <a:gdLst/>
          <a:ahLst/>
          <a:cxnLst/>
          <a:rect l="0" t="0" r="0" b="0"/>
          <a:pathLst>
            <a:path>
              <a:moveTo>
                <a:pt x="1887942" y="0"/>
              </a:moveTo>
              <a:lnTo>
                <a:pt x="1887942" y="110648"/>
              </a:lnTo>
              <a:lnTo>
                <a:pt x="0" y="110648"/>
              </a:lnTo>
              <a:lnTo>
                <a:pt x="0" y="221297"/>
              </a:lnTo>
            </a:path>
          </a:pathLst>
        </a:custGeom>
        <a:noFill/>
        <a:ln w="15875"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1AC85E-EF21-4FF4-B9ED-4D5956CBFA23}">
      <dsp:nvSpPr>
        <dsp:cNvPr id="0" name=""/>
        <dsp:cNvSpPr/>
      </dsp:nvSpPr>
      <dsp:spPr>
        <a:xfrm>
          <a:off x="3998568" y="2567185"/>
          <a:ext cx="829864"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err="1">
              <a:latin typeface="Times New Roman" panose="02020603050405020304" pitchFamily="18" charset="0"/>
              <a:cs typeface="Times New Roman" panose="02020603050405020304" pitchFamily="18" charset="0"/>
            </a:rPr>
            <a:t>Xây</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dựng</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hệ</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thống</a:t>
          </a:r>
          <a:endParaRPr lang="en-US" sz="1200" b="1" kern="1200" dirty="0">
            <a:latin typeface="Times New Roman" panose="02020603050405020304" pitchFamily="18" charset="0"/>
            <a:cs typeface="Times New Roman" panose="02020603050405020304" pitchFamily="18" charset="0"/>
          </a:endParaRPr>
        </a:p>
      </dsp:txBody>
      <dsp:txXfrm>
        <a:off x="4014772" y="2583389"/>
        <a:ext cx="797456" cy="520835"/>
      </dsp:txXfrm>
    </dsp:sp>
    <dsp:sp modelId="{1A496356-4A7E-41A1-8229-3D359007A5C1}">
      <dsp:nvSpPr>
        <dsp:cNvPr id="0" name=""/>
        <dsp:cNvSpPr/>
      </dsp:nvSpPr>
      <dsp:spPr>
        <a:xfrm>
          <a:off x="3334677" y="3120428"/>
          <a:ext cx="1078824" cy="221297"/>
        </a:xfrm>
        <a:custGeom>
          <a:avLst/>
          <a:gdLst/>
          <a:ahLst/>
          <a:cxnLst/>
          <a:rect l="0" t="0" r="0" b="0"/>
          <a:pathLst>
            <a:path>
              <a:moveTo>
                <a:pt x="1078824" y="0"/>
              </a:moveTo>
              <a:lnTo>
                <a:pt x="1078824" y="110648"/>
              </a:lnTo>
              <a:lnTo>
                <a:pt x="0" y="110648"/>
              </a:lnTo>
              <a:lnTo>
                <a:pt x="0" y="221297"/>
              </a:lnTo>
            </a:path>
          </a:pathLst>
        </a:custGeom>
        <a:noFill/>
        <a:ln w="15875"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C57C1A-89E4-483B-9226-FFB42498D21C}">
      <dsp:nvSpPr>
        <dsp:cNvPr id="0" name=""/>
        <dsp:cNvSpPr/>
      </dsp:nvSpPr>
      <dsp:spPr>
        <a:xfrm>
          <a:off x="2919744" y="3341726"/>
          <a:ext cx="829864"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XD        </a:t>
          </a:r>
          <a:r>
            <a:rPr lang="en-US" sz="1200" b="1" kern="1200" dirty="0" err="1">
              <a:latin typeface="Times New Roman" panose="02020603050405020304" pitchFamily="18" charset="0"/>
              <a:cs typeface="Times New Roman" panose="02020603050405020304" pitchFamily="18" charset="0"/>
            </a:rPr>
            <a:t>mạng</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lưới</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đào</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tạo</a:t>
          </a:r>
          <a:r>
            <a:rPr lang="en-US" sz="1200" b="1" kern="1200" dirty="0">
              <a:latin typeface="Times New Roman" panose="02020603050405020304" pitchFamily="18" charset="0"/>
              <a:cs typeface="Times New Roman" panose="02020603050405020304" pitchFamily="18" charset="0"/>
            </a:rPr>
            <a:t> </a:t>
          </a:r>
        </a:p>
      </dsp:txBody>
      <dsp:txXfrm>
        <a:off x="2935948" y="3357930"/>
        <a:ext cx="797456" cy="520835"/>
      </dsp:txXfrm>
    </dsp:sp>
    <dsp:sp modelId="{287E0D02-3D4E-4C98-993F-0A63D6481ACA}">
      <dsp:nvSpPr>
        <dsp:cNvPr id="0" name=""/>
        <dsp:cNvSpPr/>
      </dsp:nvSpPr>
      <dsp:spPr>
        <a:xfrm>
          <a:off x="4367781" y="3120428"/>
          <a:ext cx="91440" cy="221297"/>
        </a:xfrm>
        <a:custGeom>
          <a:avLst/>
          <a:gdLst/>
          <a:ahLst/>
          <a:cxnLst/>
          <a:rect l="0" t="0" r="0" b="0"/>
          <a:pathLst>
            <a:path>
              <a:moveTo>
                <a:pt x="45720" y="0"/>
              </a:moveTo>
              <a:lnTo>
                <a:pt x="45720" y="221297"/>
              </a:lnTo>
            </a:path>
          </a:pathLst>
        </a:custGeom>
        <a:noFill/>
        <a:ln w="15875"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B456BC-A7E1-4F23-8FB9-29C8B4368F50}">
      <dsp:nvSpPr>
        <dsp:cNvPr id="0" name=""/>
        <dsp:cNvSpPr/>
      </dsp:nvSpPr>
      <dsp:spPr>
        <a:xfrm>
          <a:off x="3998568" y="3341726"/>
          <a:ext cx="829864"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XD </a:t>
          </a:r>
          <a:r>
            <a:rPr lang="en-US" sz="1200" b="1" kern="1200" dirty="0" err="1">
              <a:latin typeface="Times New Roman" panose="02020603050405020304" pitchFamily="18" charset="0"/>
              <a:cs typeface="Times New Roman" panose="02020603050405020304" pitchFamily="18" charset="0"/>
            </a:rPr>
            <a:t>mạng</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lưới</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đối</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tác</a:t>
          </a:r>
          <a:r>
            <a:rPr lang="en-US" sz="1200" b="1" kern="1200" dirty="0">
              <a:latin typeface="Times New Roman" panose="02020603050405020304" pitchFamily="18" charset="0"/>
              <a:cs typeface="Times New Roman" panose="02020603050405020304" pitchFamily="18" charset="0"/>
            </a:rPr>
            <a:t> </a:t>
          </a:r>
        </a:p>
      </dsp:txBody>
      <dsp:txXfrm>
        <a:off x="4014772" y="3357930"/>
        <a:ext cx="797456" cy="520835"/>
      </dsp:txXfrm>
    </dsp:sp>
    <dsp:sp modelId="{8D395F1D-E960-48EF-977A-DBA657D67E36}">
      <dsp:nvSpPr>
        <dsp:cNvPr id="0" name=""/>
        <dsp:cNvSpPr/>
      </dsp:nvSpPr>
      <dsp:spPr>
        <a:xfrm>
          <a:off x="4413501" y="3120428"/>
          <a:ext cx="1078824" cy="221297"/>
        </a:xfrm>
        <a:custGeom>
          <a:avLst/>
          <a:gdLst/>
          <a:ahLst/>
          <a:cxnLst/>
          <a:rect l="0" t="0" r="0" b="0"/>
          <a:pathLst>
            <a:path>
              <a:moveTo>
                <a:pt x="0" y="0"/>
              </a:moveTo>
              <a:lnTo>
                <a:pt x="0" y="110648"/>
              </a:lnTo>
              <a:lnTo>
                <a:pt x="1078824" y="110648"/>
              </a:lnTo>
              <a:lnTo>
                <a:pt x="1078824" y="221297"/>
              </a:lnTo>
            </a:path>
          </a:pathLst>
        </a:custGeom>
        <a:noFill/>
        <a:ln w="15875"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4693FD-7D46-4239-BAA4-D0AFCC6DF0D5}">
      <dsp:nvSpPr>
        <dsp:cNvPr id="0" name=""/>
        <dsp:cNvSpPr/>
      </dsp:nvSpPr>
      <dsp:spPr>
        <a:xfrm>
          <a:off x="5077392" y="3341726"/>
          <a:ext cx="829864"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err="1">
              <a:latin typeface="Times New Roman" panose="02020603050405020304" pitchFamily="18" charset="0"/>
              <a:cs typeface="Times New Roman" panose="02020603050405020304" pitchFamily="18" charset="0"/>
            </a:rPr>
            <a:t>Điều</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hành</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hệ</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thống</a:t>
          </a:r>
          <a:r>
            <a:rPr lang="en-US" sz="1200" b="1" kern="1200" dirty="0">
              <a:latin typeface="Times New Roman" panose="02020603050405020304" pitchFamily="18" charset="0"/>
              <a:cs typeface="Times New Roman" panose="02020603050405020304" pitchFamily="18" charset="0"/>
            </a:rPr>
            <a:t> </a:t>
          </a:r>
        </a:p>
      </dsp:txBody>
      <dsp:txXfrm>
        <a:off x="5093596" y="3357930"/>
        <a:ext cx="797456" cy="520835"/>
      </dsp:txXfrm>
    </dsp:sp>
    <dsp:sp modelId="{EDC259E8-4056-4B68-A627-929380F6141F}">
      <dsp:nvSpPr>
        <dsp:cNvPr id="0" name=""/>
        <dsp:cNvSpPr/>
      </dsp:nvSpPr>
      <dsp:spPr>
        <a:xfrm>
          <a:off x="6301443" y="2345888"/>
          <a:ext cx="1887942" cy="221297"/>
        </a:xfrm>
        <a:custGeom>
          <a:avLst/>
          <a:gdLst/>
          <a:ahLst/>
          <a:cxnLst/>
          <a:rect l="0" t="0" r="0" b="0"/>
          <a:pathLst>
            <a:path>
              <a:moveTo>
                <a:pt x="0" y="0"/>
              </a:moveTo>
              <a:lnTo>
                <a:pt x="0" y="110648"/>
              </a:lnTo>
              <a:lnTo>
                <a:pt x="1887942" y="110648"/>
              </a:lnTo>
              <a:lnTo>
                <a:pt x="1887942" y="221297"/>
              </a:lnTo>
            </a:path>
          </a:pathLst>
        </a:custGeom>
        <a:noFill/>
        <a:ln w="15875"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26C18C-3948-4ECE-972E-22DE294A1BD4}">
      <dsp:nvSpPr>
        <dsp:cNvPr id="0" name=""/>
        <dsp:cNvSpPr/>
      </dsp:nvSpPr>
      <dsp:spPr>
        <a:xfrm>
          <a:off x="7774452" y="2567185"/>
          <a:ext cx="829864"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err="1">
              <a:latin typeface="Times New Roman" panose="02020603050405020304" pitchFamily="18" charset="0"/>
              <a:cs typeface="Times New Roman" panose="02020603050405020304" pitchFamily="18" charset="0"/>
            </a:rPr>
            <a:t>Quản</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lí</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đào</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tạo</a:t>
          </a:r>
          <a:endParaRPr lang="en-US" sz="1200" b="1" kern="1200" dirty="0">
            <a:latin typeface="Times New Roman" panose="02020603050405020304" pitchFamily="18" charset="0"/>
            <a:cs typeface="Times New Roman" panose="02020603050405020304" pitchFamily="18" charset="0"/>
          </a:endParaRPr>
        </a:p>
      </dsp:txBody>
      <dsp:txXfrm>
        <a:off x="7790656" y="2583389"/>
        <a:ext cx="797456" cy="520835"/>
      </dsp:txXfrm>
    </dsp:sp>
    <dsp:sp modelId="{72C1DA0A-6952-4404-902E-DDFC4267D783}">
      <dsp:nvSpPr>
        <dsp:cNvPr id="0" name=""/>
        <dsp:cNvSpPr/>
      </dsp:nvSpPr>
      <dsp:spPr>
        <a:xfrm>
          <a:off x="6571149" y="3120428"/>
          <a:ext cx="1618236" cy="221297"/>
        </a:xfrm>
        <a:custGeom>
          <a:avLst/>
          <a:gdLst/>
          <a:ahLst/>
          <a:cxnLst/>
          <a:rect l="0" t="0" r="0" b="0"/>
          <a:pathLst>
            <a:path>
              <a:moveTo>
                <a:pt x="1618236" y="0"/>
              </a:moveTo>
              <a:lnTo>
                <a:pt x="1618236" y="110648"/>
              </a:lnTo>
              <a:lnTo>
                <a:pt x="0" y="110648"/>
              </a:lnTo>
              <a:lnTo>
                <a:pt x="0" y="221297"/>
              </a:lnTo>
            </a:path>
          </a:pathLst>
        </a:custGeom>
        <a:noFill/>
        <a:ln w="15875"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23445B-6F7C-48E5-A10F-C08507D830C8}">
      <dsp:nvSpPr>
        <dsp:cNvPr id="0" name=""/>
        <dsp:cNvSpPr/>
      </dsp:nvSpPr>
      <dsp:spPr>
        <a:xfrm>
          <a:off x="6156216" y="3341726"/>
          <a:ext cx="829864"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err="1">
              <a:latin typeface="Times New Roman" panose="02020603050405020304" pitchFamily="18" charset="0"/>
              <a:cs typeface="Times New Roman" panose="02020603050405020304" pitchFamily="18" charset="0"/>
            </a:rPr>
            <a:t>Lập</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kế</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hoạch</a:t>
          </a:r>
          <a:endParaRPr lang="en-US" sz="1200" b="1" kern="1200" dirty="0">
            <a:latin typeface="Times New Roman" panose="02020603050405020304" pitchFamily="18" charset="0"/>
            <a:cs typeface="Times New Roman" panose="02020603050405020304" pitchFamily="18" charset="0"/>
          </a:endParaRPr>
        </a:p>
      </dsp:txBody>
      <dsp:txXfrm>
        <a:off x="6172420" y="3357930"/>
        <a:ext cx="797456" cy="520835"/>
      </dsp:txXfrm>
    </dsp:sp>
    <dsp:sp modelId="{EDC96FB2-526B-4773-9108-D7A1F140E046}">
      <dsp:nvSpPr>
        <dsp:cNvPr id="0" name=""/>
        <dsp:cNvSpPr/>
      </dsp:nvSpPr>
      <dsp:spPr>
        <a:xfrm>
          <a:off x="7649973" y="3120428"/>
          <a:ext cx="539412" cy="221297"/>
        </a:xfrm>
        <a:custGeom>
          <a:avLst/>
          <a:gdLst/>
          <a:ahLst/>
          <a:cxnLst/>
          <a:rect l="0" t="0" r="0" b="0"/>
          <a:pathLst>
            <a:path>
              <a:moveTo>
                <a:pt x="539412" y="0"/>
              </a:moveTo>
              <a:lnTo>
                <a:pt x="539412" y="110648"/>
              </a:lnTo>
              <a:lnTo>
                <a:pt x="0" y="110648"/>
              </a:lnTo>
              <a:lnTo>
                <a:pt x="0" y="221297"/>
              </a:lnTo>
            </a:path>
          </a:pathLst>
        </a:custGeom>
        <a:noFill/>
        <a:ln w="15875"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918ACC-9C59-41EE-8AE9-2CBA6275B68C}">
      <dsp:nvSpPr>
        <dsp:cNvPr id="0" name=""/>
        <dsp:cNvSpPr/>
      </dsp:nvSpPr>
      <dsp:spPr>
        <a:xfrm>
          <a:off x="7235040" y="3341726"/>
          <a:ext cx="829864"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err="1">
              <a:latin typeface="Times New Roman" panose="02020603050405020304" pitchFamily="18" charset="0"/>
              <a:cs typeface="Times New Roman" panose="02020603050405020304" pitchFamily="18" charset="0"/>
            </a:rPr>
            <a:t>Tổ</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chức</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thực</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hiện</a:t>
          </a:r>
          <a:endParaRPr lang="en-US" sz="1200" b="1" kern="1200" dirty="0">
            <a:latin typeface="Times New Roman" panose="02020603050405020304" pitchFamily="18" charset="0"/>
            <a:cs typeface="Times New Roman" panose="02020603050405020304" pitchFamily="18" charset="0"/>
          </a:endParaRPr>
        </a:p>
      </dsp:txBody>
      <dsp:txXfrm>
        <a:off x="7251244" y="3357930"/>
        <a:ext cx="797456" cy="520835"/>
      </dsp:txXfrm>
    </dsp:sp>
    <dsp:sp modelId="{3D799CAD-9999-461B-A02A-D5BE9E4983BC}">
      <dsp:nvSpPr>
        <dsp:cNvPr id="0" name=""/>
        <dsp:cNvSpPr/>
      </dsp:nvSpPr>
      <dsp:spPr>
        <a:xfrm>
          <a:off x="8189385" y="3120428"/>
          <a:ext cx="539412" cy="221297"/>
        </a:xfrm>
        <a:custGeom>
          <a:avLst/>
          <a:gdLst/>
          <a:ahLst/>
          <a:cxnLst/>
          <a:rect l="0" t="0" r="0" b="0"/>
          <a:pathLst>
            <a:path>
              <a:moveTo>
                <a:pt x="0" y="0"/>
              </a:moveTo>
              <a:lnTo>
                <a:pt x="0" y="110648"/>
              </a:lnTo>
              <a:lnTo>
                <a:pt x="539412" y="110648"/>
              </a:lnTo>
              <a:lnTo>
                <a:pt x="539412" y="221297"/>
              </a:lnTo>
            </a:path>
          </a:pathLst>
        </a:custGeom>
        <a:noFill/>
        <a:ln w="15875"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A4AB4A-321B-4E4E-8931-DB68BFC03C03}">
      <dsp:nvSpPr>
        <dsp:cNvPr id="0" name=""/>
        <dsp:cNvSpPr/>
      </dsp:nvSpPr>
      <dsp:spPr>
        <a:xfrm>
          <a:off x="8313864" y="3341726"/>
          <a:ext cx="829864"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err="1">
              <a:latin typeface="Times New Roman" panose="02020603050405020304" pitchFamily="18" charset="0"/>
              <a:cs typeface="Times New Roman" panose="02020603050405020304" pitchFamily="18" charset="0"/>
            </a:rPr>
            <a:t>Chỉ</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đạo</a:t>
          </a:r>
          <a:r>
            <a:rPr lang="en-US" sz="1200" b="1" kern="1200" dirty="0">
              <a:latin typeface="Times New Roman" panose="02020603050405020304" pitchFamily="18" charset="0"/>
              <a:cs typeface="Times New Roman" panose="02020603050405020304" pitchFamily="18" charset="0"/>
            </a:rPr>
            <a:t> </a:t>
          </a:r>
        </a:p>
      </dsp:txBody>
      <dsp:txXfrm>
        <a:off x="8330068" y="3357930"/>
        <a:ext cx="797456" cy="520835"/>
      </dsp:txXfrm>
    </dsp:sp>
    <dsp:sp modelId="{48076B35-A5A2-4EAD-B1D2-14ED8D9D94D2}">
      <dsp:nvSpPr>
        <dsp:cNvPr id="0" name=""/>
        <dsp:cNvSpPr/>
      </dsp:nvSpPr>
      <dsp:spPr>
        <a:xfrm>
          <a:off x="8189385" y="3120428"/>
          <a:ext cx="1618236" cy="221297"/>
        </a:xfrm>
        <a:custGeom>
          <a:avLst/>
          <a:gdLst/>
          <a:ahLst/>
          <a:cxnLst/>
          <a:rect l="0" t="0" r="0" b="0"/>
          <a:pathLst>
            <a:path>
              <a:moveTo>
                <a:pt x="0" y="0"/>
              </a:moveTo>
              <a:lnTo>
                <a:pt x="0" y="110648"/>
              </a:lnTo>
              <a:lnTo>
                <a:pt x="1618236" y="110648"/>
              </a:lnTo>
              <a:lnTo>
                <a:pt x="1618236" y="221297"/>
              </a:lnTo>
            </a:path>
          </a:pathLst>
        </a:custGeom>
        <a:noFill/>
        <a:ln w="15875" cap="rnd"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73FAA5-6A5B-4AC0-9B50-A071788DBA1A}">
      <dsp:nvSpPr>
        <dsp:cNvPr id="0" name=""/>
        <dsp:cNvSpPr/>
      </dsp:nvSpPr>
      <dsp:spPr>
        <a:xfrm>
          <a:off x="9392688" y="3341726"/>
          <a:ext cx="829864" cy="553243"/>
        </a:xfrm>
        <a:prstGeom prst="roundRect">
          <a:avLst>
            <a:gd name="adj" fmla="val 10000"/>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err="1">
              <a:latin typeface="Times New Roman" panose="02020603050405020304" pitchFamily="18" charset="0"/>
              <a:cs typeface="Times New Roman" panose="02020603050405020304" pitchFamily="18" charset="0"/>
            </a:rPr>
            <a:t>Giám</a:t>
          </a:r>
          <a:r>
            <a:rPr lang="en-US" sz="1200" b="1" kern="1200" dirty="0">
              <a:latin typeface="Times New Roman" panose="02020603050405020304" pitchFamily="18" charset="0"/>
              <a:cs typeface="Times New Roman" panose="02020603050405020304" pitchFamily="18" charset="0"/>
            </a:rPr>
            <a:t> </a:t>
          </a:r>
          <a:r>
            <a:rPr lang="en-US" sz="1200" b="1" kern="1200" dirty="0" err="1">
              <a:latin typeface="Times New Roman" panose="02020603050405020304" pitchFamily="18" charset="0"/>
              <a:cs typeface="Times New Roman" panose="02020603050405020304" pitchFamily="18" charset="0"/>
            </a:rPr>
            <a:t>sát</a:t>
          </a:r>
          <a:r>
            <a:rPr lang="en-US" sz="1200" b="1" kern="1200" dirty="0">
              <a:latin typeface="Times New Roman" panose="02020603050405020304" pitchFamily="18" charset="0"/>
              <a:cs typeface="Times New Roman" panose="02020603050405020304" pitchFamily="18" charset="0"/>
            </a:rPr>
            <a:t> KT-ĐG</a:t>
          </a:r>
        </a:p>
      </dsp:txBody>
      <dsp:txXfrm>
        <a:off x="9408892" y="3357930"/>
        <a:ext cx="797456" cy="52083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58AD6B-F986-458F-BDFA-291DE2E5A580}">
      <dsp:nvSpPr>
        <dsp:cNvPr id="0" name=""/>
        <dsp:cNvSpPr/>
      </dsp:nvSpPr>
      <dsp:spPr>
        <a:xfrm>
          <a:off x="6811335" y="3921262"/>
          <a:ext cx="289591" cy="888081"/>
        </a:xfrm>
        <a:custGeom>
          <a:avLst/>
          <a:gdLst/>
          <a:ahLst/>
          <a:cxnLst/>
          <a:rect l="0" t="0" r="0" b="0"/>
          <a:pathLst>
            <a:path>
              <a:moveTo>
                <a:pt x="0" y="0"/>
              </a:moveTo>
              <a:lnTo>
                <a:pt x="0" y="888081"/>
              </a:lnTo>
              <a:lnTo>
                <a:pt x="289591" y="888081"/>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82F522-44BD-4F0D-9E43-001D8F787DEA}">
      <dsp:nvSpPr>
        <dsp:cNvPr id="0" name=""/>
        <dsp:cNvSpPr/>
      </dsp:nvSpPr>
      <dsp:spPr>
        <a:xfrm>
          <a:off x="5643315" y="2550528"/>
          <a:ext cx="202714" cy="888081"/>
        </a:xfrm>
        <a:custGeom>
          <a:avLst/>
          <a:gdLst/>
          <a:ahLst/>
          <a:cxnLst/>
          <a:rect l="0" t="0" r="0" b="0"/>
          <a:pathLst>
            <a:path>
              <a:moveTo>
                <a:pt x="0" y="0"/>
              </a:moveTo>
              <a:lnTo>
                <a:pt x="0" y="888081"/>
              </a:lnTo>
              <a:lnTo>
                <a:pt x="202714" y="888081"/>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1CEF66-E704-45AD-9B54-4D894423267C}">
      <dsp:nvSpPr>
        <dsp:cNvPr id="0" name=""/>
        <dsp:cNvSpPr/>
      </dsp:nvSpPr>
      <dsp:spPr>
        <a:xfrm>
          <a:off x="5440600" y="2550528"/>
          <a:ext cx="202714" cy="888081"/>
        </a:xfrm>
        <a:custGeom>
          <a:avLst/>
          <a:gdLst/>
          <a:ahLst/>
          <a:cxnLst/>
          <a:rect l="0" t="0" r="0" b="0"/>
          <a:pathLst>
            <a:path>
              <a:moveTo>
                <a:pt x="202714" y="0"/>
              </a:moveTo>
              <a:lnTo>
                <a:pt x="202714" y="888081"/>
              </a:lnTo>
              <a:lnTo>
                <a:pt x="0" y="888081"/>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C445E0-5EFC-47C3-927B-1A56C82ABA45}">
      <dsp:nvSpPr>
        <dsp:cNvPr id="0" name=""/>
        <dsp:cNvSpPr/>
      </dsp:nvSpPr>
      <dsp:spPr>
        <a:xfrm>
          <a:off x="3307275" y="1179794"/>
          <a:ext cx="2336039" cy="405428"/>
        </a:xfrm>
        <a:custGeom>
          <a:avLst/>
          <a:gdLst/>
          <a:ahLst/>
          <a:cxnLst/>
          <a:rect l="0" t="0" r="0" b="0"/>
          <a:pathLst>
            <a:path>
              <a:moveTo>
                <a:pt x="0" y="0"/>
              </a:moveTo>
              <a:lnTo>
                <a:pt x="0" y="202714"/>
              </a:lnTo>
              <a:lnTo>
                <a:pt x="2336039" y="202714"/>
              </a:lnTo>
              <a:lnTo>
                <a:pt x="2336039" y="40542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3E50F3-FA64-4BB0-8D11-21B2F39AD28F}">
      <dsp:nvSpPr>
        <dsp:cNvPr id="0" name=""/>
        <dsp:cNvSpPr/>
      </dsp:nvSpPr>
      <dsp:spPr>
        <a:xfrm>
          <a:off x="3261555" y="1179794"/>
          <a:ext cx="91440" cy="405428"/>
        </a:xfrm>
        <a:custGeom>
          <a:avLst/>
          <a:gdLst/>
          <a:ahLst/>
          <a:cxnLst/>
          <a:rect l="0" t="0" r="0" b="0"/>
          <a:pathLst>
            <a:path>
              <a:moveTo>
                <a:pt x="45720" y="0"/>
              </a:moveTo>
              <a:lnTo>
                <a:pt x="45720" y="40542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9B626B-2524-447D-8CFA-DF64E47CF336}">
      <dsp:nvSpPr>
        <dsp:cNvPr id="0" name=""/>
        <dsp:cNvSpPr/>
      </dsp:nvSpPr>
      <dsp:spPr>
        <a:xfrm>
          <a:off x="971235" y="1179794"/>
          <a:ext cx="2336039" cy="405428"/>
        </a:xfrm>
        <a:custGeom>
          <a:avLst/>
          <a:gdLst/>
          <a:ahLst/>
          <a:cxnLst/>
          <a:rect l="0" t="0" r="0" b="0"/>
          <a:pathLst>
            <a:path>
              <a:moveTo>
                <a:pt x="2336039" y="0"/>
              </a:moveTo>
              <a:lnTo>
                <a:pt x="2336039" y="202714"/>
              </a:lnTo>
              <a:lnTo>
                <a:pt x="0" y="202714"/>
              </a:lnTo>
              <a:lnTo>
                <a:pt x="0" y="40542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D63A7E-F292-48F5-8B0A-11F2DF8F9E84}">
      <dsp:nvSpPr>
        <dsp:cNvPr id="0" name=""/>
        <dsp:cNvSpPr/>
      </dsp:nvSpPr>
      <dsp:spPr>
        <a:xfrm>
          <a:off x="2341969" y="214488"/>
          <a:ext cx="1930611" cy="965305"/>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a:latin typeface="Times New Roman" panose="02020603050405020304" pitchFamily="18" charset="0"/>
              <a:cs typeface="Times New Roman" panose="02020603050405020304" pitchFamily="18" charset="0"/>
            </a:rPr>
            <a:t>Phòng nhân sự </a:t>
          </a:r>
        </a:p>
      </dsp:txBody>
      <dsp:txXfrm>
        <a:off x="2341969" y="214488"/>
        <a:ext cx="1930611" cy="965305"/>
      </dsp:txXfrm>
    </dsp:sp>
    <dsp:sp modelId="{D9E14BDC-39E0-4848-872D-7E15293FEBCB}">
      <dsp:nvSpPr>
        <dsp:cNvPr id="0" name=""/>
        <dsp:cNvSpPr/>
      </dsp:nvSpPr>
      <dsp:spPr>
        <a:xfrm>
          <a:off x="5929" y="1585223"/>
          <a:ext cx="1930611" cy="965305"/>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a:latin typeface="Times New Roman" panose="02020603050405020304" pitchFamily="18" charset="0"/>
              <a:cs typeface="Times New Roman" panose="02020603050405020304" pitchFamily="18" charset="0"/>
            </a:rPr>
            <a:t>Bộ phận tuyển dụng </a:t>
          </a:r>
        </a:p>
      </dsp:txBody>
      <dsp:txXfrm>
        <a:off x="5929" y="1585223"/>
        <a:ext cx="1930611" cy="965305"/>
      </dsp:txXfrm>
    </dsp:sp>
    <dsp:sp modelId="{5391E810-0260-47EA-9295-4A998989AF58}">
      <dsp:nvSpPr>
        <dsp:cNvPr id="0" name=""/>
        <dsp:cNvSpPr/>
      </dsp:nvSpPr>
      <dsp:spPr>
        <a:xfrm>
          <a:off x="2341969" y="1585223"/>
          <a:ext cx="1930611" cy="965305"/>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a:latin typeface="Times New Roman" panose="02020603050405020304" pitchFamily="18" charset="0"/>
              <a:cs typeface="Times New Roman" panose="02020603050405020304" pitchFamily="18" charset="0"/>
            </a:rPr>
            <a:t>Bộ phận tiền lương và chế độ </a:t>
          </a:r>
        </a:p>
      </dsp:txBody>
      <dsp:txXfrm>
        <a:off x="2341969" y="1585223"/>
        <a:ext cx="1930611" cy="965305"/>
      </dsp:txXfrm>
    </dsp:sp>
    <dsp:sp modelId="{150B3669-ECA1-4839-AADD-90D9553B802D}">
      <dsp:nvSpPr>
        <dsp:cNvPr id="0" name=""/>
        <dsp:cNvSpPr/>
      </dsp:nvSpPr>
      <dsp:spPr>
        <a:xfrm>
          <a:off x="4678009" y="1585223"/>
          <a:ext cx="1930611" cy="965305"/>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rgbClr val="0070C0"/>
              </a:solidFill>
              <a:latin typeface="Times New Roman" panose="02020603050405020304" pitchFamily="18" charset="0"/>
              <a:cs typeface="Times New Roman" panose="02020603050405020304" pitchFamily="18" charset="0"/>
            </a:rPr>
            <a:t>Bộ</a:t>
          </a:r>
          <a:r>
            <a:rPr lang="en-US" sz="2000" b="1" kern="1200" dirty="0">
              <a:solidFill>
                <a:srgbClr val="0070C0"/>
              </a:solidFill>
              <a:latin typeface="Times New Roman" panose="02020603050405020304" pitchFamily="18" charset="0"/>
              <a:cs typeface="Times New Roman" panose="02020603050405020304" pitchFamily="18" charset="0"/>
            </a:rPr>
            <a:t> </a:t>
          </a:r>
          <a:r>
            <a:rPr lang="en-US" sz="2000" b="1" kern="1200" dirty="0" err="1">
              <a:solidFill>
                <a:srgbClr val="0070C0"/>
              </a:solidFill>
              <a:latin typeface="Times New Roman" panose="02020603050405020304" pitchFamily="18" charset="0"/>
              <a:cs typeface="Times New Roman" panose="02020603050405020304" pitchFamily="18" charset="0"/>
            </a:rPr>
            <a:t>phận</a:t>
          </a:r>
          <a:r>
            <a:rPr lang="en-US" sz="2000" b="1" kern="1200" dirty="0">
              <a:solidFill>
                <a:srgbClr val="0070C0"/>
              </a:solidFill>
              <a:latin typeface="Times New Roman" panose="02020603050405020304" pitchFamily="18" charset="0"/>
              <a:cs typeface="Times New Roman" panose="02020603050405020304" pitchFamily="18" charset="0"/>
            </a:rPr>
            <a:t> </a:t>
          </a:r>
          <a:r>
            <a:rPr lang="en-US" sz="2000" b="1" kern="1200" dirty="0" err="1">
              <a:solidFill>
                <a:srgbClr val="0070C0"/>
              </a:solidFill>
              <a:latin typeface="Times New Roman" panose="02020603050405020304" pitchFamily="18" charset="0"/>
              <a:cs typeface="Times New Roman" panose="02020603050405020304" pitchFamily="18" charset="0"/>
            </a:rPr>
            <a:t>đào</a:t>
          </a:r>
          <a:r>
            <a:rPr lang="en-US" sz="2000" b="1" kern="1200" dirty="0">
              <a:solidFill>
                <a:srgbClr val="0070C0"/>
              </a:solidFill>
              <a:latin typeface="Times New Roman" panose="02020603050405020304" pitchFamily="18" charset="0"/>
              <a:cs typeface="Times New Roman" panose="02020603050405020304" pitchFamily="18" charset="0"/>
            </a:rPr>
            <a:t> </a:t>
          </a:r>
          <a:r>
            <a:rPr lang="en-US" sz="2000" b="1" kern="1200" dirty="0" err="1">
              <a:solidFill>
                <a:srgbClr val="0070C0"/>
              </a:solidFill>
              <a:latin typeface="Times New Roman" panose="02020603050405020304" pitchFamily="18" charset="0"/>
              <a:cs typeface="Times New Roman" panose="02020603050405020304" pitchFamily="18" charset="0"/>
            </a:rPr>
            <a:t>tạo</a:t>
          </a:r>
          <a:r>
            <a:rPr lang="en-US" sz="2000" b="1" kern="1200" dirty="0">
              <a:solidFill>
                <a:srgbClr val="0070C0"/>
              </a:solidFill>
              <a:latin typeface="Times New Roman" panose="02020603050405020304" pitchFamily="18" charset="0"/>
              <a:cs typeface="Times New Roman" panose="02020603050405020304" pitchFamily="18" charset="0"/>
            </a:rPr>
            <a:t> </a:t>
          </a:r>
          <a:r>
            <a:rPr lang="en-US" sz="2000" b="1" kern="1200" dirty="0" err="1">
              <a:solidFill>
                <a:srgbClr val="0070C0"/>
              </a:solidFill>
              <a:latin typeface="Times New Roman" panose="02020603050405020304" pitchFamily="18" charset="0"/>
              <a:cs typeface="Times New Roman" panose="02020603050405020304" pitchFamily="18" charset="0"/>
            </a:rPr>
            <a:t>và</a:t>
          </a:r>
          <a:r>
            <a:rPr lang="en-US" sz="2000" b="1" kern="1200" dirty="0">
              <a:solidFill>
                <a:srgbClr val="0070C0"/>
              </a:solidFill>
              <a:latin typeface="Times New Roman" panose="02020603050405020304" pitchFamily="18" charset="0"/>
              <a:cs typeface="Times New Roman" panose="02020603050405020304" pitchFamily="18" charset="0"/>
            </a:rPr>
            <a:t> </a:t>
          </a:r>
          <a:r>
            <a:rPr lang="en-US" sz="2000" b="1" kern="1200" dirty="0" err="1">
              <a:solidFill>
                <a:srgbClr val="0070C0"/>
              </a:solidFill>
              <a:latin typeface="Times New Roman" panose="02020603050405020304" pitchFamily="18" charset="0"/>
              <a:cs typeface="Times New Roman" panose="02020603050405020304" pitchFamily="18" charset="0"/>
            </a:rPr>
            <a:t>phát</a:t>
          </a:r>
          <a:r>
            <a:rPr lang="en-US" sz="2000" b="1" kern="1200" dirty="0">
              <a:solidFill>
                <a:srgbClr val="0070C0"/>
              </a:solidFill>
              <a:latin typeface="Times New Roman" panose="02020603050405020304" pitchFamily="18" charset="0"/>
              <a:cs typeface="Times New Roman" panose="02020603050405020304" pitchFamily="18" charset="0"/>
            </a:rPr>
            <a:t> </a:t>
          </a:r>
          <a:r>
            <a:rPr lang="en-US" sz="2000" b="1" kern="1200" dirty="0" err="1">
              <a:solidFill>
                <a:srgbClr val="0070C0"/>
              </a:solidFill>
              <a:latin typeface="Times New Roman" panose="02020603050405020304" pitchFamily="18" charset="0"/>
              <a:cs typeface="Times New Roman" panose="02020603050405020304" pitchFamily="18" charset="0"/>
            </a:rPr>
            <a:t>triển</a:t>
          </a:r>
          <a:endParaRPr lang="en-US" sz="2000" b="1" kern="1200" dirty="0">
            <a:solidFill>
              <a:srgbClr val="0070C0"/>
            </a:solidFill>
            <a:latin typeface="Times New Roman" panose="02020603050405020304" pitchFamily="18" charset="0"/>
            <a:cs typeface="Times New Roman" panose="02020603050405020304" pitchFamily="18" charset="0"/>
          </a:endParaRPr>
        </a:p>
      </dsp:txBody>
      <dsp:txXfrm>
        <a:off x="4678009" y="1585223"/>
        <a:ext cx="1930611" cy="965305"/>
      </dsp:txXfrm>
    </dsp:sp>
    <dsp:sp modelId="{AAB74BE8-C955-4FC4-9B85-924EA2DFE9F7}">
      <dsp:nvSpPr>
        <dsp:cNvPr id="0" name=""/>
        <dsp:cNvSpPr/>
      </dsp:nvSpPr>
      <dsp:spPr>
        <a:xfrm>
          <a:off x="3509989" y="2955957"/>
          <a:ext cx="1930611" cy="965305"/>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err="1">
              <a:solidFill>
                <a:srgbClr val="0070C0"/>
              </a:solidFill>
              <a:latin typeface="Times New Roman" panose="02020603050405020304" pitchFamily="18" charset="0"/>
              <a:cs typeface="Times New Roman" panose="02020603050405020304" pitchFamily="18" charset="0"/>
            </a:rPr>
            <a:t>Nhân</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viên</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quản</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lí</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công</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tác</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đào</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tạo</a:t>
          </a:r>
          <a:r>
            <a:rPr lang="en-US" sz="2000" kern="1200" dirty="0">
              <a:solidFill>
                <a:srgbClr val="0070C0"/>
              </a:solidFill>
              <a:latin typeface="Times New Roman" panose="02020603050405020304" pitchFamily="18" charset="0"/>
              <a:cs typeface="Times New Roman" panose="02020603050405020304" pitchFamily="18" charset="0"/>
            </a:rPr>
            <a:t> </a:t>
          </a:r>
        </a:p>
      </dsp:txBody>
      <dsp:txXfrm>
        <a:off x="3509989" y="2955957"/>
        <a:ext cx="1930611" cy="965305"/>
      </dsp:txXfrm>
    </dsp:sp>
    <dsp:sp modelId="{D550D61D-E456-4651-A510-7A5A541BB289}">
      <dsp:nvSpPr>
        <dsp:cNvPr id="0" name=""/>
        <dsp:cNvSpPr/>
      </dsp:nvSpPr>
      <dsp:spPr>
        <a:xfrm>
          <a:off x="5846029" y="2955957"/>
          <a:ext cx="1930611" cy="965305"/>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err="1">
              <a:solidFill>
                <a:srgbClr val="0070C0"/>
              </a:solidFill>
              <a:latin typeface="Times New Roman" panose="02020603050405020304" pitchFamily="18" charset="0"/>
              <a:cs typeface="Times New Roman" panose="02020603050405020304" pitchFamily="18" charset="0"/>
            </a:rPr>
            <a:t>Đào</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tạo</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viên</a:t>
          </a:r>
          <a:endParaRPr lang="en-US" sz="2000" kern="1200" dirty="0">
            <a:solidFill>
              <a:srgbClr val="0070C0"/>
            </a:solidFill>
            <a:latin typeface="Times New Roman" panose="02020603050405020304" pitchFamily="18" charset="0"/>
            <a:cs typeface="Times New Roman" panose="02020603050405020304" pitchFamily="18" charset="0"/>
          </a:endParaRPr>
        </a:p>
      </dsp:txBody>
      <dsp:txXfrm>
        <a:off x="5846029" y="2955957"/>
        <a:ext cx="1930611" cy="965305"/>
      </dsp:txXfrm>
    </dsp:sp>
    <dsp:sp modelId="{3AEB78A1-3E9E-4BE5-B0BE-DC0C5D1458BA}">
      <dsp:nvSpPr>
        <dsp:cNvPr id="0" name=""/>
        <dsp:cNvSpPr/>
      </dsp:nvSpPr>
      <dsp:spPr>
        <a:xfrm>
          <a:off x="7100926" y="4326691"/>
          <a:ext cx="1930611" cy="965305"/>
        </a:xfrm>
        <a:prstGeom prst="rect">
          <a:avLst/>
        </a:prstGeom>
        <a:solidFill>
          <a:schemeClr val="lt1">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err="1">
              <a:solidFill>
                <a:srgbClr val="0070C0"/>
              </a:solidFill>
              <a:latin typeface="Times New Roman" panose="02020603050405020304" pitchFamily="18" charset="0"/>
              <a:cs typeface="Times New Roman" panose="02020603050405020304" pitchFamily="18" charset="0"/>
            </a:rPr>
            <a:t>Nhân</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viên</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từ</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các</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đơn</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vị</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bộ</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err="1">
              <a:solidFill>
                <a:srgbClr val="0070C0"/>
              </a:solidFill>
              <a:latin typeface="Times New Roman" panose="02020603050405020304" pitchFamily="18" charset="0"/>
              <a:cs typeface="Times New Roman" panose="02020603050405020304" pitchFamily="18" charset="0"/>
            </a:rPr>
            <a:t>phận</a:t>
          </a:r>
          <a:r>
            <a:rPr lang="en-US" sz="2000" kern="1200" dirty="0">
              <a:solidFill>
                <a:srgbClr val="0070C0"/>
              </a:solidFill>
              <a:latin typeface="Times New Roman" panose="02020603050405020304" pitchFamily="18" charset="0"/>
              <a:cs typeface="Times New Roman" panose="02020603050405020304" pitchFamily="18" charset="0"/>
            </a:rPr>
            <a:t> </a:t>
          </a:r>
          <a:r>
            <a:rPr lang="en-US" sz="2000" kern="1200" dirty="0">
              <a:latin typeface="Times New Roman" panose="02020603050405020304" pitchFamily="18" charset="0"/>
              <a:cs typeface="Times New Roman" panose="02020603050405020304" pitchFamily="18" charset="0"/>
            </a:rPr>
            <a:t>...</a:t>
          </a:r>
        </a:p>
      </dsp:txBody>
      <dsp:txXfrm>
        <a:off x="7100926" y="4326691"/>
        <a:ext cx="1930611" cy="96530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7279A-31FA-4222-ADE3-A8BACAD1BED3}">
      <dsp:nvSpPr>
        <dsp:cNvPr id="0" name=""/>
        <dsp:cNvSpPr/>
      </dsp:nvSpPr>
      <dsp:spPr>
        <a:xfrm>
          <a:off x="11387" y="2498658"/>
          <a:ext cx="1346682" cy="558509"/>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accent1"/>
              </a:solidFill>
              <a:latin typeface="Arial" panose="020B0604020202020204" pitchFamily="34" charset="0"/>
              <a:cs typeface="Arial" panose="020B0604020202020204" pitchFamily="34" charset="0"/>
            </a:rPr>
            <a:t>Việc</a:t>
          </a:r>
          <a:r>
            <a:rPr lang="en-US" sz="2000" b="1" kern="1200" dirty="0">
              <a:solidFill>
                <a:schemeClr val="accent1"/>
              </a:solidFill>
              <a:latin typeface="Arial" panose="020B0604020202020204" pitchFamily="34" charset="0"/>
              <a:cs typeface="Arial" panose="020B0604020202020204" pitchFamily="34" charset="0"/>
            </a:rPr>
            <a:t> </a:t>
          </a:r>
          <a:r>
            <a:rPr lang="en-US" sz="2000" b="1" kern="1200" dirty="0" err="1">
              <a:solidFill>
                <a:schemeClr val="accent1"/>
              </a:solidFill>
              <a:latin typeface="Arial" panose="020B0604020202020204" pitchFamily="34" charset="0"/>
              <a:cs typeface="Arial" panose="020B0604020202020204" pitchFamily="34" charset="0"/>
            </a:rPr>
            <a:t>làm</a:t>
          </a:r>
          <a:endParaRPr lang="en-US" sz="2000" b="1" kern="1200" dirty="0">
            <a:solidFill>
              <a:schemeClr val="accent1"/>
            </a:solidFill>
            <a:latin typeface="Arial" panose="020B0604020202020204" pitchFamily="34" charset="0"/>
            <a:cs typeface="Arial" panose="020B0604020202020204" pitchFamily="34" charset="0"/>
          </a:endParaRPr>
        </a:p>
      </dsp:txBody>
      <dsp:txXfrm>
        <a:off x="27745" y="2515016"/>
        <a:ext cx="1313966" cy="525793"/>
      </dsp:txXfrm>
    </dsp:sp>
    <dsp:sp modelId="{D74C8F6E-E677-4D15-8788-C62E07424897}">
      <dsp:nvSpPr>
        <dsp:cNvPr id="0" name=""/>
        <dsp:cNvSpPr/>
      </dsp:nvSpPr>
      <dsp:spPr>
        <a:xfrm rot="66817">
          <a:off x="1372622" y="2756128"/>
          <a:ext cx="194919" cy="980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372625" y="2775461"/>
        <a:ext cx="165490" cy="58858"/>
      </dsp:txXfrm>
    </dsp:sp>
    <dsp:sp modelId="{3F369488-1A78-46CF-AF63-23DAF5EDCC68}">
      <dsp:nvSpPr>
        <dsp:cNvPr id="0" name=""/>
        <dsp:cNvSpPr/>
      </dsp:nvSpPr>
      <dsp:spPr>
        <a:xfrm>
          <a:off x="1582757" y="2502269"/>
          <a:ext cx="1568600" cy="616692"/>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Tiêu</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chuẩn</a:t>
          </a:r>
          <a:r>
            <a:rPr lang="en-US" sz="180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năng</a:t>
          </a:r>
          <a:r>
            <a:rPr lang="en-US" sz="1800" b="0" kern="1200" dirty="0">
              <a:solidFill>
                <a:schemeClr val="tx1"/>
              </a:solidFill>
              <a:latin typeface="Arial" panose="020B0604020202020204" pitchFamily="34" charset="0"/>
              <a:cs typeface="Arial" panose="020B0604020202020204" pitchFamily="34" charset="0"/>
            </a:rPr>
            <a:t> </a:t>
          </a:r>
          <a:r>
            <a:rPr lang="en-US" sz="1800" b="0" kern="1200" dirty="0" err="1">
              <a:solidFill>
                <a:schemeClr val="tx1"/>
              </a:solidFill>
              <a:latin typeface="Arial" panose="020B0604020202020204" pitchFamily="34" charset="0"/>
              <a:cs typeface="Arial" panose="020B0604020202020204" pitchFamily="34" charset="0"/>
            </a:rPr>
            <a:t>lực</a:t>
          </a:r>
          <a:r>
            <a:rPr lang="en-US" sz="1800" b="0" kern="1200" dirty="0">
              <a:solidFill>
                <a:schemeClr val="tx1"/>
              </a:solidFill>
              <a:latin typeface="Arial" panose="020B0604020202020204" pitchFamily="34" charset="0"/>
              <a:cs typeface="Arial" panose="020B0604020202020204" pitchFamily="34" charset="0"/>
            </a:rPr>
            <a:t> </a:t>
          </a:r>
          <a:r>
            <a:rPr lang="en-US" sz="1800" kern="1200" dirty="0">
              <a:solidFill>
                <a:schemeClr val="tx1"/>
              </a:solidFill>
              <a:latin typeface="Arial" panose="020B0604020202020204" pitchFamily="34" charset="0"/>
              <a:cs typeface="Arial" panose="020B0604020202020204" pitchFamily="34" charset="0"/>
            </a:rPr>
            <a:t>thực </a:t>
          </a:r>
          <a:r>
            <a:rPr lang="en-US" sz="1800" kern="1200" dirty="0" err="1">
              <a:solidFill>
                <a:schemeClr val="tx1"/>
              </a:solidFill>
              <a:latin typeface="Arial" panose="020B0604020202020204" pitchFamily="34" charset="0"/>
              <a:cs typeface="Arial" panose="020B0604020202020204" pitchFamily="34" charset="0"/>
            </a:rPr>
            <a:t>hiện</a:t>
          </a:r>
          <a:endParaRPr lang="en-US" sz="1800" kern="1200" dirty="0">
            <a:solidFill>
              <a:schemeClr val="tx1"/>
            </a:solidFill>
            <a:latin typeface="Arial" panose="020B0604020202020204" pitchFamily="34" charset="0"/>
            <a:cs typeface="Arial" panose="020B0604020202020204" pitchFamily="34" charset="0"/>
          </a:endParaRPr>
        </a:p>
      </dsp:txBody>
      <dsp:txXfrm>
        <a:off x="1600819" y="2520331"/>
        <a:ext cx="1532476" cy="580568"/>
      </dsp:txXfrm>
    </dsp:sp>
    <dsp:sp modelId="{DA14B384-064E-48FA-9562-34D3C5C42278}">
      <dsp:nvSpPr>
        <dsp:cNvPr id="0" name=""/>
        <dsp:cNvSpPr/>
      </dsp:nvSpPr>
      <dsp:spPr>
        <a:xfrm rot="63914" flipV="1">
          <a:off x="3240357" y="2726791"/>
          <a:ext cx="311759" cy="1293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3240360" y="2752305"/>
        <a:ext cx="272947" cy="77623"/>
      </dsp:txXfrm>
    </dsp:sp>
    <dsp:sp modelId="{5FE6938F-FDAB-4E58-B488-912EFAAF5E24}">
      <dsp:nvSpPr>
        <dsp:cNvPr id="0" name=""/>
        <dsp:cNvSpPr/>
      </dsp:nvSpPr>
      <dsp:spPr>
        <a:xfrm>
          <a:off x="3626851" y="2361311"/>
          <a:ext cx="1298994" cy="827605"/>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Đánh</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giá</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thiếu</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hụt</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năng</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lực</a:t>
          </a:r>
          <a:endParaRPr lang="en-US" sz="1800" kern="1200" dirty="0">
            <a:solidFill>
              <a:schemeClr val="tx1"/>
            </a:solidFill>
            <a:latin typeface="Arial" panose="020B0604020202020204" pitchFamily="34" charset="0"/>
            <a:cs typeface="Arial" panose="020B0604020202020204" pitchFamily="34" charset="0"/>
          </a:endParaRPr>
        </a:p>
      </dsp:txBody>
      <dsp:txXfrm>
        <a:off x="3651091" y="2385551"/>
        <a:ext cx="1250514" cy="779125"/>
      </dsp:txXfrm>
    </dsp:sp>
    <dsp:sp modelId="{F897B6AF-81D1-432F-A6A2-058C6B6EA64D}">
      <dsp:nvSpPr>
        <dsp:cNvPr id="0" name=""/>
        <dsp:cNvSpPr/>
      </dsp:nvSpPr>
      <dsp:spPr>
        <a:xfrm rot="5472">
          <a:off x="4994962" y="2717295"/>
          <a:ext cx="273154" cy="11835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94962" y="2740939"/>
        <a:ext cx="237647" cy="71014"/>
      </dsp:txXfrm>
    </dsp:sp>
    <dsp:sp modelId="{F523494C-C94C-48FC-987B-0F5146DBD4D2}">
      <dsp:nvSpPr>
        <dsp:cNvPr id="0" name=""/>
        <dsp:cNvSpPr/>
      </dsp:nvSpPr>
      <dsp:spPr>
        <a:xfrm>
          <a:off x="5325251" y="2502416"/>
          <a:ext cx="1419188" cy="550992"/>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Đặc</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điểm</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đào</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tạo</a:t>
          </a:r>
          <a:endParaRPr lang="en-US" sz="1800" kern="1200" dirty="0">
            <a:solidFill>
              <a:schemeClr val="tx1"/>
            </a:solidFill>
            <a:latin typeface="Arial" panose="020B0604020202020204" pitchFamily="34" charset="0"/>
            <a:cs typeface="Arial" panose="020B0604020202020204" pitchFamily="34" charset="0"/>
          </a:endParaRPr>
        </a:p>
      </dsp:txBody>
      <dsp:txXfrm>
        <a:off x="5341389" y="2518554"/>
        <a:ext cx="1386912" cy="518716"/>
      </dsp:txXfrm>
    </dsp:sp>
    <dsp:sp modelId="{660AA4AC-7C44-40E4-B9A9-171753EC22BD}">
      <dsp:nvSpPr>
        <dsp:cNvPr id="0" name=""/>
        <dsp:cNvSpPr/>
      </dsp:nvSpPr>
      <dsp:spPr>
        <a:xfrm>
          <a:off x="6817060" y="2717763"/>
          <a:ext cx="174465" cy="12029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817060" y="2741823"/>
        <a:ext cx="138376" cy="72178"/>
      </dsp:txXfrm>
    </dsp:sp>
    <dsp:sp modelId="{41923BAC-6EEE-46EA-A241-71C598885615}">
      <dsp:nvSpPr>
        <dsp:cNvPr id="0" name=""/>
        <dsp:cNvSpPr/>
      </dsp:nvSpPr>
      <dsp:spPr>
        <a:xfrm>
          <a:off x="7054835" y="2501555"/>
          <a:ext cx="1680397" cy="552714"/>
        </a:xfrm>
        <a:prstGeom prst="roundRect">
          <a:avLst>
            <a:gd name="adj" fmla="val 10000"/>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Arial" panose="020B0604020202020204" pitchFamily="34" charset="0"/>
              <a:cs typeface="Arial" panose="020B0604020202020204" pitchFamily="34" charset="0"/>
            </a:rPr>
            <a:t>Chương</a:t>
          </a:r>
          <a:r>
            <a:rPr lang="en-US" sz="1800" kern="1200" dirty="0">
              <a:solidFill>
                <a:schemeClr val="tx1"/>
              </a:solidFill>
              <a:latin typeface="Arial" panose="020B0604020202020204" pitchFamily="34" charset="0"/>
              <a:cs typeface="Arial" panose="020B0604020202020204" pitchFamily="34" charset="0"/>
            </a:rPr>
            <a:t> </a:t>
          </a:r>
          <a:r>
            <a:rPr lang="en-US" sz="1800" kern="1200" dirty="0" err="1">
              <a:solidFill>
                <a:schemeClr val="tx1"/>
              </a:solidFill>
              <a:latin typeface="Arial" panose="020B0604020202020204" pitchFamily="34" charset="0"/>
              <a:cs typeface="Arial" panose="020B0604020202020204" pitchFamily="34" charset="0"/>
            </a:rPr>
            <a:t>trình</a:t>
          </a:r>
          <a:r>
            <a:rPr lang="en-US" sz="1800" kern="1200" dirty="0">
              <a:solidFill>
                <a:schemeClr val="tx1"/>
              </a:solidFill>
              <a:latin typeface="Arial" panose="020B0604020202020204" pitchFamily="34" charset="0"/>
              <a:cs typeface="Arial" panose="020B0604020202020204" pitchFamily="34" charset="0"/>
            </a:rPr>
            <a:t>/ học </a:t>
          </a:r>
          <a:r>
            <a:rPr lang="en-US" sz="1800" kern="1200" dirty="0" err="1">
              <a:solidFill>
                <a:schemeClr val="tx1"/>
              </a:solidFill>
              <a:latin typeface="Arial" panose="020B0604020202020204" pitchFamily="34" charset="0"/>
              <a:cs typeface="Arial" panose="020B0604020202020204" pitchFamily="34" charset="0"/>
            </a:rPr>
            <a:t>liệu</a:t>
          </a:r>
          <a:endParaRPr lang="en-US" sz="1800" kern="1200" dirty="0">
            <a:solidFill>
              <a:schemeClr val="tx1"/>
            </a:solidFill>
            <a:latin typeface="Arial" panose="020B0604020202020204" pitchFamily="34" charset="0"/>
            <a:cs typeface="Arial" panose="020B0604020202020204" pitchFamily="34" charset="0"/>
          </a:endParaRPr>
        </a:p>
      </dsp:txBody>
      <dsp:txXfrm>
        <a:off x="7071023" y="2517743"/>
        <a:ext cx="1648021" cy="520338"/>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029C8E-95CA-4AD6-BE3D-DA4932BA7ADE}" type="datetimeFigureOut">
              <a:rPr lang="en-US" smtClean="0"/>
              <a:t>6/16/2022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2D2888-C959-4C4F-8F43-A572EAD8FD8B}" type="slidenum">
              <a:rPr lang="en-US" smtClean="0"/>
              <a:t>‹#›</a:t>
            </a:fld>
            <a:endParaRPr lang="en-US"/>
          </a:p>
        </p:txBody>
      </p:sp>
    </p:spTree>
    <p:extLst>
      <p:ext uri="{BB962C8B-B14F-4D97-AF65-F5344CB8AC3E}">
        <p14:creationId xmlns:p14="http://schemas.microsoft.com/office/powerpoint/2010/main" val="16982063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2D2888-C959-4C4F-8F43-A572EAD8FD8B}" type="slidenum">
              <a:rPr lang="en-US" smtClean="0"/>
              <a:t>16</a:t>
            </a:fld>
            <a:endParaRPr lang="en-US"/>
          </a:p>
        </p:txBody>
      </p:sp>
    </p:spTree>
    <p:extLst>
      <p:ext uri="{BB962C8B-B14F-4D97-AF65-F5344CB8AC3E}">
        <p14:creationId xmlns:p14="http://schemas.microsoft.com/office/powerpoint/2010/main" val="2611142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5A6FE6C-0B16-458A-B16C-CC2165C0E8FA}" type="datetime1">
              <a:rPr lang="en-US" smtClean="0"/>
              <a:t>6/16/2022</a:t>
            </a:fld>
            <a:endParaRPr lang="en-US" dirty="0"/>
          </a:p>
        </p:txBody>
      </p:sp>
      <p:sp>
        <p:nvSpPr>
          <p:cNvPr id="5" name="Footer Placeholder 4"/>
          <p:cNvSpPr>
            <a:spLocks noGrp="1"/>
          </p:cNvSpPr>
          <p:nvPr>
            <p:ph type="ftr" sz="quarter" idx="11"/>
          </p:nvPr>
        </p:nvSpPr>
        <p:spPr/>
        <p:txBody>
          <a:bodyPr/>
          <a:lstStyle/>
          <a:p>
            <a:r>
              <a:rPr lang="en-US"/>
              <a:t>LU01-Những vấn đề chung của giáo dục nghề nghiệp</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14A60B6-3AE2-4BAD-AB12-AE3441E50700}" type="datetime1">
              <a:rPr lang="en-US" smtClean="0"/>
              <a:t>6/16/2022</a:t>
            </a:fld>
            <a:endParaRPr lang="en-US" dirty="0"/>
          </a:p>
        </p:txBody>
      </p:sp>
      <p:sp>
        <p:nvSpPr>
          <p:cNvPr id="5" name="Footer Placeholder 4"/>
          <p:cNvSpPr>
            <a:spLocks noGrp="1"/>
          </p:cNvSpPr>
          <p:nvPr>
            <p:ph type="ftr" sz="quarter" idx="11"/>
          </p:nvPr>
        </p:nvSpPr>
        <p:spPr/>
        <p:txBody>
          <a:bodyPr/>
          <a:lstStyle/>
          <a:p>
            <a:r>
              <a:rPr lang="en-US"/>
              <a:t>LU01-Những vấn đề chung của giáo dục nghề nghiệp</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AC293E-3A3D-458B-8027-DF2EB09CD7D1}" type="datetime1">
              <a:rPr lang="en-US" smtClean="0"/>
              <a:t>6/16/2022</a:t>
            </a:fld>
            <a:endParaRPr lang="en-US" dirty="0"/>
          </a:p>
        </p:txBody>
      </p:sp>
      <p:sp>
        <p:nvSpPr>
          <p:cNvPr id="5" name="Footer Placeholder 4"/>
          <p:cNvSpPr>
            <a:spLocks noGrp="1"/>
          </p:cNvSpPr>
          <p:nvPr>
            <p:ph type="ftr" sz="quarter" idx="11"/>
          </p:nvPr>
        </p:nvSpPr>
        <p:spPr/>
        <p:txBody>
          <a:bodyPr/>
          <a:lstStyle/>
          <a:p>
            <a:r>
              <a:rPr lang="en-US"/>
              <a:t>LU01-Những vấn đề chung của giáo dục nghề nghiệp</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35B04601-4A21-46B9-B58F-DA08D5ABF8B5}" type="datetime1">
              <a:rPr lang="en-US" smtClean="0"/>
              <a:t>6/16/2022</a:t>
            </a:fld>
            <a:endParaRPr lang="en-US" dirty="0"/>
          </a:p>
        </p:txBody>
      </p:sp>
      <p:sp>
        <p:nvSpPr>
          <p:cNvPr id="6" name="Footer Placeholder 5"/>
          <p:cNvSpPr>
            <a:spLocks noGrp="1"/>
          </p:cNvSpPr>
          <p:nvPr>
            <p:ph type="ftr" sz="quarter" idx="11"/>
          </p:nvPr>
        </p:nvSpPr>
        <p:spPr/>
        <p:txBody>
          <a:bodyPr/>
          <a:lstStyle/>
          <a:p>
            <a:r>
              <a:rPr lang="en-US"/>
              <a:t>LU01-Những vấn đề chung của giáo dục nghề nghiệp</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5469573C-1DD2-4FDF-9026-B689F04FDC73}" type="datetime1">
              <a:rPr lang="en-US" smtClean="0"/>
              <a:t>6/16/2022</a:t>
            </a:fld>
            <a:endParaRPr lang="en-US" dirty="0"/>
          </a:p>
        </p:txBody>
      </p:sp>
      <p:sp>
        <p:nvSpPr>
          <p:cNvPr id="6" name="Footer Placeholder 5"/>
          <p:cNvSpPr>
            <a:spLocks noGrp="1"/>
          </p:cNvSpPr>
          <p:nvPr>
            <p:ph type="ftr" sz="quarter" idx="11"/>
          </p:nvPr>
        </p:nvSpPr>
        <p:spPr/>
        <p:txBody>
          <a:bodyPr/>
          <a:lstStyle/>
          <a:p>
            <a:r>
              <a:rPr lang="en-US"/>
              <a:t>LU01-Những vấn đề chung của giáo dục nghề nghiệp</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28A53652-B20D-48FF-87E5-86ED357DB2B6}" type="datetime1">
              <a:rPr lang="en-US" smtClean="0"/>
              <a:t>6/16/2022</a:t>
            </a:fld>
            <a:endParaRPr lang="en-US" dirty="0"/>
          </a:p>
        </p:txBody>
      </p:sp>
      <p:sp>
        <p:nvSpPr>
          <p:cNvPr id="6" name="Footer Placeholder 5"/>
          <p:cNvSpPr>
            <a:spLocks noGrp="1"/>
          </p:cNvSpPr>
          <p:nvPr>
            <p:ph type="ftr" sz="quarter" idx="11"/>
          </p:nvPr>
        </p:nvSpPr>
        <p:spPr/>
        <p:txBody>
          <a:bodyPr/>
          <a:lstStyle/>
          <a:p>
            <a:r>
              <a:rPr lang="en-US"/>
              <a:t>LU01-Những vấn đề chung của giáo dục nghề nghiệp</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939DB9-9E06-4552-83B9-8555983CD1E1}" type="datetime1">
              <a:rPr lang="en-US" smtClean="0"/>
              <a:t>6/16/2022</a:t>
            </a:fld>
            <a:endParaRPr lang="en-US" dirty="0"/>
          </a:p>
        </p:txBody>
      </p:sp>
      <p:sp>
        <p:nvSpPr>
          <p:cNvPr id="5" name="Footer Placeholder 4"/>
          <p:cNvSpPr>
            <a:spLocks noGrp="1"/>
          </p:cNvSpPr>
          <p:nvPr>
            <p:ph type="ftr" sz="quarter" idx="11"/>
          </p:nvPr>
        </p:nvSpPr>
        <p:spPr/>
        <p:txBody>
          <a:bodyPr/>
          <a:lstStyle/>
          <a:p>
            <a:r>
              <a:rPr lang="en-US"/>
              <a:t>LU01-Những vấn đề chung của giáo dục nghề nghiệp</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2D38C9-BC21-4D9F-B58D-7E554293FB06}" type="datetime1">
              <a:rPr lang="en-US" smtClean="0"/>
              <a:t>6/16/2022</a:t>
            </a:fld>
            <a:endParaRPr lang="en-US" dirty="0"/>
          </a:p>
        </p:txBody>
      </p:sp>
      <p:sp>
        <p:nvSpPr>
          <p:cNvPr id="5" name="Footer Placeholder 4"/>
          <p:cNvSpPr>
            <a:spLocks noGrp="1"/>
          </p:cNvSpPr>
          <p:nvPr>
            <p:ph type="ftr" sz="quarter" idx="11"/>
          </p:nvPr>
        </p:nvSpPr>
        <p:spPr/>
        <p:txBody>
          <a:bodyPr/>
          <a:lstStyle/>
          <a:p>
            <a:r>
              <a:rPr lang="en-US"/>
              <a:t>LU01-Những vấn đề chung của giáo dục nghề nghiệp</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1351D3-0B5B-485E-974D-551531AF4150}" type="datetime1">
              <a:rPr lang="en-US" smtClean="0"/>
              <a:t>6/16/2022</a:t>
            </a:fld>
            <a:endParaRPr lang="en-US" dirty="0"/>
          </a:p>
        </p:txBody>
      </p:sp>
      <p:sp>
        <p:nvSpPr>
          <p:cNvPr id="5" name="Footer Placeholder 4"/>
          <p:cNvSpPr>
            <a:spLocks noGrp="1"/>
          </p:cNvSpPr>
          <p:nvPr>
            <p:ph type="ftr" sz="quarter" idx="11"/>
          </p:nvPr>
        </p:nvSpPr>
        <p:spPr/>
        <p:txBody>
          <a:bodyPr/>
          <a:lstStyle/>
          <a:p>
            <a:r>
              <a:rPr lang="en-US"/>
              <a:t>LU01-Những vấn đề chung của giáo dục nghề nghiệp</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6FCFEE-1D93-424F-A930-0E9665DA5603}" type="datetime1">
              <a:rPr lang="en-US" smtClean="0"/>
              <a:t>6/16/2022</a:t>
            </a:fld>
            <a:endParaRPr lang="en-US" dirty="0"/>
          </a:p>
        </p:txBody>
      </p:sp>
      <p:sp>
        <p:nvSpPr>
          <p:cNvPr id="5" name="Footer Placeholder 4"/>
          <p:cNvSpPr>
            <a:spLocks noGrp="1"/>
          </p:cNvSpPr>
          <p:nvPr>
            <p:ph type="ftr" sz="quarter" idx="11"/>
          </p:nvPr>
        </p:nvSpPr>
        <p:spPr/>
        <p:txBody>
          <a:bodyPr/>
          <a:lstStyle/>
          <a:p>
            <a:r>
              <a:rPr lang="en-US"/>
              <a:t>LU01-Những vấn đề chung của giáo dục nghề nghiệp</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BA09862-643B-43BE-80E2-64DD8E83AA69}" type="datetime1">
              <a:rPr lang="en-US" smtClean="0"/>
              <a:t>6/16/2022</a:t>
            </a:fld>
            <a:endParaRPr lang="en-US" dirty="0"/>
          </a:p>
        </p:txBody>
      </p:sp>
      <p:sp>
        <p:nvSpPr>
          <p:cNvPr id="6" name="Footer Placeholder 5"/>
          <p:cNvSpPr>
            <a:spLocks noGrp="1"/>
          </p:cNvSpPr>
          <p:nvPr>
            <p:ph type="ftr" sz="quarter" idx="11"/>
          </p:nvPr>
        </p:nvSpPr>
        <p:spPr/>
        <p:txBody>
          <a:bodyPr/>
          <a:lstStyle/>
          <a:p>
            <a:r>
              <a:rPr lang="en-US"/>
              <a:t>LU01-Những vấn đề chung của giáo dục nghề nghiệp</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D22A3C3-8846-4A66-BBF5-CCA0FF3A55D5}" type="datetime1">
              <a:rPr lang="en-US" smtClean="0"/>
              <a:t>6/16/2022</a:t>
            </a:fld>
            <a:endParaRPr lang="en-US" dirty="0"/>
          </a:p>
        </p:txBody>
      </p:sp>
      <p:sp>
        <p:nvSpPr>
          <p:cNvPr id="8" name="Footer Placeholder 7"/>
          <p:cNvSpPr>
            <a:spLocks noGrp="1"/>
          </p:cNvSpPr>
          <p:nvPr>
            <p:ph type="ftr" sz="quarter" idx="11"/>
          </p:nvPr>
        </p:nvSpPr>
        <p:spPr/>
        <p:txBody>
          <a:bodyPr/>
          <a:lstStyle/>
          <a:p>
            <a:r>
              <a:rPr lang="en-US"/>
              <a:t>LU01-Những vấn đề chung của giáo dục nghề nghiệp</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493971E-BB55-4B4F-B4ED-0CA6638777BB}" type="datetime1">
              <a:rPr lang="en-US" smtClean="0"/>
              <a:t>6/16/2022</a:t>
            </a:fld>
            <a:endParaRPr lang="en-US" dirty="0"/>
          </a:p>
        </p:txBody>
      </p:sp>
      <p:sp>
        <p:nvSpPr>
          <p:cNvPr id="4" name="Footer Placeholder 3"/>
          <p:cNvSpPr>
            <a:spLocks noGrp="1"/>
          </p:cNvSpPr>
          <p:nvPr>
            <p:ph type="ftr" sz="quarter" idx="11"/>
          </p:nvPr>
        </p:nvSpPr>
        <p:spPr/>
        <p:txBody>
          <a:bodyPr/>
          <a:lstStyle/>
          <a:p>
            <a:r>
              <a:rPr lang="en-US"/>
              <a:t>LU01-Những vấn đề chung của giáo dục nghề nghiệp</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95D5BB-91F4-4AA8-96BF-5267AC3F47C3}" type="datetime1">
              <a:rPr lang="en-US" smtClean="0"/>
              <a:t>6/16/2022</a:t>
            </a:fld>
            <a:endParaRPr lang="en-US" dirty="0"/>
          </a:p>
        </p:txBody>
      </p:sp>
      <p:sp>
        <p:nvSpPr>
          <p:cNvPr id="3" name="Footer Placeholder 2"/>
          <p:cNvSpPr>
            <a:spLocks noGrp="1"/>
          </p:cNvSpPr>
          <p:nvPr>
            <p:ph type="ftr" sz="quarter" idx="11"/>
          </p:nvPr>
        </p:nvSpPr>
        <p:spPr/>
        <p:txBody>
          <a:bodyPr/>
          <a:lstStyle/>
          <a:p>
            <a:r>
              <a:rPr lang="en-US"/>
              <a:t>LU01-Những vấn đề chung của giáo dục nghề nghiệp</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30B10EC-BAC1-4AB1-A152-7A2757FCEED6}" type="datetime1">
              <a:rPr lang="en-US" smtClean="0"/>
              <a:t>6/16/2022</a:t>
            </a:fld>
            <a:endParaRPr lang="en-US" dirty="0"/>
          </a:p>
        </p:txBody>
      </p:sp>
      <p:sp>
        <p:nvSpPr>
          <p:cNvPr id="6" name="Footer Placeholder 5"/>
          <p:cNvSpPr>
            <a:spLocks noGrp="1"/>
          </p:cNvSpPr>
          <p:nvPr>
            <p:ph type="ftr" sz="quarter" idx="11"/>
          </p:nvPr>
        </p:nvSpPr>
        <p:spPr/>
        <p:txBody>
          <a:bodyPr/>
          <a:lstStyle/>
          <a:p>
            <a:r>
              <a:rPr lang="en-US"/>
              <a:t>LU01-Những vấn đề chung của giáo dục nghề nghiệp</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E3EB505-AA55-49FD-8E60-CD594D933B02}" type="datetime1">
              <a:rPr lang="en-US" smtClean="0"/>
              <a:t>6/16/2022</a:t>
            </a:fld>
            <a:endParaRPr lang="en-US" dirty="0"/>
          </a:p>
        </p:txBody>
      </p:sp>
      <p:sp>
        <p:nvSpPr>
          <p:cNvPr id="6" name="Footer Placeholder 5"/>
          <p:cNvSpPr>
            <a:spLocks noGrp="1"/>
          </p:cNvSpPr>
          <p:nvPr>
            <p:ph type="ftr" sz="quarter" idx="11"/>
          </p:nvPr>
        </p:nvSpPr>
        <p:spPr/>
        <p:txBody>
          <a:bodyPr/>
          <a:lstStyle/>
          <a:p>
            <a:r>
              <a:rPr lang="en-US"/>
              <a:t>LU01-Những vấn đề chung của giáo dục nghề nghiệp</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130AD01-1833-4729-B885-3C1F50E6AB71}" type="datetime1">
              <a:rPr lang="en-US" smtClean="0"/>
              <a:t>6/16/2022</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LU01-Những vấn đề chung của giáo dục nghề nghiệp</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9.png"/><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9.png"/><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9.png"/><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9.png"/><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9.png"/><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9.png"/><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479F1-E538-448E-BD5F-2481F3F742C7}"/>
              </a:ext>
            </a:extLst>
          </p:cNvPr>
          <p:cNvSpPr>
            <a:spLocks noGrp="1"/>
          </p:cNvSpPr>
          <p:nvPr>
            <p:ph type="ctrTitle"/>
          </p:nvPr>
        </p:nvSpPr>
        <p:spPr>
          <a:xfrm>
            <a:off x="1101951" y="1905132"/>
            <a:ext cx="11005751" cy="2262781"/>
          </a:xfrm>
        </p:spPr>
        <p:txBody>
          <a:bodyPr>
            <a:normAutofit fontScale="90000"/>
          </a:bodyPr>
          <a:lstStyle/>
          <a:p>
            <a:pPr algn="ctr"/>
            <a:r>
              <a:rPr lang="en-US" sz="3200" b="1" dirty="0">
                <a:solidFill>
                  <a:srgbClr val="0070C0"/>
                </a:solidFill>
                <a:latin typeface="Arial" panose="020B0604020202020204" pitchFamily="34" charset="0"/>
                <a:cs typeface="Arial" panose="020B0604020202020204" pitchFamily="34" charset="0"/>
              </a:rPr>
              <a:t>BÀI HỌC LU01</a:t>
            </a:r>
            <a:br>
              <a:rPr lang="en-US" sz="3200" b="1" dirty="0">
                <a:solidFill>
                  <a:srgbClr val="0070C0"/>
                </a:solidFill>
                <a:latin typeface="Arial" panose="020B0604020202020204" pitchFamily="34" charset="0"/>
                <a:cs typeface="Arial" panose="020B0604020202020204" pitchFamily="34" charset="0"/>
              </a:rPr>
            </a:br>
            <a:br>
              <a:rPr lang="en-US" sz="3200" b="1" dirty="0">
                <a:solidFill>
                  <a:srgbClr val="0070C0"/>
                </a:solidFill>
                <a:latin typeface="Arial" panose="020B0604020202020204" pitchFamily="34" charset="0"/>
                <a:cs typeface="Arial" panose="020B0604020202020204" pitchFamily="34" charset="0"/>
              </a:rPr>
            </a:br>
            <a:r>
              <a:rPr lang="en-US" sz="3200" b="1" dirty="0">
                <a:solidFill>
                  <a:srgbClr val="0070C0"/>
                </a:solidFill>
                <a:latin typeface="Arial" panose="020B0604020202020204" pitchFamily="34" charset="0"/>
                <a:cs typeface="Arial" panose="020B0604020202020204" pitchFamily="34" charset="0"/>
              </a:rPr>
              <a:t>NHỮNG VẤN ĐỀ CHUNG CỦA GIÁO DỤC NGHỀ NGHIỆP </a:t>
            </a:r>
            <a:br>
              <a:rPr lang="en-US" sz="3200" b="1" dirty="0">
                <a:solidFill>
                  <a:srgbClr val="0070C0"/>
                </a:solidFill>
                <a:latin typeface="Arial" panose="020B0604020202020204" pitchFamily="34" charset="0"/>
                <a:cs typeface="Arial" panose="020B0604020202020204" pitchFamily="34" charset="0"/>
              </a:rPr>
            </a:br>
            <a:r>
              <a:rPr lang="en-US" sz="3200" b="1" dirty="0">
                <a:solidFill>
                  <a:srgbClr val="0070C0"/>
                </a:solidFill>
                <a:latin typeface="Arial" panose="020B0604020202020204" pitchFamily="34" charset="0"/>
                <a:cs typeface="Arial" panose="020B0604020202020204" pitchFamily="34" charset="0"/>
              </a:rPr>
              <a:t>VÀ ĐÀO TẠO TẠI DOANH NGHIỆP</a:t>
            </a:r>
            <a:br>
              <a:rPr lang="en-US" sz="3600" dirty="0">
                <a:latin typeface="Arial" panose="020B0604020202020204" pitchFamily="34" charset="0"/>
                <a:cs typeface="Arial" panose="020B0604020202020204" pitchFamily="34" charset="0"/>
              </a:rPr>
            </a:br>
            <a:r>
              <a:rPr lang="en-US" sz="3600" dirty="0">
                <a:latin typeface="Arial" panose="020B0604020202020204" pitchFamily="34" charset="0"/>
                <a:cs typeface="Arial" panose="020B0604020202020204" pitchFamily="34" charset="0"/>
              </a:rPr>
              <a:t> </a:t>
            </a:r>
            <a:endParaRPr lang="en-US" sz="2800" b="1" dirty="0">
              <a:latin typeface="Arial" panose="020B0604020202020204" pitchFamily="34" charset="0"/>
              <a:cs typeface="Arial" panose="020B0604020202020204" pitchFamily="34" charset="0"/>
            </a:endParaRPr>
          </a:p>
        </p:txBody>
      </p:sp>
      <p:sp>
        <p:nvSpPr>
          <p:cNvPr id="6" name="Slide Number Placeholder 5">
            <a:extLst>
              <a:ext uri="{FF2B5EF4-FFF2-40B4-BE49-F238E27FC236}">
                <a16:creationId xmlns:a16="http://schemas.microsoft.com/office/drawing/2014/main" id="{001560C0-DFA2-44C4-8E06-ABF79DE452F0}"/>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
        <p:nvSpPr>
          <p:cNvPr id="3" name="Footer Placeholder 2">
            <a:extLst>
              <a:ext uri="{FF2B5EF4-FFF2-40B4-BE49-F238E27FC236}">
                <a16:creationId xmlns:a16="http://schemas.microsoft.com/office/drawing/2014/main" id="{F4D1BBD6-68D2-4641-9DDE-865F4C9FB7C8}"/>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39715338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A9133DCA-3CA2-49CE-9512-3EF96E0C56E9}"/>
              </a:ext>
            </a:extLst>
          </p:cNvPr>
          <p:cNvSpPr>
            <a:spLocks noGrp="1" noChangeArrowheads="1"/>
          </p:cNvSpPr>
          <p:nvPr>
            <p:ph type="title"/>
          </p:nvPr>
        </p:nvSpPr>
        <p:spPr>
          <a:xfrm>
            <a:off x="1520356" y="722192"/>
            <a:ext cx="9381422" cy="1143000"/>
          </a:xfrm>
        </p:spPr>
        <p:txBody>
          <a:bodyPr>
            <a:normAutofit fontScale="90000"/>
          </a:bodyPr>
          <a:lstStyle/>
          <a:p>
            <a:pPr marL="457200" marR="0">
              <a:lnSpc>
                <a:spcPct val="115000"/>
              </a:lnSpc>
              <a:spcBef>
                <a:spcPts val="600"/>
              </a:spcBef>
              <a:spcAft>
                <a:spcPts val="600"/>
              </a:spcAft>
            </a:pPr>
            <a:r>
              <a:rPr lang="en-US" sz="3200" b="1" dirty="0" err="1">
                <a:solidFill>
                  <a:srgbClr val="0070C0"/>
                </a:solidFill>
                <a:latin typeface="Arial" panose="020B0604020202020204" pitchFamily="34" charset="0"/>
                <a:cs typeface="Arial" panose="020B0604020202020204" pitchFamily="34" charset="0"/>
              </a:rPr>
              <a:t>Khung</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trình</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độ</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kĩ</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năng</a:t>
            </a:r>
            <a:r>
              <a:rPr lang="en-US" sz="3200" b="1" dirty="0">
                <a:solidFill>
                  <a:srgbClr val="0070C0"/>
                </a:solidFill>
                <a:latin typeface="Arial" panose="020B0604020202020204" pitchFamily="34" charset="0"/>
                <a:cs typeface="Arial" panose="020B0604020202020204" pitchFamily="34" charset="0"/>
              </a:rPr>
              <a:t> nghề </a:t>
            </a:r>
            <a:r>
              <a:rPr lang="en-US" sz="3200" b="1" dirty="0" err="1">
                <a:solidFill>
                  <a:srgbClr val="0070C0"/>
                </a:solidFill>
                <a:latin typeface="Arial" panose="020B0604020202020204" pitchFamily="34" charset="0"/>
                <a:cs typeface="Arial" panose="020B0604020202020204" pitchFamily="34" charset="0"/>
              </a:rPr>
              <a:t>quốc</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gia</a:t>
            </a:r>
            <a:r>
              <a:rPr lang="en-US" sz="3200" b="1" dirty="0">
                <a:solidFill>
                  <a:srgbClr val="0070C0"/>
                </a:solidFill>
                <a:latin typeface="Arial" panose="020B0604020202020204" pitchFamily="34" charset="0"/>
                <a:cs typeface="Arial" panose="020B0604020202020204" pitchFamily="34" charset="0"/>
              </a:rPr>
              <a:t> (NOSQF)</a:t>
            </a:r>
            <a:br>
              <a:rPr lang="en-US" sz="3200" b="1" dirty="0">
                <a:solidFill>
                  <a:srgbClr val="0070C0"/>
                </a:solidFill>
                <a:latin typeface="Arial" panose="020B0604020202020204" pitchFamily="34" charset="0"/>
                <a:cs typeface="Arial" panose="020B0604020202020204" pitchFamily="34" charset="0"/>
              </a:rPr>
            </a:br>
            <a:r>
              <a:rPr lang="en-US" sz="2200" i="1" dirty="0" err="1">
                <a:effectLst/>
                <a:latin typeface="Arial" panose="020B0604020202020204" pitchFamily="34" charset="0"/>
                <a:ea typeface="Calibri" panose="020F0502020204030204" pitchFamily="34" charset="0"/>
                <a:cs typeface="Arial" panose="020B0604020202020204" pitchFamily="34" charset="0"/>
              </a:rPr>
              <a:t>Luật</a:t>
            </a:r>
            <a:r>
              <a:rPr lang="en-US" sz="2200" i="1" dirty="0">
                <a:effectLst/>
                <a:latin typeface="Arial" panose="020B0604020202020204" pitchFamily="34" charset="0"/>
                <a:ea typeface="Calibri" panose="020F0502020204030204" pitchFamily="34" charset="0"/>
                <a:cs typeface="Arial" panose="020B0604020202020204" pitchFamily="34" charset="0"/>
              </a:rPr>
              <a:t> </a:t>
            </a:r>
            <a:r>
              <a:rPr lang="en-US" sz="2200" i="1" dirty="0" err="1">
                <a:effectLst/>
                <a:latin typeface="Arial" panose="020B0604020202020204" pitchFamily="34" charset="0"/>
                <a:ea typeface="Calibri" panose="020F0502020204030204" pitchFamily="34" charset="0"/>
                <a:cs typeface="Arial" panose="020B0604020202020204" pitchFamily="34" charset="0"/>
              </a:rPr>
              <a:t>việc</a:t>
            </a:r>
            <a:r>
              <a:rPr lang="en-US" sz="2200" i="1" dirty="0">
                <a:effectLst/>
                <a:latin typeface="Arial" panose="020B0604020202020204" pitchFamily="34" charset="0"/>
                <a:ea typeface="Calibri" panose="020F0502020204030204" pitchFamily="34" charset="0"/>
                <a:cs typeface="Arial" panose="020B0604020202020204" pitchFamily="34" charset="0"/>
              </a:rPr>
              <a:t> </a:t>
            </a:r>
            <a:r>
              <a:rPr lang="en-US" sz="2200" i="1" dirty="0" err="1">
                <a:effectLst/>
                <a:latin typeface="Arial" panose="020B0604020202020204" pitchFamily="34" charset="0"/>
                <a:ea typeface="Calibri" panose="020F0502020204030204" pitchFamily="34" charset="0"/>
                <a:cs typeface="Arial" panose="020B0604020202020204" pitchFamily="34" charset="0"/>
              </a:rPr>
              <a:t>làm</a:t>
            </a:r>
            <a:r>
              <a:rPr lang="en-US" sz="2200" i="1" dirty="0">
                <a:effectLst/>
                <a:latin typeface="Arial" panose="020B0604020202020204" pitchFamily="34" charset="0"/>
                <a:ea typeface="Calibri" panose="020F0502020204030204" pitchFamily="34" charset="0"/>
                <a:cs typeface="Arial" panose="020B0604020202020204" pitchFamily="34" charset="0"/>
              </a:rPr>
              <a:t> 38/2013/QH13, </a:t>
            </a:r>
            <a:r>
              <a:rPr lang="en-US" sz="2200" i="1" dirty="0" err="1">
                <a:effectLst/>
                <a:latin typeface="Arial" panose="020B0604020202020204" pitchFamily="34" charset="0"/>
                <a:ea typeface="Calibri" panose="020F0502020204030204" pitchFamily="34" charset="0"/>
                <a:cs typeface="Arial" panose="020B0604020202020204" pitchFamily="34" charset="0"/>
              </a:rPr>
              <a:t>ngày</a:t>
            </a:r>
            <a:r>
              <a:rPr lang="en-US" sz="2200" i="1" dirty="0">
                <a:effectLst/>
                <a:latin typeface="Arial" panose="020B0604020202020204" pitchFamily="34" charset="0"/>
                <a:ea typeface="Calibri" panose="020F0502020204030204" pitchFamily="34" charset="0"/>
                <a:cs typeface="Arial" panose="020B0604020202020204" pitchFamily="34" charset="0"/>
              </a:rPr>
              <a:t> 16.11.2013</a:t>
            </a:r>
            <a:br>
              <a:rPr lang="en-US" sz="2200" dirty="0">
                <a:effectLst/>
                <a:latin typeface="Arial" panose="020B0604020202020204" pitchFamily="34" charset="0"/>
                <a:ea typeface="Calibri" panose="020F0502020204030204" pitchFamily="34" charset="0"/>
                <a:cs typeface="Arial" panose="020B0604020202020204" pitchFamily="34" charset="0"/>
              </a:rPr>
            </a:br>
            <a:r>
              <a:rPr lang="en-US" sz="2200" i="1" dirty="0" err="1">
                <a:effectLst/>
                <a:latin typeface="Arial" panose="020B0604020202020204" pitchFamily="34" charset="0"/>
                <a:ea typeface="Calibri" panose="020F0502020204030204" pitchFamily="34" charset="0"/>
                <a:cs typeface="Arial" panose="020B0604020202020204" pitchFamily="34" charset="0"/>
              </a:rPr>
              <a:t>Thông</a:t>
            </a:r>
            <a:r>
              <a:rPr lang="en-US" sz="2200" i="1" dirty="0">
                <a:effectLst/>
                <a:latin typeface="Arial" panose="020B0604020202020204" pitchFamily="34" charset="0"/>
                <a:ea typeface="Calibri" panose="020F0502020204030204" pitchFamily="34" charset="0"/>
                <a:cs typeface="Arial" panose="020B0604020202020204" pitchFamily="34" charset="0"/>
              </a:rPr>
              <a:t> </a:t>
            </a:r>
            <a:r>
              <a:rPr lang="en-US" sz="2200" i="1" dirty="0" err="1">
                <a:effectLst/>
                <a:latin typeface="Arial" panose="020B0604020202020204" pitchFamily="34" charset="0"/>
                <a:ea typeface="Calibri" panose="020F0502020204030204" pitchFamily="34" charset="0"/>
                <a:cs typeface="Arial" panose="020B0604020202020204" pitchFamily="34" charset="0"/>
              </a:rPr>
              <a:t>tư</a:t>
            </a:r>
            <a:r>
              <a:rPr lang="en-US" sz="2200" i="1" dirty="0">
                <a:effectLst/>
                <a:latin typeface="Arial" panose="020B0604020202020204" pitchFamily="34" charset="0"/>
                <a:ea typeface="Calibri" panose="020F0502020204030204" pitchFamily="34" charset="0"/>
                <a:cs typeface="Arial" panose="020B0604020202020204" pitchFamily="34" charset="0"/>
              </a:rPr>
              <a:t> 56/2015/TT-BLĐTBXH, </a:t>
            </a:r>
            <a:r>
              <a:rPr lang="en-US" sz="2200" i="1" dirty="0" err="1">
                <a:effectLst/>
                <a:latin typeface="Arial" panose="020B0604020202020204" pitchFamily="34" charset="0"/>
                <a:ea typeface="Calibri" panose="020F0502020204030204" pitchFamily="34" charset="0"/>
                <a:cs typeface="Arial" panose="020B0604020202020204" pitchFamily="34" charset="0"/>
              </a:rPr>
              <a:t>ngày</a:t>
            </a:r>
            <a:r>
              <a:rPr lang="en-US" sz="2200" i="1" dirty="0">
                <a:effectLst/>
                <a:latin typeface="Arial" panose="020B0604020202020204" pitchFamily="34" charset="0"/>
                <a:ea typeface="Calibri" panose="020F0502020204030204" pitchFamily="34" charset="0"/>
                <a:cs typeface="Arial" panose="020B0604020202020204" pitchFamily="34" charset="0"/>
              </a:rPr>
              <a:t> 25.12.2015</a:t>
            </a:r>
            <a:br>
              <a:rPr lang="en-US" sz="1800" dirty="0">
                <a:effectLst/>
                <a:latin typeface="Arial" panose="020B0604020202020204" pitchFamily="34" charset="0"/>
                <a:ea typeface="Calibri" panose="020F0502020204030204" pitchFamily="34" charset="0"/>
                <a:cs typeface="Arial" panose="020B0604020202020204" pitchFamily="34" charset="0"/>
              </a:rPr>
            </a:br>
            <a:endParaRPr lang="en-US" sz="3200" b="1" dirty="0">
              <a:solidFill>
                <a:srgbClr val="0070C0"/>
              </a:solidFill>
              <a:latin typeface="Arial" panose="020B060402020202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2337FC49-B151-459E-90BE-F935BD1C35C9}"/>
              </a:ext>
            </a:extLst>
          </p:cNvPr>
          <p:cNvSpPr>
            <a:spLocks noGrp="1"/>
          </p:cNvSpPr>
          <p:nvPr>
            <p:ph sz="half" idx="2"/>
          </p:nvPr>
        </p:nvSpPr>
        <p:spPr>
          <a:xfrm>
            <a:off x="2099331" y="2119620"/>
            <a:ext cx="9090734" cy="4114800"/>
          </a:xfrm>
        </p:spPr>
        <p:txBody>
          <a:bodyPr>
            <a:noAutofit/>
          </a:bodyPr>
          <a:lstStyle/>
          <a:p>
            <a:pPr marL="0" indent="0">
              <a:lnSpc>
                <a:spcPct val="100000"/>
              </a:lnSpc>
              <a:spcBef>
                <a:spcPts val="0"/>
              </a:spcBef>
              <a:buNone/>
              <a:defRPr/>
            </a:pPr>
            <a:endParaRPr lang="en-US" sz="2000" b="1" i="1" dirty="0">
              <a:latin typeface="Arial" panose="020B0604020202020204" pitchFamily="34" charset="0"/>
              <a:cs typeface="Arial" panose="020B0604020202020204" pitchFamily="34" charset="0"/>
            </a:endParaRPr>
          </a:p>
          <a:p>
            <a:pPr marL="0" indent="0" algn="just">
              <a:spcBef>
                <a:spcPts val="0"/>
              </a:spcBef>
              <a:buNone/>
              <a:defRPr/>
            </a:pPr>
            <a:r>
              <a:rPr lang="en-US" sz="2000" b="1" i="1" dirty="0" err="1">
                <a:latin typeface="Arial" panose="020B0604020202020204" pitchFamily="34" charset="0"/>
                <a:cs typeface="Arial" panose="020B0604020202020204" pitchFamily="34" charset="0"/>
              </a:rPr>
              <a:t>Khung</a:t>
            </a:r>
            <a:r>
              <a:rPr lang="en-US" sz="2000" b="1" i="1" dirty="0">
                <a:latin typeface="Arial" panose="020B0604020202020204" pitchFamily="34" charset="0"/>
                <a:cs typeface="Arial" panose="020B0604020202020204" pitchFamily="34" charset="0"/>
              </a:rPr>
              <a:t> </a:t>
            </a:r>
            <a:r>
              <a:rPr lang="en-US" sz="2000" b="1" i="1" dirty="0" err="1">
                <a:latin typeface="Arial" panose="020B0604020202020204" pitchFamily="34" charset="0"/>
                <a:cs typeface="Arial" panose="020B0604020202020204" pitchFamily="34" charset="0"/>
              </a:rPr>
              <a:t>trình</a:t>
            </a:r>
            <a:r>
              <a:rPr lang="en-US" sz="2000" b="1" i="1" dirty="0">
                <a:latin typeface="Arial" panose="020B0604020202020204" pitchFamily="34" charset="0"/>
                <a:cs typeface="Arial" panose="020B0604020202020204" pitchFamily="34" charset="0"/>
              </a:rPr>
              <a:t> </a:t>
            </a:r>
            <a:r>
              <a:rPr lang="en-US" sz="2000" b="1" i="1" dirty="0" err="1">
                <a:latin typeface="Arial" panose="020B0604020202020204" pitchFamily="34" charset="0"/>
                <a:cs typeface="Arial" panose="020B0604020202020204" pitchFamily="34" charset="0"/>
              </a:rPr>
              <a:t>độ</a:t>
            </a:r>
            <a:r>
              <a:rPr lang="en-US" sz="2000" b="1" i="1" dirty="0">
                <a:latin typeface="Arial" panose="020B0604020202020204" pitchFamily="34" charset="0"/>
                <a:cs typeface="Arial" panose="020B0604020202020204" pitchFamily="34" charset="0"/>
              </a:rPr>
              <a:t> </a:t>
            </a:r>
            <a:r>
              <a:rPr lang="en-US" sz="2000" b="1" i="1" dirty="0" err="1">
                <a:latin typeface="Arial" panose="020B0604020202020204" pitchFamily="34" charset="0"/>
                <a:cs typeface="Arial" panose="020B0604020202020204" pitchFamily="34" charset="0"/>
              </a:rPr>
              <a:t>kĩ</a:t>
            </a:r>
            <a:r>
              <a:rPr lang="en-US" sz="2000" b="1" i="1" dirty="0">
                <a:latin typeface="Arial" panose="020B0604020202020204" pitchFamily="34" charset="0"/>
                <a:cs typeface="Arial" panose="020B0604020202020204" pitchFamily="34" charset="0"/>
              </a:rPr>
              <a:t> </a:t>
            </a:r>
            <a:r>
              <a:rPr lang="en-US" sz="2000" b="1" i="1" dirty="0" err="1">
                <a:latin typeface="Arial" panose="020B0604020202020204" pitchFamily="34" charset="0"/>
                <a:cs typeface="Arial" panose="020B0604020202020204" pitchFamily="34" charset="0"/>
              </a:rPr>
              <a:t>năng</a:t>
            </a:r>
            <a:r>
              <a:rPr lang="en-US" sz="2000" b="1" i="1" dirty="0">
                <a:latin typeface="Arial" panose="020B0604020202020204" pitchFamily="34" charset="0"/>
                <a:cs typeface="Arial" panose="020B0604020202020204" pitchFamily="34" charset="0"/>
              </a:rPr>
              <a:t> nghề </a:t>
            </a:r>
            <a:r>
              <a:rPr lang="en-US" sz="2000" b="1" i="1" dirty="0" err="1">
                <a:latin typeface="Arial" panose="020B0604020202020204" pitchFamily="34" charset="0"/>
                <a:cs typeface="Arial" panose="020B0604020202020204" pitchFamily="34" charset="0"/>
              </a:rPr>
              <a:t>quốc</a:t>
            </a:r>
            <a:r>
              <a:rPr lang="en-US" sz="2000" b="1" i="1" dirty="0">
                <a:latin typeface="Arial" panose="020B0604020202020204" pitchFamily="34" charset="0"/>
                <a:cs typeface="Arial" panose="020B0604020202020204" pitchFamily="34" charset="0"/>
              </a:rPr>
              <a:t> </a:t>
            </a:r>
            <a:r>
              <a:rPr lang="en-US" sz="2000" b="1" i="1" dirty="0" err="1">
                <a:latin typeface="Arial" panose="020B0604020202020204" pitchFamily="34" charset="0"/>
                <a:cs typeface="Arial" panose="020B0604020202020204" pitchFamily="34" charset="0"/>
              </a:rPr>
              <a:t>gia</a:t>
            </a:r>
            <a:r>
              <a:rPr lang="en-US" sz="2000" b="1" i="1" dirty="0">
                <a:latin typeface="Arial" panose="020B0604020202020204" pitchFamily="34" charset="0"/>
                <a:cs typeface="Arial" panose="020B0604020202020204" pitchFamily="34" charset="0"/>
              </a:rPr>
              <a:t> </a:t>
            </a:r>
            <a:r>
              <a:rPr lang="vi-VN" sz="2000" dirty="0">
                <a:latin typeface="Arial" panose="020B0604020202020204" pitchFamily="34" charset="0"/>
                <a:cs typeface="Arial" panose="020B0604020202020204" pitchFamily="34" charset="0"/>
              </a:rPr>
              <a:t>phân loại các bậc trình độ kỹ năng nghề từ bậc 1 đến bậc 5 dựa trên sự mô tả theo các tiêu chí về</a:t>
            </a:r>
            <a:r>
              <a:rPr lang="en-US" sz="2000" dirty="0">
                <a:latin typeface="Arial" panose="020B0604020202020204" pitchFamily="34" charset="0"/>
                <a:cs typeface="Arial" panose="020B0604020202020204" pitchFamily="34" charset="0"/>
              </a:rPr>
              <a:t> </a:t>
            </a:r>
            <a:r>
              <a:rPr lang="vi-VN" sz="2000" dirty="0">
                <a:latin typeface="Arial" panose="020B0604020202020204" pitchFamily="34" charset="0"/>
                <a:cs typeface="Arial" panose="020B0604020202020204" pitchFamily="34" charset="0"/>
              </a:rPr>
              <a:t>tính chất, mức độ của công việc phải thực hiện và phạm vi, tình huống thực hiện công việc; mức độ linh hoạt và sáng tạo trong thực hiện công việc; sự phối hợp và trách nhiệm trong thực hiện các công việc</a:t>
            </a:r>
            <a:r>
              <a:rPr lang="en-US" sz="2000" dirty="0">
                <a:latin typeface="Arial" panose="020B0604020202020204" pitchFamily="34" charset="0"/>
                <a:cs typeface="Arial" panose="020B0604020202020204" pitchFamily="34" charset="0"/>
              </a:rPr>
              <a:t>.</a:t>
            </a:r>
          </a:p>
          <a:p>
            <a:pPr marL="0" indent="0" algn="just">
              <a:spcBef>
                <a:spcPts val="0"/>
              </a:spcBef>
              <a:buNone/>
              <a:defRPr/>
            </a:pPr>
            <a:endParaRPr lang="en-US" sz="2000" dirty="0">
              <a:latin typeface="Arial" panose="020B0604020202020204" pitchFamily="34" charset="0"/>
              <a:cs typeface="Arial" panose="020B0604020202020204" pitchFamily="34" charset="0"/>
            </a:endParaRPr>
          </a:p>
          <a:p>
            <a:pPr marL="0" indent="0">
              <a:spcBef>
                <a:spcPts val="0"/>
              </a:spcBef>
              <a:buNone/>
              <a:defRPr/>
            </a:pPr>
            <a:endParaRPr lang="en-US" sz="2000" dirty="0">
              <a:latin typeface="Arial" panose="020B0604020202020204" pitchFamily="34" charset="0"/>
              <a:cs typeface="Arial" panose="020B0604020202020204" pitchFamily="34" charset="0"/>
            </a:endParaRPr>
          </a:p>
          <a:p>
            <a:pPr marL="0" indent="0">
              <a:spcBef>
                <a:spcPts val="0"/>
              </a:spcBef>
              <a:buNone/>
              <a:defRPr/>
            </a:pPr>
            <a:r>
              <a:rPr lang="en-US" sz="2000" dirty="0" err="1">
                <a:latin typeface="Arial" panose="020B0604020202020204" pitchFamily="34" charset="0"/>
                <a:cs typeface="Arial" panose="020B0604020202020204" pitchFamily="34" charset="0"/>
              </a:rPr>
              <a:t>Trình</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độ</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kĩ</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năng</a:t>
            </a:r>
            <a:r>
              <a:rPr lang="en-US" sz="2000" dirty="0">
                <a:latin typeface="Arial" panose="020B0604020202020204" pitchFamily="34" charset="0"/>
                <a:cs typeface="Arial" panose="020B0604020202020204" pitchFamily="34" charset="0"/>
              </a:rPr>
              <a:t> nghề </a:t>
            </a:r>
            <a:r>
              <a:rPr lang="en-US" sz="2000" dirty="0" err="1">
                <a:latin typeface="Arial" panose="020B0604020202020204" pitchFamily="34" charset="0"/>
                <a:cs typeface="Arial" panose="020B0604020202020204" pitchFamily="34" charset="0"/>
              </a:rPr>
              <a:t>gồm</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năng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lực</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điều</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kiện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và</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năng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lực</a:t>
            </a:r>
            <a:r>
              <a:rPr lang="en-US" sz="2000" dirty="0">
                <a:latin typeface="Arial" panose="020B0604020202020204" pitchFamily="34" charset="0"/>
                <a:cs typeface="Arial" panose="020B0604020202020204" pitchFamily="34" charset="0"/>
              </a:rPr>
              <a:t> thực </a:t>
            </a:r>
            <a:r>
              <a:rPr lang="en-US" sz="2000" dirty="0" err="1">
                <a:latin typeface="Arial" panose="020B0604020202020204" pitchFamily="34" charset="0"/>
                <a:cs typeface="Arial" panose="020B0604020202020204" pitchFamily="34" charset="0"/>
              </a:rPr>
              <a:t>hiện</a:t>
            </a:r>
            <a:r>
              <a:rPr lang="en-US" sz="2000" dirty="0">
                <a:latin typeface="Arial" panose="020B0604020202020204" pitchFamily="34" charset="0"/>
                <a:cs typeface="Arial" panose="020B0604020202020204" pitchFamily="34" charset="0"/>
              </a:rPr>
              <a:t>. </a:t>
            </a:r>
          </a:p>
          <a:p>
            <a:pPr marL="0" indent="0">
              <a:lnSpc>
                <a:spcPct val="150000"/>
              </a:lnSpc>
              <a:spcBef>
                <a:spcPts val="0"/>
              </a:spcBef>
              <a:buNone/>
              <a:defRPr/>
            </a:pPr>
            <a:endParaRPr lang="en-US" sz="2000" dirty="0">
              <a:latin typeface="Arial" panose="020B0604020202020204" pitchFamily="34" charset="0"/>
              <a:cs typeface="Arial" panose="020B0604020202020204" pitchFamily="34" charset="0"/>
            </a:endParaRPr>
          </a:p>
          <a:p>
            <a:pPr marL="0" indent="0">
              <a:lnSpc>
                <a:spcPct val="150000"/>
              </a:lnSpc>
              <a:spcBef>
                <a:spcPts val="0"/>
              </a:spcBef>
              <a:buNone/>
              <a:defRPr/>
            </a:pPr>
            <a:br>
              <a:rPr lang="en-US" sz="2000" dirty="0">
                <a:latin typeface="Arial" panose="020B0604020202020204" pitchFamily="34" charset="0"/>
                <a:cs typeface="Arial" panose="020B0604020202020204" pitchFamily="34" charset="0"/>
              </a:rPr>
            </a:br>
            <a:endParaRPr lang="en-US" altLang="en-US" sz="2000" b="1" i="1" dirty="0">
              <a:latin typeface="Arial" panose="020B0604020202020204" pitchFamily="34" charset="0"/>
              <a:cs typeface="Arial" panose="020B0604020202020204" pitchFamily="34" charset="0"/>
            </a:endParaRPr>
          </a:p>
        </p:txBody>
      </p:sp>
      <p:sp>
        <p:nvSpPr>
          <p:cNvPr id="21508" name="Slide Number Placeholder 4">
            <a:extLst>
              <a:ext uri="{FF2B5EF4-FFF2-40B4-BE49-F238E27FC236}">
                <a16:creationId xmlns:a16="http://schemas.microsoft.com/office/drawing/2014/main" id="{2C1C6AF4-0F0A-4EFF-B29A-DE6422F58B9B}"/>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9pPr>
          </a:lstStyle>
          <a:p>
            <a:pPr>
              <a:spcBef>
                <a:spcPct val="0"/>
              </a:spcBef>
              <a:buClrTx/>
              <a:buSzTx/>
              <a:buFontTx/>
              <a:buNone/>
            </a:pPr>
            <a:fld id="{D8DFCF3A-6FB0-4EF2-9506-E4BC91A8E1DD}" type="slidenum">
              <a:rPr lang="en-US" altLang="en-US" sz="1200"/>
              <a:pPr>
                <a:spcBef>
                  <a:spcPct val="0"/>
                </a:spcBef>
                <a:buClrTx/>
                <a:buSzTx/>
                <a:buFontTx/>
                <a:buNone/>
              </a:pPr>
              <a:t>10</a:t>
            </a:fld>
            <a:endParaRPr lang="en-US" altLang="en-US" sz="1200"/>
          </a:p>
        </p:txBody>
      </p:sp>
      <p:sp>
        <p:nvSpPr>
          <p:cNvPr id="2" name="Footer Placeholder 1">
            <a:extLst>
              <a:ext uri="{FF2B5EF4-FFF2-40B4-BE49-F238E27FC236}">
                <a16:creationId xmlns:a16="http://schemas.microsoft.com/office/drawing/2014/main" id="{550B6A66-AE9A-474B-B93E-DD9699FEF9DF}"/>
              </a:ext>
            </a:extLst>
          </p:cNvPr>
          <p:cNvSpPr>
            <a:spLocks noGrp="1"/>
          </p:cNvSpPr>
          <p:nvPr>
            <p:ph type="ftr" sz="quarter" idx="11"/>
          </p:nvPr>
        </p:nvSpPr>
        <p:spPr/>
        <p:txBody>
          <a:bodyPr/>
          <a:lstStyle/>
          <a:p>
            <a:r>
              <a:rPr lang="vi-VN" dirty="0"/>
              <a:t>LU01-Những vấn đề chung của giáo dục nghề nghiệp</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337FC49-B151-459E-90BE-F935BD1C35C9}"/>
              </a:ext>
            </a:extLst>
          </p:cNvPr>
          <p:cNvSpPr>
            <a:spLocks noGrp="1"/>
          </p:cNvSpPr>
          <p:nvPr>
            <p:ph sz="half" idx="2"/>
          </p:nvPr>
        </p:nvSpPr>
        <p:spPr>
          <a:xfrm>
            <a:off x="1982789" y="2021008"/>
            <a:ext cx="9090734" cy="4114800"/>
          </a:xfrm>
        </p:spPr>
        <p:txBody>
          <a:bodyPr>
            <a:noAutofit/>
          </a:bodyPr>
          <a:lstStyle/>
          <a:p>
            <a:pPr marL="0" indent="0">
              <a:lnSpc>
                <a:spcPct val="100000"/>
              </a:lnSpc>
              <a:spcBef>
                <a:spcPts val="0"/>
              </a:spcBef>
              <a:buNone/>
              <a:defRPr/>
            </a:pPr>
            <a:endParaRPr lang="en-US" sz="2000" b="1" i="1" dirty="0">
              <a:latin typeface="Arial" panose="020B0604020202020204" pitchFamily="34" charset="0"/>
              <a:cs typeface="Arial" panose="020B0604020202020204" pitchFamily="34" charset="0"/>
            </a:endParaRPr>
          </a:p>
          <a:p>
            <a:pPr marL="0" indent="0" algn="just">
              <a:lnSpc>
                <a:spcPct val="100000"/>
              </a:lnSpc>
              <a:spcBef>
                <a:spcPts val="0"/>
              </a:spcBef>
              <a:buClrTx/>
              <a:buNone/>
              <a:defRPr/>
            </a:pPr>
            <a:r>
              <a:rPr lang="vi-VN" altLang="en-US" sz="2000" b="1" dirty="0">
                <a:latin typeface="Arial" panose="020B0604020202020204" pitchFamily="34" charset="0"/>
                <a:cs typeface="Arial" panose="020B0604020202020204" pitchFamily="34" charset="0"/>
              </a:rPr>
              <a:t>Tiêu chuẩn k</a:t>
            </a:r>
            <a:r>
              <a:rPr lang="en-US" altLang="en-US" sz="2000" b="1" dirty="0">
                <a:latin typeface="Arial" panose="020B0604020202020204" pitchFamily="34" charset="0"/>
                <a:cs typeface="Arial" panose="020B0604020202020204" pitchFamily="34" charset="0"/>
              </a:rPr>
              <a:t>ĩ</a:t>
            </a:r>
            <a:r>
              <a:rPr lang="vi-VN" altLang="en-US" sz="2000" b="1" dirty="0">
                <a:latin typeface="Arial" panose="020B0604020202020204" pitchFamily="34" charset="0"/>
                <a:cs typeface="Arial" panose="020B0604020202020204" pitchFamily="34" charset="0"/>
              </a:rPr>
              <a:t> năng nghề quốc gia</a:t>
            </a:r>
            <a:r>
              <a:rPr lang="en-US" altLang="en-US" sz="2000" b="1" dirty="0">
                <a:latin typeface="Arial" panose="020B0604020202020204" pitchFamily="34" charset="0"/>
                <a:cs typeface="Arial" panose="020B0604020202020204" pitchFamily="34" charset="0"/>
              </a:rPr>
              <a:t> </a:t>
            </a:r>
            <a:r>
              <a:rPr lang="en-US" altLang="en-US" sz="2000" dirty="0" err="1">
                <a:latin typeface="Arial" panose="020B0604020202020204" pitchFamily="34" charset="0"/>
                <a:cs typeface="Arial" panose="020B0604020202020204" pitchFamily="34" charset="0"/>
              </a:rPr>
              <a:t>là</a:t>
            </a:r>
            <a:r>
              <a:rPr lang="en-US" altLang="en-US" sz="2000" dirty="0">
                <a:latin typeface="Arial" panose="020B0604020202020204" pitchFamily="34" charset="0"/>
                <a:cs typeface="Arial" panose="020B0604020202020204" pitchFamily="34" charset="0"/>
              </a:rPr>
              <a:t> </a:t>
            </a:r>
            <a:r>
              <a:rPr lang="vi-VN" altLang="en-US" sz="2000" dirty="0">
                <a:latin typeface="Arial" panose="020B0604020202020204" pitchFamily="34" charset="0"/>
                <a:cs typeface="Arial" panose="020B0604020202020204" pitchFamily="34" charset="0"/>
              </a:rPr>
              <a:t>quy định về kiến thức chuyên môn, năng lực thực hành và khả năng ứng dụng kiến thức, năng lực đó vào công việc mà người lao động cần phải có để thực hiện công việc theo từng bậc trình độ kỹ năng của từng nghề.</a:t>
            </a:r>
            <a:endParaRPr lang="en-US" sz="2000" dirty="0">
              <a:latin typeface="Arial" panose="020B0604020202020204" pitchFamily="34" charset="0"/>
              <a:cs typeface="Arial" panose="020B0604020202020204" pitchFamily="34" charset="0"/>
            </a:endParaRPr>
          </a:p>
          <a:p>
            <a:pPr marL="0" indent="0" algn="just">
              <a:lnSpc>
                <a:spcPct val="100000"/>
              </a:lnSpc>
              <a:spcBef>
                <a:spcPts val="0"/>
              </a:spcBef>
              <a:buNone/>
              <a:defRPr/>
            </a:pPr>
            <a:endParaRPr lang="en-US" sz="2000" dirty="0">
              <a:latin typeface="Arial" panose="020B0604020202020204" pitchFamily="34" charset="0"/>
              <a:cs typeface="Arial" panose="020B0604020202020204" pitchFamily="34" charset="0"/>
            </a:endParaRPr>
          </a:p>
          <a:p>
            <a:pPr marL="0" marR="0" indent="0">
              <a:lnSpc>
                <a:spcPct val="115000"/>
              </a:lnSpc>
              <a:spcBef>
                <a:spcPts val="0"/>
              </a:spcBef>
              <a:spcAft>
                <a:spcPts val="1000"/>
              </a:spcAft>
              <a:buClrTx/>
              <a:buNone/>
            </a:pPr>
            <a:r>
              <a:rPr lang="en-US" sz="2000" dirty="0" err="1">
                <a:effectLst/>
                <a:latin typeface="Arial" panose="020B0604020202020204" pitchFamily="34" charset="0"/>
                <a:ea typeface="Calibri" panose="020F0502020204030204" pitchFamily="34" charset="0"/>
                <a:cs typeface="Arial" panose="020B0604020202020204" pitchFamily="34" charset="0"/>
              </a:rPr>
              <a:t>Tiêu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chuẩn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kĩ</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năng</a:t>
            </a:r>
            <a:r>
              <a:rPr lang="en-US" sz="2000" dirty="0">
                <a:effectLst/>
                <a:latin typeface="Arial" panose="020B0604020202020204" pitchFamily="34" charset="0"/>
                <a:ea typeface="Calibri" panose="020F0502020204030204" pitchFamily="34" charset="0"/>
                <a:cs typeface="Arial" panose="020B0604020202020204" pitchFamily="34" charset="0"/>
              </a:rPr>
              <a:t> nghề </a:t>
            </a:r>
            <a:r>
              <a:rPr lang="en-US" sz="2000" dirty="0" err="1">
                <a:effectLst/>
                <a:latin typeface="Arial" panose="020B0604020202020204" pitchFamily="34" charset="0"/>
                <a:ea typeface="Calibri" panose="020F0502020204030204" pitchFamily="34" charset="0"/>
                <a:cs typeface="Arial" panose="020B0604020202020204" pitchFamily="34" charset="0"/>
              </a:rPr>
              <a:t>được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sử</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để</a:t>
            </a:r>
            <a:r>
              <a:rPr lang="en-US" sz="2000" dirty="0">
                <a:effectLst/>
                <a:latin typeface="Arial" panose="020B0604020202020204" pitchFamily="34" charset="0"/>
                <a:ea typeface="Calibri" panose="020F0502020204030204" pitchFamily="34" charset="0"/>
                <a:cs typeface="Arial" panose="020B0604020202020204" pitchFamily="34" charset="0"/>
              </a:rPr>
              <a:t> định </a:t>
            </a:r>
            <a:r>
              <a:rPr lang="en-US" sz="2000" dirty="0" err="1">
                <a:effectLst/>
                <a:latin typeface="Arial" panose="020B0604020202020204" pitchFamily="34" charset="0"/>
                <a:ea typeface="Calibri" panose="020F0502020204030204" pitchFamily="34" charset="0"/>
                <a:cs typeface="Arial" panose="020B0604020202020204" pitchFamily="34" charset="0"/>
              </a:rPr>
              <a:t>hướng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mục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tiêu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tạo</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L</a:t>
            </a:r>
            <a:r>
              <a:rPr lang="en-US" sz="2000" dirty="0" err="1">
                <a:effectLst/>
                <a:latin typeface="Arial" panose="020B0604020202020204" pitchFamily="34" charset="0"/>
                <a:ea typeface="Calibri" panose="020F0502020204030204" pitchFamily="34" charset="0"/>
                <a:cs typeface="Arial" panose="020B0604020202020204" pitchFamily="34" charset="0"/>
              </a:rPr>
              <a:t>àm</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chuẩn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đánh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năng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lực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làm</a:t>
            </a:r>
            <a:r>
              <a:rPr lang="en-US" sz="2000" dirty="0">
                <a:effectLst/>
                <a:latin typeface="Arial" panose="020B0604020202020204" pitchFamily="34" charset="0"/>
                <a:ea typeface="Calibri" panose="020F0502020204030204" pitchFamily="34" charset="0"/>
                <a:cs typeface="Arial" panose="020B0604020202020204" pitchFamily="34" charset="0"/>
              </a:rPr>
              <a:t> nghề thực </a:t>
            </a:r>
            <a:r>
              <a:rPr lang="en-US" sz="2000" dirty="0" err="1">
                <a:effectLst/>
                <a:latin typeface="Arial" panose="020B0604020202020204" pitchFamily="34" charset="0"/>
                <a:ea typeface="Calibri" panose="020F0502020204030204" pitchFamily="34" charset="0"/>
                <a:cs typeface="Arial" panose="020B0604020202020204" pitchFamily="34" charset="0"/>
              </a:rPr>
              <a:t>tế</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của</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người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lao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động</a:t>
            </a:r>
            <a:r>
              <a:rPr lang="en-US" sz="2000" dirty="0">
                <a:effectLst/>
                <a:latin typeface="Arial" panose="020B0604020202020204" pitchFamily="34" charset="0"/>
                <a:ea typeface="Calibri" panose="020F0502020204030204" pitchFamily="34" charset="0"/>
                <a:cs typeface="Arial" panose="020B0604020202020204" pitchFamily="34" charset="0"/>
              </a:rPr>
              <a:t>;</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S</a:t>
            </a:r>
            <a:r>
              <a:rPr lang="en-US" sz="2000" dirty="0" err="1">
                <a:effectLst/>
                <a:latin typeface="Arial" panose="020B0604020202020204" pitchFamily="34" charset="0"/>
                <a:ea typeface="Calibri" panose="020F0502020204030204" pitchFamily="34" charset="0"/>
                <a:cs typeface="Arial" panose="020B0604020202020204" pitchFamily="34" charset="0"/>
              </a:rPr>
              <a:t>ử</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trong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tuyển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sử</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phát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triển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nguồn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nhân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lực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của</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doanh</a:t>
            </a:r>
            <a:r>
              <a:rPr lang="en-US" sz="2000" dirty="0">
                <a:effectLst/>
                <a:latin typeface="Arial" panose="020B0604020202020204" pitchFamily="34" charset="0"/>
                <a:ea typeface="Calibri" panose="020F0502020204030204" pitchFamily="34" charset="0"/>
                <a:cs typeface="Arial" panose="020B0604020202020204" pitchFamily="34" charset="0"/>
              </a:rPr>
              <a:t>  nghiệp. </a:t>
            </a:r>
            <a:endParaRPr lang="en-US" sz="2000" dirty="0">
              <a:latin typeface="Arial" panose="020B0604020202020204" pitchFamily="34" charset="0"/>
              <a:ea typeface="Calibri" panose="020F0502020204030204" pitchFamily="34" charset="0"/>
              <a:cs typeface="Arial" panose="020B0604020202020204" pitchFamily="34" charset="0"/>
            </a:endParaRPr>
          </a:p>
          <a:p>
            <a:pPr marL="0" indent="0">
              <a:lnSpc>
                <a:spcPct val="150000"/>
              </a:lnSpc>
              <a:spcBef>
                <a:spcPts val="0"/>
              </a:spcBef>
              <a:buNone/>
              <a:defRPr/>
            </a:pPr>
            <a:endParaRPr lang="en-US" sz="2000" dirty="0">
              <a:latin typeface="Arial" panose="020B0604020202020204" pitchFamily="34" charset="0"/>
              <a:cs typeface="Arial" panose="020B0604020202020204" pitchFamily="34" charset="0"/>
            </a:endParaRPr>
          </a:p>
          <a:p>
            <a:pPr marL="0" indent="0">
              <a:lnSpc>
                <a:spcPct val="150000"/>
              </a:lnSpc>
              <a:spcBef>
                <a:spcPts val="0"/>
              </a:spcBef>
              <a:buNone/>
              <a:defRPr/>
            </a:pPr>
            <a:br>
              <a:rPr lang="en-US" sz="2000" dirty="0">
                <a:latin typeface="Arial" panose="020B0604020202020204" pitchFamily="34" charset="0"/>
                <a:cs typeface="Arial" panose="020B0604020202020204" pitchFamily="34" charset="0"/>
              </a:rPr>
            </a:br>
            <a:endParaRPr lang="en-US" altLang="en-US" sz="2000" b="1" i="1" dirty="0">
              <a:latin typeface="Arial" panose="020B0604020202020204" pitchFamily="34" charset="0"/>
              <a:cs typeface="Arial" panose="020B0604020202020204" pitchFamily="34" charset="0"/>
            </a:endParaRPr>
          </a:p>
        </p:txBody>
      </p:sp>
      <p:sp>
        <p:nvSpPr>
          <p:cNvPr id="21508" name="Slide Number Placeholder 4">
            <a:extLst>
              <a:ext uri="{FF2B5EF4-FFF2-40B4-BE49-F238E27FC236}">
                <a16:creationId xmlns:a16="http://schemas.microsoft.com/office/drawing/2014/main" id="{2C1C6AF4-0F0A-4EFF-B29A-DE6422F58B9B}"/>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70000"/>
              <a:buFont typeface="Wingdings" panose="05000000000000000000" pitchFamily="2" charset="2"/>
              <a:buChar char="¡"/>
              <a:defRPr sz="2900">
                <a:solidFill>
                  <a:schemeClr val="tx1"/>
                </a:solidFill>
                <a:latin typeface="Verdana" panose="020B0604030504040204" pitchFamily="34" charset="0"/>
              </a:defRPr>
            </a:lvl1pPr>
            <a:lvl2pPr marL="742950" indent="-285750">
              <a:spcBef>
                <a:spcPct val="20000"/>
              </a:spcBef>
              <a:buClr>
                <a:schemeClr val="accent2"/>
              </a:buClr>
              <a:buSzPct val="70000"/>
              <a:buFont typeface="Wingdings" panose="05000000000000000000" pitchFamily="2" charset="2"/>
              <a:buChar char="l"/>
              <a:defRPr sz="2500">
                <a:solidFill>
                  <a:schemeClr val="tx1"/>
                </a:solidFill>
                <a:latin typeface="Verdana" panose="020B0604030504040204" pitchFamily="34" charset="0"/>
              </a:defRPr>
            </a:lvl2pPr>
            <a:lvl3pPr marL="1143000" indent="-228600">
              <a:spcBef>
                <a:spcPct val="20000"/>
              </a:spcBef>
              <a:buClr>
                <a:schemeClr val="tx2"/>
              </a:buClr>
              <a:buSzPct val="65000"/>
              <a:buFont typeface="Wingdings" panose="05000000000000000000" pitchFamily="2" charset="2"/>
              <a:buChar char="¡"/>
              <a:defRPr sz="2200">
                <a:solidFill>
                  <a:schemeClr val="tx1"/>
                </a:solidFill>
                <a:latin typeface="Verdana" panose="020B0604030504040204" pitchFamily="34" charset="0"/>
              </a:defRPr>
            </a:lvl3pPr>
            <a:lvl4pPr marL="1600200" indent="-228600">
              <a:spcBef>
                <a:spcPct val="20000"/>
              </a:spcBef>
              <a:buClr>
                <a:schemeClr val="accent2"/>
              </a:buClr>
              <a:buSzPct val="70000"/>
              <a:buFont typeface="Wingdings" panose="05000000000000000000" pitchFamily="2" charset="2"/>
              <a:buChar char="l"/>
              <a:defRPr sz="1900">
                <a:solidFill>
                  <a:schemeClr val="tx1"/>
                </a:solidFill>
                <a:latin typeface="Verdana" panose="020B0604030504040204" pitchFamily="34" charset="0"/>
              </a:defRPr>
            </a:lvl4pPr>
            <a:lvl5pPr marL="2057400" indent="-228600">
              <a:spcBef>
                <a:spcPct val="20000"/>
              </a:spcBef>
              <a:buClr>
                <a:schemeClr val="tx2"/>
              </a:buClr>
              <a:buSzPct val="60000"/>
              <a:buFont typeface="Wingdings" panose="05000000000000000000" pitchFamily="2" charset="2"/>
              <a:buChar char="¡"/>
              <a:defRPr sz="19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Verdana" panose="020B0604030504040204" pitchFamily="34" charset="0"/>
              </a:defRPr>
            </a:lvl9pPr>
          </a:lstStyle>
          <a:p>
            <a:pPr>
              <a:spcBef>
                <a:spcPct val="0"/>
              </a:spcBef>
              <a:buClrTx/>
              <a:buSzTx/>
              <a:buFontTx/>
              <a:buNone/>
            </a:pPr>
            <a:fld id="{D8DFCF3A-6FB0-4EF2-9506-E4BC91A8E1DD}" type="slidenum">
              <a:rPr lang="en-US" altLang="en-US" sz="1200"/>
              <a:pPr>
                <a:spcBef>
                  <a:spcPct val="0"/>
                </a:spcBef>
                <a:buClrTx/>
                <a:buSzTx/>
                <a:buFontTx/>
                <a:buNone/>
              </a:pPr>
              <a:t>11</a:t>
            </a:fld>
            <a:endParaRPr lang="en-US" altLang="en-US" sz="1200"/>
          </a:p>
        </p:txBody>
      </p:sp>
      <p:sp>
        <p:nvSpPr>
          <p:cNvPr id="2" name="Footer Placeholder 1">
            <a:extLst>
              <a:ext uri="{FF2B5EF4-FFF2-40B4-BE49-F238E27FC236}">
                <a16:creationId xmlns:a16="http://schemas.microsoft.com/office/drawing/2014/main" id="{550B6A66-AE9A-474B-B93E-DD9699FEF9DF}"/>
              </a:ext>
            </a:extLst>
          </p:cNvPr>
          <p:cNvSpPr>
            <a:spLocks noGrp="1"/>
          </p:cNvSpPr>
          <p:nvPr>
            <p:ph type="ftr" sz="quarter" idx="11"/>
          </p:nvPr>
        </p:nvSpPr>
        <p:spPr/>
        <p:txBody>
          <a:bodyPr/>
          <a:lstStyle/>
          <a:p>
            <a:r>
              <a:rPr lang="vi-VN" dirty="0"/>
              <a:t>LU01-Những vấn đề chung của giáo dục nghề nghiệp</a:t>
            </a:r>
            <a:endParaRPr lang="en-US" dirty="0"/>
          </a:p>
        </p:txBody>
      </p:sp>
      <p:sp>
        <p:nvSpPr>
          <p:cNvPr id="9" name="Title 1">
            <a:extLst>
              <a:ext uri="{FF2B5EF4-FFF2-40B4-BE49-F238E27FC236}">
                <a16:creationId xmlns:a16="http://schemas.microsoft.com/office/drawing/2014/main" id="{23B1633B-8CC3-AAED-B58E-F816C5B59A57}"/>
              </a:ext>
            </a:extLst>
          </p:cNvPr>
          <p:cNvSpPr>
            <a:spLocks noGrp="1" noChangeArrowheads="1"/>
          </p:cNvSpPr>
          <p:nvPr>
            <p:ph type="title"/>
          </p:nvPr>
        </p:nvSpPr>
        <p:spPr>
          <a:xfrm>
            <a:off x="1534745" y="581407"/>
            <a:ext cx="8674466" cy="1143000"/>
          </a:xfrm>
        </p:spPr>
        <p:txBody>
          <a:bodyPr>
            <a:normAutofit fontScale="90000"/>
          </a:bodyPr>
          <a:lstStyle/>
          <a:p>
            <a:pPr marL="457200" marR="0">
              <a:lnSpc>
                <a:spcPct val="115000"/>
              </a:lnSpc>
              <a:spcBef>
                <a:spcPts val="600"/>
              </a:spcBef>
              <a:spcAft>
                <a:spcPts val="600"/>
              </a:spcAft>
            </a:pPr>
            <a:r>
              <a:rPr lang="en-US" sz="3200" b="1" dirty="0" err="1">
                <a:solidFill>
                  <a:srgbClr val="0070C0"/>
                </a:solidFill>
                <a:latin typeface="Arial" panose="020B0604020202020204" pitchFamily="34" charset="0"/>
                <a:cs typeface="Arial" panose="020B0604020202020204" pitchFamily="34" charset="0"/>
              </a:rPr>
              <a:t>Tiêu</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chuẩn</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kĩ</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năng</a:t>
            </a:r>
            <a:r>
              <a:rPr lang="en-US" sz="3200" b="1" dirty="0">
                <a:solidFill>
                  <a:srgbClr val="0070C0"/>
                </a:solidFill>
                <a:latin typeface="Arial" panose="020B0604020202020204" pitchFamily="34" charset="0"/>
                <a:cs typeface="Arial" panose="020B0604020202020204" pitchFamily="34" charset="0"/>
              </a:rPr>
              <a:t> nghề </a:t>
            </a:r>
            <a:r>
              <a:rPr lang="en-US" sz="3200" b="1" dirty="0" err="1">
                <a:solidFill>
                  <a:srgbClr val="0070C0"/>
                </a:solidFill>
                <a:latin typeface="Arial" panose="020B0604020202020204" pitchFamily="34" charset="0"/>
                <a:cs typeface="Arial" panose="020B0604020202020204" pitchFamily="34" charset="0"/>
              </a:rPr>
              <a:t>quốc</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gia</a:t>
            </a:r>
            <a:r>
              <a:rPr lang="en-US" sz="3200" b="1" dirty="0">
                <a:solidFill>
                  <a:srgbClr val="0070C0"/>
                </a:solidFill>
                <a:latin typeface="Arial" panose="020B0604020202020204" pitchFamily="34" charset="0"/>
                <a:cs typeface="Arial" panose="020B0604020202020204" pitchFamily="34" charset="0"/>
              </a:rPr>
              <a:t> (NOSS)</a:t>
            </a:r>
            <a:br>
              <a:rPr lang="en-US" sz="3200" b="1" dirty="0">
                <a:solidFill>
                  <a:srgbClr val="0070C0"/>
                </a:solidFill>
                <a:latin typeface="Arial" panose="020B0604020202020204" pitchFamily="34" charset="0"/>
                <a:cs typeface="Arial" panose="020B0604020202020204" pitchFamily="34" charset="0"/>
              </a:rPr>
            </a:br>
            <a:r>
              <a:rPr lang="en-US" sz="2200" i="1" dirty="0" err="1">
                <a:effectLst/>
                <a:latin typeface="Arial" panose="020B0604020202020204" pitchFamily="34" charset="0"/>
                <a:ea typeface="Calibri" panose="020F0502020204030204" pitchFamily="34" charset="0"/>
                <a:cs typeface="Arial" panose="020B0604020202020204" pitchFamily="34" charset="0"/>
              </a:rPr>
              <a:t>Luật</a:t>
            </a:r>
            <a:r>
              <a:rPr lang="en-US" sz="2200" i="1" dirty="0">
                <a:effectLst/>
                <a:latin typeface="Arial" panose="020B0604020202020204" pitchFamily="34" charset="0"/>
                <a:ea typeface="Calibri" panose="020F0502020204030204" pitchFamily="34" charset="0"/>
                <a:cs typeface="Arial" panose="020B0604020202020204" pitchFamily="34" charset="0"/>
              </a:rPr>
              <a:t> </a:t>
            </a:r>
            <a:r>
              <a:rPr lang="en-US" sz="2200" i="1" dirty="0" err="1">
                <a:effectLst/>
                <a:latin typeface="Arial" panose="020B0604020202020204" pitchFamily="34" charset="0"/>
                <a:ea typeface="Calibri" panose="020F0502020204030204" pitchFamily="34" charset="0"/>
                <a:cs typeface="Arial" panose="020B0604020202020204" pitchFamily="34" charset="0"/>
              </a:rPr>
              <a:t>việc</a:t>
            </a:r>
            <a:r>
              <a:rPr lang="en-US" sz="2200" i="1" dirty="0">
                <a:effectLst/>
                <a:latin typeface="Arial" panose="020B0604020202020204" pitchFamily="34" charset="0"/>
                <a:ea typeface="Calibri" panose="020F0502020204030204" pitchFamily="34" charset="0"/>
                <a:cs typeface="Arial" panose="020B0604020202020204" pitchFamily="34" charset="0"/>
              </a:rPr>
              <a:t> </a:t>
            </a:r>
            <a:r>
              <a:rPr lang="en-US" sz="2200" i="1" dirty="0" err="1">
                <a:effectLst/>
                <a:latin typeface="Arial" panose="020B0604020202020204" pitchFamily="34" charset="0"/>
                <a:ea typeface="Calibri" panose="020F0502020204030204" pitchFamily="34" charset="0"/>
                <a:cs typeface="Arial" panose="020B0604020202020204" pitchFamily="34" charset="0"/>
              </a:rPr>
              <a:t>làm</a:t>
            </a:r>
            <a:r>
              <a:rPr lang="en-US" sz="2200" i="1" dirty="0">
                <a:effectLst/>
                <a:latin typeface="Arial" panose="020B0604020202020204" pitchFamily="34" charset="0"/>
                <a:ea typeface="Calibri" panose="020F0502020204030204" pitchFamily="34" charset="0"/>
                <a:cs typeface="Arial" panose="020B0604020202020204" pitchFamily="34" charset="0"/>
              </a:rPr>
              <a:t> 38/2013/QH13, </a:t>
            </a:r>
            <a:r>
              <a:rPr lang="en-US" sz="2200" i="1" dirty="0" err="1">
                <a:effectLst/>
                <a:latin typeface="Arial" panose="020B0604020202020204" pitchFamily="34" charset="0"/>
                <a:ea typeface="Calibri" panose="020F0502020204030204" pitchFamily="34" charset="0"/>
                <a:cs typeface="Arial" panose="020B0604020202020204" pitchFamily="34" charset="0"/>
              </a:rPr>
              <a:t>ngày</a:t>
            </a:r>
            <a:r>
              <a:rPr lang="en-US" sz="2200" i="1" dirty="0">
                <a:effectLst/>
                <a:latin typeface="Arial" panose="020B0604020202020204" pitchFamily="34" charset="0"/>
                <a:ea typeface="Calibri" panose="020F0502020204030204" pitchFamily="34" charset="0"/>
                <a:cs typeface="Arial" panose="020B0604020202020204" pitchFamily="34" charset="0"/>
              </a:rPr>
              <a:t> 16.11.2013</a:t>
            </a:r>
            <a:br>
              <a:rPr lang="en-US" sz="2200" dirty="0">
                <a:effectLst/>
                <a:latin typeface="Arial" panose="020B0604020202020204" pitchFamily="34" charset="0"/>
                <a:ea typeface="Calibri" panose="020F0502020204030204" pitchFamily="34" charset="0"/>
                <a:cs typeface="Arial" panose="020B0604020202020204" pitchFamily="34" charset="0"/>
              </a:rPr>
            </a:br>
            <a:r>
              <a:rPr lang="en-US" sz="2200" i="1" dirty="0" err="1">
                <a:effectLst/>
                <a:latin typeface="Arial" panose="020B0604020202020204" pitchFamily="34" charset="0"/>
                <a:ea typeface="Calibri" panose="020F0502020204030204" pitchFamily="34" charset="0"/>
                <a:cs typeface="Arial" panose="020B0604020202020204" pitchFamily="34" charset="0"/>
              </a:rPr>
              <a:t>Thông</a:t>
            </a:r>
            <a:r>
              <a:rPr lang="en-US" sz="2200" i="1" dirty="0">
                <a:effectLst/>
                <a:latin typeface="Arial" panose="020B0604020202020204" pitchFamily="34" charset="0"/>
                <a:ea typeface="Calibri" panose="020F0502020204030204" pitchFamily="34" charset="0"/>
                <a:cs typeface="Arial" panose="020B0604020202020204" pitchFamily="34" charset="0"/>
              </a:rPr>
              <a:t> </a:t>
            </a:r>
            <a:r>
              <a:rPr lang="en-US" sz="2200" i="1" dirty="0" err="1">
                <a:effectLst/>
                <a:latin typeface="Arial" panose="020B0604020202020204" pitchFamily="34" charset="0"/>
                <a:ea typeface="Calibri" panose="020F0502020204030204" pitchFamily="34" charset="0"/>
                <a:cs typeface="Arial" panose="020B0604020202020204" pitchFamily="34" charset="0"/>
              </a:rPr>
              <a:t>tư</a:t>
            </a:r>
            <a:r>
              <a:rPr lang="en-US" sz="2200" i="1" dirty="0">
                <a:effectLst/>
                <a:latin typeface="Arial" panose="020B0604020202020204" pitchFamily="34" charset="0"/>
                <a:ea typeface="Calibri" panose="020F0502020204030204" pitchFamily="34" charset="0"/>
                <a:cs typeface="Arial" panose="020B0604020202020204" pitchFamily="34" charset="0"/>
              </a:rPr>
              <a:t> 56/2015/TT-BLĐTBXH, </a:t>
            </a:r>
            <a:r>
              <a:rPr lang="en-US" sz="2200" i="1" dirty="0" err="1">
                <a:effectLst/>
                <a:latin typeface="Arial" panose="020B0604020202020204" pitchFamily="34" charset="0"/>
                <a:ea typeface="Calibri" panose="020F0502020204030204" pitchFamily="34" charset="0"/>
                <a:cs typeface="Arial" panose="020B0604020202020204" pitchFamily="34" charset="0"/>
              </a:rPr>
              <a:t>ngày</a:t>
            </a:r>
            <a:r>
              <a:rPr lang="en-US" sz="2200" i="1" dirty="0">
                <a:effectLst/>
                <a:latin typeface="Arial" panose="020B0604020202020204" pitchFamily="34" charset="0"/>
                <a:ea typeface="Calibri" panose="020F0502020204030204" pitchFamily="34" charset="0"/>
                <a:cs typeface="Arial" panose="020B0604020202020204" pitchFamily="34" charset="0"/>
              </a:rPr>
              <a:t> 25.12.2015</a:t>
            </a:r>
            <a:br>
              <a:rPr lang="en-US" sz="1800" dirty="0">
                <a:effectLst/>
                <a:latin typeface="Arial" panose="020B0604020202020204" pitchFamily="34" charset="0"/>
                <a:ea typeface="Calibri" panose="020F0502020204030204" pitchFamily="34" charset="0"/>
                <a:cs typeface="Arial" panose="020B0604020202020204" pitchFamily="34" charset="0"/>
              </a:rPr>
            </a:br>
            <a:endParaRPr lang="en-US" sz="3200" b="1"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04777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id="{03EE2033-9A2A-4C95-9ECB-F8300E85B99A}"/>
              </a:ext>
            </a:extLst>
          </p:cNvPr>
          <p:cNvGraphicFramePr>
            <a:graphicFrameLocks noGrp="1"/>
          </p:cNvGraphicFramePr>
          <p:nvPr>
            <p:extLst>
              <p:ext uri="{D42A27DB-BD31-4B8C-83A1-F6EECF244321}">
                <p14:modId xmlns:p14="http://schemas.microsoft.com/office/powerpoint/2010/main" val="405495837"/>
              </p:ext>
            </p:extLst>
          </p:nvPr>
        </p:nvGraphicFramePr>
        <p:xfrm>
          <a:off x="921695" y="1976941"/>
          <a:ext cx="11073468" cy="4652644"/>
        </p:xfrm>
        <a:graphic>
          <a:graphicData uri="http://schemas.openxmlformats.org/drawingml/2006/table">
            <a:tbl>
              <a:tblPr firstRow="1" bandRow="1">
                <a:tableStyleId>{5C22544A-7EE6-4342-B048-85BDC9FD1C3A}</a:tableStyleId>
              </a:tblPr>
              <a:tblGrid>
                <a:gridCol w="4504887">
                  <a:extLst>
                    <a:ext uri="{9D8B030D-6E8A-4147-A177-3AD203B41FA5}">
                      <a16:colId xmlns:a16="http://schemas.microsoft.com/office/drawing/2014/main" val="1971900047"/>
                    </a:ext>
                  </a:extLst>
                </a:gridCol>
                <a:gridCol w="1031847">
                  <a:extLst>
                    <a:ext uri="{9D8B030D-6E8A-4147-A177-3AD203B41FA5}">
                      <a16:colId xmlns:a16="http://schemas.microsoft.com/office/drawing/2014/main" val="2925851424"/>
                    </a:ext>
                  </a:extLst>
                </a:gridCol>
                <a:gridCol w="2676087">
                  <a:extLst>
                    <a:ext uri="{9D8B030D-6E8A-4147-A177-3AD203B41FA5}">
                      <a16:colId xmlns:a16="http://schemas.microsoft.com/office/drawing/2014/main" val="2436929684"/>
                    </a:ext>
                  </a:extLst>
                </a:gridCol>
                <a:gridCol w="2860647">
                  <a:extLst>
                    <a:ext uri="{9D8B030D-6E8A-4147-A177-3AD203B41FA5}">
                      <a16:colId xmlns:a16="http://schemas.microsoft.com/office/drawing/2014/main" val="2964430881"/>
                    </a:ext>
                  </a:extLst>
                </a:gridCol>
              </a:tblGrid>
              <a:tr h="3189604">
                <a:tc>
                  <a:txBody>
                    <a:bodyPr/>
                    <a:lstStyle/>
                    <a:p>
                      <a:pPr algn="ctr"/>
                      <a:r>
                        <a:rPr lang="en-US" sz="1200" dirty="0" err="1">
                          <a:solidFill>
                            <a:schemeClr val="tx1"/>
                          </a:solidFill>
                          <a:latin typeface="Calibri" panose="020F0502020204030204" pitchFamily="34" charset="0"/>
                          <a:cs typeface="Calibri" panose="020F0502020204030204" pitchFamily="34" charset="0"/>
                        </a:rPr>
                        <a:t>Sơ</a:t>
                      </a:r>
                      <a:r>
                        <a:rPr lang="en-US" sz="1200" dirty="0">
                          <a:solidFill>
                            <a:schemeClr val="tx1"/>
                          </a:solidFill>
                          <a:latin typeface="Calibri" panose="020F0502020204030204" pitchFamily="34" charset="0"/>
                          <a:cs typeface="Calibri" panose="020F0502020204030204" pitchFamily="34" charset="0"/>
                        </a:rPr>
                        <a:t> </a:t>
                      </a:r>
                      <a:r>
                        <a:rPr lang="en-US" sz="1200" dirty="0" err="1">
                          <a:solidFill>
                            <a:schemeClr val="tx1"/>
                          </a:solidFill>
                          <a:latin typeface="Calibri" panose="020F0502020204030204" pitchFamily="34" charset="0"/>
                          <a:cs typeface="Calibri" panose="020F0502020204030204" pitchFamily="34" charset="0"/>
                        </a:rPr>
                        <a:t>đồ</a:t>
                      </a:r>
                      <a:r>
                        <a:rPr lang="en-US" sz="1200" dirty="0">
                          <a:solidFill>
                            <a:schemeClr val="tx1"/>
                          </a:solidFill>
                          <a:latin typeface="Calibri" panose="020F0502020204030204" pitchFamily="34" charset="0"/>
                          <a:cs typeface="Calibri" panose="020F0502020204030204" pitchFamily="34" charset="0"/>
                        </a:rPr>
                        <a:t> </a:t>
                      </a:r>
                      <a:r>
                        <a:rPr lang="en-US" sz="1200" dirty="0" err="1">
                          <a:solidFill>
                            <a:schemeClr val="tx1"/>
                          </a:solidFill>
                          <a:latin typeface="Calibri" panose="020F0502020204030204" pitchFamily="34" charset="0"/>
                          <a:cs typeface="Calibri" panose="020F0502020204030204" pitchFamily="34" charset="0"/>
                        </a:rPr>
                        <a:t>phân</a:t>
                      </a:r>
                      <a:r>
                        <a:rPr lang="en-US" sz="1200" dirty="0">
                          <a:solidFill>
                            <a:schemeClr val="tx1"/>
                          </a:solidFill>
                          <a:latin typeface="Calibri" panose="020F0502020204030204" pitchFamily="34" charset="0"/>
                          <a:cs typeface="Calibri" panose="020F0502020204030204" pitchFamily="34" charset="0"/>
                        </a:rPr>
                        <a:t> </a:t>
                      </a:r>
                      <a:r>
                        <a:rPr lang="en-US" sz="1200" dirty="0" err="1">
                          <a:solidFill>
                            <a:schemeClr val="tx1"/>
                          </a:solidFill>
                          <a:latin typeface="Calibri" panose="020F0502020204030204" pitchFamily="34" charset="0"/>
                          <a:cs typeface="Calibri" panose="020F0502020204030204" pitchFamily="34" charset="0"/>
                        </a:rPr>
                        <a:t>tích</a:t>
                      </a:r>
                      <a:r>
                        <a:rPr lang="en-US" sz="1200" dirty="0">
                          <a:solidFill>
                            <a:schemeClr val="tx1"/>
                          </a:solidFill>
                          <a:latin typeface="Calibri" panose="020F0502020204030204" pitchFamily="34" charset="0"/>
                          <a:cs typeface="Calibri" panose="020F0502020204030204" pitchFamily="34" charset="0"/>
                        </a:rPr>
                        <a:t> </a:t>
                      </a:r>
                      <a:r>
                        <a:rPr lang="en-US" sz="1200" dirty="0" err="1">
                          <a:solidFill>
                            <a:schemeClr val="tx1"/>
                          </a:solidFill>
                          <a:latin typeface="Calibri" panose="020F0502020204030204" pitchFamily="34" charset="0"/>
                          <a:cs typeface="Calibri" panose="020F0502020204030204" pitchFamily="34" charset="0"/>
                        </a:rPr>
                        <a:t>hoạt</a:t>
                      </a:r>
                      <a:r>
                        <a:rPr lang="en-US" sz="1200" dirty="0">
                          <a:solidFill>
                            <a:schemeClr val="tx1"/>
                          </a:solidFill>
                          <a:latin typeface="Calibri" panose="020F0502020204030204" pitchFamily="34" charset="0"/>
                          <a:cs typeface="Calibri" panose="020F0502020204030204" pitchFamily="34" charset="0"/>
                        </a:rPr>
                        <a:t> </a:t>
                      </a:r>
                      <a:r>
                        <a:rPr lang="en-US" sz="1200" dirty="0" err="1">
                          <a:solidFill>
                            <a:schemeClr val="tx1"/>
                          </a:solidFill>
                          <a:latin typeface="Calibri" panose="020F0502020204030204" pitchFamily="34" charset="0"/>
                          <a:cs typeface="Calibri" panose="020F0502020204030204" pitchFamily="34" charset="0"/>
                        </a:rPr>
                        <a:t>động</a:t>
                      </a:r>
                      <a:r>
                        <a:rPr lang="en-US" sz="1200" dirty="0">
                          <a:solidFill>
                            <a:schemeClr val="tx1"/>
                          </a:solidFill>
                          <a:latin typeface="Calibri" panose="020F0502020204030204" pitchFamily="34" charset="0"/>
                          <a:cs typeface="Calibri" panose="020F0502020204030204" pitchFamily="34" charset="0"/>
                        </a:rPr>
                        <a:t> </a:t>
                      </a:r>
                      <a:r>
                        <a:rPr lang="en-US" sz="1200" dirty="0" err="1">
                          <a:solidFill>
                            <a:schemeClr val="tx1"/>
                          </a:solidFill>
                          <a:latin typeface="Calibri" panose="020F0502020204030204" pitchFamily="34" charset="0"/>
                          <a:cs typeface="Calibri" panose="020F0502020204030204" pitchFamily="34" charset="0"/>
                        </a:rPr>
                        <a:t>nghề</a:t>
                      </a:r>
                      <a:endParaRPr lang="en-US" sz="1200" dirty="0">
                        <a:solidFill>
                          <a:schemeClr val="tx1"/>
                        </a:solidFill>
                        <a:latin typeface="Calibri" panose="020F0502020204030204" pitchFamily="34" charset="0"/>
                        <a:cs typeface="Calibri" panose="020F0502020204030204" pitchFamily="34" charset="0"/>
                      </a:endParaRPr>
                    </a:p>
                    <a:p>
                      <a:r>
                        <a:rPr lang="en-US" sz="1100" b="0" dirty="0" err="1">
                          <a:solidFill>
                            <a:schemeClr val="tx1"/>
                          </a:solidFill>
                          <a:latin typeface="Calibri" panose="020F0502020204030204" pitchFamily="34" charset="0"/>
                          <a:cs typeface="Calibri" panose="020F0502020204030204" pitchFamily="34" charset="0"/>
                        </a:rPr>
                        <a:t>Tên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nghề</a:t>
                      </a:r>
                      <a:endParaRPr lang="en-US" sz="1100" b="0" dirty="0">
                        <a:solidFill>
                          <a:schemeClr val="tx1"/>
                        </a:solidFill>
                        <a:latin typeface="Calibri" panose="020F0502020204030204" pitchFamily="34" charset="0"/>
                        <a:cs typeface="Calibri" panose="020F0502020204030204" pitchFamily="34" charset="0"/>
                      </a:endParaRPr>
                    </a:p>
                    <a:p>
                      <a:r>
                        <a:rPr lang="en-US" sz="1100" b="0" dirty="0" err="1">
                          <a:solidFill>
                            <a:schemeClr val="tx1"/>
                          </a:solidFill>
                          <a:latin typeface="Calibri" panose="020F0502020204030204" pitchFamily="34" charset="0"/>
                          <a:cs typeface="Calibri" panose="020F0502020204030204" pitchFamily="34" charset="0"/>
                        </a:rPr>
                        <a:t>Mô</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tả</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nghề</a:t>
                      </a:r>
                      <a:endParaRPr lang="en-US" sz="1100" b="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r>
                        <a:rPr lang="en-US" sz="1200" dirty="0" err="1">
                          <a:solidFill>
                            <a:schemeClr val="tx1"/>
                          </a:solidFill>
                          <a:latin typeface="Calibri" panose="020F0502020204030204" pitchFamily="34" charset="0"/>
                          <a:cs typeface="Calibri" panose="020F0502020204030204" pitchFamily="34" charset="0"/>
                        </a:rPr>
                        <a:t>Phiếu</a:t>
                      </a:r>
                      <a:r>
                        <a:rPr lang="en-US" sz="1200" dirty="0">
                          <a:solidFill>
                            <a:schemeClr val="tx1"/>
                          </a:solidFill>
                          <a:latin typeface="Calibri" panose="020F0502020204030204" pitchFamily="34" charset="0"/>
                          <a:cs typeface="Calibri" panose="020F0502020204030204" pitchFamily="34" charset="0"/>
                        </a:rPr>
                        <a:t> </a:t>
                      </a:r>
                      <a:r>
                        <a:rPr lang="en-US" sz="1200" dirty="0" err="1">
                          <a:solidFill>
                            <a:schemeClr val="tx1"/>
                          </a:solidFill>
                          <a:latin typeface="Calibri" panose="020F0502020204030204" pitchFamily="34" charset="0"/>
                          <a:cs typeface="Calibri" panose="020F0502020204030204" pitchFamily="34" charset="0"/>
                        </a:rPr>
                        <a:t>phân</a:t>
                      </a:r>
                      <a:r>
                        <a:rPr lang="en-US" sz="1200" dirty="0">
                          <a:solidFill>
                            <a:schemeClr val="tx1"/>
                          </a:solidFill>
                          <a:latin typeface="Calibri" panose="020F0502020204030204" pitchFamily="34" charset="0"/>
                          <a:cs typeface="Calibri" panose="020F0502020204030204" pitchFamily="34" charset="0"/>
                        </a:rPr>
                        <a:t> </a:t>
                      </a:r>
                      <a:r>
                        <a:rPr lang="en-US" sz="1200" dirty="0" err="1">
                          <a:solidFill>
                            <a:schemeClr val="tx1"/>
                          </a:solidFill>
                          <a:latin typeface="Calibri" panose="020F0502020204030204" pitchFamily="34" charset="0"/>
                          <a:cs typeface="Calibri" panose="020F0502020204030204" pitchFamily="34" charset="0"/>
                        </a:rPr>
                        <a:t>tích</a:t>
                      </a:r>
                      <a:r>
                        <a:rPr lang="en-US" sz="1200" dirty="0">
                          <a:solidFill>
                            <a:schemeClr val="tx1"/>
                          </a:solidFill>
                          <a:latin typeface="Calibri" panose="020F0502020204030204" pitchFamily="34" charset="0"/>
                          <a:cs typeface="Calibri" panose="020F0502020204030204" pitchFamily="34" charset="0"/>
                        </a:rPr>
                        <a:t> </a:t>
                      </a:r>
                      <a:r>
                        <a:rPr lang="en-US" sz="1200" dirty="0" err="1">
                          <a:solidFill>
                            <a:schemeClr val="tx1"/>
                          </a:solidFill>
                          <a:latin typeface="Calibri" panose="020F0502020204030204" pitchFamily="34" charset="0"/>
                          <a:cs typeface="Calibri" panose="020F0502020204030204" pitchFamily="34" charset="0"/>
                        </a:rPr>
                        <a:t>công</a:t>
                      </a:r>
                      <a:r>
                        <a:rPr lang="en-US" sz="1200" dirty="0">
                          <a:solidFill>
                            <a:schemeClr val="tx1"/>
                          </a:solidFill>
                          <a:latin typeface="Calibri" panose="020F0502020204030204" pitchFamily="34" charset="0"/>
                          <a:cs typeface="Calibri" panose="020F0502020204030204" pitchFamily="34" charset="0"/>
                        </a:rPr>
                        <a:t> </a:t>
                      </a:r>
                      <a:r>
                        <a:rPr lang="en-US" sz="1200" dirty="0" err="1">
                          <a:solidFill>
                            <a:schemeClr val="tx1"/>
                          </a:solidFill>
                          <a:latin typeface="Calibri" panose="020F0502020204030204" pitchFamily="34" charset="0"/>
                          <a:cs typeface="Calibri" panose="020F0502020204030204" pitchFamily="34" charset="0"/>
                        </a:rPr>
                        <a:t>việc</a:t>
                      </a:r>
                      <a:endParaRPr lang="en-US" sz="1200" dirty="0">
                        <a:solidFill>
                          <a:schemeClr val="tx1"/>
                        </a:solidFill>
                        <a:latin typeface="Calibri" panose="020F0502020204030204" pitchFamily="34" charset="0"/>
                        <a:cs typeface="Calibri" panose="020F0502020204030204" pitchFamily="34" charset="0"/>
                      </a:endParaRPr>
                    </a:p>
                    <a:p>
                      <a:endParaRPr lang="en-US" sz="1100" b="0" dirty="0">
                        <a:solidFill>
                          <a:schemeClr val="tx1"/>
                        </a:solidFill>
                        <a:latin typeface="Calibri" panose="020F0502020204030204" pitchFamily="34" charset="0"/>
                        <a:cs typeface="Calibri" panose="020F0502020204030204" pitchFamily="34" charset="0"/>
                      </a:endParaRPr>
                    </a:p>
                    <a:p>
                      <a:r>
                        <a:rPr lang="en-US" sz="1100" b="0" dirty="0" err="1">
                          <a:solidFill>
                            <a:schemeClr val="tx1"/>
                          </a:solidFill>
                          <a:latin typeface="Calibri" panose="020F0502020204030204" pitchFamily="34" charset="0"/>
                          <a:cs typeface="Calibri" panose="020F0502020204030204" pitchFamily="34" charset="0"/>
                        </a:rPr>
                        <a:t>Tên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công</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việc</a:t>
                      </a:r>
                      <a:r>
                        <a:rPr lang="en-US" sz="1100" b="0" dirty="0">
                          <a:solidFill>
                            <a:schemeClr val="tx1"/>
                          </a:solidFill>
                          <a:latin typeface="Calibri" panose="020F0502020204030204" pitchFamily="34" charset="0"/>
                          <a:cs typeface="Calibri" panose="020F0502020204030204" pitchFamily="34" charset="0"/>
                        </a:rPr>
                        <a:t> </a:t>
                      </a:r>
                    </a:p>
                    <a:p>
                      <a:r>
                        <a:rPr lang="en-US" sz="1100" b="0" dirty="0" err="1">
                          <a:solidFill>
                            <a:schemeClr val="tx1"/>
                          </a:solidFill>
                          <a:latin typeface="Calibri" panose="020F0502020204030204" pitchFamily="34" charset="0"/>
                          <a:cs typeface="Calibri" panose="020F0502020204030204" pitchFamily="34" charset="0"/>
                        </a:rPr>
                        <a:t>Mô</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tả</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công</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việc</a:t>
                      </a:r>
                      <a:r>
                        <a:rPr lang="en-US" sz="1100" b="0" dirty="0">
                          <a:solidFill>
                            <a:schemeClr val="tx1"/>
                          </a:solidFill>
                          <a:latin typeface="Calibri" panose="020F0502020204030204" pitchFamily="34" charset="0"/>
                          <a:cs typeface="Calibri" panose="020F0502020204030204" pitchFamily="34" charset="0"/>
                        </a:rPr>
                        <a:t> </a:t>
                      </a:r>
                    </a:p>
                    <a:p>
                      <a:endParaRPr lang="en-US" sz="1100" dirty="0">
                        <a:solidFill>
                          <a:schemeClr val="tx1"/>
                        </a:solidFill>
                        <a:latin typeface="Calibri" panose="020F0502020204030204" pitchFamily="34" charset="0"/>
                        <a:cs typeface="Calibri" panose="020F0502020204030204" pitchFamily="34" charset="0"/>
                      </a:endParaRPr>
                    </a:p>
                    <a:p>
                      <a:endParaRPr lang="en-US" sz="1100" dirty="0">
                        <a:solidFill>
                          <a:schemeClr val="tx1"/>
                        </a:solidFill>
                        <a:latin typeface="Calibri" panose="020F0502020204030204" pitchFamily="34" charset="0"/>
                        <a:cs typeface="Calibri" panose="020F0502020204030204" pitchFamily="34" charset="0"/>
                      </a:endParaRPr>
                    </a:p>
                    <a:p>
                      <a:endParaRPr lang="en-US" sz="1100" dirty="0">
                        <a:solidFill>
                          <a:schemeClr val="tx1"/>
                        </a:solidFill>
                        <a:latin typeface="Calibri" panose="020F0502020204030204" pitchFamily="34" charset="0"/>
                        <a:cs typeface="Calibri" panose="020F0502020204030204" pitchFamily="34" charset="0"/>
                      </a:endParaRPr>
                    </a:p>
                    <a:p>
                      <a:endParaRPr lang="en-US" sz="1100" dirty="0">
                        <a:solidFill>
                          <a:schemeClr val="tx1"/>
                        </a:solidFill>
                        <a:latin typeface="Calibri" panose="020F0502020204030204" pitchFamily="34" charset="0"/>
                        <a:cs typeface="Calibri" panose="020F0502020204030204" pitchFamily="34" charset="0"/>
                      </a:endParaRPr>
                    </a:p>
                    <a:p>
                      <a:endParaRPr lang="en-US" sz="1100" dirty="0">
                        <a:solidFill>
                          <a:schemeClr val="tx1"/>
                        </a:solidFill>
                        <a:latin typeface="Calibri" panose="020F0502020204030204" pitchFamily="34" charset="0"/>
                        <a:cs typeface="Calibri" panose="020F0502020204030204" pitchFamily="34" charset="0"/>
                      </a:endParaRPr>
                    </a:p>
                    <a:p>
                      <a:endParaRPr lang="en-US" sz="1100" dirty="0">
                        <a:solidFill>
                          <a:schemeClr val="tx1"/>
                        </a:solidFill>
                        <a:latin typeface="Calibri" panose="020F0502020204030204" pitchFamily="34" charset="0"/>
                        <a:cs typeface="Calibri" panose="020F0502020204030204" pitchFamily="34" charset="0"/>
                      </a:endParaRPr>
                    </a:p>
                    <a:p>
                      <a:endParaRPr lang="en-US" sz="110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a:txBody>
                    <a:bodyPr/>
                    <a:lstStyle/>
                    <a:p>
                      <a:r>
                        <a:rPr lang="en-US" sz="1200" dirty="0" err="1">
                          <a:solidFill>
                            <a:schemeClr val="tx1"/>
                          </a:solidFill>
                          <a:latin typeface="Calibri" panose="020F0502020204030204" pitchFamily="34" charset="0"/>
                          <a:cs typeface="Calibri" panose="020F0502020204030204" pitchFamily="34" charset="0"/>
                        </a:rPr>
                        <a:t>Đơn</a:t>
                      </a:r>
                      <a:r>
                        <a:rPr lang="en-US" sz="1200" dirty="0">
                          <a:solidFill>
                            <a:schemeClr val="tx1"/>
                          </a:solidFill>
                          <a:latin typeface="Calibri" panose="020F0502020204030204" pitchFamily="34" charset="0"/>
                          <a:cs typeface="Calibri" panose="020F0502020204030204" pitchFamily="34" charset="0"/>
                        </a:rPr>
                        <a:t> </a:t>
                      </a:r>
                      <a:r>
                        <a:rPr lang="en-US" sz="1200" dirty="0" err="1">
                          <a:solidFill>
                            <a:schemeClr val="tx1"/>
                          </a:solidFill>
                          <a:latin typeface="Calibri" panose="020F0502020204030204" pitchFamily="34" charset="0"/>
                          <a:cs typeface="Calibri" panose="020F0502020204030204" pitchFamily="34" charset="0"/>
                        </a:rPr>
                        <a:t>vị</a:t>
                      </a:r>
                      <a:r>
                        <a:rPr lang="en-US" sz="1200" dirty="0">
                          <a:solidFill>
                            <a:schemeClr val="tx1"/>
                          </a:solidFill>
                          <a:latin typeface="Calibri" panose="020F0502020204030204" pitchFamily="34" charset="0"/>
                          <a:cs typeface="Calibri" panose="020F0502020204030204" pitchFamily="34" charset="0"/>
                        </a:rPr>
                        <a:t> </a:t>
                      </a:r>
                      <a:r>
                        <a:rPr lang="en-US" sz="1200" dirty="0" err="1">
                          <a:solidFill>
                            <a:schemeClr val="tx1"/>
                          </a:solidFill>
                          <a:latin typeface="Calibri" panose="020F0502020204030204" pitchFamily="34" charset="0"/>
                          <a:cs typeface="Calibri" panose="020F0502020204030204" pitchFamily="34" charset="0"/>
                        </a:rPr>
                        <a:t>năng</a:t>
                      </a:r>
                      <a:r>
                        <a:rPr lang="en-US" sz="1200" dirty="0">
                          <a:solidFill>
                            <a:schemeClr val="tx1"/>
                          </a:solidFill>
                          <a:latin typeface="Calibri" panose="020F0502020204030204" pitchFamily="34" charset="0"/>
                          <a:cs typeface="Calibri" panose="020F0502020204030204" pitchFamily="34" charset="0"/>
                        </a:rPr>
                        <a:t> </a:t>
                      </a:r>
                      <a:r>
                        <a:rPr lang="en-US" sz="1200" dirty="0" err="1">
                          <a:solidFill>
                            <a:schemeClr val="tx1"/>
                          </a:solidFill>
                          <a:latin typeface="Calibri" panose="020F0502020204030204" pitchFamily="34" charset="0"/>
                          <a:cs typeface="Calibri" panose="020F0502020204030204" pitchFamily="34" charset="0"/>
                        </a:rPr>
                        <a:t>lực</a:t>
                      </a:r>
                      <a:r>
                        <a:rPr lang="en-US" sz="1200" dirty="0">
                          <a:solidFill>
                            <a:schemeClr val="tx1"/>
                          </a:solidFill>
                          <a:latin typeface="Calibri" panose="020F0502020204030204" pitchFamily="34" charset="0"/>
                          <a:cs typeface="Calibri" panose="020F0502020204030204" pitchFamily="34" charset="0"/>
                        </a:rPr>
                        <a:t> </a:t>
                      </a:r>
                    </a:p>
                    <a:p>
                      <a:endParaRPr lang="en-US" sz="1100" b="0" dirty="0">
                        <a:solidFill>
                          <a:schemeClr val="tx1"/>
                        </a:solidFill>
                        <a:latin typeface="Calibri" panose="020F0502020204030204" pitchFamily="34" charset="0"/>
                        <a:cs typeface="Calibri" panose="020F0502020204030204" pitchFamily="34" charset="0"/>
                      </a:endParaRPr>
                    </a:p>
                    <a:p>
                      <a:r>
                        <a:rPr lang="en-US" sz="1100" b="0" dirty="0">
                          <a:solidFill>
                            <a:schemeClr val="tx1"/>
                          </a:solidFill>
                          <a:latin typeface="Calibri" panose="020F0502020204030204" pitchFamily="34" charset="0"/>
                          <a:cs typeface="Calibri" panose="020F0502020204030204" pitchFamily="34" charset="0"/>
                        </a:rPr>
                        <a:t>1.Tên </a:t>
                      </a:r>
                      <a:r>
                        <a:rPr lang="en-US" sz="1100" b="0" dirty="0" err="1">
                          <a:solidFill>
                            <a:schemeClr val="tx1"/>
                          </a:solidFill>
                          <a:latin typeface="Calibri" panose="020F0502020204030204" pitchFamily="34" charset="0"/>
                          <a:cs typeface="Calibri" panose="020F0502020204030204" pitchFamily="34" charset="0"/>
                        </a:rPr>
                        <a:t>đơn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vị</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năng</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lực</a:t>
                      </a:r>
                      <a:endParaRPr lang="en-US" sz="1100" b="0" dirty="0">
                        <a:solidFill>
                          <a:schemeClr val="tx1"/>
                        </a:solidFill>
                        <a:latin typeface="Calibri" panose="020F0502020204030204" pitchFamily="34" charset="0"/>
                        <a:cs typeface="Calibri" panose="020F0502020204030204" pitchFamily="34" charset="0"/>
                      </a:endParaRPr>
                    </a:p>
                    <a:p>
                      <a:r>
                        <a:rPr lang="en-US" sz="1100" b="0" dirty="0">
                          <a:solidFill>
                            <a:schemeClr val="tx1"/>
                          </a:solidFill>
                          <a:latin typeface="Calibri" panose="020F0502020204030204" pitchFamily="34" charset="0"/>
                          <a:cs typeface="Calibri" panose="020F0502020204030204" pitchFamily="34" charset="0"/>
                        </a:rPr>
                        <a:t>2.Mô </a:t>
                      </a:r>
                      <a:r>
                        <a:rPr lang="en-US" sz="1100" b="0" dirty="0" err="1">
                          <a:solidFill>
                            <a:schemeClr val="tx1"/>
                          </a:solidFill>
                          <a:latin typeface="Calibri" panose="020F0502020204030204" pitchFamily="34" charset="0"/>
                          <a:cs typeface="Calibri" panose="020F0502020204030204" pitchFamily="34" charset="0"/>
                        </a:rPr>
                        <a:t>tả</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đơn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vị</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năng</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lực</a:t>
                      </a:r>
                      <a:endParaRPr lang="en-US" sz="1100" b="0" dirty="0">
                        <a:solidFill>
                          <a:schemeClr val="tx1"/>
                        </a:solidFill>
                        <a:latin typeface="Calibri" panose="020F0502020204030204" pitchFamily="34" charset="0"/>
                        <a:cs typeface="Calibri" panose="020F0502020204030204" pitchFamily="34" charset="0"/>
                      </a:endParaRPr>
                    </a:p>
                    <a:p>
                      <a:r>
                        <a:rPr lang="en-US" sz="1100" b="0" dirty="0">
                          <a:solidFill>
                            <a:schemeClr val="tx1"/>
                          </a:solidFill>
                          <a:latin typeface="Calibri" panose="020F0502020204030204" pitchFamily="34" charset="0"/>
                          <a:cs typeface="Calibri" panose="020F0502020204030204" pitchFamily="34" charset="0"/>
                        </a:rPr>
                        <a:t>3. </a:t>
                      </a:r>
                      <a:r>
                        <a:rPr lang="en-US" sz="1100" b="0" dirty="0" err="1">
                          <a:solidFill>
                            <a:schemeClr val="tx1"/>
                          </a:solidFill>
                          <a:latin typeface="Calibri" panose="020F0502020204030204" pitchFamily="34" charset="0"/>
                          <a:cs typeface="Calibri" panose="020F0502020204030204" pitchFamily="34" charset="0"/>
                        </a:rPr>
                        <a:t>Phạm</a:t>
                      </a:r>
                      <a:r>
                        <a:rPr lang="en-US" sz="1100" b="0" dirty="0">
                          <a:solidFill>
                            <a:schemeClr val="tx1"/>
                          </a:solidFill>
                          <a:latin typeface="Calibri" panose="020F0502020204030204" pitchFamily="34" charset="0"/>
                          <a:cs typeface="Calibri" panose="020F0502020204030204" pitchFamily="34" charset="0"/>
                        </a:rPr>
                        <a:t> vi </a:t>
                      </a:r>
                      <a:r>
                        <a:rPr lang="en-US" sz="1100" b="0" dirty="0" err="1">
                          <a:solidFill>
                            <a:schemeClr val="tx1"/>
                          </a:solidFill>
                          <a:latin typeface="Calibri" panose="020F0502020204030204" pitchFamily="34" charset="0"/>
                          <a:cs typeface="Calibri" panose="020F0502020204030204" pitchFamily="34" charset="0"/>
                        </a:rPr>
                        <a:t>áp</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dụng</a:t>
                      </a:r>
                      <a:endParaRPr lang="en-US" sz="1100" b="0" dirty="0">
                        <a:solidFill>
                          <a:schemeClr val="tx1"/>
                        </a:solidFill>
                        <a:latin typeface="Calibri" panose="020F0502020204030204" pitchFamily="34" charset="0"/>
                        <a:cs typeface="Calibri" panose="020F0502020204030204" pitchFamily="34" charset="0"/>
                      </a:endParaRPr>
                    </a:p>
                    <a:p>
                      <a:r>
                        <a:rPr lang="en-US" sz="1100" b="0" dirty="0">
                          <a:solidFill>
                            <a:schemeClr val="tx1"/>
                          </a:solidFill>
                          <a:latin typeface="Calibri" panose="020F0502020204030204" pitchFamily="34" charset="0"/>
                          <a:cs typeface="Calibri" panose="020F0502020204030204" pitchFamily="34" charset="0"/>
                        </a:rPr>
                        <a:t>4.Năng </a:t>
                      </a:r>
                      <a:r>
                        <a:rPr lang="en-US" sz="1100" b="0" dirty="0" err="1">
                          <a:solidFill>
                            <a:schemeClr val="tx1"/>
                          </a:solidFill>
                          <a:latin typeface="Calibri" panose="020F0502020204030204" pitchFamily="34" charset="0"/>
                          <a:cs typeface="Calibri" panose="020F0502020204030204" pitchFamily="34" charset="0"/>
                        </a:rPr>
                        <a:t>lực</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thành</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phần</a:t>
                      </a:r>
                      <a:r>
                        <a:rPr lang="en-US" sz="1100" b="0" dirty="0">
                          <a:solidFill>
                            <a:schemeClr val="tx1"/>
                          </a:solidFill>
                          <a:latin typeface="Calibri" panose="020F0502020204030204" pitchFamily="34" charset="0"/>
                          <a:cs typeface="Calibri" panose="020F0502020204030204" pitchFamily="34" charset="0"/>
                        </a:rPr>
                        <a:t> – </a:t>
                      </a:r>
                      <a:r>
                        <a:rPr lang="en-US" sz="1100" b="0" dirty="0" err="1">
                          <a:solidFill>
                            <a:schemeClr val="tx1"/>
                          </a:solidFill>
                          <a:latin typeface="Calibri" panose="020F0502020204030204" pitchFamily="34" charset="0"/>
                          <a:cs typeface="Calibri" panose="020F0502020204030204" pitchFamily="34" charset="0"/>
                        </a:rPr>
                        <a:t>Tiêu</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chí</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thực</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hiện</a:t>
                      </a:r>
                      <a:endParaRPr lang="en-US" sz="1100" b="0" dirty="0">
                        <a:solidFill>
                          <a:schemeClr val="tx1"/>
                        </a:solidFill>
                        <a:latin typeface="Calibri" panose="020F0502020204030204" pitchFamily="34" charset="0"/>
                        <a:cs typeface="Calibri" panose="020F0502020204030204" pitchFamily="34" charset="0"/>
                      </a:endParaRPr>
                    </a:p>
                    <a:p>
                      <a:endParaRPr lang="en-US" sz="1100" b="0" dirty="0">
                        <a:solidFill>
                          <a:schemeClr val="tx1"/>
                        </a:solidFill>
                        <a:latin typeface="Calibri" panose="020F0502020204030204" pitchFamily="34" charset="0"/>
                        <a:cs typeface="Calibri" panose="020F0502020204030204" pitchFamily="34" charset="0"/>
                      </a:endParaRPr>
                    </a:p>
                    <a:p>
                      <a:endParaRPr lang="en-US" sz="1100" b="0" dirty="0">
                        <a:solidFill>
                          <a:schemeClr val="tx1"/>
                        </a:solidFill>
                        <a:latin typeface="Calibri" panose="020F0502020204030204" pitchFamily="34" charset="0"/>
                        <a:cs typeface="Calibri" panose="020F0502020204030204" pitchFamily="34" charset="0"/>
                      </a:endParaRPr>
                    </a:p>
                    <a:p>
                      <a:endParaRPr lang="en-US" sz="1100" b="0" dirty="0">
                        <a:solidFill>
                          <a:schemeClr val="tx1"/>
                        </a:solidFill>
                        <a:latin typeface="Calibri" panose="020F0502020204030204" pitchFamily="34" charset="0"/>
                        <a:cs typeface="Calibri" panose="020F0502020204030204" pitchFamily="34" charset="0"/>
                      </a:endParaRPr>
                    </a:p>
                    <a:p>
                      <a:endParaRPr lang="en-US" sz="1100" b="0" dirty="0">
                        <a:solidFill>
                          <a:schemeClr val="tx1"/>
                        </a:solidFill>
                        <a:latin typeface="Calibri" panose="020F0502020204030204" pitchFamily="34" charset="0"/>
                        <a:cs typeface="Calibri" panose="020F0502020204030204" pitchFamily="34" charset="0"/>
                      </a:endParaRPr>
                    </a:p>
                    <a:p>
                      <a:endParaRPr lang="en-US" sz="1100" b="0" dirty="0">
                        <a:solidFill>
                          <a:schemeClr val="tx1"/>
                        </a:solidFill>
                        <a:latin typeface="Calibri" panose="020F0502020204030204" pitchFamily="34" charset="0"/>
                        <a:cs typeface="Calibri" panose="020F0502020204030204" pitchFamily="34" charset="0"/>
                      </a:endParaRPr>
                    </a:p>
                    <a:p>
                      <a:endParaRPr lang="en-US" sz="1100" b="0" dirty="0">
                        <a:solidFill>
                          <a:schemeClr val="tx1"/>
                        </a:solidFill>
                        <a:latin typeface="Calibri" panose="020F0502020204030204" pitchFamily="34" charset="0"/>
                        <a:cs typeface="Calibri" panose="020F0502020204030204" pitchFamily="34" charset="0"/>
                      </a:endParaRPr>
                    </a:p>
                    <a:p>
                      <a:endParaRPr lang="en-US" sz="1100" b="0" dirty="0">
                        <a:solidFill>
                          <a:schemeClr val="tx1"/>
                        </a:solidFill>
                        <a:latin typeface="Calibri" panose="020F0502020204030204" pitchFamily="34" charset="0"/>
                        <a:cs typeface="Calibri" panose="020F0502020204030204" pitchFamily="34" charset="0"/>
                      </a:endParaRPr>
                    </a:p>
                    <a:p>
                      <a:r>
                        <a:rPr lang="en-US" sz="1100" b="0" dirty="0">
                          <a:solidFill>
                            <a:schemeClr val="tx1"/>
                          </a:solidFill>
                          <a:latin typeface="Calibri" panose="020F0502020204030204" pitchFamily="34" charset="0"/>
                          <a:cs typeface="Calibri" panose="020F0502020204030204" pitchFamily="34" charset="0"/>
                        </a:rPr>
                        <a:t>5.Kiến </a:t>
                      </a:r>
                      <a:r>
                        <a:rPr lang="en-US" sz="1100" b="0" dirty="0" err="1">
                          <a:solidFill>
                            <a:schemeClr val="tx1"/>
                          </a:solidFill>
                          <a:latin typeface="Calibri" panose="020F0502020204030204" pitchFamily="34" charset="0"/>
                          <a:cs typeface="Calibri" panose="020F0502020204030204" pitchFamily="34" charset="0"/>
                        </a:rPr>
                        <a:t>thức-Kĩ</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năng</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thiết</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yếu</a:t>
                      </a:r>
                      <a:endParaRPr lang="en-US" sz="1100" b="0" dirty="0">
                        <a:solidFill>
                          <a:schemeClr val="tx1"/>
                        </a:solidFill>
                        <a:latin typeface="Calibri" panose="020F0502020204030204" pitchFamily="34" charset="0"/>
                        <a:cs typeface="Calibri" panose="020F0502020204030204" pitchFamily="34" charset="0"/>
                      </a:endParaRPr>
                    </a:p>
                    <a:p>
                      <a:r>
                        <a:rPr lang="en-US" sz="1100" b="0" dirty="0">
                          <a:solidFill>
                            <a:schemeClr val="tx1"/>
                          </a:solidFill>
                          <a:latin typeface="Calibri" panose="020F0502020204030204" pitchFamily="34" charset="0"/>
                          <a:cs typeface="Calibri" panose="020F0502020204030204" pitchFamily="34" charset="0"/>
                        </a:rPr>
                        <a:t>6.Điều </a:t>
                      </a:r>
                      <a:r>
                        <a:rPr lang="en-US" sz="1100" b="0" dirty="0" err="1">
                          <a:solidFill>
                            <a:schemeClr val="tx1"/>
                          </a:solidFill>
                          <a:latin typeface="Calibri" panose="020F0502020204030204" pitchFamily="34" charset="0"/>
                          <a:cs typeface="Calibri" panose="020F0502020204030204" pitchFamily="34" charset="0"/>
                        </a:rPr>
                        <a:t>kiện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thực</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hiện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công</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việc</a:t>
                      </a:r>
                      <a:endParaRPr lang="en-US" sz="1100" b="0" dirty="0">
                        <a:solidFill>
                          <a:schemeClr val="tx1"/>
                        </a:solidFill>
                        <a:latin typeface="Calibri" panose="020F0502020204030204" pitchFamily="34" charset="0"/>
                        <a:cs typeface="Calibri" panose="020F0502020204030204" pitchFamily="34" charset="0"/>
                      </a:endParaRPr>
                    </a:p>
                    <a:p>
                      <a:r>
                        <a:rPr lang="en-US" sz="1100" b="0" dirty="0">
                          <a:solidFill>
                            <a:schemeClr val="tx1"/>
                          </a:solidFill>
                          <a:latin typeface="Calibri" panose="020F0502020204030204" pitchFamily="34" charset="0"/>
                          <a:cs typeface="Calibri" panose="020F0502020204030204" pitchFamily="34" charset="0"/>
                        </a:rPr>
                        <a:t>7.Phạm vi </a:t>
                      </a:r>
                      <a:r>
                        <a:rPr lang="en-US" sz="1100" b="0" dirty="0" err="1">
                          <a:solidFill>
                            <a:schemeClr val="tx1"/>
                          </a:solidFill>
                          <a:latin typeface="Calibri" panose="020F0502020204030204" pitchFamily="34" charset="0"/>
                          <a:cs typeface="Calibri" panose="020F0502020204030204" pitchFamily="34" charset="0"/>
                        </a:rPr>
                        <a:t>thay</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đổi</a:t>
                      </a:r>
                      <a:endParaRPr lang="en-US" sz="1100" b="0" dirty="0">
                        <a:solidFill>
                          <a:schemeClr val="tx1"/>
                        </a:solidFill>
                        <a:latin typeface="Calibri" panose="020F0502020204030204" pitchFamily="34" charset="0"/>
                        <a:cs typeface="Calibri" panose="020F0502020204030204" pitchFamily="34" charset="0"/>
                      </a:endParaRPr>
                    </a:p>
                    <a:p>
                      <a:r>
                        <a:rPr lang="en-US" sz="1100" b="0" dirty="0">
                          <a:solidFill>
                            <a:schemeClr val="tx1"/>
                          </a:solidFill>
                          <a:latin typeface="Calibri" panose="020F0502020204030204" pitchFamily="34" charset="0"/>
                          <a:cs typeface="Calibri" panose="020F0502020204030204" pitchFamily="34" charset="0"/>
                        </a:rPr>
                        <a:t>8.Hướng </a:t>
                      </a:r>
                      <a:r>
                        <a:rPr lang="en-US" sz="1100" b="0" dirty="0" err="1">
                          <a:solidFill>
                            <a:schemeClr val="tx1"/>
                          </a:solidFill>
                          <a:latin typeface="Calibri" panose="020F0502020204030204" pitchFamily="34" charset="0"/>
                          <a:cs typeface="Calibri" panose="020F0502020204030204" pitchFamily="34" charset="0"/>
                        </a:rPr>
                        <a:t>dẫn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đánh</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giá</a:t>
                      </a:r>
                      <a:endParaRPr lang="en-US" sz="1100" b="0" dirty="0">
                        <a:solidFill>
                          <a:schemeClr val="tx1"/>
                        </a:solidFill>
                        <a:latin typeface="Calibri" panose="020F0502020204030204" pitchFamily="34" charset="0"/>
                        <a:cs typeface="Calibri" panose="020F0502020204030204" pitchFamily="34" charset="0"/>
                      </a:endParaRPr>
                    </a:p>
                    <a:p>
                      <a:endParaRPr lang="en-US" sz="1100" b="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21446131"/>
                  </a:ext>
                </a:extLst>
              </a:tr>
              <a:tr h="335559">
                <a:tc gridSpan="4">
                  <a:txBody>
                    <a:bodyPr/>
                    <a:lstStyle/>
                    <a:p>
                      <a:pPr algn="ctr"/>
                      <a:r>
                        <a:rPr lang="en-US" sz="1800" b="1" dirty="0" err="1">
                          <a:solidFill>
                            <a:srgbClr val="0070C0"/>
                          </a:solidFill>
                          <a:latin typeface="Calibri" panose="020F0502020204030204" pitchFamily="34" charset="0"/>
                          <a:cs typeface="Calibri" panose="020F0502020204030204" pitchFamily="34" charset="0"/>
                        </a:rPr>
                        <a:t>Tiêu</a:t>
                      </a:r>
                      <a:r>
                        <a:rPr lang="en-US" sz="1800" b="1" dirty="0">
                          <a:solidFill>
                            <a:srgbClr val="0070C0"/>
                          </a:solidFill>
                          <a:latin typeface="Calibri" panose="020F0502020204030204" pitchFamily="34" charset="0"/>
                          <a:cs typeface="Calibri" panose="020F0502020204030204" pitchFamily="34" charset="0"/>
                        </a:rPr>
                        <a:t> </a:t>
                      </a:r>
                      <a:r>
                        <a:rPr lang="en-US" sz="1800" b="1" dirty="0" err="1">
                          <a:solidFill>
                            <a:srgbClr val="0070C0"/>
                          </a:solidFill>
                          <a:latin typeface="Calibri" panose="020F0502020204030204" pitchFamily="34" charset="0"/>
                          <a:cs typeface="Calibri" panose="020F0502020204030204" pitchFamily="34" charset="0"/>
                        </a:rPr>
                        <a:t>chuẩn</a:t>
                      </a:r>
                      <a:r>
                        <a:rPr lang="en-US" sz="1800" b="1" dirty="0">
                          <a:solidFill>
                            <a:srgbClr val="0070C0"/>
                          </a:solidFill>
                          <a:latin typeface="Calibri" panose="020F0502020204030204" pitchFamily="34" charset="0"/>
                          <a:cs typeface="Calibri" panose="020F0502020204030204" pitchFamily="34" charset="0"/>
                        </a:rPr>
                        <a:t> </a:t>
                      </a:r>
                      <a:r>
                        <a:rPr lang="en-US" sz="1800" b="1" dirty="0" err="1">
                          <a:solidFill>
                            <a:srgbClr val="0070C0"/>
                          </a:solidFill>
                          <a:latin typeface="Calibri" panose="020F0502020204030204" pitchFamily="34" charset="0"/>
                          <a:cs typeface="Calibri" panose="020F0502020204030204" pitchFamily="34" charset="0"/>
                        </a:rPr>
                        <a:t>kĩ</a:t>
                      </a:r>
                      <a:r>
                        <a:rPr lang="en-US" sz="1800" b="1" dirty="0">
                          <a:solidFill>
                            <a:srgbClr val="0070C0"/>
                          </a:solidFill>
                          <a:latin typeface="Calibri" panose="020F0502020204030204" pitchFamily="34" charset="0"/>
                          <a:cs typeface="Calibri" panose="020F0502020204030204" pitchFamily="34" charset="0"/>
                        </a:rPr>
                        <a:t> </a:t>
                      </a:r>
                      <a:r>
                        <a:rPr lang="en-US" sz="1800" b="1" dirty="0" err="1">
                          <a:solidFill>
                            <a:srgbClr val="0070C0"/>
                          </a:solidFill>
                          <a:latin typeface="Calibri" panose="020F0502020204030204" pitchFamily="34" charset="0"/>
                          <a:cs typeface="Calibri" panose="020F0502020204030204" pitchFamily="34" charset="0"/>
                        </a:rPr>
                        <a:t>năng</a:t>
                      </a:r>
                      <a:r>
                        <a:rPr lang="en-US" sz="1800" b="1" dirty="0">
                          <a:solidFill>
                            <a:srgbClr val="0070C0"/>
                          </a:solidFill>
                          <a:latin typeface="Calibri" panose="020F0502020204030204" pitchFamily="34" charset="0"/>
                          <a:cs typeface="Calibri" panose="020F0502020204030204" pitchFamily="34" charset="0"/>
                        </a:rPr>
                        <a:t> </a:t>
                      </a:r>
                      <a:r>
                        <a:rPr lang="en-US" sz="1800" b="1" dirty="0" err="1">
                          <a:solidFill>
                            <a:srgbClr val="0070C0"/>
                          </a:solidFill>
                          <a:latin typeface="Calibri" panose="020F0502020204030204" pitchFamily="34" charset="0"/>
                          <a:cs typeface="Calibri" panose="020F0502020204030204" pitchFamily="34" charset="0"/>
                        </a:rPr>
                        <a:t>nghề</a:t>
                      </a:r>
                      <a:r>
                        <a:rPr lang="en-US" sz="1800" b="1" dirty="0">
                          <a:solidFill>
                            <a:srgbClr val="0070C0"/>
                          </a:solidFill>
                          <a:latin typeface="Calibri" panose="020F0502020204030204" pitchFamily="34" charset="0"/>
                          <a:cs typeface="Calibri" panose="020F050202020403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h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34129583"/>
                  </a:ext>
                </a:extLst>
              </a:tr>
              <a:tr h="536895">
                <a:tc gridSpan="2">
                  <a:txBody>
                    <a:bodyPr/>
                    <a:lstStyle/>
                    <a:p>
                      <a:pPr marL="0" lvl="0" indent="0">
                        <a:buNone/>
                      </a:pPr>
                      <a:r>
                        <a:rPr lang="en-US" sz="1100" kern="1200" dirty="0">
                          <a:solidFill>
                            <a:schemeClr val="dk1"/>
                          </a:solidFill>
                          <a:effectLst/>
                          <a:latin typeface="Calibri" panose="020F0502020204030204" pitchFamily="34" charset="0"/>
                          <a:ea typeface="+mn-ea"/>
                          <a:cs typeface="Calibri" panose="020F0502020204030204" pitchFamily="34" charset="0"/>
                        </a:rPr>
                        <a:t>1) </a:t>
                      </a:r>
                      <a:r>
                        <a:rPr lang="en-US" sz="1100" kern="1200" dirty="0" err="1">
                          <a:solidFill>
                            <a:schemeClr val="dk1"/>
                          </a:solidFill>
                          <a:effectLst/>
                          <a:latin typeface="Calibri" panose="020F0502020204030204" pitchFamily="34" charset="0"/>
                          <a:ea typeface="+mn-ea"/>
                          <a:cs typeface="Calibri" panose="020F0502020204030204" pitchFamily="34" charset="0"/>
                        </a:rPr>
                        <a:t>Mô</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tả</a:t>
                      </a:r>
                      <a:r>
                        <a:rPr lang="en-US" sz="1100" kern="1200" dirty="0">
                          <a:solidFill>
                            <a:schemeClr val="dk1"/>
                          </a:solidFill>
                          <a:effectLst/>
                          <a:latin typeface="Calibri" panose="020F0502020204030204" pitchFamily="34" charset="0"/>
                          <a:ea typeface="+mn-ea"/>
                          <a:cs typeface="Calibri" panose="020F0502020204030204" pitchFamily="34" charset="0"/>
                        </a:rPr>
                        <a:t> nghề: </a:t>
                      </a:r>
                      <a:r>
                        <a:rPr lang="en-US" sz="1100" kern="1200" dirty="0" err="1">
                          <a:solidFill>
                            <a:schemeClr val="dk1"/>
                          </a:solidFill>
                          <a:effectLst/>
                          <a:latin typeface="Calibri" panose="020F0502020204030204" pitchFamily="34" charset="0"/>
                          <a:ea typeface="+mn-ea"/>
                          <a:cs typeface="Calibri" panose="020F0502020204030204" pitchFamily="34" charset="0"/>
                        </a:rPr>
                        <a:t>Nêu</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ngắn</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gọn</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hoạt</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động</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điều</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kiện</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và</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kết</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quả</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hoạt</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động</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của</a:t>
                      </a:r>
                      <a:r>
                        <a:rPr lang="en-US" sz="1100" kern="1200" dirty="0">
                          <a:solidFill>
                            <a:schemeClr val="dk1"/>
                          </a:solidFill>
                          <a:effectLst/>
                          <a:latin typeface="Calibri" panose="020F0502020204030204" pitchFamily="34" charset="0"/>
                          <a:ea typeface="+mn-ea"/>
                          <a:cs typeface="Calibri" panose="020F0502020204030204" pitchFamily="34" charset="0"/>
                        </a:rPr>
                        <a:t> nghề; </a:t>
                      </a:r>
                      <a:r>
                        <a:rPr lang="en-US" sz="1100" kern="1200" dirty="0" err="1">
                          <a:solidFill>
                            <a:schemeClr val="dk1"/>
                          </a:solidFill>
                          <a:effectLst/>
                          <a:latin typeface="Calibri" panose="020F0502020204030204" pitchFamily="34" charset="0"/>
                          <a:ea typeface="+mn-ea"/>
                          <a:cs typeface="Calibri" panose="020F0502020204030204" pitchFamily="34" charset="0"/>
                        </a:rPr>
                        <a:t>các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vị</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trí</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việc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làm</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và</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công</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việc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chính</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cần</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phải</a:t>
                      </a:r>
                      <a:r>
                        <a:rPr lang="en-US" sz="1100" kern="1200" dirty="0">
                          <a:solidFill>
                            <a:schemeClr val="dk1"/>
                          </a:solidFill>
                          <a:effectLst/>
                          <a:latin typeface="Calibri" panose="020F0502020204030204" pitchFamily="34" charset="0"/>
                          <a:ea typeface="+mn-ea"/>
                          <a:cs typeface="Calibri" panose="020F0502020204030204" pitchFamily="34" charset="0"/>
                        </a:rPr>
                        <a:t> thực </a:t>
                      </a:r>
                      <a:r>
                        <a:rPr lang="en-US" sz="1100" kern="1200" dirty="0" err="1">
                          <a:solidFill>
                            <a:schemeClr val="dk1"/>
                          </a:solidFill>
                          <a:effectLst/>
                          <a:latin typeface="Calibri" panose="020F0502020204030204" pitchFamily="34" charset="0"/>
                          <a:ea typeface="+mn-ea"/>
                          <a:cs typeface="Calibri" panose="020F0502020204030204" pitchFamily="34" charset="0"/>
                        </a:rPr>
                        <a:t>hiện</a:t>
                      </a:r>
                      <a:r>
                        <a:rPr lang="en-US" sz="1100" kern="1200" dirty="0">
                          <a:solidFill>
                            <a:schemeClr val="dk1"/>
                          </a:solidFill>
                          <a:effectLst/>
                          <a:latin typeface="Calibri" panose="020F0502020204030204" pitchFamily="34" charset="0"/>
                          <a:ea typeface="+mn-ea"/>
                          <a:cs typeface="Calibri" panose="020F0502020204030204" pitchFamily="34" charset="0"/>
                        </a:rPr>
                        <a:t>.</a:t>
                      </a:r>
                    </a:p>
                    <a:p>
                      <a:pPr lvl="0"/>
                      <a:r>
                        <a:rPr lang="en-US" sz="1100" kern="1200" dirty="0">
                          <a:solidFill>
                            <a:schemeClr val="dk1"/>
                          </a:solidFill>
                          <a:effectLst/>
                          <a:latin typeface="Calibri" panose="020F0502020204030204" pitchFamily="34" charset="0"/>
                          <a:ea typeface="+mn-ea"/>
                          <a:cs typeface="Calibri" panose="020F0502020204030204" pitchFamily="34" charset="0"/>
                        </a:rPr>
                        <a:t>2) Danh </a:t>
                      </a:r>
                      <a:r>
                        <a:rPr lang="en-US" sz="1100" kern="1200" dirty="0" err="1">
                          <a:solidFill>
                            <a:schemeClr val="dk1"/>
                          </a:solidFill>
                          <a:effectLst/>
                          <a:latin typeface="Calibri" panose="020F0502020204030204" pitchFamily="34" charset="0"/>
                          <a:ea typeface="+mn-ea"/>
                          <a:cs typeface="Calibri" panose="020F0502020204030204" pitchFamily="34" charset="0"/>
                        </a:rPr>
                        <a:t>mục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các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đơn</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vị</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năng</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lực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Liệt</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kê</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các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đơn</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vị</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năng</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lực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của</a:t>
                      </a:r>
                      <a:r>
                        <a:rPr lang="en-US" sz="1100" kern="1200" dirty="0">
                          <a:solidFill>
                            <a:schemeClr val="dk1"/>
                          </a:solidFill>
                          <a:effectLst/>
                          <a:latin typeface="Calibri" panose="020F0502020204030204" pitchFamily="34" charset="0"/>
                          <a:ea typeface="+mn-ea"/>
                          <a:cs typeface="Calibri" panose="020F0502020204030204" pitchFamily="34" charset="0"/>
                        </a:rPr>
                        <a:t> nghề;   </a:t>
                      </a:r>
                    </a:p>
                    <a:p>
                      <a:pPr lvl="0"/>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Danh</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mục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đơn</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vị</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năng</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lực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của</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từng</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vị</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trí</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việc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làm</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có</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trong</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nghề</a:t>
                      </a:r>
                      <a:r>
                        <a:rPr lang="en-US" sz="1100" kern="1200" dirty="0">
                          <a:solidFill>
                            <a:schemeClr val="dk1"/>
                          </a:solidFill>
                          <a:effectLst/>
                          <a:latin typeface="Calibri" panose="020F0502020204030204" pitchFamily="34" charset="0"/>
                          <a:ea typeface="+mn-ea"/>
                          <a:cs typeface="Calibri" panose="020F0502020204030204" pitchFamily="34" charset="0"/>
                        </a:rPr>
                        <a:t>.                                                                                                             3) </a:t>
                      </a:r>
                      <a:r>
                        <a:rPr lang="en-US" sz="1100" kern="1200" dirty="0" err="1">
                          <a:solidFill>
                            <a:schemeClr val="dk1"/>
                          </a:solidFill>
                          <a:effectLst/>
                          <a:latin typeface="Calibri" panose="020F0502020204030204" pitchFamily="34" charset="0"/>
                          <a:ea typeface="+mn-ea"/>
                          <a:cs typeface="Calibri" panose="020F0502020204030204" pitchFamily="34" charset="0"/>
                        </a:rPr>
                        <a:t>Bộ</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đơn</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vị</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năng</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lực</a:t>
                      </a:r>
                      <a:endParaRPr lang="en-US" sz="1100" kern="1200" dirty="0">
                        <a:solidFill>
                          <a:schemeClr val="dk1"/>
                        </a:solidFill>
                        <a:effectLst/>
                        <a:latin typeface="Calibri" panose="020F0502020204030204" pitchFamily="34" charset="0"/>
                        <a:ea typeface="+mn-ea"/>
                        <a:cs typeface="Calibri" panose="020F0502020204030204" pitchFamily="34" charset="0"/>
                      </a:endParaRPr>
                    </a:p>
                    <a:p>
                      <a:endParaRPr lang="en-US" sz="110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gridSpan="2">
                  <a:txBody>
                    <a:bodyPr/>
                    <a:lstStyle/>
                    <a:p>
                      <a:r>
                        <a:rPr lang="en-US" sz="1100" kern="1200" dirty="0">
                          <a:solidFill>
                            <a:schemeClr val="dk1"/>
                          </a:solidFill>
                          <a:effectLst/>
                          <a:latin typeface="Calibri" panose="020F0502020204030204" pitchFamily="34" charset="0"/>
                          <a:ea typeface="+mn-ea"/>
                          <a:cs typeface="Calibri" panose="020F0502020204030204" pitchFamily="34" charset="0"/>
                        </a:rPr>
                        <a:t>4) </a:t>
                      </a:r>
                      <a:r>
                        <a:rPr lang="en-US" sz="1100" kern="1200" dirty="0" err="1">
                          <a:solidFill>
                            <a:schemeClr val="dk1"/>
                          </a:solidFill>
                          <a:effectLst/>
                          <a:latin typeface="Calibri" panose="020F0502020204030204" pitchFamily="34" charset="0"/>
                          <a:ea typeface="+mn-ea"/>
                          <a:cs typeface="Calibri" panose="020F0502020204030204" pitchFamily="34" charset="0"/>
                        </a:rPr>
                        <a:t>Phụ</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lục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kèm</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theo</a:t>
                      </a:r>
                      <a:r>
                        <a:rPr lang="en-US" sz="1100" kern="1200" dirty="0">
                          <a:solidFill>
                            <a:schemeClr val="dk1"/>
                          </a:solidFill>
                          <a:effectLst/>
                          <a:latin typeface="Calibri" panose="020F0502020204030204" pitchFamily="34" charset="0"/>
                          <a:ea typeface="+mn-ea"/>
                          <a:cs typeface="Calibri" panose="020F0502020204030204" pitchFamily="34" charset="0"/>
                        </a:rPr>
                        <a:t>:</a:t>
                      </a:r>
                    </a:p>
                    <a:p>
                      <a:r>
                        <a:rPr lang="en-US" sz="1100" kern="1200" dirty="0" err="1">
                          <a:solidFill>
                            <a:schemeClr val="dk1"/>
                          </a:solidFill>
                          <a:effectLst/>
                          <a:latin typeface="Calibri" panose="020F0502020204030204" pitchFamily="34" charset="0"/>
                          <a:ea typeface="+mn-ea"/>
                          <a:cs typeface="Calibri" panose="020F0502020204030204" pitchFamily="34" charset="0"/>
                        </a:rPr>
                        <a:t>Phụ</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lục</a:t>
                      </a:r>
                      <a:r>
                        <a:rPr lang="en-US" sz="1100" kern="1200" dirty="0">
                          <a:solidFill>
                            <a:schemeClr val="dk1"/>
                          </a:solidFill>
                          <a:effectLst/>
                          <a:latin typeface="Calibri" panose="020F0502020204030204" pitchFamily="34" charset="0"/>
                          <a:ea typeface="+mn-ea"/>
                          <a:cs typeface="Calibri" panose="020F0502020204030204" pitchFamily="34" charset="0"/>
                        </a:rPr>
                        <a:t> 1: </a:t>
                      </a:r>
                      <a:r>
                        <a:rPr lang="en-US" sz="1100" kern="1200" dirty="0" err="1">
                          <a:solidFill>
                            <a:schemeClr val="dk1"/>
                          </a:solidFill>
                          <a:effectLst/>
                          <a:latin typeface="Calibri" panose="020F0502020204030204" pitchFamily="34" charset="0"/>
                          <a:ea typeface="+mn-ea"/>
                          <a:cs typeface="Calibri" panose="020F0502020204030204" pitchFamily="34" charset="0"/>
                        </a:rPr>
                        <a:t>Bảng</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tham</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chiếu</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Vị</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trí</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việc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làm</a:t>
                      </a:r>
                      <a:r>
                        <a:rPr lang="en-US" sz="1100" kern="1200" dirty="0">
                          <a:solidFill>
                            <a:schemeClr val="dk1"/>
                          </a:solidFill>
                          <a:effectLst/>
                          <a:latin typeface="Calibri" panose="020F0502020204030204" pitchFamily="34" charset="0"/>
                          <a:ea typeface="+mn-ea"/>
                          <a:cs typeface="Calibri" panose="020F0502020204030204" pitchFamily="34" charset="0"/>
                        </a:rPr>
                        <a:t> – </a:t>
                      </a:r>
                      <a:r>
                        <a:rPr lang="en-US" sz="1100" kern="1200" dirty="0" err="1">
                          <a:solidFill>
                            <a:schemeClr val="dk1"/>
                          </a:solidFill>
                          <a:effectLst/>
                          <a:latin typeface="Calibri" panose="020F0502020204030204" pitchFamily="34" charset="0"/>
                          <a:ea typeface="+mn-ea"/>
                          <a:cs typeface="Calibri" panose="020F0502020204030204" pitchFamily="34" charset="0"/>
                        </a:rPr>
                        <a:t>Công</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việc</a:t>
                      </a:r>
                      <a:endParaRPr lang="en-US" sz="1100" kern="1200" dirty="0">
                        <a:solidFill>
                          <a:schemeClr val="dk1"/>
                        </a:solidFill>
                        <a:effectLst/>
                        <a:latin typeface="Calibri" panose="020F0502020204030204" pitchFamily="34" charset="0"/>
                        <a:ea typeface="+mn-ea"/>
                        <a:cs typeface="Calibri" panose="020F0502020204030204" pitchFamily="34" charset="0"/>
                      </a:endParaRPr>
                    </a:p>
                    <a:p>
                      <a:r>
                        <a:rPr lang="en-US" sz="1100" kern="1200" dirty="0" err="1">
                          <a:solidFill>
                            <a:schemeClr val="dk1"/>
                          </a:solidFill>
                          <a:effectLst/>
                          <a:latin typeface="Calibri" panose="020F0502020204030204" pitchFamily="34" charset="0"/>
                          <a:ea typeface="+mn-ea"/>
                          <a:cs typeface="Calibri" panose="020F0502020204030204" pitchFamily="34" charset="0"/>
                        </a:rPr>
                        <a:t>Phụ</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lục</a:t>
                      </a:r>
                      <a:r>
                        <a:rPr lang="en-US" sz="1100" kern="1200" dirty="0">
                          <a:solidFill>
                            <a:schemeClr val="dk1"/>
                          </a:solidFill>
                          <a:effectLst/>
                          <a:latin typeface="Calibri" panose="020F0502020204030204" pitchFamily="34" charset="0"/>
                          <a:ea typeface="+mn-ea"/>
                          <a:cs typeface="Calibri" panose="020F0502020204030204" pitchFamily="34" charset="0"/>
                        </a:rPr>
                        <a:t> 2: </a:t>
                      </a:r>
                      <a:r>
                        <a:rPr lang="en-US" sz="1100" kern="1200" dirty="0" err="1">
                          <a:solidFill>
                            <a:schemeClr val="dk1"/>
                          </a:solidFill>
                          <a:effectLst/>
                          <a:latin typeface="Calibri" panose="020F0502020204030204" pitchFamily="34" charset="0"/>
                          <a:ea typeface="+mn-ea"/>
                          <a:cs typeface="Calibri" panose="020F0502020204030204" pitchFamily="34" charset="0"/>
                        </a:rPr>
                        <a:t>Bảng</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tham</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chiếu</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Bậc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trình</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độ</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kĩ</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năng</a:t>
                      </a:r>
                      <a:r>
                        <a:rPr lang="en-US" sz="1100" kern="1200" dirty="0">
                          <a:solidFill>
                            <a:schemeClr val="dk1"/>
                          </a:solidFill>
                          <a:effectLst/>
                          <a:latin typeface="Calibri" panose="020F0502020204030204" pitchFamily="34" charset="0"/>
                          <a:ea typeface="+mn-ea"/>
                          <a:cs typeface="Calibri" panose="020F0502020204030204" pitchFamily="34" charset="0"/>
                        </a:rPr>
                        <a:t> – </a:t>
                      </a:r>
                      <a:r>
                        <a:rPr lang="en-US" sz="1100" kern="1200" dirty="0" err="1">
                          <a:solidFill>
                            <a:schemeClr val="dk1"/>
                          </a:solidFill>
                          <a:effectLst/>
                          <a:latin typeface="Calibri" panose="020F0502020204030204" pitchFamily="34" charset="0"/>
                          <a:ea typeface="+mn-ea"/>
                          <a:cs typeface="Calibri" panose="020F0502020204030204" pitchFamily="34" charset="0"/>
                        </a:rPr>
                        <a:t>Vị</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trí</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việc</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làm</a:t>
                      </a:r>
                      <a:endParaRPr lang="en-US" sz="1100" kern="1200" dirty="0">
                        <a:solidFill>
                          <a:schemeClr val="dk1"/>
                        </a:solidFill>
                        <a:effectLst/>
                        <a:latin typeface="Calibri" panose="020F0502020204030204" pitchFamily="34" charset="0"/>
                        <a:ea typeface="+mn-ea"/>
                        <a:cs typeface="Calibri" panose="020F0502020204030204" pitchFamily="34" charset="0"/>
                      </a:endParaRPr>
                    </a:p>
                    <a:p>
                      <a:r>
                        <a:rPr lang="en-US" sz="1100" kern="1200" dirty="0" err="1">
                          <a:solidFill>
                            <a:schemeClr val="dk1"/>
                          </a:solidFill>
                          <a:effectLst/>
                          <a:latin typeface="Calibri" panose="020F0502020204030204" pitchFamily="34" charset="0"/>
                          <a:ea typeface="+mn-ea"/>
                          <a:cs typeface="Calibri" panose="020F0502020204030204" pitchFamily="34" charset="0"/>
                        </a:rPr>
                        <a:t>Phụ</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lục</a:t>
                      </a:r>
                      <a:r>
                        <a:rPr lang="en-US" sz="1100" kern="1200" dirty="0">
                          <a:solidFill>
                            <a:schemeClr val="dk1"/>
                          </a:solidFill>
                          <a:effectLst/>
                          <a:latin typeface="Calibri" panose="020F0502020204030204" pitchFamily="34" charset="0"/>
                          <a:ea typeface="+mn-ea"/>
                          <a:cs typeface="Calibri" panose="020F0502020204030204" pitchFamily="34" charset="0"/>
                        </a:rPr>
                        <a:t> 3: </a:t>
                      </a:r>
                      <a:r>
                        <a:rPr lang="en-US" sz="1100" kern="1200" dirty="0" err="1">
                          <a:solidFill>
                            <a:schemeClr val="dk1"/>
                          </a:solidFill>
                          <a:effectLst/>
                          <a:latin typeface="Calibri" panose="020F0502020204030204" pitchFamily="34" charset="0"/>
                          <a:ea typeface="+mn-ea"/>
                          <a:cs typeface="Calibri" panose="020F0502020204030204" pitchFamily="34" charset="0"/>
                        </a:rPr>
                        <a:t>Bộ</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phiếu</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phân</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tích</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nghề</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và</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phân</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tích</a:t>
                      </a:r>
                      <a:r>
                        <a:rPr lang="en-US" sz="1100" u="sng"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công</a:t>
                      </a:r>
                      <a:r>
                        <a:rPr lang="en-US" sz="1100" kern="1200" dirty="0">
                          <a:solidFill>
                            <a:schemeClr val="dk1"/>
                          </a:solidFill>
                          <a:effectLst/>
                          <a:latin typeface="Calibri" panose="020F0502020204030204" pitchFamily="34" charset="0"/>
                          <a:ea typeface="+mn-ea"/>
                          <a:cs typeface="Calibri" panose="020F0502020204030204" pitchFamily="34" charset="0"/>
                        </a:rPr>
                        <a:t> </a:t>
                      </a:r>
                      <a:r>
                        <a:rPr lang="en-US" sz="1100" kern="1200" dirty="0" err="1">
                          <a:solidFill>
                            <a:schemeClr val="dk1"/>
                          </a:solidFill>
                          <a:effectLst/>
                          <a:latin typeface="Calibri" panose="020F0502020204030204" pitchFamily="34" charset="0"/>
                          <a:ea typeface="+mn-ea"/>
                          <a:cs typeface="Calibri" panose="020F0502020204030204" pitchFamily="34" charset="0"/>
                        </a:rPr>
                        <a:t>việc</a:t>
                      </a:r>
                      <a:r>
                        <a:rPr lang="en-US" sz="1100" kern="1200" dirty="0">
                          <a:solidFill>
                            <a:schemeClr val="dk1"/>
                          </a:solidFill>
                          <a:effectLst/>
                          <a:latin typeface="Calibri" panose="020F0502020204030204" pitchFamily="34" charset="0"/>
                          <a:ea typeface="+mn-ea"/>
                          <a:cs typeface="Calibri" panose="020F0502020204030204" pitchFamily="34" charset="0"/>
                        </a:rPr>
                        <a:t> </a:t>
                      </a:r>
                    </a:p>
                    <a:p>
                      <a:endParaRPr lang="en-US" sz="1100"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1297152007"/>
                  </a:ext>
                </a:extLst>
              </a:tr>
            </a:tbl>
          </a:graphicData>
        </a:graphic>
      </p:graphicFrame>
      <p:graphicFrame>
        <p:nvGraphicFramePr>
          <p:cNvPr id="4" name="Diagram 3">
            <a:extLst>
              <a:ext uri="{FF2B5EF4-FFF2-40B4-BE49-F238E27FC236}">
                <a16:creationId xmlns:a16="http://schemas.microsoft.com/office/drawing/2014/main" id="{08A1CFA0-ECEE-4AF1-83FB-A2D17C0E3286}"/>
              </a:ext>
            </a:extLst>
          </p:cNvPr>
          <p:cNvGraphicFramePr/>
          <p:nvPr>
            <p:extLst>
              <p:ext uri="{D42A27DB-BD31-4B8C-83A1-F6EECF244321}">
                <p14:modId xmlns:p14="http://schemas.microsoft.com/office/powerpoint/2010/main" val="3303978777"/>
              </p:ext>
            </p:extLst>
          </p:nvPr>
        </p:nvGraphicFramePr>
        <p:xfrm>
          <a:off x="921695" y="2592378"/>
          <a:ext cx="4439176" cy="24131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Table 5">
            <a:extLst>
              <a:ext uri="{FF2B5EF4-FFF2-40B4-BE49-F238E27FC236}">
                <a16:creationId xmlns:a16="http://schemas.microsoft.com/office/drawing/2014/main" id="{52C1B9C0-25DB-4B0E-A15F-98A9D6B43B75}"/>
              </a:ext>
            </a:extLst>
          </p:cNvPr>
          <p:cNvGraphicFramePr>
            <a:graphicFrameLocks noGrp="1"/>
          </p:cNvGraphicFramePr>
          <p:nvPr>
            <p:extLst>
              <p:ext uri="{D42A27DB-BD31-4B8C-83A1-F6EECF244321}">
                <p14:modId xmlns:p14="http://schemas.microsoft.com/office/powerpoint/2010/main" val="1909755184"/>
              </p:ext>
            </p:extLst>
          </p:nvPr>
        </p:nvGraphicFramePr>
        <p:xfrm>
          <a:off x="5481867" y="2803943"/>
          <a:ext cx="3631765" cy="1295968"/>
        </p:xfrm>
        <a:graphic>
          <a:graphicData uri="http://schemas.openxmlformats.org/drawingml/2006/table">
            <a:tbl>
              <a:tblPr firstRow="1" bandRow="1">
                <a:tableStyleId>{5C22544A-7EE6-4342-B048-85BDC9FD1C3A}</a:tableStyleId>
              </a:tblPr>
              <a:tblGrid>
                <a:gridCol w="509408">
                  <a:extLst>
                    <a:ext uri="{9D8B030D-6E8A-4147-A177-3AD203B41FA5}">
                      <a16:colId xmlns:a16="http://schemas.microsoft.com/office/drawing/2014/main" val="3750054481"/>
                    </a:ext>
                  </a:extLst>
                </a:gridCol>
                <a:gridCol w="551973">
                  <a:extLst>
                    <a:ext uri="{9D8B030D-6E8A-4147-A177-3AD203B41FA5}">
                      <a16:colId xmlns:a16="http://schemas.microsoft.com/office/drawing/2014/main" val="1177585642"/>
                    </a:ext>
                  </a:extLst>
                </a:gridCol>
                <a:gridCol w="474395">
                  <a:extLst>
                    <a:ext uri="{9D8B030D-6E8A-4147-A177-3AD203B41FA5}">
                      <a16:colId xmlns:a16="http://schemas.microsoft.com/office/drawing/2014/main" val="1846554671"/>
                    </a:ext>
                  </a:extLst>
                </a:gridCol>
                <a:gridCol w="511925">
                  <a:extLst>
                    <a:ext uri="{9D8B030D-6E8A-4147-A177-3AD203B41FA5}">
                      <a16:colId xmlns:a16="http://schemas.microsoft.com/office/drawing/2014/main" val="3042405795"/>
                    </a:ext>
                  </a:extLst>
                </a:gridCol>
                <a:gridCol w="511925">
                  <a:extLst>
                    <a:ext uri="{9D8B030D-6E8A-4147-A177-3AD203B41FA5}">
                      <a16:colId xmlns:a16="http://schemas.microsoft.com/office/drawing/2014/main" val="4232172358"/>
                    </a:ext>
                  </a:extLst>
                </a:gridCol>
                <a:gridCol w="461925">
                  <a:extLst>
                    <a:ext uri="{9D8B030D-6E8A-4147-A177-3AD203B41FA5}">
                      <a16:colId xmlns:a16="http://schemas.microsoft.com/office/drawing/2014/main" val="218451430"/>
                    </a:ext>
                  </a:extLst>
                </a:gridCol>
                <a:gridCol w="610214">
                  <a:extLst>
                    <a:ext uri="{9D8B030D-6E8A-4147-A177-3AD203B41FA5}">
                      <a16:colId xmlns:a16="http://schemas.microsoft.com/office/drawing/2014/main" val="3279488374"/>
                    </a:ext>
                  </a:extLst>
                </a:gridCol>
              </a:tblGrid>
              <a:tr h="395176">
                <a:tc>
                  <a:txBody>
                    <a:bodyPr/>
                    <a:lstStyle/>
                    <a:p>
                      <a:r>
                        <a:rPr lang="en-US" sz="1100" b="0" dirty="0" err="1">
                          <a:solidFill>
                            <a:schemeClr val="tx1"/>
                          </a:solidFill>
                          <a:latin typeface="Calibri" panose="020F0502020204030204" pitchFamily="34" charset="0"/>
                          <a:cs typeface="Calibri" panose="020F0502020204030204" pitchFamily="34" charset="0"/>
                        </a:rPr>
                        <a:t>Bước</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công</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việc</a:t>
                      </a:r>
                      <a:endParaRPr lang="en-US" sz="1100" b="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b="0" dirty="0" err="1">
                          <a:solidFill>
                            <a:schemeClr val="tx1"/>
                          </a:solidFill>
                          <a:latin typeface="Calibri" panose="020F0502020204030204" pitchFamily="34" charset="0"/>
                          <a:cs typeface="Calibri" panose="020F0502020204030204" pitchFamily="34" charset="0"/>
                        </a:rPr>
                        <a:t>Tiêu</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chuẩn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thực</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hiện</a:t>
                      </a:r>
                      <a:endParaRPr lang="en-US" sz="1100" b="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b="0" dirty="0" err="1">
                          <a:solidFill>
                            <a:schemeClr val="tx1"/>
                          </a:solidFill>
                          <a:latin typeface="Calibri" panose="020F0502020204030204" pitchFamily="34" charset="0"/>
                          <a:cs typeface="Calibri" panose="020F0502020204030204" pitchFamily="34" charset="0"/>
                        </a:rPr>
                        <a:t>Điều</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kiện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thực</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hiện</a:t>
                      </a:r>
                      <a:endParaRPr lang="en-US" sz="1100" b="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b="0" dirty="0" err="1">
                          <a:solidFill>
                            <a:schemeClr val="tx1"/>
                          </a:solidFill>
                          <a:latin typeface="Calibri" panose="020F0502020204030204" pitchFamily="34" charset="0"/>
                          <a:cs typeface="Calibri" panose="020F0502020204030204" pitchFamily="34" charset="0"/>
                        </a:rPr>
                        <a:t>Kiến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thức</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cần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có</a:t>
                      </a:r>
                      <a:endParaRPr lang="en-US" sz="1100" b="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b="0" dirty="0" err="1">
                          <a:solidFill>
                            <a:schemeClr val="tx1"/>
                          </a:solidFill>
                          <a:latin typeface="Calibri" panose="020F0502020204030204" pitchFamily="34" charset="0"/>
                          <a:cs typeface="Calibri" panose="020F0502020204030204" pitchFamily="34" charset="0"/>
                        </a:rPr>
                        <a:t>Kĩ</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năng</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cần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có</a:t>
                      </a:r>
                      <a:endParaRPr lang="en-US" sz="1100" b="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dirty="0" err="1">
                          <a:solidFill>
                            <a:schemeClr val="tx1"/>
                          </a:solidFill>
                          <a:latin typeface="Calibri" panose="020F0502020204030204" pitchFamily="34" charset="0"/>
                          <a:cs typeface="Calibri" panose="020F0502020204030204" pitchFamily="34" charset="0"/>
                        </a:rPr>
                        <a:t>Thái</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độ</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cần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có</a:t>
                      </a:r>
                      <a:endParaRPr lang="en-US" sz="1100" b="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b="0" dirty="0" err="1">
                          <a:solidFill>
                            <a:schemeClr val="tx1"/>
                          </a:solidFill>
                          <a:latin typeface="Calibri" panose="020F0502020204030204" pitchFamily="34" charset="0"/>
                          <a:cs typeface="Calibri" panose="020F0502020204030204" pitchFamily="34" charset="0"/>
                        </a:rPr>
                        <a:t>Lỗi</a:t>
                      </a:r>
                      <a:r>
                        <a:rPr lang="en-US" sz="1100" b="0" dirty="0">
                          <a:solidFill>
                            <a:schemeClr val="tx1"/>
                          </a:solidFill>
                          <a:latin typeface="Calibri" panose="020F0502020204030204" pitchFamily="34" charset="0"/>
                          <a:cs typeface="Calibri" panose="020F0502020204030204" pitchFamily="34" charset="0"/>
                        </a:rPr>
                        <a:t> hay </a:t>
                      </a:r>
                      <a:r>
                        <a:rPr lang="en-US" sz="1100" b="0" dirty="0" err="1">
                          <a:solidFill>
                            <a:schemeClr val="tx1"/>
                          </a:solidFill>
                          <a:latin typeface="Calibri" panose="020F0502020204030204" pitchFamily="34" charset="0"/>
                          <a:cs typeface="Calibri" panose="020F0502020204030204" pitchFamily="34" charset="0"/>
                        </a:rPr>
                        <a:t>gặp</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nguyên</a:t>
                      </a:r>
                      <a:r>
                        <a:rPr lang="en-US" sz="1100" b="0" dirty="0">
                          <a:solidFill>
                            <a:schemeClr val="tx1"/>
                          </a:solidFill>
                          <a:latin typeface="Calibri" panose="020F0502020204030204" pitchFamily="34" charset="0"/>
                          <a:cs typeface="Calibri" panose="020F0502020204030204" pitchFamily="34" charset="0"/>
                        </a:rPr>
                        <a:t> </a:t>
                      </a:r>
                      <a:r>
                        <a:rPr lang="en-US" sz="1100" b="0" dirty="0" err="1">
                          <a:solidFill>
                            <a:schemeClr val="tx1"/>
                          </a:solidFill>
                          <a:latin typeface="Calibri" panose="020F0502020204030204" pitchFamily="34" charset="0"/>
                          <a:cs typeface="Calibri" panose="020F0502020204030204" pitchFamily="34" charset="0"/>
                        </a:rPr>
                        <a:t>nhân</a:t>
                      </a:r>
                      <a:endParaRPr lang="en-US" sz="1100" b="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66811907"/>
                  </a:ext>
                </a:extLst>
              </a:tr>
              <a:tr h="274888">
                <a:tc>
                  <a:txBody>
                    <a:bodyPr/>
                    <a:lstStyle/>
                    <a:p>
                      <a:r>
                        <a:rPr lang="en-US" sz="1100" dirty="0">
                          <a:solidFill>
                            <a:schemeClr val="tx1"/>
                          </a:solidFill>
                          <a:latin typeface="Calibri" panose="020F0502020204030204" pitchFamily="34" charset="0"/>
                          <a:cs typeface="Calibri" panose="020F0502020204030204" pitchFamily="34" charset="0"/>
                        </a:rPr>
                        <a:t>BCV1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10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10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10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10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84195217"/>
                  </a:ext>
                </a:extLst>
              </a:tr>
              <a:tr h="202136">
                <a:tc>
                  <a:txBody>
                    <a:bodyPr/>
                    <a:lstStyle/>
                    <a:p>
                      <a:r>
                        <a:rPr lang="en-US" sz="1100" dirty="0">
                          <a:solidFill>
                            <a:schemeClr val="tx1"/>
                          </a:solidFill>
                          <a:latin typeface="Calibri" panose="020F0502020204030204" pitchFamily="34" charset="0"/>
                          <a:cs typeface="Calibri" panose="020F050202020403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10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10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10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10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100" dirty="0">
                        <a:solidFill>
                          <a:schemeClr val="tx1"/>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86391783"/>
                  </a:ext>
                </a:extLst>
              </a:tr>
            </a:tbl>
          </a:graphicData>
        </a:graphic>
      </p:graphicFrame>
      <p:sp>
        <p:nvSpPr>
          <p:cNvPr id="6" name="TextBox 5">
            <a:extLst>
              <a:ext uri="{FF2B5EF4-FFF2-40B4-BE49-F238E27FC236}">
                <a16:creationId xmlns:a16="http://schemas.microsoft.com/office/drawing/2014/main" id="{DF78263D-C503-49B4-9C28-9B8F82E70D67}"/>
              </a:ext>
            </a:extLst>
          </p:cNvPr>
          <p:cNvSpPr txBox="1"/>
          <p:nvPr/>
        </p:nvSpPr>
        <p:spPr>
          <a:xfrm>
            <a:off x="921695" y="1564167"/>
            <a:ext cx="11073468" cy="338554"/>
          </a:xfrm>
          <a:prstGeom prst="rect">
            <a:avLst/>
          </a:prstGeom>
          <a:noFill/>
        </p:spPr>
        <p:txBody>
          <a:bodyPr wrap="square" rtlCol="0">
            <a:spAutoFit/>
          </a:bodyPr>
          <a:lstStyle/>
          <a:p>
            <a:r>
              <a:rPr lang="en-US" sz="1600" b="1" dirty="0">
                <a:solidFill>
                  <a:srgbClr val="0070C0"/>
                </a:solidFill>
                <a:latin typeface="Arial" panose="020B0604020202020204" pitchFamily="34" charset="0"/>
                <a:cs typeface="Arial" panose="020B0604020202020204" pitchFamily="34" charset="0"/>
              </a:rPr>
              <a:t>                                                               </a:t>
            </a:r>
            <a:r>
              <a:rPr lang="en-US" sz="1600" b="1" dirty="0" err="1">
                <a:solidFill>
                  <a:srgbClr val="0070C0"/>
                </a:solidFill>
                <a:latin typeface="Arial" panose="020B0604020202020204" pitchFamily="34" charset="0"/>
                <a:cs typeface="Arial" panose="020B0604020202020204" pitchFamily="34" charset="0"/>
              </a:rPr>
              <a:t>Hồ</a:t>
            </a:r>
            <a:r>
              <a:rPr lang="en-US" sz="1600" b="1" dirty="0">
                <a:solidFill>
                  <a:srgbClr val="0070C0"/>
                </a:solidFill>
                <a:latin typeface="Arial" panose="020B0604020202020204" pitchFamily="34" charset="0"/>
                <a:cs typeface="Arial" panose="020B0604020202020204" pitchFamily="34" charset="0"/>
              </a:rPr>
              <a:t> </a:t>
            </a:r>
            <a:r>
              <a:rPr lang="en-US" sz="1600" b="1" dirty="0" err="1">
                <a:solidFill>
                  <a:srgbClr val="0070C0"/>
                </a:solidFill>
                <a:latin typeface="Arial" panose="020B0604020202020204" pitchFamily="34" charset="0"/>
                <a:cs typeface="Arial" panose="020B0604020202020204" pitchFamily="34" charset="0"/>
              </a:rPr>
              <a:t>sơ</a:t>
            </a:r>
            <a:r>
              <a:rPr lang="en-US" sz="1600" b="1" dirty="0">
                <a:solidFill>
                  <a:srgbClr val="0070C0"/>
                </a:solidFill>
                <a:latin typeface="Arial" panose="020B0604020202020204" pitchFamily="34" charset="0"/>
                <a:cs typeface="Arial" panose="020B0604020202020204" pitchFamily="34" charset="0"/>
              </a:rPr>
              <a:t> </a:t>
            </a:r>
            <a:r>
              <a:rPr lang="en-US" sz="1600" b="1" dirty="0" err="1">
                <a:solidFill>
                  <a:srgbClr val="0070C0"/>
                </a:solidFill>
                <a:latin typeface="Arial" panose="020B0604020202020204" pitchFamily="34" charset="0"/>
                <a:cs typeface="Arial" panose="020B0604020202020204" pitchFamily="34" charset="0"/>
              </a:rPr>
              <a:t>việc</a:t>
            </a:r>
            <a:r>
              <a:rPr lang="en-US" sz="1600" b="1" dirty="0">
                <a:solidFill>
                  <a:srgbClr val="0070C0"/>
                </a:solidFill>
                <a:latin typeface="Arial" panose="020B0604020202020204" pitchFamily="34" charset="0"/>
                <a:cs typeface="Arial" panose="020B0604020202020204" pitchFamily="34" charset="0"/>
              </a:rPr>
              <a:t> </a:t>
            </a:r>
            <a:r>
              <a:rPr lang="en-US" sz="1600" b="1" dirty="0" err="1">
                <a:solidFill>
                  <a:srgbClr val="0070C0"/>
                </a:solidFill>
                <a:latin typeface="Arial" panose="020B0604020202020204" pitchFamily="34" charset="0"/>
                <a:cs typeface="Arial" panose="020B0604020202020204" pitchFamily="34" charset="0"/>
              </a:rPr>
              <a:t>làm</a:t>
            </a:r>
            <a:r>
              <a:rPr lang="en-US" sz="1600" b="1" dirty="0">
                <a:solidFill>
                  <a:srgbClr val="0070C0"/>
                </a:solidFill>
                <a:latin typeface="Arial" panose="020B0604020202020204" pitchFamily="34" charset="0"/>
                <a:cs typeface="Arial" panose="020B0604020202020204" pitchFamily="34" charset="0"/>
              </a:rPr>
              <a:t>                                                                  </a:t>
            </a:r>
            <a:r>
              <a:rPr lang="en-US" sz="1600" b="1" dirty="0" err="1">
                <a:solidFill>
                  <a:srgbClr val="0070C0"/>
                </a:solidFill>
                <a:latin typeface="Arial" panose="020B0604020202020204" pitchFamily="34" charset="0"/>
                <a:cs typeface="Arial" panose="020B0604020202020204" pitchFamily="34" charset="0"/>
              </a:rPr>
              <a:t>Hồ</a:t>
            </a:r>
            <a:r>
              <a:rPr lang="en-US" sz="1600" b="1" dirty="0">
                <a:solidFill>
                  <a:srgbClr val="0070C0"/>
                </a:solidFill>
                <a:latin typeface="Arial" panose="020B0604020202020204" pitchFamily="34" charset="0"/>
                <a:cs typeface="Arial" panose="020B0604020202020204" pitchFamily="34" charset="0"/>
              </a:rPr>
              <a:t> </a:t>
            </a:r>
            <a:r>
              <a:rPr lang="en-US" sz="1600" b="1" dirty="0" err="1">
                <a:solidFill>
                  <a:srgbClr val="0070C0"/>
                </a:solidFill>
                <a:latin typeface="Arial" panose="020B0604020202020204" pitchFamily="34" charset="0"/>
                <a:cs typeface="Arial" panose="020B0604020202020204" pitchFamily="34" charset="0"/>
              </a:rPr>
              <a:t>sơ</a:t>
            </a:r>
            <a:r>
              <a:rPr lang="en-US" sz="1600" b="1" dirty="0">
                <a:solidFill>
                  <a:srgbClr val="0070C0"/>
                </a:solidFill>
                <a:latin typeface="Arial" panose="020B0604020202020204" pitchFamily="34" charset="0"/>
                <a:cs typeface="Arial" panose="020B0604020202020204" pitchFamily="34" charset="0"/>
              </a:rPr>
              <a:t> </a:t>
            </a:r>
            <a:r>
              <a:rPr lang="en-US" sz="1600" b="1" dirty="0" err="1">
                <a:solidFill>
                  <a:srgbClr val="0070C0"/>
                </a:solidFill>
                <a:latin typeface="Arial" panose="020B0604020202020204" pitchFamily="34" charset="0"/>
                <a:cs typeface="Arial" panose="020B0604020202020204" pitchFamily="34" charset="0"/>
              </a:rPr>
              <a:t>năng</a:t>
            </a:r>
            <a:r>
              <a:rPr lang="en-US" sz="1600" b="1" dirty="0">
                <a:solidFill>
                  <a:srgbClr val="0070C0"/>
                </a:solidFill>
                <a:latin typeface="Arial" panose="020B0604020202020204" pitchFamily="34" charset="0"/>
                <a:cs typeface="Arial" panose="020B0604020202020204" pitchFamily="34" charset="0"/>
              </a:rPr>
              <a:t> </a:t>
            </a:r>
            <a:r>
              <a:rPr lang="en-US" sz="1600" b="1" dirty="0" err="1">
                <a:solidFill>
                  <a:srgbClr val="0070C0"/>
                </a:solidFill>
                <a:latin typeface="Arial" panose="020B0604020202020204" pitchFamily="34" charset="0"/>
                <a:cs typeface="Arial" panose="020B0604020202020204" pitchFamily="34" charset="0"/>
              </a:rPr>
              <a:t>lực</a:t>
            </a:r>
            <a:r>
              <a:rPr lang="en-US" sz="1600" b="1" dirty="0">
                <a:solidFill>
                  <a:srgbClr val="0070C0"/>
                </a:solidFill>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                                           </a:t>
            </a:r>
          </a:p>
        </p:txBody>
      </p:sp>
      <p:sp>
        <p:nvSpPr>
          <p:cNvPr id="8" name="Slide Number Placeholder 7">
            <a:extLst>
              <a:ext uri="{FF2B5EF4-FFF2-40B4-BE49-F238E27FC236}">
                <a16:creationId xmlns:a16="http://schemas.microsoft.com/office/drawing/2014/main" id="{2451FE55-C5CF-47A7-89C7-7EFB4EEF6A92}"/>
              </a:ext>
            </a:extLst>
          </p:cNvPr>
          <p:cNvSpPr>
            <a:spLocks noGrp="1"/>
          </p:cNvSpPr>
          <p:nvPr>
            <p:ph type="sldNum" sz="quarter" idx="12"/>
          </p:nvPr>
        </p:nvSpPr>
        <p:spPr/>
        <p:txBody>
          <a:bodyPr/>
          <a:lstStyle/>
          <a:p>
            <a:fld id="{D57F1E4F-1CFF-5643-939E-217C01CDF565}" type="slidenum">
              <a:rPr lang="en-US" smtClean="0"/>
              <a:pPr/>
              <a:t>12</a:t>
            </a:fld>
            <a:endParaRPr lang="en-US" dirty="0"/>
          </a:p>
        </p:txBody>
      </p:sp>
      <p:graphicFrame>
        <p:nvGraphicFramePr>
          <p:cNvPr id="2" name="Table 1">
            <a:extLst>
              <a:ext uri="{FF2B5EF4-FFF2-40B4-BE49-F238E27FC236}">
                <a16:creationId xmlns:a16="http://schemas.microsoft.com/office/drawing/2014/main" id="{73BAC5FC-588E-85B6-58F5-8FB3F060FC3E}"/>
              </a:ext>
            </a:extLst>
          </p:cNvPr>
          <p:cNvGraphicFramePr>
            <a:graphicFrameLocks noGrp="1"/>
          </p:cNvGraphicFramePr>
          <p:nvPr>
            <p:extLst>
              <p:ext uri="{D42A27DB-BD31-4B8C-83A1-F6EECF244321}">
                <p14:modId xmlns:p14="http://schemas.microsoft.com/office/powerpoint/2010/main" val="778572419"/>
              </p:ext>
            </p:extLst>
          </p:nvPr>
        </p:nvGraphicFramePr>
        <p:xfrm>
          <a:off x="9221656" y="3194951"/>
          <a:ext cx="2600587" cy="930021"/>
        </p:xfrm>
        <a:graphic>
          <a:graphicData uri="http://schemas.openxmlformats.org/drawingml/2006/table">
            <a:tbl>
              <a:tblPr firstRow="1" firstCol="1" bandRow="1">
                <a:tableStyleId>{5C22544A-7EE6-4342-B048-85BDC9FD1C3A}</a:tableStyleId>
              </a:tblPr>
              <a:tblGrid>
                <a:gridCol w="1400961">
                  <a:extLst>
                    <a:ext uri="{9D8B030D-6E8A-4147-A177-3AD203B41FA5}">
                      <a16:colId xmlns:a16="http://schemas.microsoft.com/office/drawing/2014/main" val="723112740"/>
                    </a:ext>
                  </a:extLst>
                </a:gridCol>
                <a:gridCol w="1199626">
                  <a:extLst>
                    <a:ext uri="{9D8B030D-6E8A-4147-A177-3AD203B41FA5}">
                      <a16:colId xmlns:a16="http://schemas.microsoft.com/office/drawing/2014/main" val="4229224223"/>
                    </a:ext>
                  </a:extLst>
                </a:gridCol>
              </a:tblGrid>
              <a:tr h="124766">
                <a:tc>
                  <a:txBody>
                    <a:bodyPr/>
                    <a:lstStyle/>
                    <a:p>
                      <a:pPr marL="0" marR="0" algn="just">
                        <a:lnSpc>
                          <a:spcPct val="115000"/>
                        </a:lnSpc>
                        <a:spcBef>
                          <a:spcPts val="0"/>
                        </a:spcBef>
                        <a:spcAft>
                          <a:spcPts val="0"/>
                        </a:spcAft>
                      </a:pPr>
                      <a:r>
                        <a:rPr lang="en-US" sz="1100" b="0" dirty="0" err="1">
                          <a:solidFill>
                            <a:schemeClr val="tx1"/>
                          </a:solidFill>
                          <a:effectLst/>
                          <a:latin typeface="Calibri" panose="020F0502020204030204" pitchFamily="34" charset="0"/>
                          <a:cs typeface="Calibri" panose="020F0502020204030204" pitchFamily="34" charset="0"/>
                        </a:rPr>
                        <a:t>Năng</a:t>
                      </a:r>
                      <a:r>
                        <a:rPr lang="en-US" sz="1100" b="0" dirty="0">
                          <a:solidFill>
                            <a:schemeClr val="tx1"/>
                          </a:solidFill>
                          <a:effectLst/>
                          <a:latin typeface="Calibri" panose="020F0502020204030204" pitchFamily="34" charset="0"/>
                          <a:cs typeface="Calibri" panose="020F0502020204030204" pitchFamily="34" charset="0"/>
                        </a:rPr>
                        <a:t> </a:t>
                      </a:r>
                      <a:r>
                        <a:rPr lang="en-US" sz="1100" b="0" dirty="0" err="1">
                          <a:solidFill>
                            <a:schemeClr val="tx1"/>
                          </a:solidFill>
                          <a:effectLst/>
                          <a:latin typeface="Calibri" panose="020F0502020204030204" pitchFamily="34" charset="0"/>
                          <a:cs typeface="Calibri" panose="020F0502020204030204" pitchFamily="34" charset="0"/>
                        </a:rPr>
                        <a:t>lực</a:t>
                      </a:r>
                      <a:r>
                        <a:rPr lang="en-US" sz="1100" b="0" dirty="0">
                          <a:solidFill>
                            <a:schemeClr val="tx1"/>
                          </a:solidFill>
                          <a:effectLst/>
                          <a:latin typeface="Calibri" panose="020F0502020204030204" pitchFamily="34" charset="0"/>
                          <a:cs typeface="Calibri" panose="020F0502020204030204" pitchFamily="34" charset="0"/>
                        </a:rPr>
                        <a:t> </a:t>
                      </a:r>
                      <a:r>
                        <a:rPr lang="en-US" sz="1100" b="0" dirty="0" err="1">
                          <a:solidFill>
                            <a:schemeClr val="tx1"/>
                          </a:solidFill>
                          <a:effectLst/>
                          <a:latin typeface="Calibri" panose="020F0502020204030204" pitchFamily="34" charset="0"/>
                          <a:cs typeface="Calibri" panose="020F0502020204030204" pitchFamily="34" charset="0"/>
                        </a:rPr>
                        <a:t>thành</a:t>
                      </a:r>
                      <a:r>
                        <a:rPr lang="en-US" sz="1100" b="0" dirty="0">
                          <a:solidFill>
                            <a:schemeClr val="tx1"/>
                          </a:solidFill>
                          <a:effectLst/>
                          <a:latin typeface="Calibri" panose="020F0502020204030204" pitchFamily="34" charset="0"/>
                          <a:cs typeface="Calibri" panose="020F0502020204030204" pitchFamily="34" charset="0"/>
                        </a:rPr>
                        <a:t> </a:t>
                      </a:r>
                      <a:r>
                        <a:rPr lang="en-US" sz="1100" b="0" dirty="0" err="1">
                          <a:solidFill>
                            <a:schemeClr val="tx1"/>
                          </a:solidFill>
                          <a:effectLst/>
                          <a:latin typeface="Calibri" panose="020F0502020204030204" pitchFamily="34" charset="0"/>
                          <a:cs typeface="Calibri" panose="020F0502020204030204" pitchFamily="34" charset="0"/>
                        </a:rPr>
                        <a:t>phần</a:t>
                      </a:r>
                      <a:endParaRPr lang="en-US" sz="11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15000"/>
                        </a:lnSpc>
                        <a:spcBef>
                          <a:spcPts val="0"/>
                        </a:spcBef>
                        <a:spcAft>
                          <a:spcPts val="0"/>
                        </a:spcAft>
                      </a:pPr>
                      <a:r>
                        <a:rPr lang="en-US" sz="1100" b="0">
                          <a:solidFill>
                            <a:schemeClr val="tx1"/>
                          </a:solidFill>
                          <a:effectLst/>
                          <a:latin typeface="Calibri" panose="020F0502020204030204" pitchFamily="34" charset="0"/>
                          <a:cs typeface="Calibri" panose="020F0502020204030204" pitchFamily="34" charset="0"/>
                        </a:rPr>
                        <a:t>Tiêu chí thực hiện</a:t>
                      </a:r>
                      <a:endParaRPr lang="en-US" sz="1100" b="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00174730"/>
                  </a:ext>
                </a:extLst>
              </a:tr>
              <a:tr h="103854">
                <a:tc rowSpan="2">
                  <a:txBody>
                    <a:bodyPr/>
                    <a:lstStyle/>
                    <a:p>
                      <a:pPr marL="0" marR="0" algn="just">
                        <a:lnSpc>
                          <a:spcPct val="115000"/>
                        </a:lnSpc>
                        <a:spcBef>
                          <a:spcPts val="0"/>
                        </a:spcBef>
                        <a:spcAft>
                          <a:spcPts val="0"/>
                        </a:spcAft>
                      </a:pPr>
                      <a:r>
                        <a:rPr lang="en-US" sz="1100" b="0" dirty="0">
                          <a:solidFill>
                            <a:schemeClr val="tx1"/>
                          </a:solidFill>
                          <a:effectLst/>
                          <a:latin typeface="Calibri" panose="020F0502020204030204" pitchFamily="34" charset="0"/>
                          <a:cs typeface="Calibri" panose="020F0502020204030204" pitchFamily="34" charset="0"/>
                        </a:rPr>
                        <a:t>1</a:t>
                      </a:r>
                    </a:p>
                    <a:p>
                      <a:pPr marL="0" marR="0" algn="just">
                        <a:lnSpc>
                          <a:spcPct val="115000"/>
                        </a:lnSpc>
                        <a:spcBef>
                          <a:spcPts val="0"/>
                        </a:spcBef>
                        <a:spcAft>
                          <a:spcPts val="0"/>
                        </a:spcAft>
                      </a:pPr>
                      <a:r>
                        <a:rPr lang="en-US" sz="1100" b="0" dirty="0">
                          <a:solidFill>
                            <a:schemeClr val="tx1"/>
                          </a:solidFill>
                          <a:effectLst/>
                          <a:latin typeface="Calibri" panose="020F0502020204030204" pitchFamily="34" charset="0"/>
                          <a:cs typeface="Calibri" panose="020F0502020204030204" pitchFamily="34"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15000"/>
                        </a:lnSpc>
                        <a:spcBef>
                          <a:spcPts val="0"/>
                        </a:spcBef>
                        <a:spcAft>
                          <a:spcPts val="0"/>
                        </a:spcAft>
                      </a:pPr>
                      <a:r>
                        <a:rPr lang="en-US" sz="1100" b="0">
                          <a:solidFill>
                            <a:schemeClr val="tx1"/>
                          </a:solidFill>
                          <a:effectLst/>
                          <a:latin typeface="Calibri" panose="020F0502020204030204" pitchFamily="34" charset="0"/>
                          <a:cs typeface="Calibri" panose="020F0502020204030204" pitchFamily="34" charset="0"/>
                        </a:rPr>
                        <a:t>1.1</a:t>
                      </a:r>
                      <a:endParaRPr lang="en-US" sz="1100" b="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63822601"/>
                  </a:ext>
                </a:extLst>
              </a:tr>
              <a:tr h="110322">
                <a:tc vMerge="1">
                  <a:txBody>
                    <a:bodyPr/>
                    <a:lstStyle/>
                    <a:p>
                      <a:endParaRPr lang="en-US"/>
                    </a:p>
                  </a:txBody>
                  <a:tcPr/>
                </a:tc>
                <a:tc>
                  <a:txBody>
                    <a:bodyPr/>
                    <a:lstStyle/>
                    <a:p>
                      <a:pPr marL="0" marR="0" algn="just">
                        <a:lnSpc>
                          <a:spcPct val="115000"/>
                        </a:lnSpc>
                        <a:spcBef>
                          <a:spcPts val="0"/>
                        </a:spcBef>
                        <a:spcAft>
                          <a:spcPts val="0"/>
                        </a:spcAft>
                      </a:pPr>
                      <a:r>
                        <a:rPr lang="en-US" sz="1100" b="0">
                          <a:solidFill>
                            <a:schemeClr val="tx1"/>
                          </a:solidFill>
                          <a:effectLst/>
                          <a:latin typeface="Calibri" panose="020F0502020204030204" pitchFamily="34" charset="0"/>
                          <a:cs typeface="Calibri" panose="020F0502020204030204" pitchFamily="34" charset="0"/>
                        </a:rPr>
                        <a:t>1.2</a:t>
                      </a:r>
                      <a:endParaRPr lang="en-US" sz="1100" b="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3744686"/>
                  </a:ext>
                </a:extLst>
              </a:tr>
              <a:tr h="103854">
                <a:tc rowSpan="2">
                  <a:txBody>
                    <a:bodyPr/>
                    <a:lstStyle/>
                    <a:p>
                      <a:pPr marL="0" marR="0" algn="just">
                        <a:lnSpc>
                          <a:spcPct val="115000"/>
                        </a:lnSpc>
                        <a:spcBef>
                          <a:spcPts val="0"/>
                        </a:spcBef>
                        <a:spcAft>
                          <a:spcPts val="0"/>
                        </a:spcAft>
                      </a:pPr>
                      <a:r>
                        <a:rPr lang="en-US" sz="1100" b="0" dirty="0">
                          <a:solidFill>
                            <a:schemeClr val="tx1"/>
                          </a:solidFill>
                          <a:effectLst/>
                          <a:latin typeface="Calibri" panose="020F0502020204030204" pitchFamily="34" charset="0"/>
                          <a:cs typeface="Calibri" panose="020F0502020204030204" pitchFamily="34" charset="0"/>
                        </a:rPr>
                        <a:t>…</a:t>
                      </a:r>
                    </a:p>
                    <a:p>
                      <a:pPr marL="0" marR="0" algn="just">
                        <a:lnSpc>
                          <a:spcPct val="115000"/>
                        </a:lnSpc>
                        <a:spcBef>
                          <a:spcPts val="0"/>
                        </a:spcBef>
                        <a:spcAft>
                          <a:spcPts val="0"/>
                        </a:spcAft>
                      </a:pPr>
                      <a:r>
                        <a:rPr lang="en-US" sz="1100" b="0" dirty="0">
                          <a:solidFill>
                            <a:schemeClr val="tx1"/>
                          </a:solidFill>
                          <a:effectLst/>
                          <a:latin typeface="Calibri" panose="020F0502020204030204" pitchFamily="34" charset="0"/>
                          <a:cs typeface="Calibri" panose="020F0502020204030204" pitchFamily="34"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15000"/>
                        </a:lnSpc>
                        <a:spcBef>
                          <a:spcPts val="0"/>
                        </a:spcBef>
                        <a:spcAft>
                          <a:spcPts val="0"/>
                        </a:spcAft>
                      </a:pPr>
                      <a:r>
                        <a:rPr lang="en-US" sz="1100" b="0">
                          <a:solidFill>
                            <a:schemeClr val="tx1"/>
                          </a:solidFill>
                          <a:effectLst/>
                          <a:latin typeface="Calibri" panose="020F0502020204030204" pitchFamily="34" charset="0"/>
                          <a:cs typeface="Calibri" panose="020F0502020204030204" pitchFamily="34" charset="0"/>
                        </a:rPr>
                        <a:t> </a:t>
                      </a:r>
                      <a:endParaRPr lang="en-US" sz="1100" b="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25426528"/>
                  </a:ext>
                </a:extLst>
              </a:tr>
              <a:tr h="110322">
                <a:tc vMerge="1">
                  <a:txBody>
                    <a:bodyPr/>
                    <a:lstStyle/>
                    <a:p>
                      <a:endParaRPr lang="en-US"/>
                    </a:p>
                  </a:txBody>
                  <a:tcPr/>
                </a:tc>
                <a:tc>
                  <a:txBody>
                    <a:bodyPr/>
                    <a:lstStyle/>
                    <a:p>
                      <a:pPr marL="0" marR="0" algn="just">
                        <a:lnSpc>
                          <a:spcPct val="115000"/>
                        </a:lnSpc>
                        <a:spcBef>
                          <a:spcPts val="0"/>
                        </a:spcBef>
                        <a:spcAft>
                          <a:spcPts val="0"/>
                        </a:spcAft>
                      </a:pPr>
                      <a:r>
                        <a:rPr lang="en-US" sz="1100" b="0" dirty="0">
                          <a:solidFill>
                            <a:schemeClr val="tx1"/>
                          </a:solidFill>
                          <a:effectLst/>
                          <a:latin typeface="Calibri" panose="020F0502020204030204" pitchFamily="34" charset="0"/>
                          <a:cs typeface="Calibri" panose="020F0502020204030204" pitchFamily="34" charset="0"/>
                        </a:rPr>
                        <a:t> </a:t>
                      </a:r>
                      <a:endParaRPr lang="en-US" sz="11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6119909"/>
                  </a:ext>
                </a:extLst>
              </a:tr>
            </a:tbl>
          </a:graphicData>
        </a:graphic>
      </p:graphicFrame>
      <p:graphicFrame>
        <p:nvGraphicFramePr>
          <p:cNvPr id="9" name="Diagram 8">
            <a:extLst>
              <a:ext uri="{FF2B5EF4-FFF2-40B4-BE49-F238E27FC236}">
                <a16:creationId xmlns:a16="http://schemas.microsoft.com/office/drawing/2014/main" id="{A9B5C179-A106-2905-2352-39B3881594C2}"/>
              </a:ext>
            </a:extLst>
          </p:cNvPr>
          <p:cNvGraphicFramePr/>
          <p:nvPr>
            <p:extLst>
              <p:ext uri="{D42A27DB-BD31-4B8C-83A1-F6EECF244321}">
                <p14:modId xmlns:p14="http://schemas.microsoft.com/office/powerpoint/2010/main" val="3543077722"/>
              </p:ext>
            </p:extLst>
          </p:nvPr>
        </p:nvGraphicFramePr>
        <p:xfrm>
          <a:off x="1741071" y="984273"/>
          <a:ext cx="9672900" cy="49975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TextBox 9">
            <a:extLst>
              <a:ext uri="{FF2B5EF4-FFF2-40B4-BE49-F238E27FC236}">
                <a16:creationId xmlns:a16="http://schemas.microsoft.com/office/drawing/2014/main" id="{CB027A9D-9002-02CC-3171-247141C2EE39}"/>
              </a:ext>
            </a:extLst>
          </p:cNvPr>
          <p:cNvSpPr txBox="1"/>
          <p:nvPr/>
        </p:nvSpPr>
        <p:spPr>
          <a:xfrm>
            <a:off x="1741071" y="408554"/>
            <a:ext cx="8851900" cy="369332"/>
          </a:xfrm>
          <a:prstGeom prst="rect">
            <a:avLst/>
          </a:prstGeom>
          <a:noFill/>
        </p:spPr>
        <p:txBody>
          <a:bodyPr wrap="square" rtlCol="0">
            <a:spAutoFit/>
          </a:bodyPr>
          <a:lstStyle/>
          <a:p>
            <a:pPr algn="ctr"/>
            <a:r>
              <a:rPr lang="en-US" b="1" dirty="0">
                <a:solidFill>
                  <a:srgbClr val="0070C0"/>
                </a:solidFill>
                <a:latin typeface="Arial" panose="020B0604020202020204" pitchFamily="34" charset="0"/>
                <a:cs typeface="Arial" panose="020B0604020202020204" pitchFamily="34" charset="0"/>
              </a:rPr>
              <a:t>Qui </a:t>
            </a:r>
            <a:r>
              <a:rPr lang="en-US" b="1" dirty="0" err="1">
                <a:solidFill>
                  <a:srgbClr val="0070C0"/>
                </a:solidFill>
                <a:latin typeface="Arial" panose="020B0604020202020204" pitchFamily="34" charset="0"/>
                <a:cs typeface="Arial" panose="020B0604020202020204" pitchFamily="34" charset="0"/>
              </a:rPr>
              <a:t>trình</a:t>
            </a:r>
            <a:r>
              <a:rPr lang="en-US" b="1" dirty="0">
                <a:solidFill>
                  <a:srgbClr val="0070C0"/>
                </a:solidFill>
                <a:latin typeface="Arial" panose="020B0604020202020204" pitchFamily="34" charset="0"/>
                <a:cs typeface="Arial" panose="020B0604020202020204" pitchFamily="34" charset="0"/>
              </a:rPr>
              <a:t> </a:t>
            </a:r>
            <a:r>
              <a:rPr lang="en-US" b="1" dirty="0" err="1">
                <a:solidFill>
                  <a:srgbClr val="0070C0"/>
                </a:solidFill>
                <a:latin typeface="Arial" panose="020B0604020202020204" pitchFamily="34" charset="0"/>
                <a:cs typeface="Arial" panose="020B0604020202020204" pitchFamily="34" charset="0"/>
              </a:rPr>
              <a:t>xây</a:t>
            </a:r>
            <a:r>
              <a:rPr lang="en-US" b="1" dirty="0">
                <a:solidFill>
                  <a:srgbClr val="0070C0"/>
                </a:solidFill>
                <a:latin typeface="Arial" panose="020B0604020202020204" pitchFamily="34" charset="0"/>
                <a:cs typeface="Arial" panose="020B0604020202020204" pitchFamily="34" charset="0"/>
              </a:rPr>
              <a:t> </a:t>
            </a:r>
            <a:r>
              <a:rPr lang="en-US" b="1" dirty="0" err="1">
                <a:solidFill>
                  <a:srgbClr val="0070C0"/>
                </a:solidFill>
                <a:latin typeface="Arial" panose="020B0604020202020204" pitchFamily="34" charset="0"/>
                <a:cs typeface="Arial" panose="020B0604020202020204" pitchFamily="34" charset="0"/>
              </a:rPr>
              <a:t>dựng</a:t>
            </a:r>
            <a:r>
              <a:rPr lang="en-US" b="1" dirty="0">
                <a:solidFill>
                  <a:srgbClr val="0070C0"/>
                </a:solidFill>
                <a:latin typeface="Arial" panose="020B0604020202020204" pitchFamily="34" charset="0"/>
                <a:cs typeface="Arial" panose="020B0604020202020204" pitchFamily="34" charset="0"/>
              </a:rPr>
              <a:t> </a:t>
            </a:r>
            <a:r>
              <a:rPr lang="en-US" b="1" dirty="0" err="1">
                <a:solidFill>
                  <a:srgbClr val="0070C0"/>
                </a:solidFill>
                <a:latin typeface="Arial" panose="020B0604020202020204" pitchFamily="34" charset="0"/>
                <a:cs typeface="Arial" panose="020B0604020202020204" pitchFamily="34" charset="0"/>
              </a:rPr>
              <a:t>tiêu</a:t>
            </a:r>
            <a:r>
              <a:rPr lang="en-US" b="1" dirty="0">
                <a:solidFill>
                  <a:srgbClr val="0070C0"/>
                </a:solidFill>
                <a:latin typeface="Arial" panose="020B0604020202020204" pitchFamily="34" charset="0"/>
                <a:cs typeface="Arial" panose="020B0604020202020204" pitchFamily="34" charset="0"/>
              </a:rPr>
              <a:t> </a:t>
            </a:r>
            <a:r>
              <a:rPr lang="en-US" b="1" dirty="0" err="1">
                <a:solidFill>
                  <a:srgbClr val="0070C0"/>
                </a:solidFill>
                <a:latin typeface="Arial" panose="020B0604020202020204" pitchFamily="34" charset="0"/>
                <a:cs typeface="Arial" panose="020B0604020202020204" pitchFamily="34" charset="0"/>
              </a:rPr>
              <a:t>chuẩn</a:t>
            </a:r>
            <a:r>
              <a:rPr lang="en-US" b="1" dirty="0">
                <a:solidFill>
                  <a:srgbClr val="0070C0"/>
                </a:solidFill>
                <a:latin typeface="Arial" panose="020B0604020202020204" pitchFamily="34" charset="0"/>
                <a:cs typeface="Arial" panose="020B0604020202020204" pitchFamily="34" charset="0"/>
              </a:rPr>
              <a:t> </a:t>
            </a:r>
            <a:r>
              <a:rPr lang="en-US" b="1" dirty="0" err="1">
                <a:solidFill>
                  <a:srgbClr val="0070C0"/>
                </a:solidFill>
                <a:latin typeface="Arial" panose="020B0604020202020204" pitchFamily="34" charset="0"/>
                <a:cs typeface="Arial" panose="020B0604020202020204" pitchFamily="34" charset="0"/>
              </a:rPr>
              <a:t>kĩ</a:t>
            </a:r>
            <a:r>
              <a:rPr lang="en-US" b="1" dirty="0">
                <a:solidFill>
                  <a:srgbClr val="0070C0"/>
                </a:solidFill>
                <a:latin typeface="Arial" panose="020B0604020202020204" pitchFamily="34" charset="0"/>
                <a:cs typeface="Arial" panose="020B0604020202020204" pitchFamily="34" charset="0"/>
              </a:rPr>
              <a:t> </a:t>
            </a:r>
            <a:r>
              <a:rPr lang="en-US" b="1" dirty="0" err="1">
                <a:solidFill>
                  <a:srgbClr val="0070C0"/>
                </a:solidFill>
                <a:latin typeface="Arial" panose="020B0604020202020204" pitchFamily="34" charset="0"/>
                <a:cs typeface="Arial" panose="020B0604020202020204" pitchFamily="34" charset="0"/>
              </a:rPr>
              <a:t>năng</a:t>
            </a:r>
            <a:r>
              <a:rPr lang="en-US" b="1" dirty="0">
                <a:solidFill>
                  <a:srgbClr val="0070C0"/>
                </a:solidFill>
                <a:latin typeface="Arial" panose="020B0604020202020204" pitchFamily="34" charset="0"/>
                <a:cs typeface="Arial" panose="020B0604020202020204" pitchFamily="34" charset="0"/>
              </a:rPr>
              <a:t> </a:t>
            </a:r>
            <a:r>
              <a:rPr lang="en-US" b="1" dirty="0" err="1">
                <a:solidFill>
                  <a:srgbClr val="0070C0"/>
                </a:solidFill>
                <a:latin typeface="Arial" panose="020B0604020202020204" pitchFamily="34" charset="0"/>
                <a:cs typeface="Arial" panose="020B0604020202020204" pitchFamily="34" charset="0"/>
              </a:rPr>
              <a:t>nghề</a:t>
            </a:r>
            <a:r>
              <a:rPr lang="en-US"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241036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3160A3-FE07-47B8-A468-F0AC65D0EC13}"/>
              </a:ext>
            </a:extLst>
          </p:cNvPr>
          <p:cNvSpPr txBox="1"/>
          <p:nvPr/>
        </p:nvSpPr>
        <p:spPr>
          <a:xfrm>
            <a:off x="1944210" y="1288970"/>
            <a:ext cx="9809825" cy="5355312"/>
          </a:xfrm>
          <a:prstGeom prst="rect">
            <a:avLst/>
          </a:prstGeom>
          <a:noFill/>
        </p:spPr>
        <p:txBody>
          <a:bodyPr wrap="square">
            <a:spAutoFit/>
          </a:bodyPr>
          <a:lstStyle/>
          <a:p>
            <a:pPr marL="0" marR="0"/>
            <a:r>
              <a:rPr lang="en-US" dirty="0" err="1">
                <a:effectLst/>
                <a:latin typeface="Arial" panose="020B0604020202020204" pitchFamily="34" charset="0"/>
                <a:ea typeface="Times New Roman" panose="02020603050405020304" pitchFamily="18" charset="0"/>
                <a:cs typeface="Arial" panose="020B0604020202020204" pitchFamily="34" charset="0"/>
              </a:rPr>
              <a:t>Chuẩn</a:t>
            </a:r>
            <a:r>
              <a:rPr lang="en-US" dirty="0">
                <a:effectLst/>
                <a:latin typeface="Arial" panose="020B0604020202020204" pitchFamily="34" charset="0"/>
                <a:ea typeface="Times New Roman" panose="02020603050405020304" pitchFamily="18" charset="0"/>
                <a:cs typeface="Arial" panose="020B0604020202020204" pitchFamily="34" charset="0"/>
              </a:rPr>
              <a:t> </a:t>
            </a:r>
            <a:r>
              <a:rPr lang="en-US" dirty="0" err="1">
                <a:latin typeface="Arial" panose="020B0604020202020204" pitchFamily="34" charset="0"/>
                <a:ea typeface="Times New Roman" panose="02020603050405020304" pitchFamily="18" charset="0"/>
                <a:cs typeface="Arial" panose="020B0604020202020204" pitchFamily="34" charset="0"/>
              </a:rPr>
              <a:t>đầu</a:t>
            </a:r>
            <a:r>
              <a:rPr lang="en-US" dirty="0">
                <a:latin typeface="Arial" panose="020B0604020202020204" pitchFamily="34" charset="0"/>
                <a:ea typeface="Times New Roman" panose="02020603050405020304" pitchFamily="18" charset="0"/>
                <a:cs typeface="Arial" panose="020B0604020202020204" pitchFamily="34" charset="0"/>
              </a:rPr>
              <a:t> </a:t>
            </a:r>
            <a:r>
              <a:rPr lang="en-US" dirty="0" err="1">
                <a:latin typeface="Arial" panose="020B0604020202020204" pitchFamily="34" charset="0"/>
                <a:ea typeface="Times New Roman" panose="02020603050405020304" pitchFamily="18" charset="0"/>
                <a:cs typeface="Arial" panose="020B0604020202020204" pitchFamily="34" charset="0"/>
              </a:rPr>
              <a:t>ra</a:t>
            </a:r>
            <a:r>
              <a:rPr lang="en-US" dirty="0">
                <a:latin typeface="Arial" panose="020B0604020202020204" pitchFamily="34" charset="0"/>
                <a:ea typeface="Times New Roman" panose="02020603050405020304" pitchFamily="18" charset="0"/>
                <a:cs typeface="Arial" panose="020B0604020202020204" pitchFamily="34" charset="0"/>
              </a:rPr>
              <a:t> q</a:t>
            </a:r>
            <a:r>
              <a:rPr lang="en-US" dirty="0">
                <a:effectLst/>
                <a:latin typeface="Arial" panose="020B0604020202020204" pitchFamily="34" charset="0"/>
                <a:ea typeface="Times New Roman" panose="02020603050405020304" pitchFamily="18" charset="0"/>
                <a:cs typeface="Arial" panose="020B0604020202020204" pitchFamily="34" charset="0"/>
              </a:rPr>
              <a:t>ui </a:t>
            </a:r>
            <a:r>
              <a:rPr lang="en-US" dirty="0" err="1">
                <a:effectLst/>
                <a:latin typeface="Arial" panose="020B0604020202020204" pitchFamily="34" charset="0"/>
                <a:ea typeface="Times New Roman" panose="02020603050405020304" pitchFamily="18" charset="0"/>
                <a:cs typeface="Arial" panose="020B0604020202020204" pitchFamily="34" charset="0"/>
              </a:rPr>
              <a:t>định</a:t>
            </a:r>
            <a:r>
              <a:rPr lang="en-US" dirty="0">
                <a:effectLst/>
                <a:latin typeface="Arial" panose="020B0604020202020204" pitchFamily="34" charset="0"/>
                <a:ea typeface="Times New Roman" panose="02020603050405020304" pitchFamily="18" charset="0"/>
                <a:cs typeface="Arial" panose="020B0604020202020204" pitchFamily="34" charset="0"/>
              </a:rPr>
              <a:t> </a:t>
            </a:r>
            <a:r>
              <a:rPr lang="vi-VN" dirty="0">
                <a:effectLst/>
                <a:latin typeface="Arial" panose="020B0604020202020204" pitchFamily="34" charset="0"/>
                <a:ea typeface="Times New Roman" panose="02020603050405020304" pitchFamily="18" charset="0"/>
                <a:cs typeface="Arial" panose="020B0604020202020204" pitchFamily="34" charset="0"/>
              </a:rPr>
              <a:t>Khối lượng kiến thức tối thiểu và yêu cầu về năng lực mà người học phải đạt được sau khi tốt nghiệp trình độ trung cấp, trình độ cao đẳng theo từng ngành, nghề đào tạo gồm:</a:t>
            </a:r>
            <a:endParaRPr lang="en-US" dirty="0">
              <a:effectLst/>
              <a:latin typeface="Arial" panose="020B0604020202020204" pitchFamily="34" charset="0"/>
              <a:ea typeface="Times New Roman" panose="02020603050405020304" pitchFamily="18" charset="0"/>
              <a:cs typeface="Arial" panose="020B0604020202020204" pitchFamily="34" charset="0"/>
            </a:endParaRPr>
          </a:p>
          <a:p>
            <a:pPr marL="0" marR="0"/>
            <a:r>
              <a:rPr lang="vi-VN" dirty="0">
                <a:effectLst/>
                <a:latin typeface="Arial" panose="020B0604020202020204" pitchFamily="34" charset="0"/>
                <a:ea typeface="Times New Roman" panose="02020603050405020304" pitchFamily="18" charset="0"/>
                <a:cs typeface="Arial" panose="020B0604020202020204" pitchFamily="34" charset="0"/>
              </a:rPr>
              <a:t>1. Tên ngành, nghề đào tạo</a:t>
            </a:r>
            <a:r>
              <a:rPr lang="en-US" dirty="0">
                <a:effectLst/>
                <a:latin typeface="Arial" panose="020B0604020202020204" pitchFamily="34" charset="0"/>
                <a:ea typeface="Times New Roman" panose="02020603050405020304" pitchFamily="18" charset="0"/>
                <a:cs typeface="Arial" panose="020B0604020202020204" pitchFamily="34" charset="0"/>
              </a:rPr>
              <a:t>                              </a:t>
            </a:r>
            <a:r>
              <a:rPr lang="vi-VN" dirty="0">
                <a:effectLst/>
                <a:latin typeface="Arial" panose="020B0604020202020204" pitchFamily="34" charset="0"/>
                <a:ea typeface="Times New Roman" panose="02020603050405020304" pitchFamily="18" charset="0"/>
                <a:cs typeface="Arial" panose="020B0604020202020204" pitchFamily="34" charset="0"/>
              </a:rPr>
              <a:t>2. Trình độ đào tạo</a:t>
            </a:r>
            <a:endParaRPr lang="en-US" dirty="0">
              <a:effectLst/>
              <a:latin typeface="Arial" panose="020B0604020202020204" pitchFamily="34" charset="0"/>
              <a:ea typeface="Times New Roman" panose="02020603050405020304" pitchFamily="18" charset="0"/>
              <a:cs typeface="Arial" panose="020B0604020202020204" pitchFamily="34" charset="0"/>
            </a:endParaRPr>
          </a:p>
          <a:p>
            <a:pPr marL="0" marR="0"/>
            <a:r>
              <a:rPr lang="vi-VN" dirty="0">
                <a:effectLst/>
                <a:latin typeface="Arial" panose="020B0604020202020204" pitchFamily="34" charset="0"/>
                <a:ea typeface="Times New Roman" panose="02020603050405020304" pitchFamily="18" charset="0"/>
                <a:cs typeface="Arial" panose="020B0604020202020204" pitchFamily="34" charset="0"/>
              </a:rPr>
              <a:t>3. </a:t>
            </a:r>
            <a:r>
              <a:rPr lang="vi-VN" b="1" dirty="0">
                <a:effectLst/>
                <a:latin typeface="Arial" panose="020B0604020202020204" pitchFamily="34" charset="0"/>
                <a:ea typeface="Times New Roman" panose="02020603050405020304" pitchFamily="18" charset="0"/>
                <a:cs typeface="Arial" panose="020B0604020202020204" pitchFamily="34" charset="0"/>
              </a:rPr>
              <a:t>Yêu cầu về kiến thức</a:t>
            </a:r>
            <a:endParaRPr lang="en-US" b="1" dirty="0">
              <a:latin typeface="Arial" panose="020B0604020202020204" pitchFamily="34" charset="0"/>
              <a:ea typeface="Times New Roman" panose="02020603050405020304" pitchFamily="18" charset="0"/>
              <a:cs typeface="Arial" panose="020B0604020202020204" pitchFamily="34" charset="0"/>
            </a:endParaRPr>
          </a:p>
          <a:p>
            <a:pPr marL="742950" lvl="1" indent="-285750">
              <a:buFontTx/>
              <a:buChar char="-"/>
            </a:pPr>
            <a:r>
              <a:rPr lang="en-US" dirty="0">
                <a:latin typeface="Arial" panose="020B0604020202020204" pitchFamily="34" charset="0"/>
                <a:ea typeface="Times New Roman" panose="02020603050405020304" pitchFamily="18" charset="0"/>
                <a:cs typeface="Arial" panose="020B0604020202020204" pitchFamily="34" charset="0"/>
              </a:rPr>
              <a:t>K</a:t>
            </a:r>
            <a:r>
              <a:rPr lang="vi-VN" dirty="0">
                <a:effectLst/>
                <a:latin typeface="Arial" panose="020B0604020202020204" pitchFamily="34" charset="0"/>
                <a:ea typeface="Times New Roman" panose="02020603050405020304" pitchFamily="18" charset="0"/>
                <a:cs typeface="Arial" panose="020B0604020202020204" pitchFamily="34" charset="0"/>
              </a:rPr>
              <a:t>iến thức cơ bản về chính trị, văn hóa, xã hội và pháp </a:t>
            </a:r>
            <a:r>
              <a:rPr lang="en-US" dirty="0">
                <a:effectLst/>
                <a:latin typeface="Arial" panose="020B0604020202020204" pitchFamily="34" charset="0"/>
                <a:ea typeface="Times New Roman" panose="02020603050405020304" pitchFamily="18" charset="0"/>
                <a:cs typeface="Arial" panose="020B0604020202020204" pitchFamily="34" charset="0"/>
              </a:rPr>
              <a:t>l</a:t>
            </a:r>
            <a:r>
              <a:rPr lang="vi-VN" dirty="0">
                <a:effectLst/>
                <a:latin typeface="Arial" panose="020B0604020202020204" pitchFamily="34" charset="0"/>
                <a:ea typeface="Times New Roman" panose="02020603050405020304" pitchFamily="18" charset="0"/>
                <a:cs typeface="Arial" panose="020B0604020202020204" pitchFamily="34" charset="0"/>
              </a:rPr>
              <a:t>uật; </a:t>
            </a:r>
            <a:endParaRPr lang="en-US" dirty="0">
              <a:effectLst/>
              <a:latin typeface="Arial" panose="020B0604020202020204" pitchFamily="34" charset="0"/>
              <a:ea typeface="Times New Roman" panose="02020603050405020304" pitchFamily="18" charset="0"/>
              <a:cs typeface="Arial" panose="020B0604020202020204" pitchFamily="34" charset="0"/>
            </a:endParaRPr>
          </a:p>
          <a:p>
            <a:pPr marL="742950" lvl="1" indent="-285750">
              <a:buFontTx/>
              <a:buChar char="-"/>
            </a:pPr>
            <a:r>
              <a:rPr lang="en-US" dirty="0">
                <a:effectLst/>
                <a:latin typeface="Arial" panose="020B0604020202020204" pitchFamily="34" charset="0"/>
                <a:ea typeface="Times New Roman" panose="02020603050405020304" pitchFamily="18" charset="0"/>
                <a:cs typeface="Arial" panose="020B0604020202020204" pitchFamily="34" charset="0"/>
              </a:rPr>
              <a:t>K</a:t>
            </a:r>
            <a:r>
              <a:rPr lang="vi-VN" dirty="0">
                <a:effectLst/>
                <a:latin typeface="Arial" panose="020B0604020202020204" pitchFamily="34" charset="0"/>
                <a:ea typeface="Times New Roman" panose="02020603050405020304" pitchFamily="18" charset="0"/>
                <a:cs typeface="Arial" panose="020B0604020202020204" pitchFamily="34" charset="0"/>
              </a:rPr>
              <a:t>iến thức chuyên môn của ngành, nghề đào tạo</a:t>
            </a:r>
            <a:endParaRPr lang="en-US" dirty="0">
              <a:effectLst/>
              <a:latin typeface="Arial" panose="020B0604020202020204" pitchFamily="34" charset="0"/>
              <a:ea typeface="Times New Roman" panose="02020603050405020304" pitchFamily="18" charset="0"/>
              <a:cs typeface="Arial" panose="020B0604020202020204" pitchFamily="34" charset="0"/>
            </a:endParaRPr>
          </a:p>
          <a:p>
            <a:pPr marL="0" marR="0"/>
            <a:r>
              <a:rPr lang="vi-VN" dirty="0">
                <a:effectLst/>
                <a:latin typeface="Arial" panose="020B0604020202020204" pitchFamily="34" charset="0"/>
                <a:ea typeface="Times New Roman" panose="02020603050405020304" pitchFamily="18" charset="0"/>
                <a:cs typeface="Arial" panose="020B0604020202020204" pitchFamily="34" charset="0"/>
              </a:rPr>
              <a:t>4. </a:t>
            </a:r>
            <a:r>
              <a:rPr lang="vi-VN" b="1" dirty="0">
                <a:effectLst/>
                <a:latin typeface="Arial" panose="020B0604020202020204" pitchFamily="34" charset="0"/>
                <a:ea typeface="Times New Roman" panose="02020603050405020304" pitchFamily="18" charset="0"/>
                <a:cs typeface="Arial" panose="020B0604020202020204" pitchFamily="34" charset="0"/>
              </a:rPr>
              <a:t>Yêu cầu về kỹ năng</a:t>
            </a:r>
            <a:endParaRPr lang="en-US" b="1" dirty="0">
              <a:effectLst/>
              <a:latin typeface="Arial" panose="020B0604020202020204" pitchFamily="34" charset="0"/>
              <a:ea typeface="Times New Roman" panose="02020603050405020304" pitchFamily="18" charset="0"/>
              <a:cs typeface="Arial" panose="020B0604020202020204" pitchFamily="34" charset="0"/>
            </a:endParaRPr>
          </a:p>
          <a:p>
            <a:pPr lvl="1"/>
            <a:r>
              <a:rPr lang="vi-VN" dirty="0">
                <a:effectLst/>
                <a:latin typeface="Arial" panose="020B0604020202020204" pitchFamily="34" charset="0"/>
                <a:ea typeface="Times New Roman" panose="02020603050405020304" pitchFamily="18" charset="0"/>
                <a:cs typeface="Arial" panose="020B0604020202020204" pitchFamily="34" charset="0"/>
              </a:rPr>
              <a:t>- Kỹ năng cứng: Kỹ năng chuyên môn, năng lực thực hành nghề nghiệp, kỹ năng xử lý tình huống, kỹ năng giải quyết vấn đề;</a:t>
            </a:r>
            <a:endParaRPr lang="en-US" dirty="0">
              <a:effectLst/>
              <a:latin typeface="Arial" panose="020B0604020202020204" pitchFamily="34" charset="0"/>
              <a:ea typeface="Times New Roman" panose="02020603050405020304" pitchFamily="18" charset="0"/>
              <a:cs typeface="Arial" panose="020B0604020202020204" pitchFamily="34" charset="0"/>
            </a:endParaRPr>
          </a:p>
          <a:p>
            <a:pPr lvl="1"/>
            <a:r>
              <a:rPr lang="vi-VN" dirty="0">
                <a:effectLst/>
                <a:latin typeface="Arial" panose="020B0604020202020204" pitchFamily="34" charset="0"/>
                <a:ea typeface="Times New Roman" panose="02020603050405020304" pitchFamily="18" charset="0"/>
                <a:cs typeface="Arial" panose="020B0604020202020204" pitchFamily="34" charset="0"/>
              </a:rPr>
              <a:t>- Kỹ năng mềm: Kỹ năng giao tiếp, làm việc theo nhóm, làm việc độc lập, khả năng sử dụng ngoại ngữ, tin học.</a:t>
            </a:r>
            <a:endParaRPr lang="en-US" dirty="0">
              <a:effectLst/>
              <a:latin typeface="Arial" panose="020B0604020202020204" pitchFamily="34" charset="0"/>
              <a:ea typeface="Times New Roman" panose="02020603050405020304" pitchFamily="18" charset="0"/>
              <a:cs typeface="Arial" panose="020B0604020202020204" pitchFamily="34" charset="0"/>
            </a:endParaRPr>
          </a:p>
          <a:p>
            <a:pPr marL="0" marR="0"/>
            <a:r>
              <a:rPr lang="vi-VN" dirty="0">
                <a:effectLst/>
                <a:latin typeface="Arial" panose="020B0604020202020204" pitchFamily="34" charset="0"/>
                <a:ea typeface="Times New Roman" panose="02020603050405020304" pitchFamily="18" charset="0"/>
                <a:cs typeface="Arial" panose="020B0604020202020204" pitchFamily="34" charset="0"/>
              </a:rPr>
              <a:t>5. </a:t>
            </a:r>
            <a:r>
              <a:rPr lang="vi-VN" b="1" dirty="0">
                <a:effectLst/>
                <a:latin typeface="Arial" panose="020B0604020202020204" pitchFamily="34" charset="0"/>
                <a:ea typeface="Times New Roman" panose="02020603050405020304" pitchFamily="18" charset="0"/>
                <a:cs typeface="Arial" panose="020B0604020202020204" pitchFamily="34" charset="0"/>
              </a:rPr>
              <a:t>Yêu cầu về tự chủ và trách nhiệm</a:t>
            </a:r>
            <a:endParaRPr lang="en-US" b="1" dirty="0">
              <a:effectLst/>
              <a:latin typeface="Arial" panose="020B0604020202020204" pitchFamily="34" charset="0"/>
              <a:ea typeface="Times New Roman" panose="02020603050405020304" pitchFamily="18" charset="0"/>
              <a:cs typeface="Arial" panose="020B0604020202020204" pitchFamily="34" charset="0"/>
            </a:endParaRPr>
          </a:p>
          <a:p>
            <a:pPr lvl="1"/>
            <a:r>
              <a:rPr lang="vi-VN" dirty="0">
                <a:effectLst/>
                <a:latin typeface="Arial" panose="020B0604020202020204" pitchFamily="34" charset="0"/>
                <a:ea typeface="Times New Roman" panose="02020603050405020304" pitchFamily="18" charset="0"/>
                <a:cs typeface="Arial" panose="020B0604020202020204" pitchFamily="34" charset="0"/>
              </a:rPr>
              <a:t>- Phẩm chất đạo đức, ý thức nghề nghiệp, trách nhiệm công dân;</a:t>
            </a:r>
            <a:endParaRPr lang="en-US" dirty="0">
              <a:effectLst/>
              <a:latin typeface="Arial" panose="020B0604020202020204" pitchFamily="34" charset="0"/>
              <a:ea typeface="Times New Roman" panose="02020603050405020304" pitchFamily="18" charset="0"/>
              <a:cs typeface="Arial" panose="020B0604020202020204" pitchFamily="34" charset="0"/>
            </a:endParaRPr>
          </a:p>
          <a:p>
            <a:pPr lvl="1"/>
            <a:r>
              <a:rPr lang="vi-VN" dirty="0">
                <a:effectLst/>
                <a:latin typeface="Arial" panose="020B0604020202020204" pitchFamily="34" charset="0"/>
                <a:ea typeface="Times New Roman" panose="02020603050405020304" pitchFamily="18" charset="0"/>
                <a:cs typeface="Arial" panose="020B0604020202020204" pitchFamily="34" charset="0"/>
              </a:rPr>
              <a:t>- Trách nhiệm, đạo đức, tác phong nghề nghiệp, thái độ phục vụ;</a:t>
            </a:r>
            <a:endParaRPr lang="en-US" dirty="0">
              <a:effectLst/>
              <a:latin typeface="Arial" panose="020B0604020202020204" pitchFamily="34" charset="0"/>
              <a:ea typeface="Times New Roman" panose="02020603050405020304" pitchFamily="18" charset="0"/>
              <a:cs typeface="Arial" panose="020B0604020202020204" pitchFamily="34" charset="0"/>
            </a:endParaRPr>
          </a:p>
          <a:p>
            <a:pPr lvl="1"/>
            <a:r>
              <a:rPr lang="vi-VN" dirty="0">
                <a:effectLst/>
                <a:latin typeface="Arial" panose="020B0604020202020204" pitchFamily="34" charset="0"/>
                <a:ea typeface="Times New Roman" panose="02020603050405020304" pitchFamily="18" charset="0"/>
                <a:cs typeface="Arial" panose="020B0604020202020204" pitchFamily="34" charset="0"/>
              </a:rPr>
              <a:t>- Khả năng cập nhật kiến thức, sáng tạo trong công việc.</a:t>
            </a:r>
            <a:endParaRPr lang="en-US" dirty="0">
              <a:effectLst/>
              <a:latin typeface="Arial" panose="020B0604020202020204" pitchFamily="34" charset="0"/>
              <a:ea typeface="Times New Roman" panose="02020603050405020304" pitchFamily="18" charset="0"/>
              <a:cs typeface="Arial" panose="020B0604020202020204" pitchFamily="34" charset="0"/>
            </a:endParaRPr>
          </a:p>
          <a:p>
            <a:pPr marL="0" marR="0"/>
            <a:r>
              <a:rPr lang="vi-VN" dirty="0">
                <a:effectLst/>
                <a:latin typeface="Arial" panose="020B0604020202020204" pitchFamily="34" charset="0"/>
                <a:ea typeface="Times New Roman" panose="02020603050405020304" pitchFamily="18" charset="0"/>
                <a:cs typeface="Arial" panose="020B0604020202020204" pitchFamily="34" charset="0"/>
              </a:rPr>
              <a:t>6. </a:t>
            </a:r>
            <a:r>
              <a:rPr lang="en-US"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Vị</a:t>
            </a:r>
            <a:r>
              <a:rPr lang="en-US"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trí</a:t>
            </a:r>
            <a:r>
              <a:rPr lang="en-US"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vi-VN"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việc làm </a:t>
            </a:r>
            <a:r>
              <a:rPr lang="vi-VN" dirty="0">
                <a:effectLst/>
                <a:latin typeface="Arial" panose="020B0604020202020204" pitchFamily="34" charset="0"/>
                <a:ea typeface="Times New Roman" panose="02020603050405020304" pitchFamily="18" charset="0"/>
                <a:cs typeface="Arial" panose="020B0604020202020204" pitchFamily="34" charset="0"/>
              </a:rPr>
              <a:t>của người học sau khi tốt nghiệp</a:t>
            </a:r>
            <a:endParaRPr lang="en-US" dirty="0">
              <a:effectLst/>
              <a:latin typeface="Arial" panose="020B0604020202020204" pitchFamily="34" charset="0"/>
              <a:ea typeface="Times New Roman" panose="02020603050405020304" pitchFamily="18" charset="0"/>
              <a:cs typeface="Arial" panose="020B0604020202020204" pitchFamily="34" charset="0"/>
            </a:endParaRPr>
          </a:p>
          <a:p>
            <a:pPr marL="0" marR="0"/>
            <a:r>
              <a:rPr lang="vi-VN" dirty="0">
                <a:effectLst/>
                <a:latin typeface="Arial" panose="020B0604020202020204" pitchFamily="34" charset="0"/>
                <a:ea typeface="Times New Roman" panose="02020603050405020304" pitchFamily="18" charset="0"/>
                <a:cs typeface="Arial" panose="020B0604020202020204" pitchFamily="34" charset="0"/>
              </a:rPr>
              <a:t>7. </a:t>
            </a:r>
            <a:r>
              <a:rPr lang="vi-VN" b="1" dirty="0">
                <a:solidFill>
                  <a:schemeClr val="accent6">
                    <a:lumMod val="75000"/>
                  </a:schemeClr>
                </a:solidFill>
                <a:effectLst/>
                <a:latin typeface="Arial" panose="020B0604020202020204" pitchFamily="34" charset="0"/>
                <a:ea typeface="Times New Roman" panose="02020603050405020304" pitchFamily="18" charset="0"/>
                <a:cs typeface="Arial" panose="020B0604020202020204" pitchFamily="34" charset="0"/>
              </a:rPr>
              <a:t>Khả năng học tập, nâng cao trình độ</a:t>
            </a:r>
            <a:r>
              <a:rPr lang="vi-VN" dirty="0">
                <a:effectLst/>
                <a:latin typeface="Arial" panose="020B0604020202020204" pitchFamily="34" charset="0"/>
                <a:ea typeface="Times New Roman" panose="02020603050405020304" pitchFamily="18" charset="0"/>
                <a:cs typeface="Arial" panose="020B0604020202020204" pitchFamily="34" charset="0"/>
              </a:rPr>
              <a:t> sau khi tốt nghiệp</a:t>
            </a:r>
            <a:endParaRPr lang="en-US" dirty="0">
              <a:effectLst/>
              <a:latin typeface="Arial" panose="020B0604020202020204" pitchFamily="34" charset="0"/>
              <a:ea typeface="Times New Roman" panose="02020603050405020304" pitchFamily="18" charset="0"/>
              <a:cs typeface="Arial" panose="020B0604020202020204" pitchFamily="34" charset="0"/>
            </a:endParaRPr>
          </a:p>
          <a:p>
            <a:pPr marL="0" marR="0"/>
            <a:r>
              <a:rPr lang="vi-VN" dirty="0">
                <a:effectLst/>
                <a:latin typeface="Arial" panose="020B0604020202020204" pitchFamily="34" charset="0"/>
                <a:ea typeface="Times New Roman" panose="02020603050405020304" pitchFamily="18" charset="0"/>
                <a:cs typeface="Arial" panose="020B0604020202020204" pitchFamily="34" charset="0"/>
              </a:rPr>
              <a:t>8. Các chương trình, tài liệu, chuẩn quốc tế đã tham khảo</a:t>
            </a:r>
            <a:endParaRPr lang="en-US"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5" name="TextBox 4">
            <a:extLst>
              <a:ext uri="{FF2B5EF4-FFF2-40B4-BE49-F238E27FC236}">
                <a16:creationId xmlns:a16="http://schemas.microsoft.com/office/drawing/2014/main" id="{76352432-4EF4-4817-B6E9-A21766B42918}"/>
              </a:ext>
            </a:extLst>
          </p:cNvPr>
          <p:cNvSpPr txBox="1"/>
          <p:nvPr/>
        </p:nvSpPr>
        <p:spPr>
          <a:xfrm>
            <a:off x="1944210" y="213718"/>
            <a:ext cx="7969541" cy="892552"/>
          </a:xfrm>
          <a:prstGeom prst="rect">
            <a:avLst/>
          </a:prstGeom>
          <a:noFill/>
        </p:spPr>
        <p:txBody>
          <a:bodyPr wrap="square">
            <a:spAutoFit/>
          </a:bodyPr>
          <a:lstStyle/>
          <a:p>
            <a:r>
              <a:rPr lang="en-US" sz="32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Chuẩn</a:t>
            </a:r>
            <a:r>
              <a:rPr lang="en-US" sz="32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3200" b="1" dirty="0" err="1">
                <a:solidFill>
                  <a:srgbClr val="0070C0"/>
                </a:solidFill>
                <a:latin typeface="Arial" panose="020B0604020202020204" pitchFamily="34" charset="0"/>
                <a:ea typeface="Times New Roman" panose="02020603050405020304" pitchFamily="18" charset="0"/>
                <a:cs typeface="Arial" panose="020B0604020202020204" pitchFamily="34" charset="0"/>
              </a:rPr>
              <a:t>đầu</a:t>
            </a:r>
            <a:r>
              <a:rPr lang="en-US" sz="3200" b="1" dirty="0">
                <a:solidFill>
                  <a:srgbClr val="0070C0"/>
                </a:solidFill>
                <a:latin typeface="Arial" panose="020B0604020202020204" pitchFamily="34" charset="0"/>
                <a:ea typeface="Times New Roman" panose="02020603050405020304" pitchFamily="18" charset="0"/>
                <a:cs typeface="Arial" panose="020B0604020202020204" pitchFamily="34" charset="0"/>
              </a:rPr>
              <a:t> </a:t>
            </a:r>
            <a:r>
              <a:rPr lang="en-US" sz="3200" b="1" dirty="0" err="1">
                <a:solidFill>
                  <a:srgbClr val="0070C0"/>
                </a:solidFill>
                <a:latin typeface="Arial" panose="020B0604020202020204" pitchFamily="34" charset="0"/>
                <a:ea typeface="Times New Roman" panose="02020603050405020304" pitchFamily="18" charset="0"/>
                <a:cs typeface="Arial" panose="020B0604020202020204" pitchFamily="34" charset="0"/>
              </a:rPr>
              <a:t>ra</a:t>
            </a:r>
            <a:r>
              <a:rPr lang="en-US" sz="3200" b="1" dirty="0">
                <a:solidFill>
                  <a:srgbClr val="0070C0"/>
                </a:solidFill>
                <a:latin typeface="Arial" panose="020B0604020202020204" pitchFamily="34" charset="0"/>
                <a:ea typeface="Times New Roman" panose="02020603050405020304" pitchFamily="18" charset="0"/>
                <a:cs typeface="Arial" panose="020B0604020202020204" pitchFamily="34" charset="0"/>
              </a:rPr>
              <a:t>                                                                </a:t>
            </a:r>
            <a:r>
              <a:rPr lang="en-US" sz="2000"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Thông</a:t>
            </a:r>
            <a:r>
              <a:rPr lang="en-US"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tư</a:t>
            </a:r>
            <a:r>
              <a:rPr lang="en-US"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12/2017</a:t>
            </a:r>
            <a:r>
              <a:rPr lang="vi-VN"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/TT-BLĐTBXH</a:t>
            </a:r>
            <a:r>
              <a:rPr lang="en-US"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20.04.2017</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417787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20866AF-40B2-48F3-945E-6E5926BE0E56}"/>
              </a:ext>
            </a:extLst>
          </p:cNvPr>
          <p:cNvSpPr>
            <a:spLocks noGrp="1"/>
          </p:cNvSpPr>
          <p:nvPr>
            <p:ph type="body" idx="1"/>
          </p:nvPr>
        </p:nvSpPr>
        <p:spPr>
          <a:xfrm>
            <a:off x="2564908" y="925689"/>
            <a:ext cx="9651331" cy="1264355"/>
          </a:xfrm>
        </p:spPr>
        <p:txBody>
          <a:bodyPr>
            <a:normAutofit fontScale="92500" lnSpcReduction="10000"/>
          </a:bodyPr>
          <a:lstStyle/>
          <a:p>
            <a:r>
              <a:rPr lang="en-US" dirty="0" err="1">
                <a:solidFill>
                  <a:srgbClr val="0070C0"/>
                </a:solidFill>
                <a:latin typeface="Arial" panose="020B0604020202020204" pitchFamily="34" charset="0"/>
                <a:cs typeface="Arial" panose="020B0604020202020204" pitchFamily="34" charset="0"/>
              </a:rPr>
              <a:t>Khung</a:t>
            </a:r>
            <a:r>
              <a:rPr lang="en-US" dirty="0">
                <a:solidFill>
                  <a:srgbClr val="0070C0"/>
                </a:solidFill>
                <a:latin typeface="Arial" panose="020B0604020202020204" pitchFamily="34" charset="0"/>
                <a:cs typeface="Arial" panose="020B0604020202020204" pitchFamily="34" charset="0"/>
              </a:rPr>
              <a:t> </a:t>
            </a:r>
            <a:r>
              <a:rPr lang="en-US" dirty="0" err="1">
                <a:solidFill>
                  <a:srgbClr val="0070C0"/>
                </a:solidFill>
                <a:latin typeface="Arial" panose="020B0604020202020204" pitchFamily="34" charset="0"/>
                <a:cs typeface="Arial" panose="020B0604020202020204" pitchFamily="34" charset="0"/>
              </a:rPr>
              <a:t>trình</a:t>
            </a:r>
            <a:r>
              <a:rPr lang="en-US" dirty="0">
                <a:solidFill>
                  <a:srgbClr val="0070C0"/>
                </a:solidFill>
                <a:latin typeface="Arial" panose="020B0604020202020204" pitchFamily="34" charset="0"/>
                <a:cs typeface="Arial" panose="020B0604020202020204" pitchFamily="34" charset="0"/>
              </a:rPr>
              <a:t> </a:t>
            </a:r>
            <a:r>
              <a:rPr lang="en-US" dirty="0" err="1">
                <a:solidFill>
                  <a:srgbClr val="0070C0"/>
                </a:solidFill>
                <a:latin typeface="Arial" panose="020B0604020202020204" pitchFamily="34" charset="0"/>
                <a:cs typeface="Arial" panose="020B0604020202020204" pitchFamily="34" charset="0"/>
              </a:rPr>
              <a:t>độ</a:t>
            </a:r>
            <a:r>
              <a:rPr lang="en-US" dirty="0">
                <a:solidFill>
                  <a:srgbClr val="0070C0"/>
                </a:solidFill>
                <a:latin typeface="Arial" panose="020B0604020202020204" pitchFamily="34" charset="0"/>
                <a:cs typeface="Arial" panose="020B0604020202020204" pitchFamily="34" charset="0"/>
              </a:rPr>
              <a:t> </a:t>
            </a:r>
            <a:r>
              <a:rPr lang="en-US" dirty="0" err="1">
                <a:solidFill>
                  <a:srgbClr val="0070C0"/>
                </a:solidFill>
                <a:latin typeface="Arial" panose="020B0604020202020204" pitchFamily="34" charset="0"/>
                <a:cs typeface="Arial" panose="020B0604020202020204" pitchFamily="34" charset="0"/>
              </a:rPr>
              <a:t>quốc</a:t>
            </a:r>
            <a:r>
              <a:rPr lang="en-US" dirty="0">
                <a:solidFill>
                  <a:srgbClr val="0070C0"/>
                </a:solidFill>
                <a:latin typeface="Arial" panose="020B0604020202020204" pitchFamily="34" charset="0"/>
                <a:cs typeface="Arial" panose="020B0604020202020204" pitchFamily="34" charset="0"/>
              </a:rPr>
              <a:t> </a:t>
            </a:r>
            <a:r>
              <a:rPr lang="en-US" dirty="0" err="1">
                <a:solidFill>
                  <a:srgbClr val="0070C0"/>
                </a:solidFill>
                <a:latin typeface="Arial" panose="020B0604020202020204" pitchFamily="34" charset="0"/>
                <a:cs typeface="Arial" panose="020B0604020202020204" pitchFamily="34" charset="0"/>
              </a:rPr>
              <a:t>gia</a:t>
            </a:r>
            <a:r>
              <a:rPr lang="en-US" dirty="0">
                <a:solidFill>
                  <a:srgbClr val="0070C0"/>
                </a:solidFill>
                <a:latin typeface="Arial" panose="020B0604020202020204" pitchFamily="34" charset="0"/>
                <a:cs typeface="Arial" panose="020B0604020202020204" pitchFamily="34" charset="0"/>
              </a:rPr>
              <a:t>               </a:t>
            </a:r>
            <a:r>
              <a:rPr lang="en-US" dirty="0" err="1">
                <a:solidFill>
                  <a:srgbClr val="0070C0"/>
                </a:solidFill>
                <a:latin typeface="Arial" panose="020B0604020202020204" pitchFamily="34" charset="0"/>
                <a:cs typeface="Arial" panose="020B0604020202020204" pitchFamily="34" charset="0"/>
              </a:rPr>
              <a:t>Khung</a:t>
            </a:r>
            <a:r>
              <a:rPr lang="en-US" dirty="0">
                <a:solidFill>
                  <a:srgbClr val="0070C0"/>
                </a:solidFill>
                <a:latin typeface="Arial" panose="020B0604020202020204" pitchFamily="34" charset="0"/>
                <a:cs typeface="Arial" panose="020B0604020202020204" pitchFamily="34" charset="0"/>
              </a:rPr>
              <a:t> </a:t>
            </a:r>
            <a:r>
              <a:rPr lang="en-US" dirty="0" err="1">
                <a:solidFill>
                  <a:srgbClr val="0070C0"/>
                </a:solidFill>
                <a:latin typeface="Arial" panose="020B0604020202020204" pitchFamily="34" charset="0"/>
                <a:cs typeface="Arial" panose="020B0604020202020204" pitchFamily="34" charset="0"/>
              </a:rPr>
              <a:t>trình</a:t>
            </a:r>
            <a:r>
              <a:rPr lang="en-US" dirty="0">
                <a:solidFill>
                  <a:srgbClr val="0070C0"/>
                </a:solidFill>
                <a:latin typeface="Arial" panose="020B0604020202020204" pitchFamily="34" charset="0"/>
                <a:cs typeface="Arial" panose="020B0604020202020204" pitchFamily="34" charset="0"/>
              </a:rPr>
              <a:t> </a:t>
            </a:r>
            <a:r>
              <a:rPr lang="en-US" dirty="0" err="1">
                <a:solidFill>
                  <a:srgbClr val="0070C0"/>
                </a:solidFill>
                <a:latin typeface="Arial" panose="020B0604020202020204" pitchFamily="34" charset="0"/>
                <a:cs typeface="Arial" panose="020B0604020202020204" pitchFamily="34" charset="0"/>
              </a:rPr>
              <a:t>độ</a:t>
            </a:r>
            <a:r>
              <a:rPr lang="en-US" dirty="0">
                <a:solidFill>
                  <a:srgbClr val="0070C0"/>
                </a:solidFill>
                <a:latin typeface="Arial" panose="020B0604020202020204" pitchFamily="34" charset="0"/>
                <a:cs typeface="Arial" panose="020B0604020202020204" pitchFamily="34" charset="0"/>
              </a:rPr>
              <a:t> </a:t>
            </a:r>
            <a:r>
              <a:rPr lang="en-US" dirty="0" err="1">
                <a:solidFill>
                  <a:srgbClr val="0070C0"/>
                </a:solidFill>
                <a:latin typeface="Arial" panose="020B0604020202020204" pitchFamily="34" charset="0"/>
                <a:cs typeface="Arial" panose="020B0604020202020204" pitchFamily="34" charset="0"/>
              </a:rPr>
              <a:t>kĩ</a:t>
            </a:r>
            <a:r>
              <a:rPr lang="en-US" dirty="0">
                <a:solidFill>
                  <a:srgbClr val="0070C0"/>
                </a:solidFill>
                <a:latin typeface="Arial" panose="020B0604020202020204" pitchFamily="34" charset="0"/>
                <a:cs typeface="Arial" panose="020B0604020202020204" pitchFamily="34" charset="0"/>
              </a:rPr>
              <a:t> </a:t>
            </a:r>
            <a:r>
              <a:rPr lang="en-US" dirty="0" err="1">
                <a:solidFill>
                  <a:srgbClr val="0070C0"/>
                </a:solidFill>
                <a:latin typeface="Arial" panose="020B0604020202020204" pitchFamily="34" charset="0"/>
                <a:cs typeface="Arial" panose="020B0604020202020204" pitchFamily="34" charset="0"/>
              </a:rPr>
              <a:t>năng</a:t>
            </a:r>
            <a:r>
              <a:rPr lang="en-US" dirty="0">
                <a:solidFill>
                  <a:srgbClr val="0070C0"/>
                </a:solidFill>
                <a:latin typeface="Arial" panose="020B0604020202020204" pitchFamily="34" charset="0"/>
                <a:cs typeface="Arial" panose="020B0604020202020204" pitchFamily="34" charset="0"/>
              </a:rPr>
              <a:t> nghề </a:t>
            </a:r>
            <a:r>
              <a:rPr lang="en-US" dirty="0" err="1">
                <a:solidFill>
                  <a:srgbClr val="0070C0"/>
                </a:solidFill>
                <a:latin typeface="Arial" panose="020B0604020202020204" pitchFamily="34" charset="0"/>
                <a:cs typeface="Arial" panose="020B0604020202020204" pitchFamily="34" charset="0"/>
              </a:rPr>
              <a:t>quốc</a:t>
            </a:r>
            <a:r>
              <a:rPr lang="en-US" dirty="0">
                <a:solidFill>
                  <a:srgbClr val="0070C0"/>
                </a:solidFill>
                <a:latin typeface="Arial" panose="020B0604020202020204" pitchFamily="34" charset="0"/>
                <a:cs typeface="Arial" panose="020B0604020202020204" pitchFamily="34" charset="0"/>
              </a:rPr>
              <a:t> </a:t>
            </a:r>
            <a:r>
              <a:rPr lang="en-US" dirty="0" err="1">
                <a:solidFill>
                  <a:srgbClr val="0070C0"/>
                </a:solidFill>
                <a:latin typeface="Arial" panose="020B0604020202020204" pitchFamily="34" charset="0"/>
                <a:cs typeface="Arial" panose="020B0604020202020204" pitchFamily="34" charset="0"/>
              </a:rPr>
              <a:t>gia</a:t>
            </a:r>
            <a:endParaRPr lang="en-US" dirty="0">
              <a:solidFill>
                <a:srgbClr val="0070C0"/>
              </a:solidFill>
              <a:latin typeface="Arial" panose="020B0604020202020204" pitchFamily="34" charset="0"/>
              <a:cs typeface="Arial" panose="020B0604020202020204" pitchFamily="34" charset="0"/>
            </a:endParaRPr>
          </a:p>
          <a:p>
            <a:r>
              <a:rPr lang="en-US" dirty="0">
                <a:solidFill>
                  <a:srgbClr val="0070C0"/>
                </a:solidFill>
                <a:latin typeface="Arial" panose="020B0604020202020204" pitchFamily="34" charset="0"/>
                <a:cs typeface="Arial" panose="020B0604020202020204" pitchFamily="34" charset="0"/>
              </a:rPr>
              <a:t> </a:t>
            </a:r>
          </a:p>
          <a:p>
            <a:r>
              <a:rPr lang="en-US" dirty="0">
                <a:solidFill>
                  <a:srgbClr val="0070C0"/>
                </a:solidFill>
                <a:latin typeface="Arial" panose="020B0604020202020204" pitchFamily="34" charset="0"/>
                <a:cs typeface="Arial" panose="020B0604020202020204" pitchFamily="34" charset="0"/>
              </a:rPr>
              <a:t> </a:t>
            </a:r>
          </a:p>
          <a:p>
            <a:endParaRPr lang="en-US" dirty="0">
              <a:solidFill>
                <a:srgbClr val="0070C0"/>
              </a:solidFill>
              <a:latin typeface="Arial" panose="020B0604020202020204" pitchFamily="34" charset="0"/>
              <a:cs typeface="Arial" panose="020B0604020202020204" pitchFamily="34" charset="0"/>
            </a:endParaRPr>
          </a:p>
        </p:txBody>
      </p:sp>
      <p:sp>
        <p:nvSpPr>
          <p:cNvPr id="6" name="Title 1">
            <a:extLst>
              <a:ext uri="{FF2B5EF4-FFF2-40B4-BE49-F238E27FC236}">
                <a16:creationId xmlns:a16="http://schemas.microsoft.com/office/drawing/2014/main" id="{3A045D08-07A6-4A67-BBE4-25BDE79ADBDF}"/>
              </a:ext>
            </a:extLst>
          </p:cNvPr>
          <p:cNvSpPr>
            <a:spLocks noGrp="1" noChangeArrowheads="1"/>
          </p:cNvSpPr>
          <p:nvPr>
            <p:ph type="title"/>
          </p:nvPr>
        </p:nvSpPr>
        <p:spPr>
          <a:xfrm>
            <a:off x="4622852" y="68522"/>
            <a:ext cx="3877951" cy="649437"/>
          </a:xfrm>
        </p:spPr>
        <p:txBody>
          <a:bodyPr>
            <a:normAutofit fontScale="90000"/>
          </a:bodyPr>
          <a:lstStyle/>
          <a:p>
            <a:r>
              <a:rPr lang="en-US" sz="2800" b="1" dirty="0">
                <a:solidFill>
                  <a:srgbClr val="0070C0"/>
                </a:solidFill>
                <a:latin typeface="Arial" panose="020B0604020202020204" pitchFamily="34" charset="0"/>
                <a:cs typeface="Arial" panose="020B0604020202020204" pitchFamily="34" charset="0"/>
              </a:rPr>
              <a:t>Quan </a:t>
            </a:r>
            <a:r>
              <a:rPr lang="en-US" sz="2800" b="1" dirty="0" err="1">
                <a:solidFill>
                  <a:srgbClr val="0070C0"/>
                </a:solidFill>
                <a:latin typeface="Arial" panose="020B0604020202020204" pitchFamily="34" charset="0"/>
                <a:cs typeface="Arial" panose="020B0604020202020204" pitchFamily="34" charset="0"/>
              </a:rPr>
              <a:t>hệ</a:t>
            </a:r>
            <a:r>
              <a:rPr lang="en-US" sz="2800" b="1" dirty="0">
                <a:solidFill>
                  <a:srgbClr val="0070C0"/>
                </a:solidFill>
                <a:latin typeface="Arial" panose="020B0604020202020204" pitchFamily="34" charset="0"/>
                <a:cs typeface="Arial" panose="020B0604020202020204" pitchFamily="34" charset="0"/>
              </a:rPr>
              <a:t> VQF </a:t>
            </a:r>
            <a:r>
              <a:rPr lang="en-US" sz="2800" b="1" dirty="0" err="1">
                <a:solidFill>
                  <a:srgbClr val="0070C0"/>
                </a:solidFill>
                <a:latin typeface="Arial" panose="020B0604020202020204" pitchFamily="34" charset="0"/>
                <a:cs typeface="Arial" panose="020B0604020202020204" pitchFamily="34" charset="0"/>
              </a:rPr>
              <a:t>và</a:t>
            </a:r>
            <a:r>
              <a:rPr lang="en-US" sz="2800" b="1" dirty="0">
                <a:solidFill>
                  <a:srgbClr val="0070C0"/>
                </a:solidFill>
                <a:latin typeface="Arial" panose="020B0604020202020204" pitchFamily="34" charset="0"/>
                <a:cs typeface="Arial" panose="020B0604020202020204" pitchFamily="34" charset="0"/>
              </a:rPr>
              <a:t> NOSQF</a:t>
            </a:r>
          </a:p>
        </p:txBody>
      </p:sp>
      <p:grpSp>
        <p:nvGrpSpPr>
          <p:cNvPr id="20" name="Group 19">
            <a:extLst>
              <a:ext uri="{FF2B5EF4-FFF2-40B4-BE49-F238E27FC236}">
                <a16:creationId xmlns:a16="http://schemas.microsoft.com/office/drawing/2014/main" id="{1825D31C-623C-47F6-B0F9-2897B3DA9FB5}"/>
              </a:ext>
            </a:extLst>
          </p:cNvPr>
          <p:cNvGrpSpPr/>
          <p:nvPr/>
        </p:nvGrpSpPr>
        <p:grpSpPr>
          <a:xfrm>
            <a:off x="2494625" y="1109087"/>
            <a:ext cx="8971731" cy="5680391"/>
            <a:chOff x="1915362" y="1677301"/>
            <a:chExt cx="8361275" cy="5680391"/>
          </a:xfrm>
        </p:grpSpPr>
        <p:sp>
          <p:nvSpPr>
            <p:cNvPr id="16" name="Rectangle 15">
              <a:extLst>
                <a:ext uri="{FF2B5EF4-FFF2-40B4-BE49-F238E27FC236}">
                  <a16:creationId xmlns:a16="http://schemas.microsoft.com/office/drawing/2014/main" id="{8676A2CA-3C77-4AF4-9EC6-D87FEE05D9B1}"/>
                </a:ext>
              </a:extLst>
            </p:cNvPr>
            <p:cNvSpPr/>
            <p:nvPr/>
          </p:nvSpPr>
          <p:spPr>
            <a:xfrm>
              <a:off x="6088322" y="1677301"/>
              <a:ext cx="4188315" cy="55783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57DE26A9-D91E-402F-A522-D6A68B740008}"/>
                </a:ext>
              </a:extLst>
            </p:cNvPr>
            <p:cNvGrpSpPr/>
            <p:nvPr/>
          </p:nvGrpSpPr>
          <p:grpSpPr>
            <a:xfrm>
              <a:off x="1915362" y="1677301"/>
              <a:ext cx="8361275" cy="5680391"/>
              <a:chOff x="2288053" y="1279677"/>
              <a:chExt cx="8361275" cy="5680391"/>
            </a:xfrm>
          </p:grpSpPr>
          <p:sp>
            <p:nvSpPr>
              <p:cNvPr id="14" name="Rectangle 13">
                <a:extLst>
                  <a:ext uri="{FF2B5EF4-FFF2-40B4-BE49-F238E27FC236}">
                    <a16:creationId xmlns:a16="http://schemas.microsoft.com/office/drawing/2014/main" id="{6D5B7B18-C611-45AE-B9C3-0969C4224B59}"/>
                  </a:ext>
                </a:extLst>
              </p:cNvPr>
              <p:cNvSpPr/>
              <p:nvPr/>
            </p:nvSpPr>
            <p:spPr>
              <a:xfrm>
                <a:off x="2288053" y="1293479"/>
                <a:ext cx="3946514" cy="56665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DBBC790-0F39-4324-94C0-B08FC12812DD}"/>
                  </a:ext>
                </a:extLst>
              </p:cNvPr>
              <p:cNvPicPr>
                <a:picLocks noChangeAspect="1"/>
              </p:cNvPicPr>
              <p:nvPr/>
            </p:nvPicPr>
            <p:blipFill>
              <a:blip r:embed="rId2"/>
              <a:stretch>
                <a:fillRect/>
              </a:stretch>
            </p:blipFill>
            <p:spPr>
              <a:xfrm>
                <a:off x="2449520" y="1279677"/>
                <a:ext cx="3511600" cy="5578323"/>
              </a:xfrm>
              <a:prstGeom prst="rect">
                <a:avLst/>
              </a:prstGeom>
            </p:spPr>
          </p:pic>
          <p:pic>
            <p:nvPicPr>
              <p:cNvPr id="17" name="Picture 16">
                <a:extLst>
                  <a:ext uri="{FF2B5EF4-FFF2-40B4-BE49-F238E27FC236}">
                    <a16:creationId xmlns:a16="http://schemas.microsoft.com/office/drawing/2014/main" id="{E23E98F9-325B-46A2-BC13-579E2A27F6F0}"/>
                  </a:ext>
                </a:extLst>
              </p:cNvPr>
              <p:cNvPicPr>
                <a:picLocks noChangeAspect="1"/>
              </p:cNvPicPr>
              <p:nvPr/>
            </p:nvPicPr>
            <p:blipFill>
              <a:blip r:embed="rId3"/>
              <a:stretch>
                <a:fillRect/>
              </a:stretch>
            </p:blipFill>
            <p:spPr>
              <a:xfrm>
                <a:off x="6461013" y="1293479"/>
                <a:ext cx="4188315" cy="5666589"/>
              </a:xfrm>
              <a:prstGeom prst="rect">
                <a:avLst/>
              </a:prstGeom>
            </p:spPr>
          </p:pic>
        </p:grpSp>
      </p:grpSp>
      <p:sp>
        <p:nvSpPr>
          <p:cNvPr id="21" name="Slide Number Placeholder 20">
            <a:extLst>
              <a:ext uri="{FF2B5EF4-FFF2-40B4-BE49-F238E27FC236}">
                <a16:creationId xmlns:a16="http://schemas.microsoft.com/office/drawing/2014/main" id="{E0AF5F5D-607C-461A-9A7B-81E658EAE9EC}"/>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
        <p:nvSpPr>
          <p:cNvPr id="4" name="Footer Placeholder 3">
            <a:extLst>
              <a:ext uri="{FF2B5EF4-FFF2-40B4-BE49-F238E27FC236}">
                <a16:creationId xmlns:a16="http://schemas.microsoft.com/office/drawing/2014/main" id="{81796B6E-865F-47CE-B763-8B27AB92260D}"/>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2060928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0">
            <a:extLst>
              <a:ext uri="{FF2B5EF4-FFF2-40B4-BE49-F238E27FC236}">
                <a16:creationId xmlns:a16="http://schemas.microsoft.com/office/drawing/2014/main" id="{50ADDD71-2A0B-42B8-AB39-DF0E780C8E1B}"/>
              </a:ext>
            </a:extLst>
          </p:cNvPr>
          <p:cNvSpPr txBox="1">
            <a:spLocks noChangeArrowheads="1"/>
          </p:cNvSpPr>
          <p:nvPr/>
        </p:nvSpPr>
        <p:spPr bwMode="auto">
          <a:xfrm>
            <a:off x="1425313" y="618091"/>
            <a:ext cx="1126641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VnTime" panose="020B7200000000000000" pitchFamily="34" charset="0"/>
              </a:defRPr>
            </a:lvl1pPr>
            <a:lvl2pPr marL="742950" indent="-285750" eaLnBrk="0" hangingPunct="0">
              <a:defRPr>
                <a:solidFill>
                  <a:schemeClr val="tx1"/>
                </a:solidFill>
                <a:latin typeface=".VnTime" panose="020B7200000000000000" pitchFamily="34" charset="0"/>
              </a:defRPr>
            </a:lvl2pPr>
            <a:lvl3pPr marL="1143000" indent="-228600" eaLnBrk="0" hangingPunct="0">
              <a:defRPr>
                <a:solidFill>
                  <a:schemeClr val="tx1"/>
                </a:solidFill>
                <a:latin typeface=".VnTime" panose="020B7200000000000000" pitchFamily="34" charset="0"/>
              </a:defRPr>
            </a:lvl3pPr>
            <a:lvl4pPr marL="1600200" indent="-228600" eaLnBrk="0" hangingPunct="0">
              <a:defRPr>
                <a:solidFill>
                  <a:schemeClr val="tx1"/>
                </a:solidFill>
                <a:latin typeface=".VnTime" panose="020B7200000000000000" pitchFamily="34" charset="0"/>
              </a:defRPr>
            </a:lvl4pPr>
            <a:lvl5pPr marL="2057400" indent="-228600" eaLnBrk="0" hangingPunct="0">
              <a:defRPr>
                <a:solidFill>
                  <a:schemeClr val="tx1"/>
                </a:solidFill>
                <a:latin typeface=".VnTime" panose="020B7200000000000000" pitchFamily="34" charset="0"/>
              </a:defRPr>
            </a:lvl5pPr>
            <a:lvl6pPr marL="2514600" indent="-228600" eaLnBrk="0" fontAlgn="base" hangingPunct="0">
              <a:spcBef>
                <a:spcPct val="0"/>
              </a:spcBef>
              <a:spcAft>
                <a:spcPct val="0"/>
              </a:spcAft>
              <a:defRPr>
                <a:solidFill>
                  <a:schemeClr val="tx1"/>
                </a:solidFill>
                <a:latin typeface=".VnTime" panose="020B7200000000000000" pitchFamily="34" charset="0"/>
              </a:defRPr>
            </a:lvl6pPr>
            <a:lvl7pPr marL="2971800" indent="-228600" eaLnBrk="0" fontAlgn="base" hangingPunct="0">
              <a:spcBef>
                <a:spcPct val="0"/>
              </a:spcBef>
              <a:spcAft>
                <a:spcPct val="0"/>
              </a:spcAft>
              <a:defRPr>
                <a:solidFill>
                  <a:schemeClr val="tx1"/>
                </a:solidFill>
                <a:latin typeface=".VnTime" panose="020B7200000000000000" pitchFamily="34" charset="0"/>
              </a:defRPr>
            </a:lvl7pPr>
            <a:lvl8pPr marL="3429000" indent="-228600" eaLnBrk="0" fontAlgn="base" hangingPunct="0">
              <a:spcBef>
                <a:spcPct val="0"/>
              </a:spcBef>
              <a:spcAft>
                <a:spcPct val="0"/>
              </a:spcAft>
              <a:defRPr>
                <a:solidFill>
                  <a:schemeClr val="tx1"/>
                </a:solidFill>
                <a:latin typeface=".VnTime" panose="020B7200000000000000" pitchFamily="34" charset="0"/>
              </a:defRPr>
            </a:lvl8pPr>
            <a:lvl9pPr marL="3886200" indent="-228600" eaLnBrk="0" fontAlgn="base" hangingPunct="0">
              <a:spcBef>
                <a:spcPct val="0"/>
              </a:spcBef>
              <a:spcAft>
                <a:spcPct val="0"/>
              </a:spcAft>
              <a:defRPr>
                <a:solidFill>
                  <a:schemeClr val="tx1"/>
                </a:solidFill>
                <a:latin typeface=".VnTime" panose="020B7200000000000000" pitchFamily="34" charset="0"/>
              </a:defRPr>
            </a:lvl9pPr>
          </a:lstStyle>
          <a:p>
            <a:pPr eaLnBrk="1" hangingPunct="1">
              <a:spcBef>
                <a:spcPct val="50000"/>
              </a:spcBef>
            </a:pPr>
            <a:r>
              <a:rPr lang="de-DE" altLang="en-US" sz="2800" b="1" dirty="0">
                <a:solidFill>
                  <a:srgbClr val="0070C0"/>
                </a:solidFill>
                <a:latin typeface="Arial" panose="020B0604020202020204" pitchFamily="34" charset="0"/>
              </a:rPr>
              <a:t>Khung trình độ quốc gia – Chuẩn đầu ra – Tiêu chuẩn KNNQG </a:t>
            </a:r>
          </a:p>
        </p:txBody>
      </p:sp>
      <p:graphicFrame>
        <p:nvGraphicFramePr>
          <p:cNvPr id="3" name="Table 3">
            <a:extLst>
              <a:ext uri="{FF2B5EF4-FFF2-40B4-BE49-F238E27FC236}">
                <a16:creationId xmlns:a16="http://schemas.microsoft.com/office/drawing/2014/main" id="{51798096-77E7-4364-A2D8-E10AC18EA986}"/>
              </a:ext>
            </a:extLst>
          </p:cNvPr>
          <p:cNvGraphicFramePr>
            <a:graphicFrameLocks noGrp="1"/>
          </p:cNvGraphicFramePr>
          <p:nvPr>
            <p:extLst>
              <p:ext uri="{D42A27DB-BD31-4B8C-83A1-F6EECF244321}">
                <p14:modId xmlns:p14="http://schemas.microsoft.com/office/powerpoint/2010/main" val="752343229"/>
              </p:ext>
            </p:extLst>
          </p:nvPr>
        </p:nvGraphicFramePr>
        <p:xfrm>
          <a:off x="1256638" y="1598148"/>
          <a:ext cx="10616145" cy="4304410"/>
        </p:xfrm>
        <a:graphic>
          <a:graphicData uri="http://schemas.openxmlformats.org/drawingml/2006/table">
            <a:tbl>
              <a:tblPr firstRow="1" bandRow="1">
                <a:tableStyleId>{5C22544A-7EE6-4342-B048-85BDC9FD1C3A}</a:tableStyleId>
              </a:tblPr>
              <a:tblGrid>
                <a:gridCol w="3538715">
                  <a:extLst>
                    <a:ext uri="{9D8B030D-6E8A-4147-A177-3AD203B41FA5}">
                      <a16:colId xmlns:a16="http://schemas.microsoft.com/office/drawing/2014/main" val="727385021"/>
                    </a:ext>
                  </a:extLst>
                </a:gridCol>
                <a:gridCol w="3750195">
                  <a:extLst>
                    <a:ext uri="{9D8B030D-6E8A-4147-A177-3AD203B41FA5}">
                      <a16:colId xmlns:a16="http://schemas.microsoft.com/office/drawing/2014/main" val="1974298541"/>
                    </a:ext>
                  </a:extLst>
                </a:gridCol>
                <a:gridCol w="3327235">
                  <a:extLst>
                    <a:ext uri="{9D8B030D-6E8A-4147-A177-3AD203B41FA5}">
                      <a16:colId xmlns:a16="http://schemas.microsoft.com/office/drawing/2014/main" val="255093894"/>
                    </a:ext>
                  </a:extLst>
                </a:gridCol>
              </a:tblGrid>
              <a:tr h="700718">
                <a:tc>
                  <a:txBody>
                    <a:bodyPr/>
                    <a:lstStyle/>
                    <a:p>
                      <a:r>
                        <a:rPr lang="en-US" sz="1800" dirty="0" err="1">
                          <a:solidFill>
                            <a:srgbClr val="00B050"/>
                          </a:solidFill>
                          <a:latin typeface="Arial" panose="020B0604020202020204" pitchFamily="34" charset="0"/>
                          <a:cs typeface="Arial" panose="020B0604020202020204" pitchFamily="34" charset="0"/>
                        </a:rPr>
                        <a:t>Khung</a:t>
                      </a:r>
                      <a:r>
                        <a:rPr lang="en-US" sz="1800" dirty="0">
                          <a:solidFill>
                            <a:srgbClr val="00B050"/>
                          </a:solidFill>
                          <a:latin typeface="Arial" panose="020B0604020202020204" pitchFamily="34" charset="0"/>
                          <a:cs typeface="Arial" panose="020B0604020202020204" pitchFamily="34" charset="0"/>
                        </a:rPr>
                        <a:t> </a:t>
                      </a:r>
                      <a:r>
                        <a:rPr lang="en-US" sz="1800" dirty="0" err="1">
                          <a:solidFill>
                            <a:srgbClr val="00B050"/>
                          </a:solidFill>
                          <a:latin typeface="Arial" panose="020B0604020202020204" pitchFamily="34" charset="0"/>
                          <a:cs typeface="Arial" panose="020B0604020202020204" pitchFamily="34" charset="0"/>
                        </a:rPr>
                        <a:t>trình</a:t>
                      </a:r>
                      <a:r>
                        <a:rPr lang="en-US" sz="1800" dirty="0">
                          <a:solidFill>
                            <a:srgbClr val="00B050"/>
                          </a:solidFill>
                          <a:latin typeface="Arial" panose="020B0604020202020204" pitchFamily="34" charset="0"/>
                          <a:cs typeface="Arial" panose="020B0604020202020204" pitchFamily="34" charset="0"/>
                        </a:rPr>
                        <a:t> </a:t>
                      </a:r>
                      <a:r>
                        <a:rPr lang="en-US" sz="1800" dirty="0" err="1">
                          <a:solidFill>
                            <a:srgbClr val="00B050"/>
                          </a:solidFill>
                          <a:latin typeface="Arial" panose="020B0604020202020204" pitchFamily="34" charset="0"/>
                          <a:cs typeface="Arial" panose="020B0604020202020204" pitchFamily="34" charset="0"/>
                        </a:rPr>
                        <a:t>độ</a:t>
                      </a:r>
                      <a:r>
                        <a:rPr lang="en-US" sz="1800" dirty="0">
                          <a:solidFill>
                            <a:srgbClr val="00B050"/>
                          </a:solidFill>
                          <a:latin typeface="Arial" panose="020B0604020202020204" pitchFamily="34" charset="0"/>
                          <a:cs typeface="Arial" panose="020B0604020202020204" pitchFamily="34" charset="0"/>
                        </a:rPr>
                        <a:t> </a:t>
                      </a:r>
                      <a:r>
                        <a:rPr lang="en-US" sz="1800" dirty="0" err="1">
                          <a:solidFill>
                            <a:srgbClr val="00B050"/>
                          </a:solidFill>
                          <a:latin typeface="Arial" panose="020B0604020202020204" pitchFamily="34" charset="0"/>
                          <a:cs typeface="Arial" panose="020B0604020202020204" pitchFamily="34" charset="0"/>
                        </a:rPr>
                        <a:t>quốc</a:t>
                      </a:r>
                      <a:r>
                        <a:rPr lang="en-US" sz="1800" dirty="0">
                          <a:solidFill>
                            <a:srgbClr val="00B050"/>
                          </a:solidFill>
                          <a:latin typeface="Arial" panose="020B0604020202020204" pitchFamily="34" charset="0"/>
                          <a:cs typeface="Arial" panose="020B0604020202020204" pitchFamily="34" charset="0"/>
                        </a:rPr>
                        <a:t> </a:t>
                      </a:r>
                      <a:r>
                        <a:rPr lang="en-US" sz="1800" dirty="0" err="1">
                          <a:solidFill>
                            <a:srgbClr val="00B050"/>
                          </a:solidFill>
                          <a:latin typeface="Arial" panose="020B0604020202020204" pitchFamily="34" charset="0"/>
                          <a:cs typeface="Arial" panose="020B0604020202020204" pitchFamily="34" charset="0"/>
                        </a:rPr>
                        <a:t>gia</a:t>
                      </a:r>
                      <a:r>
                        <a:rPr lang="en-US" sz="1800" dirty="0">
                          <a:solidFill>
                            <a:schemeClr val="tx1"/>
                          </a:solidFill>
                          <a:latin typeface="Arial" panose="020B0604020202020204" pitchFamily="34" charset="0"/>
                          <a:cs typeface="Arial" panose="020B0604020202020204" pitchFamily="34" charset="0"/>
                        </a:rPr>
                        <a:t>, qui </a:t>
                      </a:r>
                      <a:r>
                        <a:rPr lang="en-US" sz="1800" dirty="0" err="1">
                          <a:solidFill>
                            <a:schemeClr val="tx1"/>
                          </a:solidFill>
                          <a:latin typeface="Arial" panose="020B0604020202020204" pitchFamily="34" charset="0"/>
                          <a:cs typeface="Arial" panose="020B0604020202020204" pitchFamily="34" charset="0"/>
                        </a:rPr>
                        <a:t>định</a:t>
                      </a: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dirty="0" err="1">
                          <a:solidFill>
                            <a:srgbClr val="00B0F0"/>
                          </a:solidFill>
                          <a:latin typeface="Arial" panose="020B0604020202020204" pitchFamily="34" charset="0"/>
                          <a:cs typeface="Arial" panose="020B0604020202020204" pitchFamily="34" charset="0"/>
                        </a:rPr>
                        <a:t>Chuẩn</a:t>
                      </a:r>
                      <a:r>
                        <a:rPr lang="en-US" sz="1800" dirty="0">
                          <a:solidFill>
                            <a:srgbClr val="00B0F0"/>
                          </a:solidFill>
                          <a:latin typeface="Arial" panose="020B0604020202020204" pitchFamily="34" charset="0"/>
                          <a:cs typeface="Arial" panose="020B0604020202020204" pitchFamily="34" charset="0"/>
                        </a:rPr>
                        <a:t> </a:t>
                      </a:r>
                      <a:r>
                        <a:rPr lang="en-US" sz="1800" dirty="0" err="1">
                          <a:solidFill>
                            <a:srgbClr val="00B0F0"/>
                          </a:solidFill>
                          <a:latin typeface="Arial" panose="020B0604020202020204" pitchFamily="34" charset="0"/>
                          <a:cs typeface="Arial" panose="020B0604020202020204" pitchFamily="34" charset="0"/>
                        </a:rPr>
                        <a:t>đầu</a:t>
                      </a:r>
                      <a:r>
                        <a:rPr lang="en-US" sz="1800" dirty="0">
                          <a:solidFill>
                            <a:srgbClr val="00B0F0"/>
                          </a:solidFill>
                          <a:latin typeface="Arial" panose="020B0604020202020204" pitchFamily="34" charset="0"/>
                          <a:cs typeface="Arial" panose="020B0604020202020204" pitchFamily="34" charset="0"/>
                        </a:rPr>
                        <a:t> </a:t>
                      </a:r>
                      <a:r>
                        <a:rPr lang="en-US" sz="1800" dirty="0" err="1">
                          <a:solidFill>
                            <a:srgbClr val="00B0F0"/>
                          </a:solidFill>
                          <a:latin typeface="Arial" panose="020B0604020202020204" pitchFamily="34" charset="0"/>
                          <a:cs typeface="Arial" panose="020B0604020202020204" pitchFamily="34" charset="0"/>
                        </a:rPr>
                        <a:t>ra</a:t>
                      </a:r>
                      <a:r>
                        <a:rPr lang="en-US" sz="1800" dirty="0">
                          <a:solidFill>
                            <a:srgbClr val="00B0F0"/>
                          </a:solidFill>
                          <a:latin typeface="Arial" panose="020B0604020202020204" pitchFamily="34" charset="0"/>
                          <a:cs typeface="Arial" panose="020B0604020202020204" pitchFamily="34" charset="0"/>
                        </a:rPr>
                        <a:t> </a:t>
                      </a:r>
                      <a:r>
                        <a:rPr lang="en-US" sz="1800" dirty="0" err="1">
                          <a:solidFill>
                            <a:srgbClr val="00B0F0"/>
                          </a:solidFill>
                          <a:latin typeface="Arial" panose="020B0604020202020204" pitchFamily="34" charset="0"/>
                          <a:cs typeface="Arial" panose="020B0604020202020204" pitchFamily="34" charset="0"/>
                        </a:rPr>
                        <a:t>quốc</a:t>
                      </a:r>
                      <a:r>
                        <a:rPr lang="en-US" sz="1800" dirty="0">
                          <a:solidFill>
                            <a:srgbClr val="00B0F0"/>
                          </a:solidFill>
                          <a:latin typeface="Arial" panose="020B0604020202020204" pitchFamily="34" charset="0"/>
                          <a:cs typeface="Arial" panose="020B0604020202020204" pitchFamily="34" charset="0"/>
                        </a:rPr>
                        <a:t> </a:t>
                      </a:r>
                      <a:r>
                        <a:rPr lang="en-US" sz="1800" dirty="0" err="1">
                          <a:solidFill>
                            <a:srgbClr val="00B0F0"/>
                          </a:solidFill>
                          <a:latin typeface="Arial" panose="020B0604020202020204" pitchFamily="34" charset="0"/>
                          <a:cs typeface="Arial" panose="020B0604020202020204" pitchFamily="34" charset="0"/>
                        </a:rPr>
                        <a:t>gia</a:t>
                      </a:r>
                      <a:r>
                        <a:rPr lang="en-US" sz="1800" dirty="0">
                          <a:solidFill>
                            <a:srgbClr val="00B0F0"/>
                          </a:solidFill>
                          <a:latin typeface="Arial" panose="020B0604020202020204" pitchFamily="34" charset="0"/>
                          <a:cs typeface="Arial" panose="020B0604020202020204" pitchFamily="34" charset="0"/>
                        </a:rPr>
                        <a:t> </a:t>
                      </a:r>
                    </a:p>
                    <a:p>
                      <a:r>
                        <a:rPr lang="en-US" sz="1800" dirty="0">
                          <a:solidFill>
                            <a:schemeClr val="tx1"/>
                          </a:solidFill>
                          <a:latin typeface="Arial" panose="020B0604020202020204" pitchFamily="34" charset="0"/>
                          <a:cs typeface="Arial" panose="020B0604020202020204" pitchFamily="34" charset="0"/>
                        </a:rPr>
                        <a:t>qui </a:t>
                      </a:r>
                      <a:r>
                        <a:rPr lang="en-US" sz="1800" dirty="0" err="1">
                          <a:solidFill>
                            <a:schemeClr val="tx1"/>
                          </a:solidFill>
                          <a:latin typeface="Arial" panose="020B0604020202020204" pitchFamily="34" charset="0"/>
                          <a:cs typeface="Arial" panose="020B0604020202020204" pitchFamily="34" charset="0"/>
                        </a:rPr>
                        <a:t>định</a:t>
                      </a: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dirty="0" err="1">
                          <a:solidFill>
                            <a:srgbClr val="0070C0"/>
                          </a:solidFill>
                          <a:latin typeface="Arial" panose="020B0604020202020204" pitchFamily="34" charset="0"/>
                          <a:cs typeface="Arial" panose="020B0604020202020204" pitchFamily="34" charset="0"/>
                        </a:rPr>
                        <a:t>Tiêu</a:t>
                      </a:r>
                      <a:r>
                        <a:rPr lang="en-US" sz="1800" dirty="0">
                          <a:solidFill>
                            <a:srgbClr val="0070C0"/>
                          </a:solidFill>
                          <a:latin typeface="Arial" panose="020B0604020202020204" pitchFamily="34" charset="0"/>
                          <a:cs typeface="Arial" panose="020B0604020202020204" pitchFamily="34" charset="0"/>
                        </a:rPr>
                        <a:t> </a:t>
                      </a:r>
                      <a:r>
                        <a:rPr lang="en-US" sz="1800" dirty="0" err="1">
                          <a:solidFill>
                            <a:srgbClr val="0070C0"/>
                          </a:solidFill>
                          <a:latin typeface="Arial" panose="020B0604020202020204" pitchFamily="34" charset="0"/>
                          <a:cs typeface="Arial" panose="020B0604020202020204" pitchFamily="34" charset="0"/>
                        </a:rPr>
                        <a:t>chuẩn</a:t>
                      </a:r>
                      <a:r>
                        <a:rPr lang="en-US" sz="1800" dirty="0">
                          <a:solidFill>
                            <a:srgbClr val="0070C0"/>
                          </a:solidFill>
                          <a:latin typeface="Arial" panose="020B0604020202020204" pitchFamily="34" charset="0"/>
                          <a:cs typeface="Arial" panose="020B0604020202020204" pitchFamily="34" charset="0"/>
                        </a:rPr>
                        <a:t> </a:t>
                      </a:r>
                      <a:r>
                        <a:rPr lang="en-US" sz="1800" dirty="0" err="1">
                          <a:solidFill>
                            <a:srgbClr val="0070C0"/>
                          </a:solidFill>
                          <a:latin typeface="Arial" panose="020B0604020202020204" pitchFamily="34" charset="0"/>
                          <a:cs typeface="Arial" panose="020B0604020202020204" pitchFamily="34" charset="0"/>
                        </a:rPr>
                        <a:t>kĩ</a:t>
                      </a:r>
                      <a:r>
                        <a:rPr lang="en-US" sz="1800" dirty="0">
                          <a:solidFill>
                            <a:srgbClr val="0070C0"/>
                          </a:solidFill>
                          <a:latin typeface="Arial" panose="020B0604020202020204" pitchFamily="34" charset="0"/>
                          <a:cs typeface="Arial" panose="020B0604020202020204" pitchFamily="34" charset="0"/>
                        </a:rPr>
                        <a:t> </a:t>
                      </a:r>
                      <a:r>
                        <a:rPr lang="en-US" sz="1800" dirty="0" err="1">
                          <a:solidFill>
                            <a:srgbClr val="0070C0"/>
                          </a:solidFill>
                          <a:latin typeface="Arial" panose="020B0604020202020204" pitchFamily="34" charset="0"/>
                          <a:cs typeface="Arial" panose="020B0604020202020204" pitchFamily="34" charset="0"/>
                        </a:rPr>
                        <a:t>năng</a:t>
                      </a:r>
                      <a:r>
                        <a:rPr lang="en-US" sz="1800" dirty="0">
                          <a:solidFill>
                            <a:srgbClr val="0070C0"/>
                          </a:solidFill>
                          <a:latin typeface="Arial" panose="020B0604020202020204" pitchFamily="34" charset="0"/>
                          <a:cs typeface="Arial" panose="020B0604020202020204" pitchFamily="34" charset="0"/>
                        </a:rPr>
                        <a:t> </a:t>
                      </a:r>
                      <a:r>
                        <a:rPr lang="en-US" sz="1800" dirty="0" err="1">
                          <a:solidFill>
                            <a:srgbClr val="0070C0"/>
                          </a:solidFill>
                          <a:latin typeface="Arial" panose="020B0604020202020204" pitchFamily="34" charset="0"/>
                          <a:cs typeface="Arial" panose="020B0604020202020204" pitchFamily="34" charset="0"/>
                        </a:rPr>
                        <a:t>nghề</a:t>
                      </a:r>
                      <a:r>
                        <a:rPr lang="en-US" sz="1800" dirty="0">
                          <a:solidFill>
                            <a:srgbClr val="0070C0"/>
                          </a:solidFill>
                          <a:latin typeface="Arial" panose="020B0604020202020204" pitchFamily="34" charset="0"/>
                          <a:cs typeface="Arial" panose="020B0604020202020204" pitchFamily="34" charset="0"/>
                        </a:rPr>
                        <a:t> </a:t>
                      </a:r>
                      <a:r>
                        <a:rPr lang="en-US" sz="1800" dirty="0" err="1">
                          <a:solidFill>
                            <a:srgbClr val="0070C0"/>
                          </a:solidFill>
                          <a:latin typeface="Arial" panose="020B0604020202020204" pitchFamily="34" charset="0"/>
                          <a:cs typeface="Arial" panose="020B0604020202020204" pitchFamily="34" charset="0"/>
                        </a:rPr>
                        <a:t>quốc</a:t>
                      </a:r>
                      <a:r>
                        <a:rPr lang="en-US" sz="1800" dirty="0">
                          <a:solidFill>
                            <a:srgbClr val="0070C0"/>
                          </a:solidFill>
                          <a:latin typeface="Arial" panose="020B0604020202020204" pitchFamily="34" charset="0"/>
                          <a:cs typeface="Arial" panose="020B0604020202020204" pitchFamily="34" charset="0"/>
                        </a:rPr>
                        <a:t> </a:t>
                      </a:r>
                      <a:r>
                        <a:rPr lang="en-US" sz="1800" dirty="0" err="1">
                          <a:solidFill>
                            <a:srgbClr val="0070C0"/>
                          </a:solidFill>
                          <a:latin typeface="Arial" panose="020B0604020202020204" pitchFamily="34" charset="0"/>
                          <a:cs typeface="Arial" panose="020B0604020202020204" pitchFamily="34" charset="0"/>
                        </a:rPr>
                        <a:t>gia</a:t>
                      </a:r>
                      <a:r>
                        <a:rPr lang="en-US" sz="1800" dirty="0">
                          <a:solidFill>
                            <a:schemeClr val="tx1"/>
                          </a:solidFill>
                          <a:latin typeface="Arial" panose="020B0604020202020204" pitchFamily="34" charset="0"/>
                          <a:cs typeface="Arial" panose="020B0604020202020204" pitchFamily="34" charset="0"/>
                        </a:rPr>
                        <a:t>, bao </a:t>
                      </a:r>
                      <a:r>
                        <a:rPr lang="en-US" sz="1800" dirty="0" err="1">
                          <a:solidFill>
                            <a:schemeClr val="tx1"/>
                          </a:solidFill>
                          <a:latin typeface="Arial" panose="020B0604020202020204" pitchFamily="34" charset="0"/>
                          <a:cs typeface="Arial" panose="020B0604020202020204" pitchFamily="34" charset="0"/>
                        </a:rPr>
                        <a:t>gồm</a:t>
                      </a: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1427787"/>
                  </a:ext>
                </a:extLst>
              </a:tr>
              <a:tr h="1001026">
                <a:tc>
                  <a:txBody>
                    <a:bodyPr/>
                    <a:lstStyle/>
                    <a:p>
                      <a:r>
                        <a:rPr lang="en-US" sz="1800" dirty="0" err="1">
                          <a:solidFill>
                            <a:schemeClr val="tx1"/>
                          </a:solidFill>
                          <a:latin typeface="Arial" panose="020B0604020202020204" pitchFamily="34" charset="0"/>
                          <a:cs typeface="Arial" panose="020B0604020202020204" pitchFamily="34" charset="0"/>
                        </a:rPr>
                        <a:t>Khối</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lượng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học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tập</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tối</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thiểu</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và</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năng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lực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thực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hiện</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công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việc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thuộc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trình</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độ</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sơ</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cấp</a:t>
                      </a: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dirty="0">
                          <a:solidFill>
                            <a:schemeClr val="tx1"/>
                          </a:solidFill>
                          <a:latin typeface="Arial" panose="020B0604020202020204" pitchFamily="34" charset="0"/>
                          <a:cs typeface="Arial" panose="020B0604020202020204" pitchFamily="34" charset="0"/>
                        </a:rPr>
                        <a:t> </a:t>
                      </a:r>
                      <a:r>
                        <a:rPr lang="en-US" sz="1800" dirty="0" err="1">
                          <a:solidFill>
                            <a:srgbClr val="FF0000"/>
                          </a:solidFill>
                          <a:latin typeface="Arial" panose="020B0604020202020204" pitchFamily="34" charset="0"/>
                          <a:cs typeface="Arial" panose="020B0604020202020204" pitchFamily="34" charset="0"/>
                        </a:rPr>
                        <a:t>không</a:t>
                      </a:r>
                      <a:r>
                        <a:rPr lang="en-US" sz="1800" dirty="0">
                          <a:solidFill>
                            <a:srgbClr val="FF0000"/>
                          </a:solidFill>
                          <a:latin typeface="Arial" panose="020B0604020202020204" pitchFamily="34" charset="0"/>
                          <a:cs typeface="Arial" panose="020B0604020202020204" pitchFamily="34" charset="0"/>
                        </a:rPr>
                        <a:t> qui </a:t>
                      </a:r>
                      <a:r>
                        <a:rPr lang="en-US" sz="1800" dirty="0" err="1">
                          <a:solidFill>
                            <a:srgbClr val="FF0000"/>
                          </a:solidFill>
                          <a:latin typeface="Arial" panose="020B0604020202020204" pitchFamily="34" charset="0"/>
                          <a:cs typeface="Arial" panose="020B0604020202020204" pitchFamily="34" charset="0"/>
                        </a:rPr>
                        <a:t>định</a:t>
                      </a:r>
                      <a:r>
                        <a:rPr lang="en-US" sz="1800" dirty="0">
                          <a:solidFill>
                            <a:srgbClr val="FF0000"/>
                          </a:solidFill>
                          <a:latin typeface="Arial" panose="020B0604020202020204" pitchFamily="34" charset="0"/>
                          <a:cs typeface="Arial" panose="020B0604020202020204" pitchFamily="34" charset="0"/>
                        </a:rPr>
                        <a:t> </a:t>
                      </a:r>
                      <a:r>
                        <a:rPr lang="en-US" sz="1800" dirty="0" err="1">
                          <a:solidFill>
                            <a:srgbClr val="FF0000"/>
                          </a:solidFill>
                          <a:latin typeface="Arial" panose="020B0604020202020204" pitchFamily="34" charset="0"/>
                          <a:cs typeface="Arial" panose="020B0604020202020204" pitchFamily="34" charset="0"/>
                        </a:rPr>
                        <a:t>cho</a:t>
                      </a:r>
                      <a:r>
                        <a:rPr lang="en-US" sz="1800" dirty="0">
                          <a:solidFill>
                            <a:srgbClr val="FF0000"/>
                          </a:solidFill>
                          <a:latin typeface="Arial" panose="020B0604020202020204" pitchFamily="34" charset="0"/>
                          <a:cs typeface="Arial" panose="020B0604020202020204" pitchFamily="34" charset="0"/>
                        </a:rPr>
                        <a:t> </a:t>
                      </a:r>
                      <a:r>
                        <a:rPr lang="en-US" sz="1800" dirty="0" err="1">
                          <a:solidFill>
                            <a:srgbClr val="FF0000"/>
                          </a:solidFill>
                          <a:latin typeface="Arial" panose="020B0604020202020204" pitchFamily="34" charset="0"/>
                          <a:cs typeface="Arial" panose="020B0604020202020204" pitchFamily="34" charset="0"/>
                        </a:rPr>
                        <a:t>trình</a:t>
                      </a:r>
                      <a:r>
                        <a:rPr lang="en-US" sz="1800" dirty="0">
                          <a:solidFill>
                            <a:srgbClr val="FF0000"/>
                          </a:solidFill>
                          <a:latin typeface="Arial" panose="020B0604020202020204" pitchFamily="34" charset="0"/>
                          <a:cs typeface="Arial" panose="020B0604020202020204" pitchFamily="34" charset="0"/>
                        </a:rPr>
                        <a:t> </a:t>
                      </a:r>
                      <a:r>
                        <a:rPr lang="en-US" sz="1800" dirty="0" err="1">
                          <a:solidFill>
                            <a:srgbClr val="FF0000"/>
                          </a:solidFill>
                          <a:latin typeface="Arial" panose="020B0604020202020204" pitchFamily="34" charset="0"/>
                          <a:cs typeface="Arial" panose="020B0604020202020204" pitchFamily="34" charset="0"/>
                        </a:rPr>
                        <a:t>độ</a:t>
                      </a:r>
                      <a:r>
                        <a:rPr lang="en-US" sz="1800" dirty="0">
                          <a:solidFill>
                            <a:srgbClr val="FF0000"/>
                          </a:solidFill>
                          <a:latin typeface="Arial" panose="020B0604020202020204" pitchFamily="34" charset="0"/>
                          <a:cs typeface="Arial" panose="020B0604020202020204" pitchFamily="34" charset="0"/>
                        </a:rPr>
                        <a:t> </a:t>
                      </a:r>
                      <a:r>
                        <a:rPr lang="en-US" sz="1800" dirty="0" err="1">
                          <a:solidFill>
                            <a:srgbClr val="FF0000"/>
                          </a:solidFill>
                          <a:latin typeface="Arial" panose="020B0604020202020204" pitchFamily="34" charset="0"/>
                          <a:cs typeface="Arial" panose="020B0604020202020204" pitchFamily="34" charset="0"/>
                        </a:rPr>
                        <a:t>sơ</a:t>
                      </a:r>
                      <a:r>
                        <a:rPr lang="en-US" sz="1800" dirty="0">
                          <a:solidFill>
                            <a:srgbClr val="FF0000"/>
                          </a:solidFill>
                          <a:latin typeface="Arial" panose="020B0604020202020204" pitchFamily="34" charset="0"/>
                          <a:cs typeface="Arial" panose="020B0604020202020204" pitchFamily="34" charset="0"/>
                        </a:rPr>
                        <a:t> </a:t>
                      </a:r>
                      <a:r>
                        <a:rPr lang="en-US" sz="1800" dirty="0" err="1">
                          <a:solidFill>
                            <a:srgbClr val="FF0000"/>
                          </a:solidFill>
                          <a:latin typeface="Arial" panose="020B0604020202020204" pitchFamily="34" charset="0"/>
                          <a:cs typeface="Arial" panose="020B0604020202020204" pitchFamily="34" charset="0"/>
                        </a:rPr>
                        <a:t>cấp</a:t>
                      </a:r>
                      <a:endParaRPr lang="en-US" sz="1800" dirty="0">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3">
                  <a:txBody>
                    <a:bodyPr/>
                    <a:lstStyle/>
                    <a:p>
                      <a:pPr>
                        <a:lnSpc>
                          <a:spcPct val="300000"/>
                        </a:lnSpc>
                      </a:pPr>
                      <a:r>
                        <a:rPr lang="en-US" sz="1800" dirty="0" err="1">
                          <a:solidFill>
                            <a:schemeClr val="tx1"/>
                          </a:solidFill>
                          <a:latin typeface="Arial" panose="020B0604020202020204" pitchFamily="34" charset="0"/>
                          <a:cs typeface="Arial" panose="020B0604020202020204" pitchFamily="34" charset="0"/>
                        </a:rPr>
                        <a:t>Tập</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hợp</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các</a:t>
                      </a:r>
                      <a:r>
                        <a:rPr lang="en-US" sz="1800" dirty="0">
                          <a:solidFill>
                            <a:schemeClr val="tx1"/>
                          </a:solidFill>
                          <a:latin typeface="Arial" panose="020B0604020202020204" pitchFamily="34" charset="0"/>
                          <a:cs typeface="Arial" panose="020B0604020202020204" pitchFamily="34" charset="0"/>
                        </a:rPr>
                        <a:t> </a:t>
                      </a:r>
                      <a:r>
                        <a:rPr lang="en-US" sz="1800" b="1" dirty="0" err="1">
                          <a:solidFill>
                            <a:srgbClr val="0070C0"/>
                          </a:solidFill>
                          <a:latin typeface="Arial" panose="020B0604020202020204" pitchFamily="34" charset="0"/>
                          <a:cs typeface="Arial" panose="020B0604020202020204" pitchFamily="34" charset="0"/>
                        </a:rPr>
                        <a:t>đơn</a:t>
                      </a:r>
                      <a:r>
                        <a:rPr lang="en-US" sz="1800" b="1" dirty="0">
                          <a:solidFill>
                            <a:srgbClr val="0070C0"/>
                          </a:solidFill>
                          <a:latin typeface="Arial" panose="020B0604020202020204" pitchFamily="34" charset="0"/>
                          <a:cs typeface="Arial" panose="020B0604020202020204" pitchFamily="34" charset="0"/>
                        </a:rPr>
                        <a:t> </a:t>
                      </a:r>
                      <a:r>
                        <a:rPr lang="en-US" sz="1800" b="1" dirty="0" err="1">
                          <a:solidFill>
                            <a:srgbClr val="0070C0"/>
                          </a:solidFill>
                          <a:latin typeface="Arial" panose="020B0604020202020204" pitchFamily="34" charset="0"/>
                          <a:cs typeface="Arial" panose="020B0604020202020204" pitchFamily="34" charset="0"/>
                        </a:rPr>
                        <a:t>vị</a:t>
                      </a:r>
                      <a:r>
                        <a:rPr lang="en-US" sz="1800" b="1" dirty="0">
                          <a:solidFill>
                            <a:srgbClr val="0070C0"/>
                          </a:solidFill>
                          <a:latin typeface="Arial" panose="020B0604020202020204" pitchFamily="34" charset="0"/>
                          <a:cs typeface="Arial" panose="020B0604020202020204" pitchFamily="34" charset="0"/>
                        </a:rPr>
                        <a:t> </a:t>
                      </a:r>
                      <a:r>
                        <a:rPr lang="en-US" sz="1800" b="1" dirty="0" err="1">
                          <a:solidFill>
                            <a:srgbClr val="0070C0"/>
                          </a:solidFill>
                          <a:latin typeface="Arial" panose="020B0604020202020204" pitchFamily="34" charset="0"/>
                          <a:cs typeface="Arial" panose="020B0604020202020204" pitchFamily="34" charset="0"/>
                        </a:rPr>
                        <a:t>năng</a:t>
                      </a:r>
                      <a:r>
                        <a:rPr lang="en-US" sz="1800" b="1" dirty="0">
                          <a:solidFill>
                            <a:srgbClr val="0070C0"/>
                          </a:solidFill>
                          <a:latin typeface="Arial" panose="020B0604020202020204" pitchFamily="34" charset="0"/>
                          <a:cs typeface="Arial" panose="020B0604020202020204" pitchFamily="34" charset="0"/>
                        </a:rPr>
                        <a:t> </a:t>
                      </a:r>
                      <a:r>
                        <a:rPr lang="en-US" sz="1800" b="1" dirty="0" err="1">
                          <a:solidFill>
                            <a:srgbClr val="0070C0"/>
                          </a:solidFill>
                          <a:latin typeface="Arial" panose="020B0604020202020204" pitchFamily="34" charset="0"/>
                          <a:cs typeface="Arial" panose="020B0604020202020204" pitchFamily="34" charset="0"/>
                        </a:rPr>
                        <a:t>lực</a:t>
                      </a:r>
                      <a:endParaRPr lang="en-US" sz="1800" b="1" dirty="0">
                        <a:solidFill>
                          <a:srgbClr val="0070C0"/>
                        </a:solidFill>
                        <a:latin typeface="Arial" panose="020B0604020202020204" pitchFamily="34" charset="0"/>
                        <a:cs typeface="Arial" panose="020B0604020202020204" pitchFamily="34" charset="0"/>
                      </a:endParaRPr>
                    </a:p>
                    <a:p>
                      <a:pPr>
                        <a:lnSpc>
                          <a:spcPct val="300000"/>
                        </a:lnSpc>
                      </a:pPr>
                      <a:r>
                        <a:rPr lang="en-US" sz="1800" dirty="0" err="1">
                          <a:solidFill>
                            <a:schemeClr val="tx1"/>
                          </a:solidFill>
                          <a:latin typeface="Arial" panose="020B0604020202020204" pitchFamily="34" charset="0"/>
                          <a:cs typeface="Arial" panose="020B0604020202020204" pitchFamily="34" charset="0"/>
                        </a:rPr>
                        <a:t>cần</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thiết</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để</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thực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hiện</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tất</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cả</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các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công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việc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của</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nghề</a:t>
                      </a:r>
                      <a:r>
                        <a:rPr lang="en-US" sz="1800"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06042257"/>
                  </a:ext>
                </a:extLst>
              </a:tr>
              <a:tr h="1301333">
                <a:tc>
                  <a:txBody>
                    <a:bodyPr/>
                    <a:lstStyle/>
                    <a:p>
                      <a:r>
                        <a:rPr lang="en-US" sz="1800" dirty="0" err="1">
                          <a:solidFill>
                            <a:schemeClr val="tx1"/>
                          </a:solidFill>
                          <a:latin typeface="Arial" panose="020B0604020202020204" pitchFamily="34" charset="0"/>
                          <a:cs typeface="Arial" panose="020B0604020202020204" pitchFamily="34" charset="0"/>
                        </a:rPr>
                        <a:t>Khối</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lượng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học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tập</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tối</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thiểu</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và</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năng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lực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thực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hiện</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công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việc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thuộc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trình</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độ</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trung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cấp</a:t>
                      </a: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err="1">
                          <a:solidFill>
                            <a:schemeClr val="tx1"/>
                          </a:solidFill>
                          <a:latin typeface="Arial" panose="020B0604020202020204" pitchFamily="34" charset="0"/>
                          <a:cs typeface="Arial" panose="020B0604020202020204" pitchFamily="34" charset="0"/>
                        </a:rPr>
                        <a:t>Khối</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lượng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học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tập</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tối</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thiểu</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và</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tập</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hợp</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các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đơn</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vị</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năng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lực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thực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hiện</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các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công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việc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thuộc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trình</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độ</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trung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cấp</a:t>
                      </a: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4850908"/>
                  </a:ext>
                </a:extLst>
              </a:tr>
              <a:tr h="1301333">
                <a:tc>
                  <a:txBody>
                    <a:bodyPr/>
                    <a:lstStyle/>
                    <a:p>
                      <a:r>
                        <a:rPr lang="en-US" sz="1800" b="1" dirty="0" err="1">
                          <a:solidFill>
                            <a:srgbClr val="00B050"/>
                          </a:solidFill>
                          <a:latin typeface="Arial" panose="020B0604020202020204" pitchFamily="34" charset="0"/>
                          <a:cs typeface="Arial" panose="020B0604020202020204" pitchFamily="34" charset="0"/>
                        </a:rPr>
                        <a:t>Khối</a:t>
                      </a:r>
                      <a:r>
                        <a:rPr lang="en-US" sz="1800" b="1" dirty="0">
                          <a:solidFill>
                            <a:srgbClr val="00B050"/>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lượng</a:t>
                      </a:r>
                      <a:r>
                        <a:rPr lang="en-US" sz="1800" b="1" dirty="0">
                          <a:solidFill>
                            <a:srgbClr val="00B050"/>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học</a:t>
                      </a:r>
                      <a:r>
                        <a:rPr lang="en-US" sz="1800" b="1" dirty="0">
                          <a:solidFill>
                            <a:srgbClr val="00B050"/>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tập</a:t>
                      </a:r>
                      <a:r>
                        <a:rPr lang="en-US" sz="1800" b="1" dirty="0">
                          <a:solidFill>
                            <a:srgbClr val="00B050"/>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tối</a:t>
                      </a:r>
                      <a:r>
                        <a:rPr lang="en-US" sz="1800" b="1" dirty="0">
                          <a:solidFill>
                            <a:srgbClr val="00B050"/>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thiểu</a:t>
                      </a:r>
                      <a:r>
                        <a:rPr lang="en-US" sz="1800" b="1" dirty="0">
                          <a:solidFill>
                            <a:srgbClr val="00B050"/>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và</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năng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lực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thực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hiện</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công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việc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thuộc</a:t>
                      </a:r>
                      <a:r>
                        <a:rPr lang="en-US" sz="1800" dirty="0">
                          <a:solidFill>
                            <a:schemeClr val="tx1"/>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trình</a:t>
                      </a:r>
                      <a:r>
                        <a:rPr lang="en-US" sz="1800" b="1" dirty="0">
                          <a:solidFill>
                            <a:srgbClr val="00B050"/>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độ</a:t>
                      </a:r>
                      <a:r>
                        <a:rPr lang="en-US" sz="1800" b="1" dirty="0">
                          <a:solidFill>
                            <a:srgbClr val="00B050"/>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cao</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đẳng</a:t>
                      </a: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err="1">
                          <a:solidFill>
                            <a:srgbClr val="00B050"/>
                          </a:solidFill>
                          <a:latin typeface="Arial" panose="020B0604020202020204" pitchFamily="34" charset="0"/>
                          <a:cs typeface="Arial" panose="020B0604020202020204" pitchFamily="34" charset="0"/>
                        </a:rPr>
                        <a:t>Khối</a:t>
                      </a:r>
                      <a:r>
                        <a:rPr lang="en-US" sz="1800" b="1" dirty="0">
                          <a:solidFill>
                            <a:srgbClr val="00B050"/>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lượng</a:t>
                      </a:r>
                      <a:r>
                        <a:rPr lang="en-US" sz="1800" b="1" dirty="0">
                          <a:solidFill>
                            <a:srgbClr val="00B050"/>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học</a:t>
                      </a:r>
                      <a:r>
                        <a:rPr lang="en-US" sz="1800" b="1" dirty="0">
                          <a:solidFill>
                            <a:srgbClr val="00B050"/>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tập</a:t>
                      </a:r>
                      <a:r>
                        <a:rPr lang="en-US" sz="1800" b="1" dirty="0">
                          <a:solidFill>
                            <a:srgbClr val="00B050"/>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tối</a:t>
                      </a:r>
                      <a:r>
                        <a:rPr lang="en-US" sz="1800" b="1" dirty="0">
                          <a:solidFill>
                            <a:srgbClr val="00B050"/>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thiểu</a:t>
                      </a:r>
                      <a:r>
                        <a:rPr lang="en-US" sz="1800" b="1" dirty="0">
                          <a:solidFill>
                            <a:srgbClr val="00B050"/>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và</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tập</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hợp</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các</a:t>
                      </a:r>
                      <a:r>
                        <a:rPr lang="en-US" sz="1800" dirty="0">
                          <a:solidFill>
                            <a:schemeClr val="tx1"/>
                          </a:solidFill>
                          <a:latin typeface="Arial" panose="020B0604020202020204" pitchFamily="34" charset="0"/>
                          <a:cs typeface="Arial" panose="020B0604020202020204" pitchFamily="34" charset="0"/>
                        </a:rPr>
                        <a:t> </a:t>
                      </a:r>
                      <a:r>
                        <a:rPr lang="en-US" sz="1800" b="1" dirty="0" err="1">
                          <a:solidFill>
                            <a:srgbClr val="0070C0"/>
                          </a:solidFill>
                          <a:latin typeface="Arial" panose="020B0604020202020204" pitchFamily="34" charset="0"/>
                          <a:cs typeface="Arial" panose="020B0604020202020204" pitchFamily="34" charset="0"/>
                        </a:rPr>
                        <a:t>đơn</a:t>
                      </a:r>
                      <a:r>
                        <a:rPr lang="en-US" sz="1800" b="1" dirty="0">
                          <a:solidFill>
                            <a:srgbClr val="0070C0"/>
                          </a:solidFill>
                          <a:latin typeface="Arial" panose="020B0604020202020204" pitchFamily="34" charset="0"/>
                          <a:cs typeface="Arial" panose="020B0604020202020204" pitchFamily="34" charset="0"/>
                        </a:rPr>
                        <a:t> </a:t>
                      </a:r>
                      <a:r>
                        <a:rPr lang="en-US" sz="1800" b="1" dirty="0" err="1">
                          <a:solidFill>
                            <a:srgbClr val="0070C0"/>
                          </a:solidFill>
                          <a:latin typeface="Arial" panose="020B0604020202020204" pitchFamily="34" charset="0"/>
                          <a:cs typeface="Arial" panose="020B0604020202020204" pitchFamily="34" charset="0"/>
                        </a:rPr>
                        <a:t>vị</a:t>
                      </a:r>
                      <a:r>
                        <a:rPr lang="en-US" sz="1800" b="1" dirty="0">
                          <a:solidFill>
                            <a:srgbClr val="0070C0"/>
                          </a:solidFill>
                          <a:latin typeface="Arial" panose="020B0604020202020204" pitchFamily="34" charset="0"/>
                          <a:cs typeface="Arial" panose="020B0604020202020204" pitchFamily="34" charset="0"/>
                        </a:rPr>
                        <a:t> </a:t>
                      </a:r>
                      <a:r>
                        <a:rPr lang="en-US" sz="1800" b="1" dirty="0" err="1">
                          <a:solidFill>
                            <a:srgbClr val="0070C0"/>
                          </a:solidFill>
                          <a:latin typeface="Arial" panose="020B0604020202020204" pitchFamily="34" charset="0"/>
                          <a:cs typeface="Arial" panose="020B0604020202020204" pitchFamily="34" charset="0"/>
                        </a:rPr>
                        <a:t>năng</a:t>
                      </a:r>
                      <a:r>
                        <a:rPr lang="en-US" sz="1800" b="1" dirty="0">
                          <a:solidFill>
                            <a:srgbClr val="0070C0"/>
                          </a:solidFill>
                          <a:latin typeface="Arial" panose="020B0604020202020204" pitchFamily="34" charset="0"/>
                          <a:cs typeface="Arial" panose="020B0604020202020204" pitchFamily="34" charset="0"/>
                        </a:rPr>
                        <a:t> </a:t>
                      </a:r>
                      <a:r>
                        <a:rPr lang="en-US" sz="1800" b="1" dirty="0" err="1">
                          <a:solidFill>
                            <a:srgbClr val="0070C0"/>
                          </a:solidFill>
                          <a:latin typeface="Arial" panose="020B0604020202020204" pitchFamily="34" charset="0"/>
                          <a:cs typeface="Arial" panose="020B0604020202020204" pitchFamily="34" charset="0"/>
                        </a:rPr>
                        <a:t>lực</a:t>
                      </a:r>
                      <a:r>
                        <a:rPr lang="en-US" sz="1800" b="1" dirty="0">
                          <a:solidFill>
                            <a:srgbClr val="0070C0"/>
                          </a:solidFill>
                          <a:latin typeface="Arial" panose="020B0604020202020204" pitchFamily="34" charset="0"/>
                          <a:cs typeface="Arial" panose="020B0604020202020204" pitchFamily="34" charset="0"/>
                        </a:rPr>
                        <a:t> </a:t>
                      </a:r>
                      <a:r>
                        <a:rPr lang="en-US" sz="1800" b="1" dirty="0" err="1">
                          <a:solidFill>
                            <a:srgbClr val="0070C0"/>
                          </a:solidFill>
                          <a:latin typeface="Arial" panose="020B0604020202020204" pitchFamily="34" charset="0"/>
                          <a:cs typeface="Arial" panose="020B0604020202020204" pitchFamily="34" charset="0"/>
                        </a:rPr>
                        <a:t>thực</a:t>
                      </a:r>
                      <a:r>
                        <a:rPr lang="en-US" sz="1800" b="1" dirty="0">
                          <a:solidFill>
                            <a:srgbClr val="0070C0"/>
                          </a:solidFill>
                          <a:latin typeface="Arial" panose="020B0604020202020204" pitchFamily="34" charset="0"/>
                          <a:cs typeface="Arial" panose="020B0604020202020204" pitchFamily="34" charset="0"/>
                        </a:rPr>
                        <a:t> </a:t>
                      </a:r>
                      <a:r>
                        <a:rPr lang="en-US" sz="1800" b="1" dirty="0" err="1">
                          <a:solidFill>
                            <a:srgbClr val="0070C0"/>
                          </a:solidFill>
                          <a:latin typeface="Arial" panose="020B0604020202020204" pitchFamily="34" charset="0"/>
                          <a:cs typeface="Arial" panose="020B0604020202020204" pitchFamily="34" charset="0"/>
                        </a:rPr>
                        <a:t>hiện</a:t>
                      </a:r>
                      <a:r>
                        <a:rPr lang="en-US" sz="1800" b="1" dirty="0">
                          <a:solidFill>
                            <a:srgbClr val="0070C0"/>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các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công</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việc</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thuộc</a:t>
                      </a:r>
                      <a:r>
                        <a:rPr lang="en-US" sz="1800" dirty="0">
                          <a:solidFill>
                            <a:schemeClr val="tx1"/>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trình</a:t>
                      </a:r>
                      <a:r>
                        <a:rPr lang="en-US" sz="1800" b="1" dirty="0">
                          <a:solidFill>
                            <a:srgbClr val="00B050"/>
                          </a:solidFill>
                          <a:latin typeface="Arial" panose="020B0604020202020204" pitchFamily="34" charset="0"/>
                          <a:cs typeface="Arial" panose="020B0604020202020204" pitchFamily="34" charset="0"/>
                        </a:rPr>
                        <a:t> </a:t>
                      </a:r>
                      <a:r>
                        <a:rPr lang="en-US" sz="1800" b="1" dirty="0" err="1">
                          <a:solidFill>
                            <a:srgbClr val="00B050"/>
                          </a:solidFill>
                          <a:latin typeface="Arial" panose="020B0604020202020204" pitchFamily="34" charset="0"/>
                          <a:cs typeface="Arial" panose="020B0604020202020204" pitchFamily="34" charset="0"/>
                        </a:rPr>
                        <a:t>độ</a:t>
                      </a:r>
                      <a:r>
                        <a:rPr lang="en-US" sz="1800" b="1" dirty="0">
                          <a:solidFill>
                            <a:srgbClr val="00B050"/>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cao</a:t>
                      </a:r>
                      <a:r>
                        <a:rPr lang="en-US" sz="1800" dirty="0">
                          <a:solidFill>
                            <a:schemeClr val="tx1"/>
                          </a:solidFill>
                          <a:latin typeface="Arial" panose="020B0604020202020204" pitchFamily="34" charset="0"/>
                          <a:cs typeface="Arial" panose="020B0604020202020204" pitchFamily="34" charset="0"/>
                        </a:rPr>
                        <a:t> </a:t>
                      </a:r>
                      <a:r>
                        <a:rPr lang="en-US" sz="1800" dirty="0" err="1">
                          <a:solidFill>
                            <a:schemeClr val="tx1"/>
                          </a:solidFill>
                          <a:latin typeface="Arial" panose="020B0604020202020204" pitchFamily="34" charset="0"/>
                          <a:cs typeface="Arial" panose="020B0604020202020204" pitchFamily="34" charset="0"/>
                        </a:rPr>
                        <a:t>đẳng</a:t>
                      </a: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3077125"/>
                  </a:ext>
                </a:extLst>
              </a:tr>
            </a:tbl>
          </a:graphicData>
        </a:graphic>
      </p:graphicFrame>
    </p:spTree>
    <p:extLst>
      <p:ext uri="{BB962C8B-B14F-4D97-AF65-F5344CB8AC3E}">
        <p14:creationId xmlns:p14="http://schemas.microsoft.com/office/powerpoint/2010/main" val="557665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0">
            <a:extLst>
              <a:ext uri="{FF2B5EF4-FFF2-40B4-BE49-F238E27FC236}">
                <a16:creationId xmlns:a16="http://schemas.microsoft.com/office/drawing/2014/main" id="{50ADDD71-2A0B-42B8-AB39-DF0E780C8E1B}"/>
              </a:ext>
            </a:extLst>
          </p:cNvPr>
          <p:cNvSpPr txBox="1">
            <a:spLocks noChangeArrowheads="1"/>
          </p:cNvSpPr>
          <p:nvPr/>
        </p:nvSpPr>
        <p:spPr bwMode="auto">
          <a:xfrm>
            <a:off x="830510" y="760134"/>
            <a:ext cx="1126641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VnTime" panose="020B7200000000000000" pitchFamily="34" charset="0"/>
              </a:defRPr>
            </a:lvl1pPr>
            <a:lvl2pPr marL="742950" indent="-285750" eaLnBrk="0" hangingPunct="0">
              <a:defRPr>
                <a:solidFill>
                  <a:schemeClr val="tx1"/>
                </a:solidFill>
                <a:latin typeface=".VnTime" panose="020B7200000000000000" pitchFamily="34" charset="0"/>
              </a:defRPr>
            </a:lvl2pPr>
            <a:lvl3pPr marL="1143000" indent="-228600" eaLnBrk="0" hangingPunct="0">
              <a:defRPr>
                <a:solidFill>
                  <a:schemeClr val="tx1"/>
                </a:solidFill>
                <a:latin typeface=".VnTime" panose="020B7200000000000000" pitchFamily="34" charset="0"/>
              </a:defRPr>
            </a:lvl3pPr>
            <a:lvl4pPr marL="1600200" indent="-228600" eaLnBrk="0" hangingPunct="0">
              <a:defRPr>
                <a:solidFill>
                  <a:schemeClr val="tx1"/>
                </a:solidFill>
                <a:latin typeface=".VnTime" panose="020B7200000000000000" pitchFamily="34" charset="0"/>
              </a:defRPr>
            </a:lvl4pPr>
            <a:lvl5pPr marL="2057400" indent="-228600" eaLnBrk="0" hangingPunct="0">
              <a:defRPr>
                <a:solidFill>
                  <a:schemeClr val="tx1"/>
                </a:solidFill>
                <a:latin typeface=".VnTime" panose="020B7200000000000000" pitchFamily="34" charset="0"/>
              </a:defRPr>
            </a:lvl5pPr>
            <a:lvl6pPr marL="2514600" indent="-228600" eaLnBrk="0" fontAlgn="base" hangingPunct="0">
              <a:spcBef>
                <a:spcPct val="0"/>
              </a:spcBef>
              <a:spcAft>
                <a:spcPct val="0"/>
              </a:spcAft>
              <a:defRPr>
                <a:solidFill>
                  <a:schemeClr val="tx1"/>
                </a:solidFill>
                <a:latin typeface=".VnTime" panose="020B7200000000000000" pitchFamily="34" charset="0"/>
              </a:defRPr>
            </a:lvl6pPr>
            <a:lvl7pPr marL="2971800" indent="-228600" eaLnBrk="0" fontAlgn="base" hangingPunct="0">
              <a:spcBef>
                <a:spcPct val="0"/>
              </a:spcBef>
              <a:spcAft>
                <a:spcPct val="0"/>
              </a:spcAft>
              <a:defRPr>
                <a:solidFill>
                  <a:schemeClr val="tx1"/>
                </a:solidFill>
                <a:latin typeface=".VnTime" panose="020B7200000000000000" pitchFamily="34" charset="0"/>
              </a:defRPr>
            </a:lvl7pPr>
            <a:lvl8pPr marL="3429000" indent="-228600" eaLnBrk="0" fontAlgn="base" hangingPunct="0">
              <a:spcBef>
                <a:spcPct val="0"/>
              </a:spcBef>
              <a:spcAft>
                <a:spcPct val="0"/>
              </a:spcAft>
              <a:defRPr>
                <a:solidFill>
                  <a:schemeClr val="tx1"/>
                </a:solidFill>
                <a:latin typeface=".VnTime" panose="020B7200000000000000" pitchFamily="34" charset="0"/>
              </a:defRPr>
            </a:lvl8pPr>
            <a:lvl9pPr marL="3886200" indent="-228600" eaLnBrk="0" fontAlgn="base" hangingPunct="0">
              <a:spcBef>
                <a:spcPct val="0"/>
              </a:spcBef>
              <a:spcAft>
                <a:spcPct val="0"/>
              </a:spcAft>
              <a:defRPr>
                <a:solidFill>
                  <a:schemeClr val="tx1"/>
                </a:solidFill>
                <a:latin typeface=".VnTime" panose="020B7200000000000000" pitchFamily="34" charset="0"/>
              </a:defRPr>
            </a:lvl9pPr>
          </a:lstStyle>
          <a:p>
            <a:pPr eaLnBrk="1" hangingPunct="1">
              <a:spcBef>
                <a:spcPct val="50000"/>
              </a:spcBef>
            </a:pPr>
            <a:r>
              <a:rPr lang="de-DE" altLang="en-US" sz="2800" b="1" dirty="0">
                <a:latin typeface="Arial" panose="020B0604020202020204" pitchFamily="34" charset="0"/>
              </a:rPr>
              <a:t>  </a:t>
            </a:r>
          </a:p>
        </p:txBody>
      </p:sp>
      <p:graphicFrame>
        <p:nvGraphicFramePr>
          <p:cNvPr id="4" name="Diagram 3">
            <a:extLst>
              <a:ext uri="{FF2B5EF4-FFF2-40B4-BE49-F238E27FC236}">
                <a16:creationId xmlns:a16="http://schemas.microsoft.com/office/drawing/2014/main" id="{FDBCFD74-2B25-55C1-5ACF-69A4710D8B64}"/>
              </a:ext>
            </a:extLst>
          </p:cNvPr>
          <p:cNvGraphicFramePr/>
          <p:nvPr>
            <p:extLst>
              <p:ext uri="{D42A27DB-BD31-4B8C-83A1-F6EECF244321}">
                <p14:modId xmlns:p14="http://schemas.microsoft.com/office/powerpoint/2010/main" val="877643434"/>
              </p:ext>
            </p:extLst>
          </p:nvPr>
        </p:nvGraphicFramePr>
        <p:xfrm>
          <a:off x="2031999" y="1163545"/>
          <a:ext cx="8647838"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Arrow: Bent-Up 10">
            <a:extLst>
              <a:ext uri="{FF2B5EF4-FFF2-40B4-BE49-F238E27FC236}">
                <a16:creationId xmlns:a16="http://schemas.microsoft.com/office/drawing/2014/main" id="{9C9FDCA4-1878-2850-FB89-3988E09B88FD}"/>
              </a:ext>
            </a:extLst>
          </p:cNvPr>
          <p:cNvSpPr/>
          <p:nvPr/>
        </p:nvSpPr>
        <p:spPr>
          <a:xfrm rot="19220973">
            <a:off x="7706658" y="3449995"/>
            <a:ext cx="497149" cy="671199"/>
          </a:xfrm>
          <a:prstGeom prst="bentUpArrow">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EAC77BC-D3BB-4680-E357-5F0AA6E75CF0}"/>
              </a:ext>
            </a:extLst>
          </p:cNvPr>
          <p:cNvSpPr txBox="1"/>
          <p:nvPr/>
        </p:nvSpPr>
        <p:spPr>
          <a:xfrm>
            <a:off x="1335741" y="407842"/>
            <a:ext cx="10761184" cy="461665"/>
          </a:xfrm>
          <a:prstGeom prst="rect">
            <a:avLst/>
          </a:prstGeom>
          <a:noFill/>
        </p:spPr>
        <p:txBody>
          <a:bodyPr wrap="square" rtlCol="0">
            <a:spAutoFit/>
          </a:bodyPr>
          <a:lstStyle/>
          <a:p>
            <a:r>
              <a:rPr lang="en-US" sz="2400" b="1" dirty="0">
                <a:solidFill>
                  <a:srgbClr val="0070C0"/>
                </a:solidFill>
                <a:latin typeface="Arial" panose="020B0604020202020204" pitchFamily="34" charset="0"/>
                <a:cs typeface="Arial" panose="020B0604020202020204" pitchFamily="34" charset="0"/>
              </a:rPr>
              <a:t>Quan </a:t>
            </a:r>
            <a:r>
              <a:rPr lang="en-US" sz="2400" b="1" dirty="0" err="1">
                <a:solidFill>
                  <a:srgbClr val="0070C0"/>
                </a:solidFill>
                <a:latin typeface="Arial" panose="020B0604020202020204" pitchFamily="34" charset="0"/>
                <a:cs typeface="Arial" panose="020B0604020202020204" pitchFamily="34" charset="0"/>
              </a:rPr>
              <a:t>hệ</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Khung</a:t>
            </a:r>
            <a:r>
              <a:rPr lang="en-US" sz="2400" b="1" dirty="0">
                <a:solidFill>
                  <a:srgbClr val="0070C0"/>
                </a:solidFill>
                <a:latin typeface="Arial" panose="020B0604020202020204" pitchFamily="34" charset="0"/>
                <a:cs typeface="Arial" panose="020B0604020202020204" pitchFamily="34" charset="0"/>
              </a:rPr>
              <a:t> TĐQG-</a:t>
            </a:r>
            <a:r>
              <a:rPr lang="en-US" sz="2400" b="1" dirty="0" err="1">
                <a:solidFill>
                  <a:srgbClr val="0070C0"/>
                </a:solidFill>
                <a:latin typeface="Arial" panose="020B0604020202020204" pitchFamily="34" charset="0"/>
                <a:cs typeface="Arial" panose="020B0604020202020204" pitchFamily="34" charset="0"/>
              </a:rPr>
              <a:t>Khung</a:t>
            </a:r>
            <a:r>
              <a:rPr lang="en-US" sz="2400" b="1" dirty="0">
                <a:solidFill>
                  <a:srgbClr val="0070C0"/>
                </a:solidFill>
                <a:latin typeface="Arial" panose="020B0604020202020204" pitchFamily="34" charset="0"/>
                <a:cs typeface="Arial" panose="020B0604020202020204" pitchFamily="34" charset="0"/>
              </a:rPr>
              <a:t> TĐKNNQG-</a:t>
            </a:r>
            <a:r>
              <a:rPr lang="en-US" sz="2400" b="1" dirty="0" err="1">
                <a:solidFill>
                  <a:srgbClr val="0070C0"/>
                </a:solidFill>
                <a:latin typeface="Arial" panose="020B0604020202020204" pitchFamily="34" charset="0"/>
                <a:cs typeface="Arial" panose="020B0604020202020204" pitchFamily="34" charset="0"/>
              </a:rPr>
              <a:t>Tiêu</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chuẩn</a:t>
            </a:r>
            <a:r>
              <a:rPr lang="en-US" sz="2400" b="1" dirty="0">
                <a:solidFill>
                  <a:srgbClr val="0070C0"/>
                </a:solidFill>
                <a:latin typeface="Arial" panose="020B0604020202020204" pitchFamily="34" charset="0"/>
                <a:cs typeface="Arial" panose="020B0604020202020204" pitchFamily="34" charset="0"/>
              </a:rPr>
              <a:t> KNN- </a:t>
            </a:r>
            <a:r>
              <a:rPr lang="en-US" sz="2400" b="1" dirty="0" err="1">
                <a:solidFill>
                  <a:srgbClr val="0070C0"/>
                </a:solidFill>
                <a:latin typeface="Arial" panose="020B0604020202020204" pitchFamily="34" charset="0"/>
                <a:cs typeface="Arial" panose="020B0604020202020204" pitchFamily="34" charset="0"/>
              </a:rPr>
              <a:t>Chuẩn</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đầu</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ra</a:t>
            </a:r>
            <a:endParaRPr lang="en-US" sz="2400" b="1" dirty="0">
              <a:solidFill>
                <a:srgbClr val="0070C0"/>
              </a:solidFill>
              <a:latin typeface="Arial" panose="020B0604020202020204" pitchFamily="34" charset="0"/>
              <a:cs typeface="Arial" panose="020B0604020202020204" pitchFamily="34" charset="0"/>
            </a:endParaRPr>
          </a:p>
        </p:txBody>
      </p:sp>
      <p:sp>
        <p:nvSpPr>
          <p:cNvPr id="5" name="Flowchart: Alternate Process 4">
            <a:extLst>
              <a:ext uri="{FF2B5EF4-FFF2-40B4-BE49-F238E27FC236}">
                <a16:creationId xmlns:a16="http://schemas.microsoft.com/office/drawing/2014/main" id="{02EA1B97-2AA1-C873-D53C-3E89ABD0BFAB}"/>
              </a:ext>
            </a:extLst>
          </p:cNvPr>
          <p:cNvSpPr/>
          <p:nvPr/>
        </p:nvSpPr>
        <p:spPr>
          <a:xfrm>
            <a:off x="5619560" y="3368583"/>
            <a:ext cx="1491452" cy="834023"/>
          </a:xfrm>
          <a:prstGeom prst="flowChartAlternateProcess">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ln w="0"/>
                <a:solidFill>
                  <a:schemeClr val="tx1"/>
                </a:solidFill>
                <a:latin typeface="Arial" panose="020B0604020202020204" pitchFamily="34" charset="0"/>
                <a:cs typeface="Arial" panose="020B0604020202020204" pitchFamily="34" charset="0"/>
              </a:rPr>
              <a:t>Năng</a:t>
            </a:r>
            <a:r>
              <a:rPr lang="en-US" b="1" dirty="0">
                <a:ln w="0"/>
                <a:solidFill>
                  <a:schemeClr val="tx1"/>
                </a:solidFill>
                <a:latin typeface="Arial" panose="020B0604020202020204" pitchFamily="34" charset="0"/>
                <a:cs typeface="Arial" panose="020B0604020202020204" pitchFamily="34" charset="0"/>
              </a:rPr>
              <a:t> </a:t>
            </a:r>
            <a:r>
              <a:rPr lang="en-US" b="1" dirty="0" err="1">
                <a:ln w="0"/>
                <a:solidFill>
                  <a:schemeClr val="tx1"/>
                </a:solidFill>
                <a:latin typeface="Arial" panose="020B0604020202020204" pitchFamily="34" charset="0"/>
                <a:cs typeface="Arial" panose="020B0604020202020204" pitchFamily="34" charset="0"/>
              </a:rPr>
              <a:t>lực</a:t>
            </a:r>
            <a:r>
              <a:rPr lang="en-US" b="1" dirty="0">
                <a:ln w="0"/>
                <a:solidFill>
                  <a:schemeClr val="tx1"/>
                </a:solidFill>
                <a:latin typeface="Arial" panose="020B0604020202020204" pitchFamily="34" charset="0"/>
                <a:cs typeface="Arial" panose="020B0604020202020204" pitchFamily="34" charset="0"/>
              </a:rPr>
              <a:t> </a:t>
            </a:r>
            <a:r>
              <a:rPr lang="en-US" b="1" dirty="0" err="1">
                <a:ln w="0"/>
                <a:solidFill>
                  <a:schemeClr val="tx1"/>
                </a:solidFill>
                <a:latin typeface="Arial" panose="020B0604020202020204" pitchFamily="34" charset="0"/>
                <a:cs typeface="Arial" panose="020B0604020202020204" pitchFamily="34" charset="0"/>
              </a:rPr>
              <a:t>thực</a:t>
            </a:r>
            <a:r>
              <a:rPr lang="en-US" b="1" dirty="0">
                <a:ln w="0"/>
                <a:solidFill>
                  <a:schemeClr val="tx1"/>
                </a:solidFill>
                <a:latin typeface="Arial" panose="020B0604020202020204" pitchFamily="34" charset="0"/>
                <a:cs typeface="Arial" panose="020B0604020202020204" pitchFamily="34" charset="0"/>
              </a:rPr>
              <a:t> </a:t>
            </a:r>
            <a:r>
              <a:rPr lang="en-US" b="1" dirty="0" err="1">
                <a:ln w="0"/>
                <a:solidFill>
                  <a:schemeClr val="tx1"/>
                </a:solidFill>
                <a:latin typeface="Arial" panose="020B0604020202020204" pitchFamily="34" charset="0"/>
                <a:cs typeface="Arial" panose="020B0604020202020204" pitchFamily="34" charset="0"/>
              </a:rPr>
              <a:t>hiện</a:t>
            </a:r>
            <a:endParaRPr lang="en-US" b="1" dirty="0">
              <a:ln w="0"/>
              <a:solidFill>
                <a:schemeClr val="tx1"/>
              </a:solidFill>
              <a:latin typeface="Arial" panose="020B0604020202020204" pitchFamily="34" charset="0"/>
              <a:cs typeface="Arial" panose="020B0604020202020204" pitchFamily="34" charset="0"/>
            </a:endParaRPr>
          </a:p>
        </p:txBody>
      </p:sp>
      <p:graphicFrame>
        <p:nvGraphicFramePr>
          <p:cNvPr id="9" name="Table 11">
            <a:extLst>
              <a:ext uri="{FF2B5EF4-FFF2-40B4-BE49-F238E27FC236}">
                <a16:creationId xmlns:a16="http://schemas.microsoft.com/office/drawing/2014/main" id="{402570FF-DD22-BEAC-7F0D-B27F8EADA1C5}"/>
              </a:ext>
            </a:extLst>
          </p:cNvPr>
          <p:cNvGraphicFramePr>
            <a:graphicFrameLocks noGrp="1"/>
          </p:cNvGraphicFramePr>
          <p:nvPr>
            <p:extLst>
              <p:ext uri="{D42A27DB-BD31-4B8C-83A1-F6EECF244321}">
                <p14:modId xmlns:p14="http://schemas.microsoft.com/office/powerpoint/2010/main" val="1781344344"/>
              </p:ext>
            </p:extLst>
          </p:nvPr>
        </p:nvGraphicFramePr>
        <p:xfrm>
          <a:off x="10423343" y="2808812"/>
          <a:ext cx="1390353" cy="1393794"/>
        </p:xfrm>
        <a:graphic>
          <a:graphicData uri="http://schemas.openxmlformats.org/drawingml/2006/table">
            <a:tbl>
              <a:tblPr firstRow="1" bandRow="1">
                <a:tableStyleId>{5C22544A-7EE6-4342-B048-85BDC9FD1C3A}</a:tableStyleId>
              </a:tblPr>
              <a:tblGrid>
                <a:gridCol w="1390353">
                  <a:extLst>
                    <a:ext uri="{9D8B030D-6E8A-4147-A177-3AD203B41FA5}">
                      <a16:colId xmlns:a16="http://schemas.microsoft.com/office/drawing/2014/main" val="3697114851"/>
                    </a:ext>
                  </a:extLst>
                </a:gridCol>
              </a:tblGrid>
              <a:tr h="578510">
                <a:tc>
                  <a:txBody>
                    <a:bodyPr/>
                    <a:lstStyle/>
                    <a:p>
                      <a:pPr algn="ctr"/>
                      <a:r>
                        <a:rPr lang="en-US" sz="1200" dirty="0" err="1">
                          <a:solidFill>
                            <a:srgbClr val="0070C0"/>
                          </a:solidFill>
                          <a:latin typeface="Times New Roman" panose="02020603050405020304" pitchFamily="18" charset="0"/>
                          <a:cs typeface="Times New Roman" panose="02020603050405020304" pitchFamily="18" charset="0"/>
                        </a:rPr>
                        <a:t>Đào</a:t>
                      </a:r>
                      <a:r>
                        <a:rPr lang="en-US" sz="1200" dirty="0">
                          <a:solidFill>
                            <a:srgbClr val="0070C0"/>
                          </a:solidFill>
                          <a:latin typeface="Times New Roman" panose="02020603050405020304" pitchFamily="18" charset="0"/>
                          <a:cs typeface="Times New Roman" panose="02020603050405020304" pitchFamily="18" charset="0"/>
                        </a:rPr>
                        <a:t> </a:t>
                      </a:r>
                      <a:r>
                        <a:rPr lang="en-US" sz="1200" dirty="0" err="1">
                          <a:solidFill>
                            <a:srgbClr val="0070C0"/>
                          </a:solidFill>
                          <a:latin typeface="Times New Roman" panose="02020603050405020304" pitchFamily="18" charset="0"/>
                          <a:cs typeface="Times New Roman" panose="02020603050405020304" pitchFamily="18" charset="0"/>
                        </a:rPr>
                        <a:t>tạo</a:t>
                      </a:r>
                      <a:r>
                        <a:rPr lang="en-US" sz="1200" dirty="0">
                          <a:solidFill>
                            <a:srgbClr val="0070C0"/>
                          </a:solidFill>
                          <a:latin typeface="Times New Roman" panose="02020603050405020304" pitchFamily="18" charset="0"/>
                          <a:cs typeface="Times New Roman" panose="02020603050405020304" pitchFamily="18" charset="0"/>
                        </a:rPr>
                        <a:t>                       </a:t>
                      </a:r>
                      <a:r>
                        <a:rPr lang="en-US" sz="1200" dirty="0" err="1">
                          <a:solidFill>
                            <a:srgbClr val="0070C0"/>
                          </a:solidFill>
                          <a:latin typeface="Times New Roman" panose="02020603050405020304" pitchFamily="18" charset="0"/>
                          <a:cs typeface="Times New Roman" panose="02020603050405020304" pitchFamily="18" charset="0"/>
                        </a:rPr>
                        <a:t>tại</a:t>
                      </a:r>
                      <a:r>
                        <a:rPr lang="en-US" sz="1200" dirty="0">
                          <a:solidFill>
                            <a:srgbClr val="0070C0"/>
                          </a:solidFill>
                          <a:latin typeface="Times New Roman" panose="02020603050405020304" pitchFamily="18" charset="0"/>
                          <a:cs typeface="Times New Roman" panose="02020603050405020304" pitchFamily="18" charset="0"/>
                        </a:rPr>
                        <a:t> </a:t>
                      </a:r>
                      <a:r>
                        <a:rPr lang="en-US" sz="1200" dirty="0" err="1">
                          <a:solidFill>
                            <a:srgbClr val="0070C0"/>
                          </a:solidFill>
                          <a:latin typeface="Times New Roman" panose="02020603050405020304" pitchFamily="18" charset="0"/>
                          <a:cs typeface="Times New Roman" panose="02020603050405020304" pitchFamily="18" charset="0"/>
                        </a:rPr>
                        <a:t>doanh</a:t>
                      </a:r>
                      <a:r>
                        <a:rPr lang="en-US" sz="1200" dirty="0">
                          <a:solidFill>
                            <a:srgbClr val="0070C0"/>
                          </a:solidFill>
                          <a:latin typeface="Times New Roman" panose="02020603050405020304" pitchFamily="18" charset="0"/>
                          <a:cs typeface="Times New Roman" panose="02020603050405020304" pitchFamily="18" charset="0"/>
                        </a:rPr>
                        <a:t> </a:t>
                      </a:r>
                      <a:r>
                        <a:rPr lang="en-US" sz="1200" dirty="0" err="1">
                          <a:solidFill>
                            <a:srgbClr val="0070C0"/>
                          </a:solidFill>
                          <a:latin typeface="Times New Roman" panose="02020603050405020304" pitchFamily="18" charset="0"/>
                          <a:cs typeface="Times New Roman" panose="02020603050405020304" pitchFamily="18" charset="0"/>
                        </a:rPr>
                        <a:t>nghiệp</a:t>
                      </a:r>
                      <a:r>
                        <a:rPr lang="en-US" sz="1200" dirty="0">
                          <a:solidFill>
                            <a:srgbClr val="0070C0"/>
                          </a:solidFill>
                          <a:latin typeface="Times New Roman" panose="02020603050405020304" pitchFamily="18" charset="0"/>
                          <a:cs typeface="Times New Roman" panose="02020603050405020304" pitchFamily="18" charset="0"/>
                        </a:rPr>
                        <a: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76467453"/>
                  </a:ext>
                </a:extLst>
              </a:tr>
              <a:tr h="407642">
                <a:tc>
                  <a:txBody>
                    <a:bodyPr/>
                    <a:lstStyle/>
                    <a:p>
                      <a:r>
                        <a:rPr lang="en-US" sz="1400" dirty="0" err="1">
                          <a:solidFill>
                            <a:schemeClr val="accent6">
                              <a:lumMod val="75000"/>
                            </a:schemeClr>
                          </a:solidFill>
                          <a:latin typeface="Times New Roman" panose="02020603050405020304" pitchFamily="18" charset="0"/>
                          <a:cs typeface="Times New Roman" panose="02020603050405020304" pitchFamily="18" charset="0"/>
                        </a:rPr>
                        <a:t>Đào</a:t>
                      </a:r>
                      <a:r>
                        <a:rPr lang="en-US" sz="1400" dirty="0">
                          <a:solidFill>
                            <a:schemeClr val="accent6">
                              <a:lumMod val="75000"/>
                            </a:schemeClr>
                          </a:solidFill>
                          <a:latin typeface="Times New Roman" panose="02020603050405020304" pitchFamily="18" charset="0"/>
                          <a:cs typeface="Times New Roman" panose="02020603050405020304" pitchFamily="18" charset="0"/>
                        </a:rPr>
                        <a:t> </a:t>
                      </a:r>
                      <a:r>
                        <a:rPr lang="en-US" sz="1400" dirty="0" err="1">
                          <a:solidFill>
                            <a:schemeClr val="accent6">
                              <a:lumMod val="75000"/>
                            </a:schemeClr>
                          </a:solidFill>
                          <a:latin typeface="Times New Roman" panose="02020603050405020304" pitchFamily="18" charset="0"/>
                          <a:cs typeface="Times New Roman" panose="02020603050405020304" pitchFamily="18" charset="0"/>
                        </a:rPr>
                        <a:t>tạo</a:t>
                      </a:r>
                      <a:r>
                        <a:rPr lang="en-US" sz="1400" dirty="0">
                          <a:solidFill>
                            <a:schemeClr val="accent6">
                              <a:lumMod val="75000"/>
                            </a:schemeClr>
                          </a:solidFill>
                          <a:latin typeface="Times New Roman" panose="02020603050405020304" pitchFamily="18" charset="0"/>
                          <a:cs typeface="Times New Roman" panose="02020603050405020304" pitchFamily="18" charset="0"/>
                        </a:rPr>
                        <a:t> </a:t>
                      </a:r>
                      <a:r>
                        <a:rPr lang="en-US" sz="1400" dirty="0" err="1">
                          <a:solidFill>
                            <a:schemeClr val="accent6">
                              <a:lumMod val="75000"/>
                            </a:schemeClr>
                          </a:solidFill>
                          <a:latin typeface="Times New Roman" panose="02020603050405020304" pitchFamily="18" charset="0"/>
                          <a:cs typeface="Times New Roman" panose="02020603050405020304" pitchFamily="18" charset="0"/>
                        </a:rPr>
                        <a:t>liên</a:t>
                      </a:r>
                      <a:r>
                        <a:rPr lang="en-US" sz="1400" dirty="0">
                          <a:solidFill>
                            <a:schemeClr val="accent6">
                              <a:lumMod val="75000"/>
                            </a:schemeClr>
                          </a:solidFill>
                          <a:latin typeface="Times New Roman" panose="02020603050405020304" pitchFamily="18" charset="0"/>
                          <a:cs typeface="Times New Roman" panose="02020603050405020304" pitchFamily="18" charset="0"/>
                        </a:rPr>
                        <a:t> </a:t>
                      </a:r>
                      <a:r>
                        <a:rPr lang="en-US" sz="1400" dirty="0" err="1">
                          <a:solidFill>
                            <a:schemeClr val="accent6">
                              <a:lumMod val="75000"/>
                            </a:schemeClr>
                          </a:solidFill>
                          <a:latin typeface="Times New Roman" panose="02020603050405020304" pitchFamily="18" charset="0"/>
                          <a:cs typeface="Times New Roman" panose="02020603050405020304" pitchFamily="18" charset="0"/>
                        </a:rPr>
                        <a:t>kết</a:t>
                      </a:r>
                      <a:endParaRPr lang="en-US" sz="1400" dirty="0">
                        <a:solidFill>
                          <a:schemeClr val="accent6">
                            <a:lumMod val="75000"/>
                          </a:schemeClr>
                        </a:solidFill>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85464530"/>
                  </a:ext>
                </a:extLst>
              </a:tr>
              <a:tr h="407642">
                <a:tc>
                  <a:txBody>
                    <a:bodyPr/>
                    <a:lstStyle/>
                    <a:p>
                      <a:r>
                        <a:rPr lang="en-US" sz="1400" dirty="0" err="1">
                          <a:solidFill>
                            <a:srgbClr val="0070C0"/>
                          </a:solidFill>
                          <a:latin typeface="Times New Roman" panose="02020603050405020304" pitchFamily="18" charset="0"/>
                          <a:cs typeface="Times New Roman" panose="02020603050405020304" pitchFamily="18" charset="0"/>
                        </a:rPr>
                        <a:t>Đào</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tạo</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nội</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bộ</a:t>
                      </a:r>
                      <a:r>
                        <a:rPr lang="en-US" sz="1400" dirty="0">
                          <a:solidFill>
                            <a:srgbClr val="0070C0"/>
                          </a:solidFill>
                          <a:latin typeface="Times New Roman" panose="02020603050405020304" pitchFamily="18" charset="0"/>
                          <a:cs typeface="Times New Roman" panose="02020603050405020304" pitchFamily="18" charset="0"/>
                        </a:rPr>
                        <a: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91270732"/>
                  </a:ext>
                </a:extLst>
              </a:tr>
            </a:tbl>
          </a:graphicData>
        </a:graphic>
      </p:graphicFrame>
      <p:cxnSp>
        <p:nvCxnSpPr>
          <p:cNvPr id="13" name="Straight Arrow Connector 12">
            <a:extLst>
              <a:ext uri="{FF2B5EF4-FFF2-40B4-BE49-F238E27FC236}">
                <a16:creationId xmlns:a16="http://schemas.microsoft.com/office/drawing/2014/main" id="{EEC4D631-6495-54C1-62E0-1EE7C8AA5E83}"/>
              </a:ext>
            </a:extLst>
          </p:cNvPr>
          <p:cNvCxnSpPr/>
          <p:nvPr/>
        </p:nvCxnSpPr>
        <p:spPr>
          <a:xfrm flipV="1">
            <a:off x="8717872" y="3977196"/>
            <a:ext cx="1705471" cy="355107"/>
          </a:xfrm>
          <a:prstGeom prst="straightConnector1">
            <a:avLst/>
          </a:prstGeom>
          <a:ln>
            <a:solidFill>
              <a:srgbClr val="0070C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947E344-A5AD-CDA9-C8E2-225C79FFE587}"/>
              </a:ext>
            </a:extLst>
          </p:cNvPr>
          <p:cNvCxnSpPr/>
          <p:nvPr/>
        </p:nvCxnSpPr>
        <p:spPr>
          <a:xfrm>
            <a:off x="8717872" y="3368583"/>
            <a:ext cx="1705471" cy="262384"/>
          </a:xfrm>
          <a:prstGeom prst="straightConnector1">
            <a:avLst/>
          </a:prstGeom>
          <a:ln>
            <a:solidFill>
              <a:schemeClr val="accent6">
                <a:lumMod val="75000"/>
              </a:schemeClr>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9138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6BE6D0F-056C-8D7E-05C1-2EB131BFF497}"/>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3" name="Slide Number Placeholder 2">
            <a:extLst>
              <a:ext uri="{FF2B5EF4-FFF2-40B4-BE49-F238E27FC236}">
                <a16:creationId xmlns:a16="http://schemas.microsoft.com/office/drawing/2014/main" id="{9E966386-CDD1-6635-A64B-7A4D92EAD92F}"/>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
        <p:nvSpPr>
          <p:cNvPr id="5" name="TextBox 4">
            <a:extLst>
              <a:ext uri="{FF2B5EF4-FFF2-40B4-BE49-F238E27FC236}">
                <a16:creationId xmlns:a16="http://schemas.microsoft.com/office/drawing/2014/main" id="{742C77CB-F480-3CB8-CBC3-6BE8B1E96035}"/>
              </a:ext>
            </a:extLst>
          </p:cNvPr>
          <p:cNvSpPr txBox="1"/>
          <p:nvPr/>
        </p:nvSpPr>
        <p:spPr>
          <a:xfrm>
            <a:off x="1864312" y="384875"/>
            <a:ext cx="9712169" cy="6156172"/>
          </a:xfrm>
          <a:prstGeom prst="rect">
            <a:avLst/>
          </a:prstGeom>
          <a:noFill/>
        </p:spPr>
        <p:txBody>
          <a:bodyPr wrap="square">
            <a:spAutoFit/>
          </a:bodyPr>
          <a:lstStyle/>
          <a:p>
            <a:pPr marR="0" lvl="0">
              <a:spcBef>
                <a:spcPts val="0"/>
              </a:spcBef>
              <a:spcAft>
                <a:spcPts val="800"/>
              </a:spcAft>
            </a:pPr>
            <a:r>
              <a:rPr lang="en-US" sz="32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An </a:t>
            </a:r>
            <a:r>
              <a:rPr lang="en-US" sz="32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toàn</a:t>
            </a:r>
            <a:r>
              <a:rPr lang="en-US" sz="32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vệ</a:t>
            </a:r>
            <a:r>
              <a:rPr lang="en-US" sz="32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sinh</a:t>
            </a:r>
            <a:r>
              <a:rPr lang="en-US" sz="32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lao</a:t>
            </a:r>
            <a:r>
              <a:rPr lang="en-US" sz="32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động</a:t>
            </a:r>
            <a:r>
              <a:rPr lang="en-US" sz="32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và</a:t>
            </a:r>
            <a:r>
              <a:rPr lang="en-US" sz="32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bảo</a:t>
            </a:r>
            <a:r>
              <a:rPr lang="en-US" sz="32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vệ</a:t>
            </a:r>
            <a:r>
              <a:rPr lang="en-US" sz="32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môi</a:t>
            </a:r>
            <a:r>
              <a:rPr lang="en-US" sz="32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trường</a:t>
            </a:r>
            <a:endParaRPr lang="en-US" sz="32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1000"/>
              </a:spcAft>
            </a:pPr>
            <a:endParaRPr lang="en-US" b="1" i="1" dirty="0">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1000"/>
              </a:spcAft>
            </a:pPr>
            <a:r>
              <a:rPr lang="en-US" b="1" i="1" dirty="0" err="1">
                <a:effectLst/>
                <a:latin typeface="Arial" panose="020B0604020202020204" pitchFamily="34" charset="0"/>
                <a:ea typeface="Calibri" panose="020F0502020204030204" pitchFamily="34" charset="0"/>
                <a:cs typeface="Arial" panose="020B0604020202020204" pitchFamily="34" charset="0"/>
              </a:rPr>
              <a:t>Bộ</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luật</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lao</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động</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vi-VN" b="1" i="1" dirty="0">
                <a:effectLst/>
                <a:latin typeface="Arial" panose="020B0604020202020204" pitchFamily="34" charset="0"/>
                <a:ea typeface="Calibri" panose="020F0502020204030204" pitchFamily="34" charset="0"/>
                <a:cs typeface="Arial" panose="020B0604020202020204" pitchFamily="34" charset="0"/>
              </a:rPr>
              <a:t>4</a:t>
            </a:r>
            <a:r>
              <a:rPr lang="en-US" b="1" i="1" dirty="0">
                <a:effectLst/>
                <a:latin typeface="Arial" panose="020B0604020202020204" pitchFamily="34" charset="0"/>
                <a:ea typeface="Calibri" panose="020F0502020204030204" pitchFamily="34" charset="0"/>
                <a:cs typeface="Arial" panose="020B0604020202020204" pitchFamily="34" charset="0"/>
              </a:rPr>
              <a:t>5</a:t>
            </a:r>
            <a:r>
              <a:rPr lang="vi-VN" b="1" i="1" dirty="0">
                <a:effectLst/>
                <a:latin typeface="Arial" panose="020B0604020202020204" pitchFamily="34" charset="0"/>
                <a:ea typeface="Calibri" panose="020F0502020204030204" pitchFamily="34" charset="0"/>
                <a:cs typeface="Arial" panose="020B0604020202020204" pitchFamily="34" charset="0"/>
              </a:rPr>
              <a:t>/2019/QH14</a:t>
            </a:r>
            <a:r>
              <a:rPr lang="en-US" b="1" i="1" dirty="0">
                <a:effectLst/>
                <a:latin typeface="Arial" panose="020B0604020202020204" pitchFamily="34" charset="0"/>
                <a:ea typeface="Calibri" panose="020F0502020204030204" pitchFamily="34" charset="0"/>
                <a:cs typeface="Arial" panose="020B0604020202020204" pitchFamily="34" charset="0"/>
              </a:rPr>
              <a:t>, 20/11/2019</a:t>
            </a:r>
            <a:endParaRPr lang="en-US" b="1" dirty="0">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1000"/>
              </a:spcAft>
            </a:pPr>
            <a:r>
              <a:rPr lang="en-US" dirty="0" err="1">
                <a:effectLst/>
                <a:latin typeface="Arial" panose="020B0604020202020204" pitchFamily="34" charset="0"/>
                <a:ea typeface="Calibri" panose="020F0502020204030204" pitchFamily="34" charset="0"/>
                <a:cs typeface="Arial" panose="020B0604020202020204" pitchFamily="34" charset="0"/>
              </a:rPr>
              <a:t>Điều</a:t>
            </a:r>
            <a:r>
              <a:rPr lang="en-US" dirty="0">
                <a:effectLst/>
                <a:latin typeface="Arial" panose="020B0604020202020204" pitchFamily="34" charset="0"/>
                <a:ea typeface="Calibri" panose="020F0502020204030204" pitchFamily="34" charset="0"/>
                <a:cs typeface="Arial" panose="020B0604020202020204" pitchFamily="34" charset="0"/>
              </a:rPr>
              <a:t> 134. </a:t>
            </a:r>
            <a:r>
              <a:rPr lang="en-US" dirty="0" err="1">
                <a:effectLst/>
                <a:latin typeface="Arial" panose="020B0604020202020204" pitchFamily="34" charset="0"/>
                <a:ea typeface="Calibri" panose="020F0502020204030204" pitchFamily="34" charset="0"/>
                <a:cs typeface="Arial" panose="020B0604020202020204" pitchFamily="34" charset="0"/>
              </a:rPr>
              <a:t>Bảo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đảm</a:t>
            </a:r>
            <a:r>
              <a:rPr lang="en-US" dirty="0">
                <a:effectLst/>
                <a:latin typeface="Arial" panose="020B0604020202020204" pitchFamily="34" charset="0"/>
                <a:ea typeface="Calibri" panose="020F0502020204030204" pitchFamily="34" charset="0"/>
                <a:cs typeface="Arial" panose="020B0604020202020204" pitchFamily="34" charset="0"/>
              </a:rPr>
              <a:t> an </a:t>
            </a:r>
            <a:r>
              <a:rPr lang="en-US" dirty="0" err="1">
                <a:effectLst/>
                <a:latin typeface="Arial" panose="020B0604020202020204" pitchFamily="34" charset="0"/>
                <a:ea typeface="Calibri" panose="020F0502020204030204" pitchFamily="34" charset="0"/>
                <a:cs typeface="Arial" panose="020B0604020202020204" pitchFamily="34" charset="0"/>
              </a:rPr>
              <a:t>toàn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vệ</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sinh</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lao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động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tại</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nơi</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làm</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việc</a:t>
            </a:r>
            <a:endParaRPr lang="en-US" dirty="0">
              <a:effectLst/>
              <a:latin typeface="Arial" panose="020B0604020202020204" pitchFamily="34" charset="0"/>
              <a:ea typeface="Calibri" panose="020F0502020204030204" pitchFamily="34" charset="0"/>
              <a:cs typeface="Arial" panose="020B0604020202020204" pitchFamily="34" charset="0"/>
            </a:endParaRPr>
          </a:p>
          <a:p>
            <a:pPr marL="0" marR="0" algn="just">
              <a:spcBef>
                <a:spcPts val="600"/>
              </a:spcBef>
              <a:spcAft>
                <a:spcPts val="1000"/>
              </a:spcAft>
            </a:pPr>
            <a:r>
              <a:rPr lang="vi-VN" dirty="0">
                <a:effectLst/>
                <a:latin typeface="Arial" panose="020B0604020202020204" pitchFamily="34" charset="0"/>
                <a:ea typeface="Calibri" panose="020F0502020204030204" pitchFamily="34" charset="0"/>
                <a:cs typeface="Arial" panose="020B0604020202020204" pitchFamily="34" charset="0"/>
              </a:rPr>
              <a:t>1. Người sử dụng lao động có trách nhiệm thực hiện đầy đủ các giải pháp nhằm bảo đảm an toàn, vệ sinh lao động tại nơi làm việc.</a:t>
            </a:r>
            <a:endParaRPr lang="en-US" dirty="0">
              <a:effectLst/>
              <a:latin typeface="Arial" panose="020B0604020202020204" pitchFamily="34" charset="0"/>
              <a:ea typeface="Calibri" panose="020F0502020204030204" pitchFamily="34" charset="0"/>
              <a:cs typeface="Arial" panose="020B0604020202020204" pitchFamily="34" charset="0"/>
            </a:endParaRPr>
          </a:p>
          <a:p>
            <a:pPr marL="0" marR="0" algn="just">
              <a:spcBef>
                <a:spcPts val="600"/>
              </a:spcBef>
              <a:spcAft>
                <a:spcPts val="1000"/>
              </a:spcAft>
            </a:pPr>
            <a:r>
              <a:rPr lang="vi-VN" dirty="0">
                <a:effectLst/>
                <a:latin typeface="Arial" panose="020B0604020202020204" pitchFamily="34" charset="0"/>
                <a:ea typeface="Calibri" panose="020F0502020204030204" pitchFamily="34" charset="0"/>
                <a:cs typeface="Arial" panose="020B0604020202020204" pitchFamily="34" charset="0"/>
              </a:rPr>
              <a:t>2. Người lao động có trách nhiệm chấp hành quy định, nội quy, quy trình, yêu cầu về an toàn, vệ sinh lao động; tuân thủ pháp luật và nắm vững kiến thức, kỹ năng về các biện pháp bảo đảm an toàn, vệ sinh lao động tại nơi làm việc.</a:t>
            </a:r>
            <a:endParaRPr lang="en-US" dirty="0">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1000"/>
              </a:spcAft>
            </a:pPr>
            <a:r>
              <a:rPr lang="en-US" b="1" i="1" dirty="0" err="1">
                <a:effectLst/>
                <a:latin typeface="Arial" panose="020B0604020202020204" pitchFamily="34" charset="0"/>
                <a:ea typeface="Calibri" panose="020F0502020204030204" pitchFamily="34" charset="0"/>
                <a:cs typeface="Arial" panose="020B0604020202020204" pitchFamily="34" charset="0"/>
              </a:rPr>
              <a:t>Luật</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việc</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làm</a:t>
            </a:r>
            <a:r>
              <a:rPr lang="en-US" b="1" i="1" dirty="0">
                <a:effectLst/>
                <a:latin typeface="Arial" panose="020B0604020202020204" pitchFamily="34" charset="0"/>
                <a:ea typeface="Calibri" panose="020F0502020204030204" pitchFamily="34" charset="0"/>
                <a:cs typeface="Arial" panose="020B0604020202020204" pitchFamily="34" charset="0"/>
              </a:rPr>
              <a:t> 38/2013/QH13, 16/11/2013</a:t>
            </a:r>
            <a:endParaRPr lang="en-US" b="1" dirty="0">
              <a:effectLst/>
              <a:latin typeface="Arial" panose="020B0604020202020204" pitchFamily="34" charset="0"/>
              <a:ea typeface="Calibri" panose="020F0502020204030204" pitchFamily="34" charset="0"/>
              <a:cs typeface="Arial" panose="020B0604020202020204" pitchFamily="34" charset="0"/>
            </a:endParaRPr>
          </a:p>
          <a:p>
            <a:pPr marL="0" marR="0" algn="just">
              <a:spcBef>
                <a:spcPts val="600"/>
              </a:spcBef>
              <a:spcAft>
                <a:spcPts val="600"/>
              </a:spcAft>
            </a:pPr>
            <a:r>
              <a:rPr lang="en-US" dirty="0" err="1">
                <a:effectLst/>
                <a:latin typeface="Arial" panose="020B0604020202020204" pitchFamily="34" charset="0"/>
                <a:ea typeface="Calibri" panose="020F0502020204030204" pitchFamily="34" charset="0"/>
                <a:cs typeface="Arial" panose="020B0604020202020204" pitchFamily="34" charset="0"/>
              </a:rPr>
              <a:t>Điều</a:t>
            </a:r>
            <a:r>
              <a:rPr lang="en-US" dirty="0">
                <a:effectLst/>
                <a:latin typeface="Arial" panose="020B0604020202020204" pitchFamily="34" charset="0"/>
                <a:ea typeface="Calibri" panose="020F0502020204030204" pitchFamily="34" charset="0"/>
                <a:cs typeface="Arial" panose="020B0604020202020204" pitchFamily="34" charset="0"/>
              </a:rPr>
              <a:t> 6. </a:t>
            </a:r>
            <a:r>
              <a:rPr lang="en-US" dirty="0" err="1">
                <a:effectLst/>
                <a:latin typeface="Arial" panose="020B0604020202020204" pitchFamily="34" charset="0"/>
                <a:ea typeface="Calibri" panose="020F0502020204030204" pitchFamily="34" charset="0"/>
                <a:cs typeface="Arial" panose="020B0604020202020204" pitchFamily="34" charset="0"/>
              </a:rPr>
              <a:t>Quyền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và</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nghĩa</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vụ</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về</a:t>
            </a:r>
            <a:r>
              <a:rPr lang="en-US" dirty="0">
                <a:effectLst/>
                <a:latin typeface="Arial" panose="020B0604020202020204" pitchFamily="34" charset="0"/>
                <a:ea typeface="Calibri" panose="020F0502020204030204" pitchFamily="34" charset="0"/>
                <a:cs typeface="Arial" panose="020B0604020202020204" pitchFamily="34" charset="0"/>
              </a:rPr>
              <a:t> an </a:t>
            </a:r>
            <a:r>
              <a:rPr lang="en-US" dirty="0" err="1">
                <a:effectLst/>
                <a:latin typeface="Arial" panose="020B0604020202020204" pitchFamily="34" charset="0"/>
                <a:ea typeface="Calibri" panose="020F0502020204030204" pitchFamily="34" charset="0"/>
                <a:cs typeface="Arial" panose="020B0604020202020204" pitchFamily="34" charset="0"/>
              </a:rPr>
              <a:t>toàn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vệ</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sinh</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lao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động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của</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người</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lao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động</a:t>
            </a:r>
            <a:endParaRPr lang="en-US" dirty="0">
              <a:effectLst/>
              <a:latin typeface="Arial" panose="020B0604020202020204" pitchFamily="34" charset="0"/>
              <a:ea typeface="Calibri" panose="020F0502020204030204" pitchFamily="34" charset="0"/>
              <a:cs typeface="Arial" panose="020B0604020202020204" pitchFamily="34" charset="0"/>
            </a:endParaRPr>
          </a:p>
          <a:p>
            <a:pPr marL="0" marR="0" algn="just">
              <a:lnSpc>
                <a:spcPct val="115000"/>
              </a:lnSpc>
              <a:spcBef>
                <a:spcPts val="600"/>
              </a:spcBef>
              <a:spcAft>
                <a:spcPts val="600"/>
              </a:spcAft>
            </a:pPr>
            <a:r>
              <a:rPr lang="en-US" b="1" i="1" dirty="0" err="1">
                <a:effectLst/>
                <a:latin typeface="Arial" panose="020B0604020202020204" pitchFamily="34" charset="0"/>
                <a:ea typeface="Calibri" panose="020F0502020204030204" pitchFamily="34" charset="0"/>
                <a:cs typeface="Arial" panose="020B0604020202020204" pitchFamily="34" charset="0"/>
              </a:rPr>
              <a:t>Chiến</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lược</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tăng</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trưởng</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xanh</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Quyết</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định</a:t>
            </a:r>
            <a:r>
              <a:rPr lang="en-US" b="1" i="1" dirty="0">
                <a:effectLst/>
                <a:latin typeface="Arial" panose="020B0604020202020204" pitchFamily="34" charset="0"/>
                <a:ea typeface="Calibri" panose="020F0502020204030204" pitchFamily="34" charset="0"/>
                <a:cs typeface="Arial" panose="020B0604020202020204" pitchFamily="34" charset="0"/>
              </a:rPr>
              <a:t> 1</a:t>
            </a:r>
            <a:r>
              <a:rPr lang="vi-VN" b="1" i="1" dirty="0">
                <a:effectLst/>
                <a:latin typeface="Arial" panose="020B0604020202020204" pitchFamily="34" charset="0"/>
                <a:ea typeface="Calibri" panose="020F0502020204030204" pitchFamily="34" charset="0"/>
                <a:cs typeface="Arial" panose="020B0604020202020204" pitchFamily="34" charset="0"/>
              </a:rPr>
              <a:t>393/QĐ-TTg</a:t>
            </a:r>
            <a:r>
              <a:rPr lang="en-US" b="1" i="1" dirty="0">
                <a:effectLst/>
                <a:latin typeface="Arial" panose="020B0604020202020204" pitchFamily="34" charset="0"/>
                <a:ea typeface="Calibri" panose="020F0502020204030204" pitchFamily="34" charset="0"/>
                <a:cs typeface="Arial" panose="020B0604020202020204" pitchFamily="34" charset="0"/>
              </a:rPr>
              <a:t>, 25/9/2012</a:t>
            </a:r>
            <a:endParaRPr lang="en-US" b="1" dirty="0">
              <a:effectLst/>
              <a:latin typeface="Arial" panose="020B0604020202020204" pitchFamily="34" charset="0"/>
              <a:ea typeface="Calibri" panose="020F0502020204030204" pitchFamily="34" charset="0"/>
              <a:cs typeface="Arial" panose="020B0604020202020204" pitchFamily="34" charset="0"/>
            </a:endParaRPr>
          </a:p>
          <a:p>
            <a:pPr marL="0" marR="0" algn="just">
              <a:lnSpc>
                <a:spcPct val="115000"/>
              </a:lnSpc>
              <a:spcBef>
                <a:spcPts val="600"/>
              </a:spcBef>
              <a:spcAft>
                <a:spcPts val="1000"/>
              </a:spcAft>
            </a:pPr>
            <a:r>
              <a:rPr lang="en-US" dirty="0" err="1">
                <a:effectLst/>
                <a:latin typeface="Arial" panose="020B0604020202020204" pitchFamily="34" charset="0"/>
                <a:ea typeface="Calibri" panose="020F0502020204030204" pitchFamily="34" charset="0"/>
                <a:cs typeface="Arial" panose="020B0604020202020204" pitchFamily="34" charset="0"/>
              </a:rPr>
              <a:t>Giải</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pháp</a:t>
            </a:r>
            <a:r>
              <a:rPr lang="en-US" dirty="0">
                <a:effectLst/>
                <a:latin typeface="Arial" panose="020B0604020202020204" pitchFamily="34" charset="0"/>
                <a:ea typeface="Calibri" panose="020F0502020204030204" pitchFamily="34" charset="0"/>
                <a:cs typeface="Arial" panose="020B0604020202020204" pitchFamily="34" charset="0"/>
              </a:rPr>
              <a:t> 2: </a:t>
            </a:r>
            <a:r>
              <a:rPr lang="en-US" dirty="0" err="1">
                <a:effectLst/>
                <a:latin typeface="Arial" panose="020B0604020202020204" pitchFamily="34" charset="0"/>
                <a:ea typeface="Calibri" panose="020F0502020204030204" pitchFamily="34" charset="0"/>
                <a:cs typeface="Arial" panose="020B0604020202020204" pitchFamily="34" charset="0"/>
              </a:rPr>
              <a:t>Nâng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cao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hiệu</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suất</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và</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hiệu</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quả</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sử</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dụng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năng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lượng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giảm</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mức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tiêu</a:t>
            </a:r>
            <a:r>
              <a:rPr lang="en-US" dirty="0">
                <a:effectLst/>
                <a:latin typeface="Arial" panose="020B0604020202020204" pitchFamily="34" charset="0"/>
                <a:ea typeface="Calibri" panose="020F0502020204030204" pitchFamily="34" charset="0"/>
                <a:cs typeface="Arial" panose="020B0604020202020204" pitchFamily="34" charset="0"/>
              </a:rPr>
              <a:t> hao </a:t>
            </a:r>
            <a:r>
              <a:rPr lang="en-US" dirty="0" err="1">
                <a:effectLst/>
                <a:latin typeface="Arial" panose="020B0604020202020204" pitchFamily="34" charset="0"/>
                <a:ea typeface="Calibri" panose="020F0502020204030204" pitchFamily="34" charset="0"/>
                <a:cs typeface="Arial" panose="020B0604020202020204" pitchFamily="34" charset="0"/>
              </a:rPr>
              <a:t>năng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lượng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trong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hoạt</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động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sản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xuất</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vận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tải</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thương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mại</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Giải</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pháp</a:t>
            </a:r>
            <a:r>
              <a:rPr lang="en-US" dirty="0">
                <a:effectLst/>
                <a:latin typeface="Arial" panose="020B0604020202020204" pitchFamily="34" charset="0"/>
                <a:ea typeface="Calibri" panose="020F0502020204030204" pitchFamily="34" charset="0"/>
                <a:cs typeface="Arial" panose="020B0604020202020204" pitchFamily="34" charset="0"/>
              </a:rPr>
              <a:t> 7: </a:t>
            </a:r>
            <a:r>
              <a:rPr lang="en-US" dirty="0" err="1">
                <a:effectLst/>
                <a:latin typeface="Arial" panose="020B0604020202020204" pitchFamily="34" charset="0"/>
                <a:ea typeface="Calibri" panose="020F0502020204030204" pitchFamily="34" charset="0"/>
                <a:cs typeface="Arial" panose="020B0604020202020204" pitchFamily="34" charset="0"/>
              </a:rPr>
              <a:t>Sử</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dụng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tiết</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kiệm</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và</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hiệu</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quả</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tài</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nguyên</a:t>
            </a:r>
            <a:r>
              <a:rPr lang="en-US" dirty="0">
                <a:latin typeface="Arial" panose="020B0604020202020204" pitchFamily="34" charset="0"/>
                <a:ea typeface="Calibri" panose="020F0502020204030204" pitchFamily="34" charset="0"/>
                <a:cs typeface="Arial" panose="020B0604020202020204" pitchFamily="34" charset="0"/>
              </a:rPr>
              <a:t>.</a:t>
            </a:r>
            <a:endParaRPr lang="en-US"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22689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3427FEC-0E3C-4F00-BC75-4302E767E0D3}"/>
              </a:ext>
            </a:extLst>
          </p:cNvPr>
          <p:cNvSpPr>
            <a:spLocks noGrp="1"/>
          </p:cNvSpPr>
          <p:nvPr>
            <p:ph type="ftr" sz="quarter" idx="11"/>
          </p:nvPr>
        </p:nvSpPr>
        <p:spPr/>
        <p:txBody>
          <a:bodyPr/>
          <a:lstStyle/>
          <a:p>
            <a:r>
              <a:rPr lang="en-US" dirty="0"/>
              <a:t>LU01-Những </a:t>
            </a:r>
            <a:r>
              <a:rPr lang="en-US" dirty="0" err="1"/>
              <a:t>vấn</a:t>
            </a:r>
            <a:r>
              <a:rPr lang="en-US" dirty="0"/>
              <a:t> </a:t>
            </a:r>
            <a:r>
              <a:rPr lang="en-US" dirty="0" err="1"/>
              <a:t>đề</a:t>
            </a:r>
            <a:r>
              <a:rPr lang="en-US" dirty="0"/>
              <a:t> </a:t>
            </a:r>
            <a:r>
              <a:rPr lang="en-US" dirty="0" err="1"/>
              <a:t>chung</a:t>
            </a:r>
            <a:r>
              <a:rPr lang="en-US" dirty="0"/>
              <a:t> </a:t>
            </a:r>
            <a:r>
              <a:rPr lang="en-US" dirty="0" err="1"/>
              <a:t>của</a:t>
            </a:r>
            <a:r>
              <a:rPr lang="en-US" dirty="0"/>
              <a:t> </a:t>
            </a:r>
            <a:r>
              <a:rPr lang="en-US" dirty="0" err="1"/>
              <a:t>giáo</a:t>
            </a:r>
            <a:r>
              <a:rPr lang="en-US" dirty="0"/>
              <a:t> </a:t>
            </a:r>
            <a:r>
              <a:rPr lang="en-US" dirty="0" err="1"/>
              <a:t>dục</a:t>
            </a:r>
            <a:r>
              <a:rPr lang="en-US" dirty="0"/>
              <a:t> </a:t>
            </a:r>
            <a:r>
              <a:rPr lang="en-US" dirty="0" err="1"/>
              <a:t>nghề</a:t>
            </a:r>
            <a:r>
              <a:rPr lang="en-US" dirty="0"/>
              <a:t> </a:t>
            </a:r>
            <a:r>
              <a:rPr lang="en-US" dirty="0" err="1"/>
              <a:t>nghiệp</a:t>
            </a:r>
            <a:endParaRPr lang="en-US" dirty="0"/>
          </a:p>
        </p:txBody>
      </p:sp>
      <p:sp>
        <p:nvSpPr>
          <p:cNvPr id="3" name="Slide Number Placeholder 2">
            <a:extLst>
              <a:ext uri="{FF2B5EF4-FFF2-40B4-BE49-F238E27FC236}">
                <a16:creationId xmlns:a16="http://schemas.microsoft.com/office/drawing/2014/main" id="{5D7990C7-4C86-473A-BC18-B888A0F0F948}"/>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
        <p:nvSpPr>
          <p:cNvPr id="5" name="TextBox 4">
            <a:extLst>
              <a:ext uri="{FF2B5EF4-FFF2-40B4-BE49-F238E27FC236}">
                <a16:creationId xmlns:a16="http://schemas.microsoft.com/office/drawing/2014/main" id="{9F8D6402-55FA-4677-8754-0BBE4F513893}"/>
              </a:ext>
            </a:extLst>
          </p:cNvPr>
          <p:cNvSpPr txBox="1"/>
          <p:nvPr/>
        </p:nvSpPr>
        <p:spPr>
          <a:xfrm>
            <a:off x="1734954" y="514918"/>
            <a:ext cx="9108488" cy="610488"/>
          </a:xfrm>
          <a:prstGeom prst="rect">
            <a:avLst/>
          </a:prstGeom>
          <a:noFill/>
        </p:spPr>
        <p:txBody>
          <a:bodyPr wrap="square">
            <a:spAutoFit/>
          </a:bodyPr>
          <a:lstStyle/>
          <a:p>
            <a:pPr>
              <a:lnSpc>
                <a:spcPct val="115000"/>
              </a:lnSpc>
              <a:spcAft>
                <a:spcPts val="1000"/>
              </a:spcAft>
            </a:pPr>
            <a:r>
              <a:rPr lang="en-US" sz="28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Hòa</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nhập</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endParaRPr lang="en-US" sz="3200" kern="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p:txBody>
      </p:sp>
      <p:sp>
        <p:nvSpPr>
          <p:cNvPr id="6" name="TextBox 5">
            <a:extLst>
              <a:ext uri="{FF2B5EF4-FFF2-40B4-BE49-F238E27FC236}">
                <a16:creationId xmlns:a16="http://schemas.microsoft.com/office/drawing/2014/main" id="{28C96F83-C818-0834-9ECB-02D00EA0987A}"/>
              </a:ext>
            </a:extLst>
          </p:cNvPr>
          <p:cNvSpPr txBox="1"/>
          <p:nvPr/>
        </p:nvSpPr>
        <p:spPr>
          <a:xfrm>
            <a:off x="1420005" y="1152907"/>
            <a:ext cx="10271888" cy="1764586"/>
          </a:xfrm>
          <a:prstGeom prst="rect">
            <a:avLst/>
          </a:prstGeom>
          <a:noFill/>
        </p:spPr>
        <p:txBody>
          <a:bodyPr wrap="square">
            <a:spAutoFit/>
          </a:bodyPr>
          <a:lstStyle/>
          <a:p>
            <a:pPr marL="0" marR="0" indent="457200">
              <a:spcBef>
                <a:spcPts val="0"/>
              </a:spcBef>
              <a:spcAft>
                <a:spcPts val="1000"/>
              </a:spcAft>
            </a:pP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Bình</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đẳng</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giới</a:t>
            </a:r>
            <a:endParaRPr lang="en-US" sz="2000"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L="0" marR="0" algn="just">
              <a:spcBef>
                <a:spcPts val="0"/>
              </a:spcBef>
              <a:spcAft>
                <a:spcPts val="1000"/>
              </a:spcAft>
            </a:pP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Luật</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bình</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đẳng</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giới</a:t>
            </a:r>
            <a:r>
              <a:rPr lang="en-US" b="1" i="1" dirty="0">
                <a:effectLst/>
                <a:latin typeface="Arial" panose="020B0604020202020204" pitchFamily="34" charset="0"/>
                <a:ea typeface="Calibri" panose="020F0502020204030204" pitchFamily="34" charset="0"/>
                <a:cs typeface="Arial" panose="020B0604020202020204" pitchFamily="34" charset="0"/>
              </a:rPr>
              <a:t> 73/2006/QH11, 29/11/2006 - </a:t>
            </a:r>
            <a:r>
              <a:rPr lang="en-US" dirty="0" err="1">
                <a:effectLst/>
                <a:latin typeface="Arial" panose="020B0604020202020204" pitchFamily="34" charset="0"/>
                <a:ea typeface="Calibri" panose="020F0502020204030204" pitchFamily="34" charset="0"/>
                <a:cs typeface="Arial" panose="020B0604020202020204" pitchFamily="34" charset="0"/>
              </a:rPr>
              <a:t>Điều</a:t>
            </a:r>
            <a:r>
              <a:rPr lang="en-US" dirty="0">
                <a:effectLst/>
                <a:latin typeface="Arial" panose="020B0604020202020204" pitchFamily="34" charset="0"/>
                <a:ea typeface="Calibri" panose="020F0502020204030204" pitchFamily="34" charset="0"/>
                <a:cs typeface="Arial" panose="020B0604020202020204" pitchFamily="34" charset="0"/>
              </a:rPr>
              <a:t> 13 </a:t>
            </a:r>
            <a:r>
              <a:rPr lang="en-US" dirty="0" err="1">
                <a:effectLst/>
                <a:latin typeface="Arial" panose="020B0604020202020204" pitchFamily="34" charset="0"/>
                <a:ea typeface="Calibri" panose="020F0502020204030204" pitchFamily="34" charset="0"/>
                <a:cs typeface="Arial" panose="020B0604020202020204" pitchFamily="34" charset="0"/>
              </a:rPr>
              <a:t>về</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Bình</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đẳng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giới</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trong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lĩnh</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vực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lao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động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Điều</a:t>
            </a:r>
            <a:r>
              <a:rPr lang="en-US" dirty="0">
                <a:effectLst/>
                <a:latin typeface="Arial" panose="020B0604020202020204" pitchFamily="34" charset="0"/>
                <a:ea typeface="Calibri" panose="020F0502020204030204" pitchFamily="34" charset="0"/>
                <a:cs typeface="Arial" panose="020B0604020202020204" pitchFamily="34" charset="0"/>
              </a:rPr>
              <a:t> 14. </a:t>
            </a:r>
            <a:r>
              <a:rPr lang="en-US" dirty="0" err="1">
                <a:effectLst/>
                <a:latin typeface="Arial" panose="020B0604020202020204" pitchFamily="34" charset="0"/>
                <a:ea typeface="Calibri" panose="020F0502020204030204" pitchFamily="34" charset="0"/>
                <a:cs typeface="Arial" panose="020B0604020202020204" pitchFamily="34" charset="0"/>
              </a:rPr>
              <a:t>Bình</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đẳng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giới</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trong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lĩnh</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vực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giáo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dục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và</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đào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tạo</a:t>
            </a:r>
            <a:r>
              <a:rPr lang="en-US" dirty="0">
                <a:effectLst/>
                <a:latin typeface="Arial" panose="020B0604020202020204" pitchFamily="34" charset="0"/>
                <a:ea typeface="Calibri" panose="020F0502020204030204" pitchFamily="34" charset="0"/>
                <a:cs typeface="Arial" panose="020B0604020202020204" pitchFamily="34" charset="0"/>
              </a:rPr>
              <a:t> </a:t>
            </a:r>
          </a:p>
          <a:p>
            <a:pPr marL="0" marR="0"/>
            <a:r>
              <a:rPr lang="en-US"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Bộ</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luật</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lao</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động</a:t>
            </a:r>
            <a:r>
              <a:rPr lang="en-US" b="1" i="1" dirty="0">
                <a:effectLst/>
                <a:latin typeface="Arial" panose="020B0604020202020204" pitchFamily="34" charset="0"/>
                <a:ea typeface="Calibri" panose="020F0502020204030204" pitchFamily="34" charset="0"/>
                <a:cs typeface="Arial" panose="020B0604020202020204" pitchFamily="34" charset="0"/>
              </a:rPr>
              <a:t> 45/2019/QH14 - </a:t>
            </a:r>
            <a:r>
              <a:rPr lang="vi-VN" dirty="0">
                <a:effectLst/>
                <a:latin typeface="Arial" panose="020B0604020202020204" pitchFamily="34" charset="0"/>
                <a:ea typeface="Calibri" panose="020F0502020204030204" pitchFamily="34" charset="0"/>
                <a:cs typeface="Arial" panose="020B0604020202020204" pitchFamily="34" charset="0"/>
              </a:rPr>
              <a:t>Điều 135 Chính sách của Nhà nước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về</a:t>
            </a:r>
            <a:r>
              <a:rPr lang="en-US" dirty="0">
                <a:effectLst/>
                <a:latin typeface="Arial" panose="020B0604020202020204" pitchFamily="34" charset="0"/>
                <a:ea typeface="Calibri" panose="020F0502020204030204" pitchFamily="34" charset="0"/>
                <a:cs typeface="Arial" panose="020B0604020202020204" pitchFamily="34" charset="0"/>
              </a:rPr>
              <a:t> b</a:t>
            </a:r>
            <a:r>
              <a:rPr lang="vi-VN" dirty="0">
                <a:effectLst/>
                <a:latin typeface="Arial" panose="020B0604020202020204" pitchFamily="34" charset="0"/>
                <a:ea typeface="Calibri" panose="020F0502020204030204" pitchFamily="34" charset="0"/>
                <a:cs typeface="Arial" panose="020B0604020202020204" pitchFamily="34" charset="0"/>
              </a:rPr>
              <a:t>ảo đảm quyền </a:t>
            </a:r>
            <a:r>
              <a:rPr lang="en-US" dirty="0">
                <a:effectLst/>
                <a:latin typeface="Arial" panose="020B0604020202020204" pitchFamily="34" charset="0"/>
                <a:ea typeface="Calibri" panose="020F0502020204030204" pitchFamily="34" charset="0"/>
                <a:cs typeface="Arial" panose="020B0604020202020204" pitchFamily="34" charset="0"/>
              </a:rPr>
              <a:t>	</a:t>
            </a:r>
            <a:r>
              <a:rPr lang="vi-VN" dirty="0">
                <a:effectLst/>
                <a:latin typeface="Arial" panose="020B0604020202020204" pitchFamily="34" charset="0"/>
                <a:ea typeface="Calibri" panose="020F0502020204030204" pitchFamily="34" charset="0"/>
                <a:cs typeface="Arial" panose="020B0604020202020204" pitchFamily="34" charset="0"/>
              </a:rPr>
              <a:t>bình đẳng của lao động nữ, lao động nam</a:t>
            </a:r>
            <a:r>
              <a:rPr lang="en-US" dirty="0">
                <a:effectLst/>
                <a:latin typeface="Arial" panose="020B0604020202020204" pitchFamily="34" charset="0"/>
                <a:ea typeface="Calibri" panose="020F0502020204030204" pitchFamily="34" charset="0"/>
                <a:cs typeface="Arial" panose="020B0604020202020204" pitchFamily="34" charset="0"/>
              </a:rPr>
              <a: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A8832A7A-6B30-349A-F69E-A1C5D11216B1}"/>
              </a:ext>
            </a:extLst>
          </p:cNvPr>
          <p:cNvSpPr txBox="1"/>
          <p:nvPr/>
        </p:nvSpPr>
        <p:spPr>
          <a:xfrm>
            <a:off x="1899823" y="3226678"/>
            <a:ext cx="9792070" cy="2909130"/>
          </a:xfrm>
          <a:prstGeom prst="rect">
            <a:avLst/>
          </a:prstGeom>
          <a:noFill/>
        </p:spPr>
        <p:txBody>
          <a:bodyPr wrap="square">
            <a:spAutoFit/>
          </a:bodyPr>
          <a:lstStyle/>
          <a:p>
            <a:pPr marL="0" marR="0">
              <a:lnSpc>
                <a:spcPct val="115000"/>
              </a:lnSpc>
              <a:spcBef>
                <a:spcPts val="0"/>
              </a:spcBef>
              <a:spcAft>
                <a:spcPts val="1000"/>
              </a:spcAft>
            </a:pP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Người</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khuyết</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tật</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dân</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tộc</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thiểu</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số</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người</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có</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hoàn</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cảnh</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khó</a:t>
            </a:r>
            <a:r>
              <a:rPr lang="en-US" sz="2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khăn</a:t>
            </a:r>
            <a:endParaRPr lang="en-US" sz="2000"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1000"/>
              </a:spcAft>
            </a:pPr>
            <a:r>
              <a:rPr lang="en-US" b="1" i="1" dirty="0" err="1">
                <a:effectLst/>
                <a:latin typeface="Arial" panose="020B0604020202020204" pitchFamily="34" charset="0"/>
                <a:ea typeface="Calibri" panose="020F0502020204030204" pitchFamily="34" charset="0"/>
                <a:cs typeface="Arial" panose="020B0604020202020204" pitchFamily="34" charset="0"/>
              </a:rPr>
              <a:t>Luật</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giáo</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dục</a:t>
            </a:r>
            <a:r>
              <a:rPr lang="en-US" b="1" i="1" dirty="0">
                <a:effectLst/>
                <a:latin typeface="Arial" panose="020B0604020202020204" pitchFamily="34" charset="0"/>
                <a:ea typeface="Calibri" panose="020F0502020204030204" pitchFamily="34" charset="0"/>
                <a:cs typeface="Arial" panose="020B0604020202020204" pitchFamily="34" charset="0"/>
              </a:rPr>
              <a:t> 43/2019/QH14 </a:t>
            </a:r>
            <a:r>
              <a:rPr lang="en-US" i="1" dirty="0">
                <a:effectLst/>
                <a:latin typeface="Arial" panose="020B0604020202020204" pitchFamily="34" charset="0"/>
                <a:ea typeface="Calibri" panose="020F0502020204030204" pitchFamily="34" charset="0"/>
                <a:cs typeface="Arial" panose="020B0604020202020204" pitchFamily="34" charset="0"/>
              </a:rPr>
              <a:t>- </a:t>
            </a:r>
            <a:r>
              <a:rPr lang="vi-VN" dirty="0">
                <a:effectLst/>
                <a:latin typeface="Arial" panose="020B0604020202020204" pitchFamily="34" charset="0"/>
                <a:ea typeface="Calibri" panose="020F0502020204030204" pitchFamily="34" charset="0"/>
                <a:cs typeface="Arial" panose="020B0604020202020204" pitchFamily="34" charset="0"/>
              </a:rPr>
              <a:t>Điều 61 Trường phổ thông dân tộc nội trú, trường phổ thông dân tộc bán trú, trường dự bị đại học</a:t>
            </a:r>
            <a:r>
              <a:rPr lang="en-US" dirty="0">
                <a:latin typeface="Arial" panose="020B0604020202020204" pitchFamily="34" charset="0"/>
                <a:ea typeface="Calibri" panose="020F0502020204030204" pitchFamily="34" charset="0"/>
                <a:cs typeface="Arial" panose="020B0604020202020204" pitchFamily="34" charset="0"/>
              </a:rPr>
              <a:t>;</a:t>
            </a:r>
            <a:r>
              <a:rPr lang="en-US" dirty="0">
                <a:effectLst/>
                <a:latin typeface="Arial" panose="020B0604020202020204" pitchFamily="34" charset="0"/>
                <a:ea typeface="Calibri" panose="020F0502020204030204" pitchFamily="34" charset="0"/>
                <a:cs typeface="Arial" panose="020B0604020202020204" pitchFamily="34" charset="0"/>
              </a:rPr>
              <a:t> </a:t>
            </a:r>
            <a:r>
              <a:rPr lang="vi-VN" dirty="0">
                <a:effectLst/>
                <a:latin typeface="Arial" panose="020B0604020202020204" pitchFamily="34" charset="0"/>
                <a:ea typeface="Calibri" panose="020F0502020204030204" pitchFamily="34" charset="0"/>
                <a:cs typeface="Arial" panose="020B0604020202020204" pitchFamily="34" charset="0"/>
              </a:rPr>
              <a:t>Điều 63. Trường, lớp dành cho người khuyết tật</a:t>
            </a:r>
            <a:endParaRPr lang="en-US" dirty="0">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1000"/>
              </a:spcAft>
            </a:pPr>
            <a:r>
              <a:rPr lang="en-US" b="1" i="1" dirty="0" err="1">
                <a:effectLst/>
                <a:latin typeface="Arial" panose="020B0604020202020204" pitchFamily="34" charset="0"/>
                <a:ea typeface="Calibri" panose="020F0502020204030204" pitchFamily="34" charset="0"/>
                <a:cs typeface="Arial" panose="020B0604020202020204" pitchFamily="34" charset="0"/>
              </a:rPr>
              <a:t>Luật</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người</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khuyết</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err="1">
                <a:effectLst/>
                <a:latin typeface="Arial" panose="020B0604020202020204" pitchFamily="34" charset="0"/>
                <a:ea typeface="Calibri" panose="020F0502020204030204" pitchFamily="34" charset="0"/>
                <a:cs typeface="Arial" panose="020B0604020202020204" pitchFamily="34" charset="0"/>
              </a:rPr>
              <a:t>tật</a:t>
            </a:r>
            <a:r>
              <a:rPr lang="en-US" b="1" i="1" dirty="0">
                <a:effectLst/>
                <a:latin typeface="Arial" panose="020B0604020202020204" pitchFamily="34" charset="0"/>
                <a:ea typeface="Calibri" panose="020F0502020204030204" pitchFamily="34" charset="0"/>
                <a:cs typeface="Arial" panose="020B0604020202020204" pitchFamily="34" charset="0"/>
              </a:rPr>
              <a:t> </a:t>
            </a:r>
            <a:r>
              <a:rPr lang="en-US"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51/2010/QH12 </a:t>
            </a:r>
            <a:r>
              <a:rPr lang="en-US"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Điều</a:t>
            </a:r>
            <a:r>
              <a:rPr lang="en-US" dirty="0">
                <a:solidFill>
                  <a:srgbClr val="000000"/>
                </a:solidFill>
                <a:effectLst/>
                <a:latin typeface="Arial" panose="020B0604020202020204" pitchFamily="34" charset="0"/>
                <a:ea typeface="Calibri" panose="020F0502020204030204" pitchFamily="34" charset="0"/>
                <a:cs typeface="Arial" panose="020B0604020202020204" pitchFamily="34" charset="0"/>
              </a:rPr>
              <a:t> 32 </a:t>
            </a:r>
            <a:r>
              <a:rPr lang="en-US"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về</a:t>
            </a:r>
            <a:r>
              <a:rPr lang="en-US"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Dạy</a:t>
            </a:r>
            <a:r>
              <a:rPr lang="en-US"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nghề</a:t>
            </a:r>
            <a:r>
              <a:rPr lang="en-US"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đối</a:t>
            </a:r>
            <a:r>
              <a:rPr lang="en-US"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với</a:t>
            </a:r>
            <a:r>
              <a:rPr lang="en-US"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người</a:t>
            </a:r>
            <a:r>
              <a:rPr lang="en-US"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khuyết</a:t>
            </a:r>
            <a:r>
              <a:rPr lang="en-US"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tật</a:t>
            </a:r>
            <a:endParaRPr lang="en-US"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b="1"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Luật</a:t>
            </a:r>
            <a:r>
              <a:rPr lang="en-US"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b="1"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giáo</a:t>
            </a:r>
            <a:r>
              <a:rPr lang="en-US"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b="1"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dục</a:t>
            </a:r>
            <a:r>
              <a:rPr lang="en-US"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b="1"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nghề</a:t>
            </a:r>
            <a:r>
              <a:rPr lang="en-US"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b="1"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nghiệp</a:t>
            </a:r>
            <a:r>
              <a:rPr lang="en-US"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b="1" i="1" dirty="0">
                <a:effectLst/>
                <a:latin typeface="Arial" panose="020B0604020202020204" pitchFamily="34" charset="0"/>
                <a:ea typeface="Calibri" panose="020F0502020204030204" pitchFamily="34" charset="0"/>
                <a:cs typeface="Arial" panose="020B0604020202020204" pitchFamily="34" charset="0"/>
              </a:rPr>
              <a:t>74/2014/QH13 </a:t>
            </a:r>
            <a:r>
              <a:rPr lang="en-US" i="1" dirty="0" err="1">
                <a:effectLst/>
                <a:latin typeface="Arial" panose="020B0604020202020204" pitchFamily="34" charset="0"/>
                <a:ea typeface="Calibri" panose="020F0502020204030204" pitchFamily="34" charset="0"/>
                <a:cs typeface="Arial" panose="020B0604020202020204" pitchFamily="34" charset="0"/>
              </a:rPr>
              <a:t>về</a:t>
            </a:r>
            <a:r>
              <a:rPr lang="en-US" i="1" dirty="0">
                <a:effectLst/>
                <a:latin typeface="Arial" panose="020B0604020202020204" pitchFamily="34" charset="0"/>
                <a:ea typeface="Calibri" panose="020F0502020204030204" pitchFamily="34" charset="0"/>
                <a:cs typeface="Arial" panose="020B0604020202020204" pitchFamily="34" charset="0"/>
              </a:rPr>
              <a:t> </a:t>
            </a:r>
            <a:r>
              <a:rPr lang="en-US" i="1" dirty="0" err="1">
                <a:effectLst/>
                <a:latin typeface="Arial" panose="020B0604020202020204" pitchFamily="34" charset="0"/>
                <a:ea typeface="Calibri" panose="020F0502020204030204" pitchFamily="34" charset="0"/>
                <a:cs typeface="Arial" panose="020B0604020202020204" pitchFamily="34" charset="0"/>
              </a:rPr>
              <a:t>t</a:t>
            </a:r>
            <a:r>
              <a:rPr lang="en-US" dirty="0" err="1">
                <a:effectLst/>
                <a:latin typeface="Arial" panose="020B0604020202020204" pitchFamily="34" charset="0"/>
                <a:ea typeface="Calibri" panose="020F0502020204030204" pitchFamily="34" charset="0"/>
                <a:cs typeface="Arial" panose="020B0604020202020204" pitchFamily="34" charset="0"/>
              </a:rPr>
              <a:t>ạo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cơ</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hội</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cho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họ</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được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học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tập</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để</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tìm</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việc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làm</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tự</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tạo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việc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làm</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lập</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thân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lập</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nghiệp</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thực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hiện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bình</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đẳng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giới</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trong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giáo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dục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nghề</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nghiệp</a:t>
            </a:r>
            <a:r>
              <a:rPr lang="en-US" dirty="0">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Được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tạo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điều</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kiện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trong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học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tập</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tham</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gia</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hoạt</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động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sản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xuất</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kinh</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doanh</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dịch</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vụ</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các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hoạt</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động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văn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hóa</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thể</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dục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thể</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thao</a:t>
            </a:r>
            <a:r>
              <a:rPr lang="en-US" dirty="0">
                <a:effectLst/>
                <a:latin typeface="Arial" panose="020B0604020202020204" pitchFamily="34" charset="0"/>
                <a:ea typeface="Calibri" panose="020F0502020204030204" pitchFamily="34" charset="0"/>
                <a:cs typeface="Arial" panose="020B0604020202020204" pitchFamily="34" charset="0"/>
              </a:rPr>
              <a:t>…</a:t>
            </a:r>
          </a:p>
        </p:txBody>
      </p:sp>
    </p:spTree>
    <p:extLst>
      <p:ext uri="{BB962C8B-B14F-4D97-AF65-F5344CB8AC3E}">
        <p14:creationId xmlns:p14="http://schemas.microsoft.com/office/powerpoint/2010/main" val="1148043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vi-VN"/>
              <a:t>LU01-Những vấn đề chung của giáo dục nghề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19</a:t>
            </a:fld>
            <a:endParaRPr lang="en-US" dirty="0"/>
          </a:p>
        </p:txBody>
      </p:sp>
      <p:sp>
        <p:nvSpPr>
          <p:cNvPr id="5" name="Rectangle 4"/>
          <p:cNvSpPr/>
          <p:nvPr/>
        </p:nvSpPr>
        <p:spPr>
          <a:xfrm>
            <a:off x="3468497" y="1655437"/>
            <a:ext cx="8276660" cy="4748992"/>
          </a:xfrm>
          <a:prstGeom prst="rect">
            <a:avLst/>
          </a:prstGeom>
        </p:spPr>
        <p:txBody>
          <a:bodyPr wrap="square">
            <a:spAutoFit/>
          </a:bodyPr>
          <a:lstStyle/>
          <a:p>
            <a:pPr algn="just">
              <a:spcAft>
                <a:spcPts val="600"/>
              </a:spcAft>
            </a:pPr>
            <a:r>
              <a:rPr lang="en-US" sz="3200" b="1" dirty="0">
                <a:solidFill>
                  <a:srgbClr val="0070C0"/>
                </a:solidFill>
                <a:latin typeface="Arial" panose="020B0604020202020204" pitchFamily="34" charset="0"/>
                <a:cs typeface="Arial" panose="020B0604020202020204" pitchFamily="34" charset="0"/>
              </a:rPr>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R="0">
              <a:lnSpc>
                <a:spcPct val="115000"/>
              </a:lnSpc>
              <a:spcBef>
                <a:spcPts val="600"/>
              </a:spcBef>
              <a:spcAft>
                <a:spcPts val="600"/>
              </a:spcAft>
            </a:pPr>
            <a:r>
              <a:rPr lang="en-US" sz="3600" b="1" dirty="0">
                <a:solidFill>
                  <a:srgbClr val="0070C0"/>
                </a:solidFill>
                <a:latin typeface="Arial" panose="020B0604020202020204" pitchFamily="34" charset="0"/>
                <a:ea typeface="Calibri" panose="020F0502020204030204" pitchFamily="34" charset="0"/>
                <a:cs typeface="Arial" panose="020B0604020202020204" pitchFamily="34" charset="0"/>
              </a:rPr>
              <a:t>2. </a:t>
            </a:r>
            <a:r>
              <a:rPr lang="en-US" sz="3600" b="1" dirty="0" err="1">
                <a:solidFill>
                  <a:srgbClr val="0070C0"/>
                </a:solidFill>
                <a:latin typeface="Arial" panose="020B0604020202020204" pitchFamily="34" charset="0"/>
                <a:ea typeface="Calibri" panose="020F0502020204030204" pitchFamily="34" charset="0"/>
                <a:cs typeface="Arial" panose="020B0604020202020204" pitchFamily="34" charset="0"/>
              </a:rPr>
              <a:t>Giáo</a:t>
            </a:r>
            <a:r>
              <a:rPr lang="en-US" sz="36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600" b="1" dirty="0" err="1">
                <a:solidFill>
                  <a:srgbClr val="0070C0"/>
                </a:solidFill>
                <a:latin typeface="Arial" panose="020B0604020202020204" pitchFamily="34" charset="0"/>
                <a:ea typeface="Calibri" panose="020F0502020204030204" pitchFamily="34" charset="0"/>
                <a:cs typeface="Arial" panose="020B0604020202020204" pitchFamily="34" charset="0"/>
              </a:rPr>
              <a:t>dục</a:t>
            </a:r>
            <a:r>
              <a:rPr lang="en-US" sz="3600" b="1" dirty="0">
                <a:solidFill>
                  <a:srgbClr val="0070C0"/>
                </a:solidFill>
                <a:latin typeface="Arial" panose="020B0604020202020204" pitchFamily="34" charset="0"/>
                <a:ea typeface="Calibri" panose="020F0502020204030204" pitchFamily="34" charset="0"/>
                <a:cs typeface="Arial" panose="020B0604020202020204" pitchFamily="34" charset="0"/>
              </a:rPr>
              <a:t> nghề nghiệp</a:t>
            </a:r>
          </a:p>
          <a:p>
            <a:pPr marR="0">
              <a:lnSpc>
                <a:spcPct val="115000"/>
              </a:lnSpc>
              <a:spcBef>
                <a:spcPts val="600"/>
              </a:spcBef>
              <a:spcAft>
                <a:spcPts val="600"/>
              </a:spcAft>
            </a:pPr>
            <a:endPar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endParaRPr>
          </a:p>
          <a:p>
            <a:pPr marL="1257300" lvl="2" indent="-342900">
              <a:lnSpc>
                <a:spcPct val="115000"/>
              </a:lnSpc>
              <a:spcBef>
                <a:spcPts val="600"/>
              </a:spcBef>
              <a:spcAft>
                <a:spcPts val="600"/>
              </a:spcAft>
              <a:buFont typeface="Wingdings" panose="05000000000000000000" pitchFamily="2" charset="2"/>
              <a:buChar char="§"/>
            </a:pPr>
            <a:endParaRPr lang="en-US" sz="3200" dirty="0">
              <a:latin typeface="Arial" panose="020B0604020202020204" pitchFamily="34" charset="0"/>
              <a:ea typeface="Calibri" panose="020F0502020204030204" pitchFamily="34" charset="0"/>
              <a:cs typeface="Arial" panose="020B0604020202020204" pitchFamily="34" charset="0"/>
            </a:endParaRPr>
          </a:p>
          <a:p>
            <a:pPr marL="457200" marR="0" indent="-457200">
              <a:lnSpc>
                <a:spcPct val="115000"/>
              </a:lnSpc>
              <a:spcBef>
                <a:spcPts val="600"/>
              </a:spcBef>
              <a:spcAft>
                <a:spcPts val="600"/>
              </a:spcAft>
              <a:buAutoNum type="arabicPeriod" startAt="2"/>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R="0" lvl="0">
              <a:lnSpc>
                <a:spcPct val="115000"/>
              </a:lnSpc>
              <a:spcBef>
                <a:spcPts val="0"/>
              </a:spcBef>
              <a:spcAft>
                <a:spcPts val="600"/>
              </a:spcAft>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342900" indent="-342900" algn="just">
              <a:spcAft>
                <a:spcPts val="600"/>
              </a:spcAft>
              <a:buFont typeface="Wingdings" panose="05000000000000000000" pitchFamily="2" charset="2"/>
              <a:buChar char="§"/>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4919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vi-VN"/>
              <a:t>LU01-Những vấn đề chung của giáo dục nghề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a:t>
            </a:fld>
            <a:endParaRPr lang="en-US" dirty="0"/>
          </a:p>
        </p:txBody>
      </p:sp>
      <p:sp>
        <p:nvSpPr>
          <p:cNvPr id="5" name="Rectangle 4"/>
          <p:cNvSpPr/>
          <p:nvPr/>
        </p:nvSpPr>
        <p:spPr>
          <a:xfrm>
            <a:off x="1575308" y="712551"/>
            <a:ext cx="10084880" cy="4838248"/>
          </a:xfrm>
          <a:prstGeom prst="rect">
            <a:avLst/>
          </a:prstGeom>
        </p:spPr>
        <p:txBody>
          <a:bodyPr wrap="square">
            <a:spAutoFit/>
          </a:bodyPr>
          <a:lstStyle/>
          <a:p>
            <a:pPr algn="just">
              <a:spcAft>
                <a:spcPts val="600"/>
              </a:spcAft>
            </a:pPr>
            <a:r>
              <a:rPr lang="en-US" sz="2400" b="1" dirty="0" err="1">
                <a:solidFill>
                  <a:srgbClr val="0070C0"/>
                </a:solidFill>
                <a:latin typeface="Arial" panose="020B0604020202020204" pitchFamily="34" charset="0"/>
                <a:cs typeface="Arial" panose="020B0604020202020204" pitchFamily="34" charset="0"/>
              </a:rPr>
              <a:t>Mục</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tiêu</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của</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bài</a:t>
            </a:r>
            <a:r>
              <a:rPr lang="en-US" sz="2400" b="1" dirty="0">
                <a:solidFill>
                  <a:srgbClr val="0070C0"/>
                </a:solidFill>
                <a:latin typeface="Arial" panose="020B0604020202020204" pitchFamily="34" charset="0"/>
                <a:cs typeface="Arial" panose="020B0604020202020204" pitchFamily="34" charset="0"/>
              </a:rPr>
              <a:t> học</a:t>
            </a:r>
          </a:p>
          <a:p>
            <a:pPr marL="0" marR="0">
              <a:lnSpc>
                <a:spcPct val="115000"/>
              </a:lnSpc>
              <a:spcBef>
                <a:spcPts val="600"/>
              </a:spcBef>
              <a:spcAft>
                <a:spcPts val="600"/>
              </a:spcAft>
            </a:pP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600"/>
              </a:spcBef>
              <a:spcAft>
                <a:spcPts val="600"/>
              </a:spcAft>
            </a:pPr>
            <a:r>
              <a:rPr lang="en-US" sz="2200" b="1" dirty="0">
                <a:effectLst/>
                <a:latin typeface="Arial" panose="020B0604020202020204" pitchFamily="34" charset="0"/>
                <a:ea typeface="Calibri" panose="020F0502020204030204" pitchFamily="34" charset="0"/>
                <a:cs typeface="Arial" panose="020B0604020202020204" pitchFamily="34" charset="0"/>
              </a:rPr>
              <a:t>Học </a:t>
            </a:r>
            <a:r>
              <a:rPr lang="en-US" sz="2200" b="1" dirty="0" err="1">
                <a:effectLst/>
                <a:latin typeface="Arial" panose="020B0604020202020204" pitchFamily="34" charset="0"/>
                <a:ea typeface="Calibri" panose="020F0502020204030204" pitchFamily="34" charset="0"/>
                <a:cs typeface="Arial" panose="020B0604020202020204" pitchFamily="34" charset="0"/>
              </a:rPr>
              <a:t>xong</a:t>
            </a:r>
            <a:r>
              <a:rPr lang="en-US" sz="2200" b="1" dirty="0">
                <a:effectLst/>
                <a:latin typeface="Arial" panose="020B0604020202020204" pitchFamily="34" charset="0"/>
                <a:ea typeface="Calibri" panose="020F0502020204030204" pitchFamily="34" charset="0"/>
                <a:cs typeface="Arial" panose="020B0604020202020204" pitchFamily="34" charset="0"/>
              </a:rPr>
              <a:t> </a:t>
            </a:r>
            <a:r>
              <a:rPr lang="en-US" sz="2200" b="1" dirty="0" err="1">
                <a:effectLst/>
                <a:latin typeface="Arial" panose="020B0604020202020204" pitchFamily="34" charset="0"/>
                <a:ea typeface="Calibri" panose="020F0502020204030204" pitchFamily="34" charset="0"/>
                <a:cs typeface="Arial" panose="020B0604020202020204" pitchFamily="34" charset="0"/>
              </a:rPr>
              <a:t>bài</a:t>
            </a:r>
            <a:r>
              <a:rPr lang="en-US" sz="2200" b="1" dirty="0">
                <a:effectLst/>
                <a:latin typeface="Arial" panose="020B0604020202020204" pitchFamily="34" charset="0"/>
                <a:ea typeface="Calibri" panose="020F0502020204030204" pitchFamily="34" charset="0"/>
                <a:cs typeface="Arial" panose="020B0604020202020204" pitchFamily="34" charset="0"/>
              </a:rPr>
              <a:t> </a:t>
            </a:r>
            <a:r>
              <a:rPr lang="en-US" sz="2200" b="1" dirty="0" err="1">
                <a:effectLst/>
                <a:latin typeface="Arial" panose="020B0604020202020204" pitchFamily="34" charset="0"/>
                <a:ea typeface="Calibri" panose="020F0502020204030204" pitchFamily="34" charset="0"/>
                <a:cs typeface="Arial" panose="020B0604020202020204" pitchFamily="34" charset="0"/>
              </a:rPr>
              <a:t>này</a:t>
            </a:r>
            <a:r>
              <a:rPr lang="en-US" sz="2200" b="1" dirty="0">
                <a:effectLst/>
                <a:latin typeface="Arial" panose="020B0604020202020204" pitchFamily="34" charset="0"/>
                <a:ea typeface="Calibri" panose="020F0502020204030204" pitchFamily="34" charset="0"/>
                <a:cs typeface="Arial" panose="020B0604020202020204" pitchFamily="34" charset="0"/>
              </a:rPr>
              <a:t>, </a:t>
            </a:r>
            <a:r>
              <a:rPr lang="en-US" sz="2200" b="1" dirty="0" err="1">
                <a:effectLst/>
                <a:latin typeface="Arial" panose="020B0604020202020204" pitchFamily="34" charset="0"/>
                <a:ea typeface="Calibri" panose="020F0502020204030204" pitchFamily="34" charset="0"/>
                <a:cs typeface="Arial" panose="020B0604020202020204" pitchFamily="34" charset="0"/>
              </a:rPr>
              <a:t>người</a:t>
            </a:r>
            <a:r>
              <a:rPr lang="en-US" sz="2200" b="1" dirty="0">
                <a:effectLst/>
                <a:latin typeface="Arial" panose="020B0604020202020204" pitchFamily="34" charset="0"/>
                <a:ea typeface="Calibri" panose="020F0502020204030204" pitchFamily="34" charset="0"/>
                <a:cs typeface="Arial" panose="020B0604020202020204" pitchFamily="34" charset="0"/>
              </a:rPr>
              <a:t> học </a:t>
            </a:r>
            <a:r>
              <a:rPr lang="en-US" sz="2200" b="1" dirty="0" err="1">
                <a:effectLst/>
                <a:latin typeface="Arial" panose="020B0604020202020204" pitchFamily="34" charset="0"/>
                <a:ea typeface="Calibri" panose="020F0502020204030204" pitchFamily="34" charset="0"/>
                <a:cs typeface="Arial" panose="020B0604020202020204" pitchFamily="34" charset="0"/>
              </a:rPr>
              <a:t>có</a:t>
            </a:r>
            <a:r>
              <a:rPr lang="en-US" sz="2200" b="1" dirty="0">
                <a:effectLst/>
                <a:latin typeface="Arial" panose="020B0604020202020204" pitchFamily="34" charset="0"/>
                <a:ea typeface="Calibri" panose="020F0502020204030204" pitchFamily="34" charset="0"/>
                <a:cs typeface="Arial" panose="020B0604020202020204" pitchFamily="34" charset="0"/>
              </a:rPr>
              <a:t> </a:t>
            </a:r>
            <a:r>
              <a:rPr lang="en-US" sz="2200" b="1" dirty="0" err="1">
                <a:effectLst/>
                <a:latin typeface="Arial" panose="020B0604020202020204" pitchFamily="34" charset="0"/>
                <a:ea typeface="Calibri" panose="020F0502020204030204" pitchFamily="34" charset="0"/>
                <a:cs typeface="Arial" panose="020B0604020202020204" pitchFamily="34" charset="0"/>
              </a:rPr>
              <a:t>khả</a:t>
            </a:r>
            <a:r>
              <a:rPr lang="en-US" sz="2200" b="1" dirty="0">
                <a:effectLst/>
                <a:latin typeface="Arial" panose="020B0604020202020204" pitchFamily="34" charset="0"/>
                <a:ea typeface="Calibri" panose="020F0502020204030204" pitchFamily="34" charset="0"/>
                <a:cs typeface="Arial" panose="020B0604020202020204" pitchFamily="34" charset="0"/>
              </a:rPr>
              <a:t> </a:t>
            </a:r>
            <a:r>
              <a:rPr lang="en-US" sz="2200" b="1" dirty="0" err="1">
                <a:effectLst/>
                <a:latin typeface="Arial" panose="020B0604020202020204" pitchFamily="34" charset="0"/>
                <a:ea typeface="Calibri" panose="020F0502020204030204" pitchFamily="34" charset="0"/>
                <a:cs typeface="Arial" panose="020B0604020202020204" pitchFamily="34" charset="0"/>
              </a:rPr>
              <a:t>năng</a:t>
            </a:r>
            <a:r>
              <a:rPr lang="en-US" sz="2200" b="1" dirty="0">
                <a:effectLst/>
                <a:latin typeface="Arial" panose="020B0604020202020204" pitchFamily="34" charset="0"/>
                <a:ea typeface="Calibri" panose="020F0502020204030204" pitchFamily="34" charset="0"/>
                <a:cs typeface="Arial" panose="020B0604020202020204" pitchFamily="34" charset="0"/>
              </a:rPr>
              <a:t>:</a:t>
            </a:r>
          </a:p>
          <a:p>
            <a:pPr marL="342900" marR="0" lvl="0" indent="-342900">
              <a:lnSpc>
                <a:spcPct val="115000"/>
              </a:lnSpc>
              <a:spcBef>
                <a:spcPts val="600"/>
              </a:spcBef>
              <a:spcAft>
                <a:spcPts val="0"/>
              </a:spcAft>
              <a:buFont typeface="Symbol" panose="05050102010706020507" pitchFamily="18" charset="2"/>
              <a:buChar char=""/>
            </a:pPr>
            <a:r>
              <a:rPr lang="en-US" sz="2200" dirty="0" err="1">
                <a:effectLst/>
                <a:latin typeface="Arial" panose="020B0604020202020204" pitchFamily="34" charset="0"/>
                <a:ea typeface="Calibri" panose="020F0502020204030204" pitchFamily="34" charset="0"/>
                <a:cs typeface="Arial" panose="020B0604020202020204" pitchFamily="34" charset="0"/>
              </a:rPr>
              <a:t>Phân</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tích</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quá</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trình</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đào</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tạo</a:t>
            </a:r>
            <a:r>
              <a:rPr lang="en-US" sz="2200" dirty="0">
                <a:effectLst/>
                <a:latin typeface="Arial" panose="020B0604020202020204" pitchFamily="34" charset="0"/>
                <a:ea typeface="Calibri" panose="020F0502020204030204" pitchFamily="34" charset="0"/>
                <a:cs typeface="Arial" panose="020B0604020202020204" pitchFamily="34" charset="0"/>
              </a:rPr>
              <a:t> nghề, </a:t>
            </a:r>
            <a:r>
              <a:rPr lang="en-US" sz="2200" dirty="0" err="1">
                <a:effectLst/>
                <a:latin typeface="Arial" panose="020B0604020202020204" pitchFamily="34" charset="0"/>
                <a:ea typeface="Calibri" panose="020F0502020204030204" pitchFamily="34" charset="0"/>
                <a:cs typeface="Arial" panose="020B0604020202020204" pitchFamily="34" charset="0"/>
              </a:rPr>
              <a:t>các</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yếu</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tố</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chất</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lượng</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đào</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tạo</a:t>
            </a:r>
            <a:r>
              <a:rPr lang="en-US" sz="2200" dirty="0">
                <a:effectLst/>
                <a:latin typeface="Arial" panose="020B0604020202020204" pitchFamily="34" charset="0"/>
                <a:ea typeface="Calibri" panose="020F0502020204030204" pitchFamily="34" charset="0"/>
                <a:cs typeface="Arial" panose="020B0604020202020204" pitchFamily="34" charset="0"/>
              </a:rPr>
              <a:t>;</a:t>
            </a:r>
          </a:p>
          <a:p>
            <a:pPr marL="342900" marR="0" lvl="0" indent="-342900">
              <a:lnSpc>
                <a:spcPct val="115000"/>
              </a:lnSpc>
              <a:spcBef>
                <a:spcPts val="0"/>
              </a:spcBef>
              <a:spcAft>
                <a:spcPts val="0"/>
              </a:spcAft>
              <a:buFont typeface="Symbol" panose="05050102010706020507" pitchFamily="18" charset="2"/>
              <a:buChar char=""/>
            </a:pPr>
            <a:r>
              <a:rPr lang="en-US" sz="2200" dirty="0" err="1">
                <a:effectLst/>
                <a:latin typeface="Arial" panose="020B0604020202020204" pitchFamily="34" charset="0"/>
                <a:ea typeface="Calibri" panose="020F0502020204030204" pitchFamily="34" charset="0"/>
                <a:cs typeface="Arial" panose="020B0604020202020204" pitchFamily="34" charset="0"/>
              </a:rPr>
              <a:t>Phân</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tích</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vai</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trò</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đặc</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điểm</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của</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đào</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tạo</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tại</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doanh</a:t>
            </a:r>
            <a:r>
              <a:rPr lang="en-US" sz="2200" dirty="0">
                <a:effectLst/>
                <a:latin typeface="Arial" panose="020B0604020202020204" pitchFamily="34" charset="0"/>
                <a:ea typeface="Calibri" panose="020F0502020204030204" pitchFamily="34" charset="0"/>
                <a:cs typeface="Arial" panose="020B0604020202020204" pitchFamily="34" charset="0"/>
              </a:rPr>
              <a:t> nghiệp, </a:t>
            </a:r>
            <a:r>
              <a:rPr lang="en-US" sz="2200" dirty="0" err="1">
                <a:effectLst/>
                <a:latin typeface="Arial" panose="020B0604020202020204" pitchFamily="34" charset="0"/>
                <a:ea typeface="Calibri" panose="020F0502020204030204" pitchFamily="34" charset="0"/>
                <a:cs typeface="Arial" panose="020B0604020202020204" pitchFamily="34" charset="0"/>
              </a:rPr>
              <a:t>tổ</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chức</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hoạt</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động</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đào</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tạo</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tại</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doanh</a:t>
            </a:r>
            <a:r>
              <a:rPr lang="en-US" sz="2200" dirty="0">
                <a:effectLst/>
                <a:latin typeface="Arial" panose="020B0604020202020204" pitchFamily="34" charset="0"/>
                <a:ea typeface="Calibri" panose="020F0502020204030204" pitchFamily="34" charset="0"/>
                <a:cs typeface="Arial" panose="020B0604020202020204" pitchFamily="34" charset="0"/>
              </a:rPr>
              <a:t> nghiệp.  </a:t>
            </a:r>
          </a:p>
          <a:p>
            <a:pPr marL="342900" indent="-342900">
              <a:lnSpc>
                <a:spcPct val="115000"/>
              </a:lnSpc>
              <a:buFont typeface="Symbol" panose="05050102010706020507" pitchFamily="18" charset="2"/>
              <a:buChar char=""/>
            </a:pPr>
            <a:r>
              <a:rPr lang="en-US" sz="2200" dirty="0" err="1">
                <a:effectLst/>
                <a:latin typeface="Arial" panose="020B0604020202020204" pitchFamily="34" charset="0"/>
                <a:ea typeface="Times New Roman" panose="02020603050405020304" pitchFamily="18" charset="0"/>
                <a:cs typeface="Arial" panose="020B0604020202020204" pitchFamily="34" charset="0"/>
              </a:rPr>
              <a:t>Áp</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en-US" sz="2200" dirty="0" err="1">
                <a:effectLst/>
                <a:latin typeface="Arial" panose="020B0604020202020204" pitchFamily="34" charset="0"/>
                <a:ea typeface="Times New Roman" panose="02020603050405020304" pitchFamily="18" charset="0"/>
                <a:cs typeface="Arial" panose="020B0604020202020204" pitchFamily="34" charset="0"/>
              </a:rPr>
              <a:t>dụng</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en-US" sz="2200" dirty="0" err="1">
                <a:effectLst/>
                <a:latin typeface="Arial" panose="020B0604020202020204" pitchFamily="34" charset="0"/>
                <a:ea typeface="Times New Roman" panose="02020603050405020304" pitchFamily="18" charset="0"/>
                <a:cs typeface="Arial" panose="020B0604020202020204" pitchFamily="34" charset="0"/>
              </a:rPr>
              <a:t>các</a:t>
            </a:r>
            <a:r>
              <a:rPr lang="en-US" sz="2200" dirty="0">
                <a:effectLst/>
                <a:latin typeface="Arial" panose="020B0604020202020204" pitchFamily="34" charset="0"/>
                <a:ea typeface="Times New Roman" panose="02020603050405020304" pitchFamily="18" charset="0"/>
                <a:cs typeface="Arial" panose="020B0604020202020204" pitchFamily="34" charset="0"/>
              </a:rPr>
              <a:t> qui định </a:t>
            </a:r>
            <a:r>
              <a:rPr lang="en-US" sz="2200" dirty="0" err="1">
                <a:effectLst/>
                <a:latin typeface="Arial" panose="020B0604020202020204" pitchFamily="34" charset="0"/>
                <a:ea typeface="Times New Roman" panose="02020603050405020304" pitchFamily="18" charset="0"/>
                <a:cs typeface="Arial" panose="020B0604020202020204" pitchFamily="34" charset="0"/>
              </a:rPr>
              <a:t>pháp</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en-US" sz="2200" dirty="0" err="1">
                <a:effectLst/>
                <a:latin typeface="Arial" panose="020B0604020202020204" pitchFamily="34" charset="0"/>
                <a:ea typeface="Times New Roman" panose="02020603050405020304" pitchFamily="18" charset="0"/>
                <a:cs typeface="Arial" panose="020B0604020202020204" pitchFamily="34" charset="0"/>
              </a:rPr>
              <a:t>lí</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en-US" sz="2200" dirty="0" err="1">
                <a:effectLst/>
                <a:latin typeface="Arial" panose="020B0604020202020204" pitchFamily="34" charset="0"/>
                <a:ea typeface="Times New Roman" panose="02020603050405020304" pitchFamily="18" charset="0"/>
                <a:cs typeface="Arial" panose="020B0604020202020204" pitchFamily="34" charset="0"/>
              </a:rPr>
              <a:t>và</a:t>
            </a:r>
            <a:r>
              <a:rPr lang="en-US" sz="2200" dirty="0">
                <a:effectLst/>
                <a:latin typeface="Arial" panose="020B0604020202020204" pitchFamily="34" charset="0"/>
                <a:ea typeface="Times New Roman" panose="02020603050405020304" pitchFamily="18" charset="0"/>
                <a:cs typeface="Arial" panose="020B0604020202020204" pitchFamily="34" charset="0"/>
              </a:rPr>
              <a:t> nghiệp </a:t>
            </a:r>
            <a:r>
              <a:rPr lang="en-US" sz="2200" dirty="0" err="1">
                <a:effectLst/>
                <a:latin typeface="Arial" panose="020B0604020202020204" pitchFamily="34" charset="0"/>
                <a:ea typeface="Times New Roman" panose="02020603050405020304" pitchFamily="18" charset="0"/>
                <a:cs typeface="Arial" panose="020B0604020202020204" pitchFamily="34" charset="0"/>
              </a:rPr>
              <a:t>vụ</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en-US" sz="2200" dirty="0" err="1">
                <a:effectLst/>
                <a:latin typeface="Arial" panose="020B0604020202020204" pitchFamily="34" charset="0"/>
                <a:ea typeface="Times New Roman" panose="02020603050405020304" pitchFamily="18" charset="0"/>
                <a:cs typeface="Arial" panose="020B0604020202020204" pitchFamily="34" charset="0"/>
              </a:rPr>
              <a:t>về</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en-US" sz="2200" dirty="0" err="1">
                <a:effectLst/>
                <a:latin typeface="Arial" panose="020B0604020202020204" pitchFamily="34" charset="0"/>
                <a:ea typeface="Times New Roman" panose="02020603050405020304" pitchFamily="18" charset="0"/>
                <a:cs typeface="Arial" panose="020B0604020202020204" pitchFamily="34" charset="0"/>
              </a:rPr>
              <a:t>giáo</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en-US" sz="2200" dirty="0" err="1">
                <a:effectLst/>
                <a:latin typeface="Arial" panose="020B0604020202020204" pitchFamily="34" charset="0"/>
                <a:ea typeface="Times New Roman" panose="02020603050405020304" pitchFamily="18" charset="0"/>
                <a:cs typeface="Arial" panose="020B0604020202020204" pitchFamily="34" charset="0"/>
              </a:rPr>
              <a:t>dục</a:t>
            </a:r>
            <a:r>
              <a:rPr lang="en-US" sz="2200" dirty="0">
                <a:effectLst/>
                <a:latin typeface="Arial" panose="020B0604020202020204" pitchFamily="34" charset="0"/>
                <a:ea typeface="Times New Roman" panose="02020603050405020304" pitchFamily="18" charset="0"/>
                <a:cs typeface="Arial" panose="020B0604020202020204" pitchFamily="34" charset="0"/>
              </a:rPr>
              <a:t> nghề nghiệp </a:t>
            </a:r>
            <a:r>
              <a:rPr lang="en-US" sz="2200" dirty="0" err="1">
                <a:effectLst/>
                <a:latin typeface="Arial" panose="020B0604020202020204" pitchFamily="34" charset="0"/>
                <a:ea typeface="Times New Roman" panose="02020603050405020304" pitchFamily="18" charset="0"/>
                <a:cs typeface="Arial" panose="020B0604020202020204" pitchFamily="34" charset="0"/>
              </a:rPr>
              <a:t>liên</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en-US" sz="2200" dirty="0" err="1">
                <a:effectLst/>
                <a:latin typeface="Arial" panose="020B0604020202020204" pitchFamily="34" charset="0"/>
                <a:ea typeface="Times New Roman" panose="02020603050405020304" pitchFamily="18" charset="0"/>
                <a:cs typeface="Arial" panose="020B0604020202020204" pitchFamily="34" charset="0"/>
              </a:rPr>
              <a:t>quan</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en-US" sz="2200" dirty="0" err="1">
                <a:effectLst/>
                <a:latin typeface="Arial" panose="020B0604020202020204" pitchFamily="34" charset="0"/>
                <a:ea typeface="Times New Roman" panose="02020603050405020304" pitchFamily="18" charset="0"/>
                <a:cs typeface="Arial" panose="020B0604020202020204" pitchFamily="34" charset="0"/>
              </a:rPr>
              <a:t>trong</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en-US" sz="2200" dirty="0" err="1">
                <a:effectLst/>
                <a:latin typeface="Arial" panose="020B0604020202020204" pitchFamily="34" charset="0"/>
                <a:ea typeface="Times New Roman" panose="02020603050405020304" pitchFamily="18" charset="0"/>
                <a:cs typeface="Arial" panose="020B0604020202020204" pitchFamily="34" charset="0"/>
              </a:rPr>
              <a:t>môi</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en-US" sz="2200" dirty="0" err="1">
                <a:effectLst/>
                <a:latin typeface="Arial" panose="020B0604020202020204" pitchFamily="34" charset="0"/>
                <a:ea typeface="Times New Roman" panose="02020603050405020304" pitchFamily="18" charset="0"/>
                <a:cs typeface="Arial" panose="020B0604020202020204" pitchFamily="34" charset="0"/>
              </a:rPr>
              <a:t>trường</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en-US" sz="2200" dirty="0" err="1">
                <a:effectLst/>
                <a:latin typeface="Arial" panose="020B0604020202020204" pitchFamily="34" charset="0"/>
                <a:ea typeface="Times New Roman" panose="02020603050405020304" pitchFamily="18" charset="0"/>
                <a:cs typeface="Arial" panose="020B0604020202020204" pitchFamily="34" charset="0"/>
              </a:rPr>
              <a:t>doanh</a:t>
            </a:r>
            <a:r>
              <a:rPr lang="en-US" sz="2200" dirty="0">
                <a:effectLst/>
                <a:latin typeface="Arial" panose="020B0604020202020204" pitchFamily="34" charset="0"/>
                <a:ea typeface="Times New Roman" panose="02020603050405020304" pitchFamily="18" charset="0"/>
                <a:cs typeface="Arial" panose="020B0604020202020204" pitchFamily="34" charset="0"/>
              </a:rPr>
              <a:t> nghiệp</a:t>
            </a:r>
            <a:r>
              <a:rPr lang="en-US" sz="2200" dirty="0">
                <a:effectLst/>
                <a:latin typeface="Arial" panose="020B0604020202020204" pitchFamily="34" charset="0"/>
                <a:ea typeface="Calibri" panose="020F0502020204030204" pitchFamily="34" charset="0"/>
                <a:cs typeface="Arial" panose="020B0604020202020204" pitchFamily="34" charset="0"/>
              </a:rPr>
              <a:t>;</a:t>
            </a:r>
          </a:p>
          <a:p>
            <a:pPr marL="342900" marR="0" lvl="0" indent="-342900">
              <a:lnSpc>
                <a:spcPct val="115000"/>
              </a:lnSpc>
              <a:spcBef>
                <a:spcPts val="0"/>
              </a:spcBef>
              <a:spcAft>
                <a:spcPts val="600"/>
              </a:spcAft>
              <a:buFont typeface="Symbol" panose="05050102010706020507" pitchFamily="18" charset="2"/>
              <a:buChar char=""/>
            </a:pPr>
            <a:r>
              <a:rPr lang="en-US" sz="2200" dirty="0" err="1">
                <a:effectLst/>
                <a:latin typeface="Arial" panose="020B0604020202020204" pitchFamily="34" charset="0"/>
                <a:ea typeface="Calibri" panose="020F0502020204030204" pitchFamily="34" charset="0"/>
                <a:cs typeface="Arial" panose="020B0604020202020204" pitchFamily="34" charset="0"/>
              </a:rPr>
              <a:t>Phân</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tích</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và</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áp</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dụng</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liên</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kết</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đào</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tạo</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giữa</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cơ</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sở</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giáo</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dục</a:t>
            </a:r>
            <a:r>
              <a:rPr lang="en-US" sz="2200" dirty="0">
                <a:effectLst/>
                <a:latin typeface="Arial" panose="020B0604020202020204" pitchFamily="34" charset="0"/>
                <a:ea typeface="Calibri" panose="020F0502020204030204" pitchFamily="34" charset="0"/>
                <a:cs typeface="Arial" panose="020B0604020202020204" pitchFamily="34" charset="0"/>
              </a:rPr>
              <a:t> nghề nghiệp </a:t>
            </a:r>
            <a:r>
              <a:rPr lang="en-US" sz="2200" dirty="0" err="1">
                <a:effectLst/>
                <a:latin typeface="Arial" panose="020B0604020202020204" pitchFamily="34" charset="0"/>
                <a:ea typeface="Calibri" panose="020F0502020204030204" pitchFamily="34" charset="0"/>
                <a:cs typeface="Arial" panose="020B0604020202020204" pitchFamily="34" charset="0"/>
              </a:rPr>
              <a:t>và</a:t>
            </a:r>
            <a:r>
              <a:rPr lang="en-US" sz="2200" dirty="0">
                <a:effectLst/>
                <a:latin typeface="Arial" panose="020B0604020202020204" pitchFamily="34" charset="0"/>
                <a:ea typeface="Calibri" panose="020F0502020204030204" pitchFamily="34" charset="0"/>
                <a:cs typeface="Arial" panose="020B0604020202020204" pitchFamily="34" charset="0"/>
              </a:rPr>
              <a:t> </a:t>
            </a:r>
            <a:r>
              <a:rPr lang="en-US" sz="2200" dirty="0" err="1">
                <a:effectLst/>
                <a:latin typeface="Arial" panose="020B0604020202020204" pitchFamily="34" charset="0"/>
                <a:ea typeface="Calibri" panose="020F0502020204030204" pitchFamily="34" charset="0"/>
                <a:cs typeface="Arial" panose="020B0604020202020204" pitchFamily="34" charset="0"/>
              </a:rPr>
              <a:t>doanh</a:t>
            </a:r>
            <a:r>
              <a:rPr lang="en-US" sz="2200" dirty="0">
                <a:effectLst/>
                <a:latin typeface="Arial" panose="020B0604020202020204" pitchFamily="34" charset="0"/>
                <a:ea typeface="Calibri" panose="020F0502020204030204" pitchFamily="34" charset="0"/>
                <a:cs typeface="Arial" panose="020B0604020202020204" pitchFamily="34" charset="0"/>
              </a:rPr>
              <a:t> nghiệp.</a:t>
            </a:r>
          </a:p>
          <a:p>
            <a:pPr marL="342900" indent="-342900" algn="just">
              <a:spcAft>
                <a:spcPts val="600"/>
              </a:spcAft>
              <a:buFont typeface="Wingdings" panose="05000000000000000000" pitchFamily="2" charset="2"/>
              <a:buChar char="§"/>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52182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5C8ADFB-723F-74B4-6374-A65BD13D8AB0}"/>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3" name="Slide Number Placeholder 2">
            <a:extLst>
              <a:ext uri="{FF2B5EF4-FFF2-40B4-BE49-F238E27FC236}">
                <a16:creationId xmlns:a16="http://schemas.microsoft.com/office/drawing/2014/main" id="{65197F68-8E44-F967-671F-5CF2D52AD6BE}"/>
              </a:ext>
            </a:extLst>
          </p:cNvPr>
          <p:cNvSpPr>
            <a:spLocks noGrp="1"/>
          </p:cNvSpPr>
          <p:nvPr>
            <p:ph type="sldNum" sz="quarter" idx="12"/>
          </p:nvPr>
        </p:nvSpPr>
        <p:spPr/>
        <p:txBody>
          <a:bodyPr/>
          <a:lstStyle/>
          <a:p>
            <a:fld id="{D57F1E4F-1CFF-5643-939E-217C01CDF565}" type="slidenum">
              <a:rPr lang="en-US" smtClean="0"/>
              <a:pPr/>
              <a:t>20</a:t>
            </a:fld>
            <a:endParaRPr lang="en-US" dirty="0"/>
          </a:p>
        </p:txBody>
      </p:sp>
      <p:pic>
        <p:nvPicPr>
          <p:cNvPr id="4" name="Picture 3">
            <a:extLst>
              <a:ext uri="{FF2B5EF4-FFF2-40B4-BE49-F238E27FC236}">
                <a16:creationId xmlns:a16="http://schemas.microsoft.com/office/drawing/2014/main" id="{49E757DA-5CAE-6FB7-C4AC-C6994BE6C6E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67487" y="1873671"/>
            <a:ext cx="7270812" cy="3896814"/>
          </a:xfrm>
          <a:prstGeom prst="rect">
            <a:avLst/>
          </a:prstGeom>
          <a:noFill/>
        </p:spPr>
      </p:pic>
      <p:sp>
        <p:nvSpPr>
          <p:cNvPr id="5" name="TextBox 4">
            <a:extLst>
              <a:ext uri="{FF2B5EF4-FFF2-40B4-BE49-F238E27FC236}">
                <a16:creationId xmlns:a16="http://schemas.microsoft.com/office/drawing/2014/main" id="{1E9F91F6-2B8B-C758-24D1-BE01FED47115}"/>
              </a:ext>
            </a:extLst>
          </p:cNvPr>
          <p:cNvSpPr txBox="1"/>
          <p:nvPr/>
        </p:nvSpPr>
        <p:spPr>
          <a:xfrm>
            <a:off x="3562251" y="618717"/>
            <a:ext cx="6260047" cy="584775"/>
          </a:xfrm>
          <a:prstGeom prst="rect">
            <a:avLst/>
          </a:prstGeom>
          <a:noFill/>
        </p:spPr>
        <p:txBody>
          <a:bodyPr wrap="none" rtlCol="0">
            <a:spAutoFit/>
          </a:bodyPr>
          <a:lstStyle/>
          <a:p>
            <a:r>
              <a:rPr lang="en-US" sz="3200" b="1" dirty="0" err="1">
                <a:solidFill>
                  <a:srgbClr val="0070C0"/>
                </a:solidFill>
                <a:latin typeface="Arial" panose="020B0604020202020204" pitchFamily="34" charset="0"/>
                <a:cs typeface="Arial" panose="020B0604020202020204" pitchFamily="34" charset="0"/>
              </a:rPr>
              <a:t>Vị</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trí</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của</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giáo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dục</a:t>
            </a:r>
            <a:r>
              <a:rPr lang="en-US" sz="3200" b="1" dirty="0">
                <a:solidFill>
                  <a:srgbClr val="0070C0"/>
                </a:solidFill>
                <a:latin typeface="Arial" panose="020B0604020202020204" pitchFamily="34" charset="0"/>
                <a:cs typeface="Arial" panose="020B0604020202020204" pitchFamily="34" charset="0"/>
              </a:rPr>
              <a:t> nghề nghiệp</a:t>
            </a:r>
          </a:p>
        </p:txBody>
      </p:sp>
    </p:spTree>
    <p:extLst>
      <p:ext uri="{BB962C8B-B14F-4D97-AF65-F5344CB8AC3E}">
        <p14:creationId xmlns:p14="http://schemas.microsoft.com/office/powerpoint/2010/main" val="36372334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A1750048-E89F-35FE-E0CE-8B126D31A6F6}"/>
              </a:ext>
            </a:extLst>
          </p:cNvPr>
          <p:cNvGraphicFramePr/>
          <p:nvPr>
            <p:extLst>
              <p:ext uri="{D42A27DB-BD31-4B8C-83A1-F6EECF244321}">
                <p14:modId xmlns:p14="http://schemas.microsoft.com/office/powerpoint/2010/main" val="2112039652"/>
              </p:ext>
            </p:extLst>
          </p:nvPr>
        </p:nvGraphicFramePr>
        <p:xfrm>
          <a:off x="1687377" y="1229887"/>
          <a:ext cx="1001339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04A3F9FD-2DE8-632C-F62A-2CE7BC51D8BA}"/>
              </a:ext>
            </a:extLst>
          </p:cNvPr>
          <p:cNvSpPr txBox="1"/>
          <p:nvPr/>
        </p:nvSpPr>
        <p:spPr>
          <a:xfrm>
            <a:off x="2795353" y="645112"/>
            <a:ext cx="6601294" cy="584775"/>
          </a:xfrm>
          <a:prstGeom prst="rect">
            <a:avLst/>
          </a:prstGeom>
          <a:noFill/>
        </p:spPr>
        <p:txBody>
          <a:bodyPr wrap="none" rtlCol="0">
            <a:spAutoFit/>
          </a:bodyPr>
          <a:lstStyle/>
          <a:p>
            <a:r>
              <a:rPr lang="en-US" sz="3200" b="1" dirty="0" err="1">
                <a:solidFill>
                  <a:srgbClr val="0070C0"/>
                </a:solidFill>
                <a:latin typeface="Arial" panose="020B0604020202020204" pitchFamily="34" charset="0"/>
                <a:cs typeface="Arial" panose="020B0604020202020204" pitchFamily="34" charset="0"/>
              </a:rPr>
              <a:t>Vai</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trò</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của</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giáo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dục</a:t>
            </a:r>
            <a:r>
              <a:rPr lang="en-US" sz="3200" b="1" dirty="0">
                <a:solidFill>
                  <a:srgbClr val="0070C0"/>
                </a:solidFill>
                <a:latin typeface="Arial" panose="020B0604020202020204" pitchFamily="34" charset="0"/>
                <a:cs typeface="Arial" panose="020B0604020202020204" pitchFamily="34" charset="0"/>
              </a:rPr>
              <a:t> nghề nghiệp</a:t>
            </a:r>
          </a:p>
        </p:txBody>
      </p:sp>
    </p:spTree>
    <p:extLst>
      <p:ext uri="{BB962C8B-B14F-4D97-AF65-F5344CB8AC3E}">
        <p14:creationId xmlns:p14="http://schemas.microsoft.com/office/powerpoint/2010/main" val="3631787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47B81-7E3F-8A8A-DA37-3944B244934D}"/>
              </a:ext>
            </a:extLst>
          </p:cNvPr>
          <p:cNvSpPr>
            <a:spLocks noGrp="1"/>
          </p:cNvSpPr>
          <p:nvPr>
            <p:ph type="title"/>
          </p:nvPr>
        </p:nvSpPr>
        <p:spPr>
          <a:xfrm>
            <a:off x="2243834" y="631027"/>
            <a:ext cx="8911687" cy="716418"/>
          </a:xfrm>
        </p:spPr>
        <p:txBody>
          <a:bodyPr/>
          <a:lstStyle/>
          <a:p>
            <a:pPr algn="ctr"/>
            <a:r>
              <a:rPr lang="en-US" sz="3600" b="1" dirty="0" err="1">
                <a:solidFill>
                  <a:srgbClr val="0070C0"/>
                </a:solidFill>
                <a:latin typeface="Arial" panose="020B0604020202020204" pitchFamily="34" charset="0"/>
                <a:ea typeface="Calibri" panose="020F0502020204030204" pitchFamily="34" charset="0"/>
                <a:cs typeface="Arial" panose="020B0604020202020204" pitchFamily="34" charset="0"/>
              </a:rPr>
              <a:t>N</a:t>
            </a:r>
            <a:r>
              <a:rPr lang="en-US" sz="36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ăng</a:t>
            </a:r>
            <a:r>
              <a:rPr lang="en-US" sz="36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6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lực</a:t>
            </a:r>
            <a:r>
              <a:rPr lang="en-US" sz="36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6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thực</a:t>
            </a:r>
            <a:r>
              <a:rPr lang="en-US" sz="36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6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hiện</a:t>
            </a:r>
            <a:r>
              <a:rPr lang="en-US" sz="36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6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là</a:t>
            </a:r>
            <a:r>
              <a:rPr lang="en-US" sz="36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6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gì</a:t>
            </a:r>
            <a:r>
              <a:rPr lang="en-US" sz="36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endParaRPr lang="en-US" dirty="0"/>
          </a:p>
        </p:txBody>
      </p:sp>
      <p:sp>
        <p:nvSpPr>
          <p:cNvPr id="4" name="Content Placeholder 3">
            <a:extLst>
              <a:ext uri="{FF2B5EF4-FFF2-40B4-BE49-F238E27FC236}">
                <a16:creationId xmlns:a16="http://schemas.microsoft.com/office/drawing/2014/main" id="{E1B94336-309D-9A61-1EB5-880DA82411CB}"/>
              </a:ext>
            </a:extLst>
          </p:cNvPr>
          <p:cNvSpPr>
            <a:spLocks noGrp="1"/>
          </p:cNvSpPr>
          <p:nvPr>
            <p:ph sz="half" idx="2"/>
          </p:nvPr>
        </p:nvSpPr>
        <p:spPr>
          <a:xfrm>
            <a:off x="1784411" y="2028326"/>
            <a:ext cx="3622089" cy="3426600"/>
          </a:xfrm>
          <a:ln>
            <a:solidFill>
              <a:srgbClr val="0070C0"/>
            </a:solidFill>
          </a:ln>
        </p:spPr>
        <p:txBody>
          <a:bodyPr>
            <a:normAutofit fontScale="92500" lnSpcReduction="10000"/>
          </a:bodyPr>
          <a:lstStyle/>
          <a:p>
            <a:pPr marL="0" indent="0" algn="just">
              <a:lnSpc>
                <a:spcPct val="150000"/>
              </a:lnSpc>
              <a:spcBef>
                <a:spcPts val="0"/>
              </a:spcBef>
              <a:buNone/>
            </a:pPr>
            <a:r>
              <a:rPr lang="en-US" b="1" dirty="0" err="1">
                <a:effectLst/>
                <a:latin typeface="Arial" panose="020B0604020202020204" pitchFamily="34" charset="0"/>
                <a:ea typeface="Calibri" panose="020F0502020204030204" pitchFamily="34" charset="0"/>
                <a:cs typeface="Arial" panose="020B0604020202020204" pitchFamily="34" charset="0"/>
              </a:rPr>
              <a:t>Năng</a:t>
            </a:r>
            <a:r>
              <a:rPr lang="en-US" b="1" dirty="0">
                <a:effectLst/>
                <a:latin typeface="Arial" panose="020B0604020202020204" pitchFamily="34" charset="0"/>
                <a:ea typeface="Calibri" panose="020F0502020204030204" pitchFamily="34" charset="0"/>
                <a:cs typeface="Arial" panose="020B0604020202020204" pitchFamily="34" charset="0"/>
              </a:rPr>
              <a:t> </a:t>
            </a:r>
            <a:r>
              <a:rPr lang="en-US" b="1" dirty="0" err="1">
                <a:effectLst/>
                <a:latin typeface="Arial" panose="020B0604020202020204" pitchFamily="34" charset="0"/>
                <a:ea typeface="Calibri" panose="020F0502020204030204" pitchFamily="34" charset="0"/>
                <a:cs typeface="Arial" panose="020B0604020202020204" pitchFamily="34" charset="0"/>
              </a:rPr>
              <a:t>lực</a:t>
            </a:r>
            <a:r>
              <a:rPr lang="en-US" b="1" dirty="0">
                <a:effectLst/>
                <a:latin typeface="Arial" panose="020B0604020202020204" pitchFamily="34" charset="0"/>
                <a:ea typeface="Calibri" panose="020F0502020204030204" pitchFamily="34" charset="0"/>
                <a:cs typeface="Arial" panose="020B0604020202020204" pitchFamily="34" charset="0"/>
              </a:rPr>
              <a:t> </a:t>
            </a:r>
            <a:r>
              <a:rPr lang="en-US" b="1" dirty="0" err="1">
                <a:effectLst/>
                <a:latin typeface="Arial" panose="020B0604020202020204" pitchFamily="34" charset="0"/>
                <a:ea typeface="Calibri" panose="020F0502020204030204" pitchFamily="34" charset="0"/>
                <a:cs typeface="Arial" panose="020B0604020202020204" pitchFamily="34" charset="0"/>
              </a:rPr>
              <a:t>thực</a:t>
            </a:r>
            <a:r>
              <a:rPr lang="en-US" b="1" dirty="0">
                <a:effectLst/>
                <a:latin typeface="Arial" panose="020B0604020202020204" pitchFamily="34" charset="0"/>
                <a:ea typeface="Calibri" panose="020F0502020204030204" pitchFamily="34" charset="0"/>
                <a:cs typeface="Arial" panose="020B0604020202020204" pitchFamily="34" charset="0"/>
              </a:rPr>
              <a:t> </a:t>
            </a:r>
            <a:r>
              <a:rPr lang="en-US" b="1" dirty="0" err="1">
                <a:effectLst/>
                <a:latin typeface="Arial" panose="020B0604020202020204" pitchFamily="34" charset="0"/>
                <a:ea typeface="Calibri" panose="020F0502020204030204" pitchFamily="34" charset="0"/>
                <a:cs typeface="Arial" panose="020B0604020202020204" pitchFamily="34" charset="0"/>
              </a:rPr>
              <a:t>hiện</a:t>
            </a:r>
            <a:r>
              <a:rPr lang="en-US" b="1"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trong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hoạt</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động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nghề</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là</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khả</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năng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vận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dụng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tích</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hợp</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các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kiến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thức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kĩ</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năng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thái</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độ</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cần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thiết</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để</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thực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hiện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thành</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công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các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công</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việc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theo</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tiêu</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chuẩn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thực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hiện</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của</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vị</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trí</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việc</a:t>
            </a:r>
            <a:r>
              <a:rPr lang="en-US" dirty="0">
                <a:effectLst/>
                <a:latin typeface="Arial" panose="020B0604020202020204" pitchFamily="34" charset="0"/>
                <a:ea typeface="Calibri" panose="020F0502020204030204" pitchFamily="34" charset="0"/>
                <a:cs typeface="Arial" panose="020B0604020202020204" pitchFamily="34" charset="0"/>
              </a:rPr>
              <a:t> </a:t>
            </a:r>
            <a:r>
              <a:rPr lang="en-US" dirty="0" err="1">
                <a:effectLst/>
                <a:latin typeface="Arial" panose="020B0604020202020204" pitchFamily="34" charset="0"/>
                <a:ea typeface="Calibri" panose="020F0502020204030204" pitchFamily="34" charset="0"/>
                <a:cs typeface="Arial" panose="020B0604020202020204" pitchFamily="34" charset="0"/>
              </a:rPr>
              <a:t>làm</a:t>
            </a:r>
            <a:r>
              <a:rPr lang="en-US" dirty="0">
                <a:effectLst/>
                <a:latin typeface="Arial" panose="020B0604020202020204" pitchFamily="34" charset="0"/>
                <a:ea typeface="Calibri" panose="020F0502020204030204" pitchFamily="34" charset="0"/>
                <a:cs typeface="Arial" panose="020B0604020202020204" pitchFamily="34" charset="0"/>
              </a:rPr>
              <a:t>.</a:t>
            </a:r>
          </a:p>
          <a:p>
            <a:pPr marL="0" indent="0" algn="just">
              <a:lnSpc>
                <a:spcPct val="150000"/>
              </a:lnSpc>
              <a:spcBef>
                <a:spcPts val="0"/>
              </a:spcBef>
              <a:buNone/>
            </a:pPr>
            <a:endParaRPr lang="en-US" dirty="0">
              <a:latin typeface="Arial" panose="020B0604020202020204" pitchFamily="34" charset="0"/>
              <a:cs typeface="Arial" panose="020B0604020202020204" pitchFamily="34" charset="0"/>
            </a:endParaRPr>
          </a:p>
          <a:p>
            <a:pPr marL="0" indent="0" algn="just">
              <a:lnSpc>
                <a:spcPct val="150000"/>
              </a:lnSpc>
              <a:spcBef>
                <a:spcPts val="0"/>
              </a:spcBef>
              <a:buNone/>
            </a:pPr>
            <a:r>
              <a:rPr lang="en-US" dirty="0" err="1">
                <a:latin typeface="Arial" panose="020B0604020202020204" pitchFamily="34" charset="0"/>
                <a:cs typeface="Arial" panose="020B0604020202020204" pitchFamily="34" charset="0"/>
              </a:rPr>
              <a:t>Đặc</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điểm</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hoạt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động</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nghề</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quy</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định</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năng</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lực</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thực</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hiện</a:t>
            </a:r>
            <a:endParaRPr lang="en-US" dirty="0"/>
          </a:p>
        </p:txBody>
      </p:sp>
      <p:pic>
        <p:nvPicPr>
          <p:cNvPr id="14" name="Content Placeholder 13">
            <a:extLst>
              <a:ext uri="{FF2B5EF4-FFF2-40B4-BE49-F238E27FC236}">
                <a16:creationId xmlns:a16="http://schemas.microsoft.com/office/drawing/2014/main" id="{223BCC80-6568-A480-081A-0388FB1B5BF8}"/>
              </a:ext>
            </a:extLst>
          </p:cNvPr>
          <p:cNvPicPr>
            <a:picLocks noGrp="1" noChangeAspect="1"/>
          </p:cNvPicPr>
          <p:nvPr>
            <p:ph sz="quarter" idx="4"/>
          </p:nvPr>
        </p:nvPicPr>
        <p:blipFill>
          <a:blip r:embed="rId2"/>
          <a:stretch>
            <a:fillRect/>
          </a:stretch>
        </p:blipFill>
        <p:spPr>
          <a:xfrm>
            <a:off x="6604986" y="1744537"/>
            <a:ext cx="5141499" cy="4279451"/>
          </a:xfrm>
          <a:prstGeom prst="rect">
            <a:avLst/>
          </a:prstGeom>
          <a:ln>
            <a:solidFill>
              <a:srgbClr val="00B050"/>
            </a:solidFill>
          </a:ln>
        </p:spPr>
      </p:pic>
      <p:sp>
        <p:nvSpPr>
          <p:cNvPr id="7" name="Footer Placeholder 6">
            <a:extLst>
              <a:ext uri="{FF2B5EF4-FFF2-40B4-BE49-F238E27FC236}">
                <a16:creationId xmlns:a16="http://schemas.microsoft.com/office/drawing/2014/main" id="{5E8AF10F-7FBA-37B6-8472-19184DF01996}"/>
              </a:ext>
            </a:extLst>
          </p:cNvPr>
          <p:cNvSpPr>
            <a:spLocks noGrp="1"/>
          </p:cNvSpPr>
          <p:nvPr>
            <p:ph type="ftr" sz="quarter" idx="11"/>
          </p:nvPr>
        </p:nvSpPr>
        <p:spPr/>
        <p:txBody>
          <a:bodyPr/>
          <a:lstStyle/>
          <a:p>
            <a:r>
              <a:rPr lang="en-US" dirty="0"/>
              <a:t>LU01-Những </a:t>
            </a:r>
            <a:r>
              <a:rPr lang="en-US" dirty="0" err="1"/>
              <a:t>vấn</a:t>
            </a:r>
            <a:r>
              <a:rPr lang="en-US" dirty="0"/>
              <a:t> </a:t>
            </a:r>
            <a:r>
              <a:rPr lang="en-US" dirty="0" err="1"/>
              <a:t>đề</a:t>
            </a:r>
            <a:r>
              <a:rPr lang="en-US" dirty="0"/>
              <a:t> </a:t>
            </a:r>
            <a:r>
              <a:rPr lang="en-US" dirty="0" err="1"/>
              <a:t>chung</a:t>
            </a:r>
            <a:r>
              <a:rPr lang="en-US" dirty="0"/>
              <a:t> </a:t>
            </a:r>
            <a:r>
              <a:rPr lang="en-US" dirty="0" err="1"/>
              <a:t>của</a:t>
            </a:r>
            <a:r>
              <a:rPr lang="en-US" dirty="0"/>
              <a:t> </a:t>
            </a:r>
            <a:r>
              <a:rPr lang="en-US" dirty="0" err="1"/>
              <a:t>giáo</a:t>
            </a:r>
            <a:r>
              <a:rPr lang="en-US" dirty="0"/>
              <a:t> </a:t>
            </a:r>
            <a:r>
              <a:rPr lang="en-US" dirty="0" err="1"/>
              <a:t>dục</a:t>
            </a:r>
            <a:r>
              <a:rPr lang="en-US" dirty="0"/>
              <a:t> </a:t>
            </a:r>
            <a:r>
              <a:rPr lang="en-US" dirty="0" err="1"/>
              <a:t>nghề</a:t>
            </a:r>
            <a:r>
              <a:rPr lang="en-US" dirty="0"/>
              <a:t> </a:t>
            </a:r>
            <a:r>
              <a:rPr lang="en-US" dirty="0" err="1"/>
              <a:t>nghiệp</a:t>
            </a:r>
            <a:endParaRPr lang="en-US" dirty="0"/>
          </a:p>
        </p:txBody>
      </p:sp>
      <p:sp>
        <p:nvSpPr>
          <p:cNvPr id="8" name="Slide Number Placeholder 7">
            <a:extLst>
              <a:ext uri="{FF2B5EF4-FFF2-40B4-BE49-F238E27FC236}">
                <a16:creationId xmlns:a16="http://schemas.microsoft.com/office/drawing/2014/main" id="{77052E66-F268-34ED-07E0-D83D06AE17F2}"/>
              </a:ext>
            </a:extLst>
          </p:cNvPr>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2516952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47B81-7E3F-8A8A-DA37-3944B244934D}"/>
              </a:ext>
            </a:extLst>
          </p:cNvPr>
          <p:cNvSpPr>
            <a:spLocks noGrp="1"/>
          </p:cNvSpPr>
          <p:nvPr>
            <p:ph type="title"/>
          </p:nvPr>
        </p:nvSpPr>
        <p:spPr>
          <a:xfrm>
            <a:off x="2243834" y="631027"/>
            <a:ext cx="8911687" cy="716418"/>
          </a:xfrm>
        </p:spPr>
        <p:txBody>
          <a:bodyPr/>
          <a:lstStyle/>
          <a:p>
            <a:pPr algn="ctr"/>
            <a:r>
              <a:rPr lang="en-US" sz="3600" b="1" dirty="0" err="1">
                <a:solidFill>
                  <a:srgbClr val="0070C0"/>
                </a:solidFill>
                <a:latin typeface="Arial" panose="020B0604020202020204" pitchFamily="34" charset="0"/>
                <a:ea typeface="Calibri" panose="020F0502020204030204" pitchFamily="34" charset="0"/>
                <a:cs typeface="Arial" panose="020B0604020202020204" pitchFamily="34" charset="0"/>
              </a:rPr>
              <a:t>N</a:t>
            </a:r>
            <a:r>
              <a:rPr lang="en-US" sz="36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ăng</a:t>
            </a:r>
            <a:r>
              <a:rPr lang="en-US" sz="36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6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lực</a:t>
            </a:r>
            <a:r>
              <a:rPr lang="en-US" sz="36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6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thực</a:t>
            </a:r>
            <a:r>
              <a:rPr lang="en-US" sz="36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36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hiện</a:t>
            </a:r>
            <a:r>
              <a:rPr lang="en-US" sz="36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b="1" dirty="0" err="1">
                <a:solidFill>
                  <a:srgbClr val="0070C0"/>
                </a:solidFill>
                <a:latin typeface="Arial" panose="020B0604020202020204" pitchFamily="34" charset="0"/>
                <a:ea typeface="Calibri" panose="020F0502020204030204" pitchFamily="34" charset="0"/>
                <a:cs typeface="Arial" panose="020B0604020202020204" pitchFamily="34" charset="0"/>
              </a:rPr>
              <a:t>bền</a:t>
            </a:r>
            <a:r>
              <a:rPr lang="en-US"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b="1" dirty="0" err="1">
                <a:solidFill>
                  <a:srgbClr val="0070C0"/>
                </a:solidFill>
                <a:latin typeface="Arial" panose="020B0604020202020204" pitchFamily="34" charset="0"/>
                <a:ea typeface="Calibri" panose="020F0502020204030204" pitchFamily="34" charset="0"/>
                <a:cs typeface="Arial" panose="020B0604020202020204" pitchFamily="34" charset="0"/>
              </a:rPr>
              <a:t>vững</a:t>
            </a:r>
            <a:endParaRPr lang="en-US" dirty="0"/>
          </a:p>
        </p:txBody>
      </p:sp>
      <p:sp>
        <p:nvSpPr>
          <p:cNvPr id="4" name="Content Placeholder 3">
            <a:extLst>
              <a:ext uri="{FF2B5EF4-FFF2-40B4-BE49-F238E27FC236}">
                <a16:creationId xmlns:a16="http://schemas.microsoft.com/office/drawing/2014/main" id="{E1B94336-309D-9A61-1EB5-880DA82411CB}"/>
              </a:ext>
            </a:extLst>
          </p:cNvPr>
          <p:cNvSpPr>
            <a:spLocks noGrp="1"/>
          </p:cNvSpPr>
          <p:nvPr>
            <p:ph sz="half" idx="2"/>
          </p:nvPr>
        </p:nvSpPr>
        <p:spPr>
          <a:xfrm>
            <a:off x="1145219" y="1833789"/>
            <a:ext cx="3622089" cy="3426600"/>
          </a:xfrm>
          <a:ln>
            <a:solidFill>
              <a:srgbClr val="0070C0"/>
            </a:solidFill>
          </a:ln>
        </p:spPr>
        <p:txBody>
          <a:bodyPr>
            <a:normAutofit fontScale="92500" lnSpcReduction="20000"/>
          </a:bodyPr>
          <a:lstStyle/>
          <a:p>
            <a:pPr marL="0" indent="0" algn="just">
              <a:lnSpc>
                <a:spcPct val="150000"/>
              </a:lnSpc>
              <a:spcBef>
                <a:spcPts val="0"/>
              </a:spcBef>
              <a:buNone/>
            </a:pPr>
            <a:r>
              <a:rPr lang="en-SG" sz="1800" dirty="0" err="1">
                <a:effectLst/>
                <a:latin typeface="Arial" panose="020B0604020202020204" pitchFamily="34" charset="0"/>
                <a:ea typeface="Calibri" panose="020F0502020204030204" pitchFamily="34" charset="0"/>
                <a:cs typeface="Arial" panose="020B0604020202020204" pitchFamily="34" charset="0"/>
              </a:rPr>
              <a:t>Năng</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lực</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được</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thể</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hiện</a:t>
            </a:r>
            <a:r>
              <a:rPr lang="en-SG" sz="1800" dirty="0">
                <a:effectLst/>
                <a:latin typeface="Arial" panose="020B0604020202020204" pitchFamily="34" charset="0"/>
                <a:ea typeface="Calibri" panose="020F0502020204030204" pitchFamily="34" charset="0"/>
                <a:cs typeface="Arial" panose="020B0604020202020204" pitchFamily="34" charset="0"/>
              </a:rPr>
              <a:t> ở </a:t>
            </a:r>
            <a:r>
              <a:rPr lang="en-SG" sz="1800" dirty="0" err="1">
                <a:effectLst/>
                <a:latin typeface="Arial" panose="020B0604020202020204" pitchFamily="34" charset="0"/>
                <a:ea typeface="Calibri" panose="020F0502020204030204" pitchFamily="34" charset="0"/>
                <a:cs typeface="Arial" panose="020B0604020202020204" pitchFamily="34" charset="0"/>
              </a:rPr>
              <a:t>tất</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cả</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các</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hoạt</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động</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của</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người</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lao</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latin typeface="Arial" panose="020B0604020202020204" pitchFamily="34" charset="0"/>
                <a:ea typeface="Calibri" panose="020F0502020204030204" pitchFamily="34" charset="0"/>
                <a:cs typeface="Arial" panose="020B0604020202020204" pitchFamily="34" charset="0"/>
              </a:rPr>
              <a:t>động</a:t>
            </a:r>
            <a:r>
              <a:rPr lang="en-SG" sz="1800" dirty="0">
                <a:latin typeface="Arial" panose="020B0604020202020204" pitchFamily="34" charset="0"/>
                <a:ea typeface="Calibri" panose="020F0502020204030204" pitchFamily="34" charset="0"/>
                <a:cs typeface="Arial" panose="020B0604020202020204" pitchFamily="34" charset="0"/>
              </a:rPr>
              <a:t> </a:t>
            </a:r>
            <a:r>
              <a:rPr lang="en-SG" sz="1800" dirty="0" err="1">
                <a:latin typeface="Arial" panose="020B0604020202020204" pitchFamily="34" charset="0"/>
                <a:ea typeface="Calibri" panose="020F0502020204030204" pitchFamily="34" charset="0"/>
                <a:cs typeface="Arial" panose="020B0604020202020204" pitchFamily="34" charset="0"/>
              </a:rPr>
              <a:t>tại</a:t>
            </a:r>
            <a:r>
              <a:rPr lang="en-SG" sz="1800" dirty="0">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nơi</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làm</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việc</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gồm</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thực</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hiện</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công</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việc</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chuyên</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môn</a:t>
            </a:r>
            <a:r>
              <a:rPr lang="en-SG" sz="1800" dirty="0">
                <a:latin typeface="Arial" panose="020B0604020202020204" pitchFamily="34" charset="0"/>
                <a:ea typeface="Calibri" panose="020F0502020204030204" pitchFamily="34" charset="0"/>
                <a:cs typeface="Arial" panose="020B0604020202020204" pitchFamily="34" charset="0"/>
              </a:rPr>
              <a:t>; </a:t>
            </a:r>
            <a:r>
              <a:rPr lang="en-SG" sz="1800" dirty="0" err="1">
                <a:latin typeface="Arial" panose="020B0604020202020204" pitchFamily="34" charset="0"/>
                <a:ea typeface="Calibri" panose="020F0502020204030204" pitchFamily="34" charset="0"/>
                <a:cs typeface="Arial" panose="020B0604020202020204" pitchFamily="34" charset="0"/>
              </a:rPr>
              <a:t>Tham</a:t>
            </a:r>
            <a:r>
              <a:rPr lang="en-SG" sz="1800" dirty="0">
                <a:latin typeface="Arial" panose="020B0604020202020204" pitchFamily="34" charset="0"/>
                <a:ea typeface="Calibri" panose="020F0502020204030204" pitchFamily="34" charset="0"/>
                <a:cs typeface="Arial" panose="020B0604020202020204" pitchFamily="34" charset="0"/>
              </a:rPr>
              <a:t> </a:t>
            </a:r>
            <a:r>
              <a:rPr lang="en-SG" sz="1800" dirty="0" err="1">
                <a:latin typeface="Arial" panose="020B0604020202020204" pitchFamily="34" charset="0"/>
                <a:ea typeface="Calibri" panose="020F0502020204030204" pitchFamily="34" charset="0"/>
                <a:cs typeface="Arial" panose="020B0604020202020204" pitchFamily="34" charset="0"/>
              </a:rPr>
              <a:t>gia</a:t>
            </a:r>
            <a:r>
              <a:rPr lang="en-SG" sz="1800" dirty="0">
                <a:latin typeface="Arial" panose="020B0604020202020204" pitchFamily="34" charset="0"/>
                <a:ea typeface="Calibri" panose="020F0502020204030204" pitchFamily="34" charset="0"/>
                <a:cs typeface="Arial" panose="020B0604020202020204" pitchFamily="34" charset="0"/>
              </a:rPr>
              <a:t> </a:t>
            </a:r>
            <a:r>
              <a:rPr lang="en-SG" sz="1800" dirty="0" err="1">
                <a:latin typeface="Arial" panose="020B0604020202020204" pitchFamily="34" charset="0"/>
                <a:ea typeface="Calibri" panose="020F0502020204030204" pitchFamily="34" charset="0"/>
                <a:cs typeface="Arial" panose="020B0604020202020204" pitchFamily="34" charset="0"/>
              </a:rPr>
              <a:t>q</a:t>
            </a:r>
            <a:r>
              <a:rPr lang="en-SG" sz="1800" dirty="0" err="1">
                <a:effectLst/>
                <a:latin typeface="Arial" panose="020B0604020202020204" pitchFamily="34" charset="0"/>
                <a:ea typeface="Calibri" panose="020F0502020204030204" pitchFamily="34" charset="0"/>
                <a:cs typeface="Arial" panose="020B0604020202020204" pitchFamily="34" charset="0"/>
              </a:rPr>
              <a:t>uản</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lý</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công</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việc</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Giải</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quyết</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những</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latin typeface="Arial" panose="020B0604020202020204" pitchFamily="34" charset="0"/>
                <a:ea typeface="Calibri" panose="020F0502020204030204" pitchFamily="34" charset="0"/>
                <a:cs typeface="Arial" panose="020B0604020202020204" pitchFamily="34" charset="0"/>
              </a:rPr>
              <a:t>vấn</a:t>
            </a:r>
            <a:r>
              <a:rPr lang="en-SG" sz="1800" dirty="0">
                <a:latin typeface="Arial" panose="020B0604020202020204" pitchFamily="34" charset="0"/>
                <a:ea typeface="Calibri" panose="020F0502020204030204" pitchFamily="34" charset="0"/>
                <a:cs typeface="Arial" panose="020B0604020202020204" pitchFamily="34" charset="0"/>
              </a:rPr>
              <a:t> </a:t>
            </a:r>
            <a:r>
              <a:rPr lang="en-SG" sz="1800" dirty="0" err="1">
                <a:latin typeface="Arial" panose="020B0604020202020204" pitchFamily="34" charset="0"/>
                <a:ea typeface="Calibri" panose="020F0502020204030204" pitchFamily="34" charset="0"/>
                <a:cs typeface="Arial" panose="020B0604020202020204" pitchFamily="34" charset="0"/>
              </a:rPr>
              <a:t>đề</a:t>
            </a:r>
            <a:r>
              <a:rPr lang="en-SG" sz="1800" dirty="0">
                <a:latin typeface="Arial" panose="020B0604020202020204" pitchFamily="34" charset="0"/>
                <a:ea typeface="Calibri" panose="020F0502020204030204" pitchFamily="34" charset="0"/>
                <a:cs typeface="Arial" panose="020B0604020202020204" pitchFamily="34" charset="0"/>
              </a:rPr>
              <a:t> </a:t>
            </a:r>
            <a:r>
              <a:rPr lang="en-SG" sz="1800" dirty="0" err="1">
                <a:latin typeface="Arial" panose="020B0604020202020204" pitchFamily="34" charset="0"/>
                <a:ea typeface="Calibri" panose="020F0502020204030204" pitchFamily="34" charset="0"/>
                <a:cs typeface="Arial" panose="020B0604020202020204" pitchFamily="34" charset="0"/>
              </a:rPr>
              <a:t>bất</a:t>
            </a:r>
            <a:r>
              <a:rPr lang="en-SG" sz="1800" dirty="0">
                <a:latin typeface="Arial" panose="020B0604020202020204" pitchFamily="34" charset="0"/>
                <a:ea typeface="Calibri" panose="020F0502020204030204" pitchFamily="34" charset="0"/>
                <a:cs typeface="Arial" panose="020B0604020202020204" pitchFamily="34" charset="0"/>
              </a:rPr>
              <a:t> </a:t>
            </a:r>
            <a:r>
              <a:rPr lang="en-SG" sz="1800" dirty="0" err="1">
                <a:latin typeface="Arial" panose="020B0604020202020204" pitchFamily="34" charset="0"/>
                <a:ea typeface="Calibri" panose="020F0502020204030204" pitchFamily="34" charset="0"/>
                <a:cs typeface="Arial" panose="020B0604020202020204" pitchFamily="34" charset="0"/>
              </a:rPr>
              <a:t>thường</a:t>
            </a:r>
            <a:r>
              <a:rPr lang="en-SG" sz="1800" dirty="0">
                <a:latin typeface="Arial" panose="020B0604020202020204" pitchFamily="34" charset="0"/>
                <a:ea typeface="Calibri" panose="020F0502020204030204" pitchFamily="34" charset="0"/>
                <a:cs typeface="Arial" panose="020B0604020202020204" pitchFamily="34" charset="0"/>
              </a:rPr>
              <a:t> </a:t>
            </a:r>
            <a:r>
              <a:rPr lang="en-SG" sz="1800" dirty="0" err="1">
                <a:latin typeface="Arial" panose="020B0604020202020204" pitchFamily="34" charset="0"/>
                <a:ea typeface="Calibri" panose="020F0502020204030204" pitchFamily="34" charset="0"/>
                <a:cs typeface="Arial" panose="020B0604020202020204" pitchFamily="34" charset="0"/>
              </a:rPr>
              <a:t>phát</a:t>
            </a:r>
            <a:r>
              <a:rPr lang="en-SG" sz="1800" dirty="0">
                <a:latin typeface="Arial" panose="020B0604020202020204" pitchFamily="34" charset="0"/>
                <a:ea typeface="Calibri" panose="020F0502020204030204" pitchFamily="34" charset="0"/>
                <a:cs typeface="Arial" panose="020B0604020202020204" pitchFamily="34" charset="0"/>
              </a:rPr>
              <a:t> </a:t>
            </a:r>
            <a:r>
              <a:rPr lang="en-SG" sz="1800" dirty="0" err="1">
                <a:latin typeface="Arial" panose="020B0604020202020204" pitchFamily="34" charset="0"/>
                <a:ea typeface="Calibri" panose="020F0502020204030204" pitchFamily="34" charset="0"/>
                <a:cs typeface="Arial" panose="020B0604020202020204" pitchFamily="34" charset="0"/>
              </a:rPr>
              <a:t>sinh</a:t>
            </a:r>
            <a:r>
              <a:rPr lang="en-SG" sz="1800" dirty="0">
                <a:latin typeface="Arial" panose="020B0604020202020204" pitchFamily="34" charset="0"/>
                <a:ea typeface="Calibri" panose="020F0502020204030204" pitchFamily="34" charset="0"/>
                <a:cs typeface="Arial" panose="020B0604020202020204" pitchFamily="34" charset="0"/>
              </a:rPr>
              <a:t>; </a:t>
            </a:r>
            <a:r>
              <a:rPr lang="en-SG" sz="1800" dirty="0" err="1">
                <a:latin typeface="Arial" panose="020B0604020202020204" pitchFamily="34" charset="0"/>
                <a:ea typeface="Calibri" panose="020F0502020204030204" pitchFamily="34" charset="0"/>
                <a:cs typeface="Arial" panose="020B0604020202020204" pitchFamily="34" charset="0"/>
              </a:rPr>
              <a:t>T</a:t>
            </a:r>
            <a:r>
              <a:rPr lang="en-SG" sz="1800" dirty="0" err="1">
                <a:effectLst/>
                <a:latin typeface="Arial" panose="020B0604020202020204" pitchFamily="34" charset="0"/>
                <a:ea typeface="Calibri" panose="020F0502020204030204" pitchFamily="34" charset="0"/>
                <a:cs typeface="Arial" panose="020B0604020202020204" pitchFamily="34" charset="0"/>
              </a:rPr>
              <a:t>hực</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hiện</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các</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trách</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nhiệm</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nơi</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làm</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việc</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một</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cách</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ổn</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định</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trong</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mọi</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lúc</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dirty="0">
                <a:latin typeface="Arial" panose="020B0604020202020204" pitchFamily="34" charset="0"/>
                <a:ea typeface="Calibri" panose="020F0502020204030204" pitchFamily="34" charset="0"/>
                <a:cs typeface="Arial" panose="020B0604020202020204" pitchFamily="34" charset="0"/>
              </a:rPr>
              <a:t>ở </a:t>
            </a:r>
            <a:r>
              <a:rPr lang="en-SG" dirty="0" err="1">
                <a:latin typeface="Arial" panose="020B0604020202020204" pitchFamily="34" charset="0"/>
                <a:ea typeface="Calibri" panose="020F0502020204030204" pitchFamily="34" charset="0"/>
                <a:cs typeface="Arial" panose="020B0604020202020204" pitchFamily="34" charset="0"/>
              </a:rPr>
              <a:t>mọi</a:t>
            </a:r>
            <a:r>
              <a:rPr lang="en-SG" dirty="0">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tình</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huống</a:t>
            </a:r>
            <a:r>
              <a:rPr lang="en-SG" sz="1800" dirty="0">
                <a:effectLst/>
                <a:latin typeface="Arial" panose="020B0604020202020204" pitchFamily="34" charset="0"/>
                <a:ea typeface="Calibri" panose="020F0502020204030204" pitchFamily="34" charset="0"/>
                <a:cs typeface="Arial" panose="020B0604020202020204" pitchFamily="34" charset="0"/>
              </a:rPr>
              <a:t>.</a:t>
            </a:r>
            <a:endParaRPr lang="en-US" dirty="0"/>
          </a:p>
        </p:txBody>
      </p:sp>
      <p:sp>
        <p:nvSpPr>
          <p:cNvPr id="7" name="Footer Placeholder 6">
            <a:extLst>
              <a:ext uri="{FF2B5EF4-FFF2-40B4-BE49-F238E27FC236}">
                <a16:creationId xmlns:a16="http://schemas.microsoft.com/office/drawing/2014/main" id="{5E8AF10F-7FBA-37B6-8472-19184DF01996}"/>
              </a:ext>
            </a:extLst>
          </p:cNvPr>
          <p:cNvSpPr>
            <a:spLocks noGrp="1"/>
          </p:cNvSpPr>
          <p:nvPr>
            <p:ph type="ftr" sz="quarter" idx="11"/>
          </p:nvPr>
        </p:nvSpPr>
        <p:spPr/>
        <p:txBody>
          <a:bodyPr/>
          <a:lstStyle/>
          <a:p>
            <a:r>
              <a:rPr lang="en-US" dirty="0"/>
              <a:t>LU01-Những </a:t>
            </a:r>
            <a:r>
              <a:rPr lang="en-US" dirty="0" err="1"/>
              <a:t>vấn</a:t>
            </a:r>
            <a:r>
              <a:rPr lang="en-US" dirty="0"/>
              <a:t> </a:t>
            </a:r>
            <a:r>
              <a:rPr lang="en-US" dirty="0" err="1"/>
              <a:t>đề</a:t>
            </a:r>
            <a:r>
              <a:rPr lang="en-US" dirty="0"/>
              <a:t> </a:t>
            </a:r>
            <a:r>
              <a:rPr lang="en-US" dirty="0" err="1"/>
              <a:t>chung</a:t>
            </a:r>
            <a:r>
              <a:rPr lang="en-US" dirty="0"/>
              <a:t> </a:t>
            </a:r>
            <a:r>
              <a:rPr lang="en-US" dirty="0" err="1"/>
              <a:t>của</a:t>
            </a:r>
            <a:r>
              <a:rPr lang="en-US" dirty="0"/>
              <a:t> </a:t>
            </a:r>
            <a:r>
              <a:rPr lang="en-US" dirty="0" err="1"/>
              <a:t>giáo</a:t>
            </a:r>
            <a:r>
              <a:rPr lang="en-US" dirty="0"/>
              <a:t> </a:t>
            </a:r>
            <a:r>
              <a:rPr lang="en-US" dirty="0" err="1"/>
              <a:t>dục</a:t>
            </a:r>
            <a:r>
              <a:rPr lang="en-US" dirty="0"/>
              <a:t> </a:t>
            </a:r>
            <a:r>
              <a:rPr lang="en-US" dirty="0" err="1"/>
              <a:t>nghề</a:t>
            </a:r>
            <a:r>
              <a:rPr lang="en-US" dirty="0"/>
              <a:t> </a:t>
            </a:r>
            <a:r>
              <a:rPr lang="en-US" dirty="0" err="1"/>
              <a:t>nghiệp</a:t>
            </a:r>
            <a:endParaRPr lang="en-US" dirty="0"/>
          </a:p>
        </p:txBody>
      </p:sp>
      <p:sp>
        <p:nvSpPr>
          <p:cNvPr id="8" name="Slide Number Placeholder 7">
            <a:extLst>
              <a:ext uri="{FF2B5EF4-FFF2-40B4-BE49-F238E27FC236}">
                <a16:creationId xmlns:a16="http://schemas.microsoft.com/office/drawing/2014/main" id="{77052E66-F268-34ED-07E0-D83D06AE17F2}"/>
              </a:ext>
            </a:extLst>
          </p:cNvPr>
          <p:cNvSpPr>
            <a:spLocks noGrp="1"/>
          </p:cNvSpPr>
          <p:nvPr>
            <p:ph type="sldNum" sz="quarter" idx="12"/>
          </p:nvPr>
        </p:nvSpPr>
        <p:spPr/>
        <p:txBody>
          <a:bodyPr/>
          <a:lstStyle/>
          <a:p>
            <a:fld id="{D57F1E4F-1CFF-5643-939E-217C01CDF565}" type="slidenum">
              <a:rPr lang="en-US" smtClean="0"/>
              <a:pPr/>
              <a:t>23</a:t>
            </a:fld>
            <a:endParaRPr lang="en-US" dirty="0"/>
          </a:p>
        </p:txBody>
      </p:sp>
      <p:pic>
        <p:nvPicPr>
          <p:cNvPr id="6" name="Content Placeholder 5">
            <a:extLst>
              <a:ext uri="{FF2B5EF4-FFF2-40B4-BE49-F238E27FC236}">
                <a16:creationId xmlns:a16="http://schemas.microsoft.com/office/drawing/2014/main" id="{673FE211-57B6-9F42-4115-C25AD0599901}"/>
              </a:ext>
            </a:extLst>
          </p:cNvPr>
          <p:cNvPicPr>
            <a:picLocks noGrp="1" noChangeAspect="1"/>
          </p:cNvPicPr>
          <p:nvPr>
            <p:ph sz="quarter" idx="4"/>
          </p:nvPr>
        </p:nvPicPr>
        <p:blipFill>
          <a:blip r:embed="rId2"/>
          <a:stretch>
            <a:fillRect/>
          </a:stretch>
        </p:blipFill>
        <p:spPr>
          <a:xfrm>
            <a:off x="5219478" y="1763924"/>
            <a:ext cx="6587616" cy="3927967"/>
          </a:xfrm>
          <a:prstGeom prst="rect">
            <a:avLst/>
          </a:prstGeom>
          <a:ln>
            <a:solidFill>
              <a:srgbClr val="00B050"/>
            </a:solidFill>
          </a:ln>
        </p:spPr>
      </p:pic>
    </p:spTree>
    <p:extLst>
      <p:ext uri="{BB962C8B-B14F-4D97-AF65-F5344CB8AC3E}">
        <p14:creationId xmlns:p14="http://schemas.microsoft.com/office/powerpoint/2010/main" val="24617068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0">
            <a:extLst>
              <a:ext uri="{FF2B5EF4-FFF2-40B4-BE49-F238E27FC236}">
                <a16:creationId xmlns:a16="http://schemas.microsoft.com/office/drawing/2014/main" id="{E9747EFD-AAB0-4386-93C2-E5D307731467}"/>
              </a:ext>
            </a:extLst>
          </p:cNvPr>
          <p:cNvSpPr txBox="1">
            <a:spLocks noChangeArrowheads="1"/>
          </p:cNvSpPr>
          <p:nvPr/>
        </p:nvSpPr>
        <p:spPr bwMode="auto">
          <a:xfrm>
            <a:off x="192947" y="441352"/>
            <a:ext cx="1178653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VnTime" panose="020B7200000000000000" pitchFamily="34" charset="0"/>
              </a:defRPr>
            </a:lvl1pPr>
            <a:lvl2pPr marL="742950" indent="-285750" eaLnBrk="0" hangingPunct="0">
              <a:defRPr>
                <a:solidFill>
                  <a:schemeClr val="tx1"/>
                </a:solidFill>
                <a:latin typeface=".VnTime" panose="020B7200000000000000" pitchFamily="34" charset="0"/>
              </a:defRPr>
            </a:lvl2pPr>
            <a:lvl3pPr marL="1143000" indent="-228600" eaLnBrk="0" hangingPunct="0">
              <a:defRPr>
                <a:solidFill>
                  <a:schemeClr val="tx1"/>
                </a:solidFill>
                <a:latin typeface=".VnTime" panose="020B7200000000000000" pitchFamily="34" charset="0"/>
              </a:defRPr>
            </a:lvl3pPr>
            <a:lvl4pPr marL="1600200" indent="-228600" eaLnBrk="0" hangingPunct="0">
              <a:defRPr>
                <a:solidFill>
                  <a:schemeClr val="tx1"/>
                </a:solidFill>
                <a:latin typeface=".VnTime" panose="020B7200000000000000" pitchFamily="34" charset="0"/>
              </a:defRPr>
            </a:lvl4pPr>
            <a:lvl5pPr marL="2057400" indent="-228600" eaLnBrk="0" hangingPunct="0">
              <a:defRPr>
                <a:solidFill>
                  <a:schemeClr val="tx1"/>
                </a:solidFill>
                <a:latin typeface=".VnTime" panose="020B7200000000000000" pitchFamily="34" charset="0"/>
              </a:defRPr>
            </a:lvl5pPr>
            <a:lvl6pPr marL="2514600" indent="-228600" eaLnBrk="0" fontAlgn="base" hangingPunct="0">
              <a:spcBef>
                <a:spcPct val="0"/>
              </a:spcBef>
              <a:spcAft>
                <a:spcPct val="0"/>
              </a:spcAft>
              <a:defRPr>
                <a:solidFill>
                  <a:schemeClr val="tx1"/>
                </a:solidFill>
                <a:latin typeface=".VnTime" panose="020B7200000000000000" pitchFamily="34" charset="0"/>
              </a:defRPr>
            </a:lvl6pPr>
            <a:lvl7pPr marL="2971800" indent="-228600" eaLnBrk="0" fontAlgn="base" hangingPunct="0">
              <a:spcBef>
                <a:spcPct val="0"/>
              </a:spcBef>
              <a:spcAft>
                <a:spcPct val="0"/>
              </a:spcAft>
              <a:defRPr>
                <a:solidFill>
                  <a:schemeClr val="tx1"/>
                </a:solidFill>
                <a:latin typeface=".VnTime" panose="020B7200000000000000" pitchFamily="34" charset="0"/>
              </a:defRPr>
            </a:lvl7pPr>
            <a:lvl8pPr marL="3429000" indent="-228600" eaLnBrk="0" fontAlgn="base" hangingPunct="0">
              <a:spcBef>
                <a:spcPct val="0"/>
              </a:spcBef>
              <a:spcAft>
                <a:spcPct val="0"/>
              </a:spcAft>
              <a:defRPr>
                <a:solidFill>
                  <a:schemeClr val="tx1"/>
                </a:solidFill>
                <a:latin typeface=".VnTime" panose="020B7200000000000000" pitchFamily="34" charset="0"/>
              </a:defRPr>
            </a:lvl8pPr>
            <a:lvl9pPr marL="3886200" indent="-228600" eaLnBrk="0" fontAlgn="base" hangingPunct="0">
              <a:spcBef>
                <a:spcPct val="0"/>
              </a:spcBef>
              <a:spcAft>
                <a:spcPct val="0"/>
              </a:spcAft>
              <a:defRPr>
                <a:solidFill>
                  <a:schemeClr val="tx1"/>
                </a:solidFill>
                <a:latin typeface=".VnTime" panose="020B7200000000000000" pitchFamily="34" charset="0"/>
              </a:defRPr>
            </a:lvl9pPr>
          </a:lstStyle>
          <a:p>
            <a:pPr algn="ctr" eaLnBrk="1" hangingPunct="1">
              <a:spcBef>
                <a:spcPct val="50000"/>
              </a:spcBef>
            </a:pPr>
            <a:r>
              <a:rPr lang="de-DE" altLang="en-US" sz="2800" b="1" dirty="0">
                <a:solidFill>
                  <a:srgbClr val="0070C0"/>
                </a:solidFill>
                <a:latin typeface="Arial" panose="020B0604020202020204" pitchFamily="34" charset="0"/>
              </a:rPr>
              <a:t>Đặc điểm của năng lực thực hiện </a:t>
            </a:r>
          </a:p>
        </p:txBody>
      </p:sp>
      <p:graphicFrame>
        <p:nvGraphicFramePr>
          <p:cNvPr id="5" name="Diagram 4">
            <a:extLst>
              <a:ext uri="{FF2B5EF4-FFF2-40B4-BE49-F238E27FC236}">
                <a16:creationId xmlns:a16="http://schemas.microsoft.com/office/drawing/2014/main" id="{2827BD35-41CC-43D5-B6FA-9334500DD29C}"/>
              </a:ext>
            </a:extLst>
          </p:cNvPr>
          <p:cNvGraphicFramePr/>
          <p:nvPr>
            <p:extLst>
              <p:ext uri="{D42A27DB-BD31-4B8C-83A1-F6EECF244321}">
                <p14:modId xmlns:p14="http://schemas.microsoft.com/office/powerpoint/2010/main" val="2326491741"/>
              </p:ext>
            </p:extLst>
          </p:nvPr>
        </p:nvGraphicFramePr>
        <p:xfrm>
          <a:off x="2022213" y="124817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48204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7E149BD-1336-4885-B042-BB6993C06ECE}"/>
              </a:ext>
            </a:extLst>
          </p:cNvPr>
          <p:cNvSpPr txBox="1"/>
          <p:nvPr/>
        </p:nvSpPr>
        <p:spPr>
          <a:xfrm>
            <a:off x="2012408" y="787782"/>
            <a:ext cx="8343751" cy="4409412"/>
          </a:xfrm>
          <a:prstGeom prst="rect">
            <a:avLst/>
          </a:prstGeom>
          <a:noFill/>
        </p:spPr>
        <p:txBody>
          <a:bodyPr wrap="square">
            <a:spAutoFit/>
          </a:bodyPr>
          <a:lstStyle/>
          <a:p>
            <a:pPr marL="0" marR="0">
              <a:lnSpc>
                <a:spcPct val="115000"/>
              </a:lnSpc>
              <a:spcBef>
                <a:spcPts val="0"/>
              </a:spcBef>
              <a:spcAft>
                <a:spcPts val="1000"/>
              </a:spcAft>
            </a:pP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Đặc</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điểm</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của</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đào</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tạo</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theo</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năng</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lực</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thực</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hiện</a:t>
            </a:r>
            <a:endPar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Mục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tiêu</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của</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đào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là</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năng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lực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thực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hiện</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nhằm</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đáp</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ứng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nhu</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cầu</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về</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nhân</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lực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quốc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gia</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địa</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phương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hoặc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của</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doanh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nghiệp</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p>
          <a:p>
            <a:pPr marL="342900" indent="-342900">
              <a:buFontTx/>
              <a:buChar char="-"/>
            </a:pPr>
            <a:endParaRPr lang="en-US" sz="2000" dirty="0">
              <a:solidFill>
                <a:srgbClr val="000000"/>
              </a:solidFill>
              <a:latin typeface="Arial" panose="020B0604020202020204" pitchFamily="34" charset="0"/>
              <a:ea typeface="Calibri" panose="020F0502020204030204" pitchFamily="34" charset="0"/>
              <a:cs typeface="Arial" panose="020B0604020202020204" pitchFamily="34" charset="0"/>
            </a:endParaRPr>
          </a:p>
          <a:p>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Các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yếu</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tố</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của</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quá</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trình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đào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hướng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theo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quá</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trình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hoạt</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động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nghề</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mô</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hình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hoạt</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động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nghề</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đầy</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đủ</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tình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huống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nghề</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nghiệp</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điển</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hình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p>
          <a:p>
            <a:endParaRPr lang="en-US" sz="2000" dirty="0">
              <a:solidFill>
                <a:srgbClr val="000000"/>
              </a:solidFill>
              <a:latin typeface="Arial" panose="020B0604020202020204" pitchFamily="34" charset="0"/>
              <a:ea typeface="Calibri" panose="020F0502020204030204" pitchFamily="34" charset="0"/>
              <a:cs typeface="Arial" panose="020B0604020202020204" pitchFamily="34" charset="0"/>
            </a:endParaRPr>
          </a:p>
          <a:p>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Người</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học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thông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qua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việc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thực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hiện</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công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việc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trong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quá</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trình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học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tập</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để</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hình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thành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năng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lực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thực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hiện</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p>
          <a:p>
            <a:endParaRPr lang="en-SG" sz="2000" dirty="0">
              <a:effectLst/>
              <a:latin typeface="Arial" panose="020B0604020202020204" pitchFamily="34" charset="0"/>
              <a:ea typeface="Calibri" panose="020F0502020204030204" pitchFamily="34" charset="0"/>
              <a:cs typeface="Arial" panose="020B0604020202020204" pitchFamily="34" charset="0"/>
            </a:endParaRPr>
          </a:p>
          <a:p>
            <a:r>
              <a:rPr lang="en-SG" sz="2000" dirty="0">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Quá</a:t>
            </a:r>
            <a:r>
              <a:rPr lang="en-SG" sz="2000" dirty="0">
                <a:effectLst/>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trình</a:t>
            </a:r>
            <a:r>
              <a:rPr lang="en-SG" sz="2000" dirty="0">
                <a:effectLst/>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đào</a:t>
            </a:r>
            <a:r>
              <a:rPr lang="en-SG" sz="2000" dirty="0">
                <a:effectLst/>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tạo</a:t>
            </a:r>
            <a:r>
              <a:rPr lang="en-SG" sz="2000" dirty="0">
                <a:effectLst/>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nghề</a:t>
            </a:r>
            <a:r>
              <a:rPr lang="en-SG" sz="2000" dirty="0">
                <a:effectLst/>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cần</a:t>
            </a:r>
            <a:r>
              <a:rPr lang="en-SG" sz="2000" dirty="0">
                <a:effectLst/>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đảm</a:t>
            </a:r>
            <a:r>
              <a:rPr lang="en-SG" sz="2000" dirty="0">
                <a:effectLst/>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bảo</a:t>
            </a:r>
            <a:r>
              <a:rPr lang="en-SG" sz="2000" dirty="0">
                <a:effectLst/>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tính</a:t>
            </a:r>
            <a:r>
              <a:rPr lang="en-SG" sz="2000" dirty="0">
                <a:effectLst/>
                <a:latin typeface="Arial" panose="020B0604020202020204" pitchFamily="34" charset="0"/>
                <a:ea typeface="Calibri" panose="020F0502020204030204" pitchFamily="34" charset="0"/>
                <a:cs typeface="Arial" panose="020B0604020202020204" pitchFamily="34" charset="0"/>
              </a:rPr>
              <a:t> logic </a:t>
            </a:r>
            <a:r>
              <a:rPr lang="en-SG" sz="2000" dirty="0" err="1">
                <a:effectLst/>
                <a:latin typeface="Arial" panose="020B0604020202020204" pitchFamily="34" charset="0"/>
                <a:ea typeface="Calibri" panose="020F0502020204030204" pitchFamily="34" charset="0"/>
                <a:cs typeface="Arial" panose="020B0604020202020204" pitchFamily="34" charset="0"/>
              </a:rPr>
              <a:t>của</a:t>
            </a:r>
            <a:r>
              <a:rPr lang="en-SG" sz="2000" dirty="0">
                <a:effectLst/>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nhận</a:t>
            </a:r>
            <a:r>
              <a:rPr lang="en-SG" sz="2000" dirty="0">
                <a:effectLst/>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thức</a:t>
            </a:r>
            <a:r>
              <a:rPr lang="en-SG" sz="2000" dirty="0">
                <a:effectLst/>
                <a:latin typeface="Arial" panose="020B0604020202020204" pitchFamily="34" charset="0"/>
                <a:ea typeface="Calibri" panose="020F0502020204030204" pitchFamily="34" charset="0"/>
                <a:cs typeface="Arial" panose="020B0604020202020204" pitchFamily="34" charset="0"/>
              </a:rPr>
              <a:t> , logic khoa </a:t>
            </a:r>
            <a:r>
              <a:rPr lang="en-SG" sz="2000" dirty="0" err="1">
                <a:effectLst/>
                <a:latin typeface="Arial" panose="020B0604020202020204" pitchFamily="34" charset="0"/>
                <a:ea typeface="Calibri" panose="020F0502020204030204" pitchFamily="34" charset="0"/>
                <a:cs typeface="Arial" panose="020B0604020202020204" pitchFamily="34" charset="0"/>
              </a:rPr>
              <a:t>học</a:t>
            </a:r>
            <a:r>
              <a:rPr lang="en-SG" sz="2000" dirty="0">
                <a:effectLst/>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và</a:t>
            </a:r>
            <a:r>
              <a:rPr lang="en-SG" sz="2000" dirty="0">
                <a:effectLst/>
                <a:latin typeface="Arial" panose="020B0604020202020204" pitchFamily="34" charset="0"/>
                <a:ea typeface="Calibri" panose="020F0502020204030204" pitchFamily="34" charset="0"/>
                <a:cs typeface="Arial" panose="020B0604020202020204" pitchFamily="34" charset="0"/>
              </a:rPr>
              <a:t> logic </a:t>
            </a:r>
            <a:r>
              <a:rPr lang="en-SG" sz="2000" dirty="0" err="1">
                <a:effectLst/>
                <a:latin typeface="Arial" panose="020B0604020202020204" pitchFamily="34" charset="0"/>
                <a:ea typeface="Calibri" panose="020F0502020204030204" pitchFamily="34" charset="0"/>
                <a:cs typeface="Arial" panose="020B0604020202020204" pitchFamily="34" charset="0"/>
              </a:rPr>
              <a:t>hoạt</a:t>
            </a:r>
            <a:r>
              <a:rPr lang="en-SG" sz="2000" dirty="0">
                <a:effectLst/>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động</a:t>
            </a:r>
            <a:r>
              <a:rPr lang="en-SG" sz="2000" dirty="0">
                <a:effectLst/>
                <a:latin typeface="Arial" panose="020B0604020202020204" pitchFamily="34" charset="0"/>
                <a:ea typeface="Calibri" panose="020F0502020204030204" pitchFamily="34" charset="0"/>
                <a:cs typeface="Arial" panose="020B0604020202020204" pitchFamily="34" charset="0"/>
              </a:rPr>
              <a:t> </a:t>
            </a:r>
            <a:r>
              <a:rPr lang="en-SG" sz="2000" dirty="0" err="1">
                <a:effectLst/>
                <a:latin typeface="Arial" panose="020B0604020202020204" pitchFamily="34" charset="0"/>
                <a:ea typeface="Calibri" panose="020F0502020204030204" pitchFamily="34" charset="0"/>
                <a:cs typeface="Arial" panose="020B0604020202020204" pitchFamily="34" charset="0"/>
              </a:rPr>
              <a:t>nghề</a:t>
            </a:r>
            <a:endParaRPr lang="en-US" sz="2000" dirty="0">
              <a:latin typeface="Arial" panose="020B0604020202020204" pitchFamily="34" charset="0"/>
              <a:cs typeface="Arial" panose="020B0604020202020204" pitchFamily="34" charset="0"/>
            </a:endParaRPr>
          </a:p>
        </p:txBody>
      </p:sp>
      <p:sp>
        <p:nvSpPr>
          <p:cNvPr id="2" name="Slide Number Placeholder 1">
            <a:extLst>
              <a:ext uri="{FF2B5EF4-FFF2-40B4-BE49-F238E27FC236}">
                <a16:creationId xmlns:a16="http://schemas.microsoft.com/office/drawing/2014/main" id="{1C4C833C-0620-4BA5-860E-B6C30BC5767C}"/>
              </a:ext>
            </a:extLst>
          </p:cNvPr>
          <p:cNvSpPr>
            <a:spLocks noGrp="1"/>
          </p:cNvSpPr>
          <p:nvPr>
            <p:ph type="sldNum" sz="quarter" idx="12"/>
          </p:nvPr>
        </p:nvSpPr>
        <p:spPr/>
        <p:txBody>
          <a:bodyPr/>
          <a:lstStyle/>
          <a:p>
            <a:fld id="{D57F1E4F-1CFF-5643-939E-217C01CDF565}" type="slidenum">
              <a:rPr lang="en-US" smtClean="0"/>
              <a:pPr/>
              <a:t>25</a:t>
            </a:fld>
            <a:endParaRPr lang="en-US" dirty="0"/>
          </a:p>
        </p:txBody>
      </p:sp>
      <p:sp>
        <p:nvSpPr>
          <p:cNvPr id="5" name="Footer Placeholder 4">
            <a:extLst>
              <a:ext uri="{FF2B5EF4-FFF2-40B4-BE49-F238E27FC236}">
                <a16:creationId xmlns:a16="http://schemas.microsoft.com/office/drawing/2014/main" id="{6A113962-C350-4696-9C63-EF6CAEB377F7}"/>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20452277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479F1-E538-448E-BD5F-2481F3F742C7}"/>
              </a:ext>
            </a:extLst>
          </p:cNvPr>
          <p:cNvSpPr>
            <a:spLocks noGrp="1"/>
          </p:cNvSpPr>
          <p:nvPr>
            <p:ph type="ctrTitle"/>
          </p:nvPr>
        </p:nvSpPr>
        <p:spPr>
          <a:xfrm>
            <a:off x="1979646" y="1159853"/>
            <a:ext cx="8572800" cy="2586358"/>
          </a:xfrm>
        </p:spPr>
        <p:txBody>
          <a:bodyPr>
            <a:normAutofit fontScale="90000"/>
          </a:bodyPr>
          <a:lstStyle/>
          <a:p>
            <a:pPr>
              <a:lnSpc>
                <a:spcPct val="150000"/>
              </a:lnSpc>
            </a:pP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Đào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tạo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tại</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chỗ</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làm</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việc</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Đào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tạo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tại</a:t>
            </a:r>
            <a:r>
              <a:rPr lang="en-US" sz="2200" dirty="0">
                <a:latin typeface="Arial" panose="020B0604020202020204" pitchFamily="34" charset="0"/>
                <a:cs typeface="Arial" panose="020B0604020202020204" pitchFamily="34" charset="0"/>
              </a:rPr>
              <a:t> tr</a:t>
            </a:r>
            <a:r>
              <a:rPr lang="vi-VN" sz="2200" dirty="0">
                <a:latin typeface="Arial" panose="020B0604020202020204" pitchFamily="34" charset="0"/>
                <a:cs typeface="Arial" panose="020B0604020202020204" pitchFamily="34" charset="0"/>
              </a:rPr>
              <a:t>ư</a:t>
            </a:r>
            <a:r>
              <a:rPr lang="en-US" sz="2200" dirty="0" err="1">
                <a:latin typeface="Arial" panose="020B0604020202020204" pitchFamily="34" charset="0"/>
                <a:cs typeface="Arial" panose="020B0604020202020204" pitchFamily="34" charset="0"/>
              </a:rPr>
              <a:t>ờng</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Đào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tạo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kết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hợp</a:t>
            </a:r>
            <a:r>
              <a:rPr lang="en-US" sz="2200" dirty="0">
                <a:latin typeface="Arial" panose="020B0604020202020204" pitchFamily="34" charset="0"/>
                <a:cs typeface="Arial" panose="020B0604020202020204" pitchFamily="34" charset="0"/>
              </a:rPr>
              <a:t>: </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	+ </a:t>
            </a:r>
            <a:r>
              <a:rPr lang="en-US" sz="2200" dirty="0" err="1">
                <a:latin typeface="Arial" panose="020B0604020202020204" pitchFamily="34" charset="0"/>
                <a:cs typeface="Arial" panose="020B0604020202020204" pitchFamily="34" charset="0"/>
              </a:rPr>
              <a:t>Nhà</a:t>
            </a:r>
            <a:r>
              <a:rPr lang="en-US" sz="2200" dirty="0">
                <a:latin typeface="Arial" panose="020B0604020202020204" pitchFamily="34" charset="0"/>
                <a:cs typeface="Arial" panose="020B0604020202020204" pitchFamily="34" charset="0"/>
              </a:rPr>
              <a:t> tr</a:t>
            </a:r>
            <a:r>
              <a:rPr lang="vi-VN" sz="2200" dirty="0">
                <a:latin typeface="Arial" panose="020B0604020202020204" pitchFamily="34" charset="0"/>
                <a:cs typeface="Arial" panose="020B0604020202020204" pitchFamily="34" charset="0"/>
              </a:rPr>
              <a:t>ư</a:t>
            </a:r>
            <a:r>
              <a:rPr lang="en-US" sz="2200" dirty="0" err="1">
                <a:latin typeface="Arial" panose="020B0604020202020204" pitchFamily="34" charset="0"/>
                <a:cs typeface="Arial" panose="020B0604020202020204" pitchFamily="34" charset="0"/>
              </a:rPr>
              <a:t>ờng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với</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doanh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nghiệp</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      	+ </a:t>
            </a:r>
            <a:r>
              <a:rPr lang="en-US" sz="2200" dirty="0" err="1">
                <a:latin typeface="Arial" panose="020B0604020202020204" pitchFamily="34" charset="0"/>
                <a:cs typeface="Arial" panose="020B0604020202020204" pitchFamily="34" charset="0"/>
              </a:rPr>
              <a:t>Doanh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nghiệp</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với</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nhà</a:t>
            </a:r>
            <a:r>
              <a:rPr lang="en-US" sz="2200" dirty="0">
                <a:latin typeface="Arial" panose="020B0604020202020204" pitchFamily="34" charset="0"/>
                <a:cs typeface="Arial" panose="020B0604020202020204" pitchFamily="34" charset="0"/>
              </a:rPr>
              <a:t> tr</a:t>
            </a:r>
            <a:r>
              <a:rPr lang="vi-VN" sz="2200" dirty="0">
                <a:latin typeface="Arial" panose="020B0604020202020204" pitchFamily="34" charset="0"/>
                <a:cs typeface="Arial" panose="020B0604020202020204" pitchFamily="34" charset="0"/>
              </a:rPr>
              <a:t>ư</a:t>
            </a:r>
            <a:r>
              <a:rPr lang="en-US" sz="2200" dirty="0" err="1">
                <a:latin typeface="Arial" panose="020B0604020202020204" pitchFamily="34" charset="0"/>
                <a:cs typeface="Arial" panose="020B0604020202020204" pitchFamily="34" charset="0"/>
              </a:rPr>
              <a:t>ờng</a:t>
            </a:r>
            <a:br>
              <a:rPr lang="en-US" sz="2200" dirty="0">
                <a:latin typeface="Arial" panose="020B0604020202020204" pitchFamily="34" charset="0"/>
                <a:cs typeface="Arial" panose="020B0604020202020204" pitchFamily="34" charset="0"/>
              </a:rPr>
            </a:br>
            <a:endParaRPr lang="en-US" sz="1800" i="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2CCEA1E9-2B4A-4F18-9FE0-807E10DDAB08}"/>
              </a:ext>
            </a:extLst>
          </p:cNvPr>
          <p:cNvSpPr txBox="1"/>
          <p:nvPr/>
        </p:nvSpPr>
        <p:spPr>
          <a:xfrm>
            <a:off x="1866617" y="429803"/>
            <a:ext cx="4916731" cy="523220"/>
          </a:xfrm>
          <a:prstGeom prst="rect">
            <a:avLst/>
          </a:prstGeom>
          <a:noFill/>
        </p:spPr>
        <p:txBody>
          <a:bodyPr wrap="none" rtlCol="0">
            <a:spAutoFit/>
          </a:bodyPr>
          <a:lstStyle/>
          <a:p>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Mô</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hình</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đào</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tạo</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của</a:t>
            </a:r>
            <a:r>
              <a:rPr lang="en-US" sz="2800" b="1" dirty="0">
                <a:solidFill>
                  <a:srgbClr val="0070C0"/>
                </a:solidFill>
                <a:latin typeface="Arial" panose="020B0604020202020204" pitchFamily="34" charset="0"/>
                <a:cs typeface="Arial" panose="020B0604020202020204" pitchFamily="34" charset="0"/>
              </a:rPr>
              <a:t> GDNN</a:t>
            </a:r>
          </a:p>
        </p:txBody>
      </p:sp>
      <p:sp>
        <p:nvSpPr>
          <p:cNvPr id="6" name="Slide Number Placeholder 5">
            <a:extLst>
              <a:ext uri="{FF2B5EF4-FFF2-40B4-BE49-F238E27FC236}">
                <a16:creationId xmlns:a16="http://schemas.microsoft.com/office/drawing/2014/main" id="{9DCE39FF-FFC4-4726-81B7-7E3859EA399C}"/>
              </a:ext>
            </a:extLst>
          </p:cNvPr>
          <p:cNvSpPr>
            <a:spLocks noGrp="1"/>
          </p:cNvSpPr>
          <p:nvPr>
            <p:ph type="sldNum" sz="quarter" idx="12"/>
          </p:nvPr>
        </p:nvSpPr>
        <p:spPr/>
        <p:txBody>
          <a:bodyPr/>
          <a:lstStyle/>
          <a:p>
            <a:fld id="{D57F1E4F-1CFF-5643-939E-217C01CDF565}" type="slidenum">
              <a:rPr lang="en-US" smtClean="0"/>
              <a:pPr/>
              <a:t>26</a:t>
            </a:fld>
            <a:endParaRPr lang="en-US" dirty="0"/>
          </a:p>
        </p:txBody>
      </p:sp>
      <p:sp>
        <p:nvSpPr>
          <p:cNvPr id="4" name="Footer Placeholder 3">
            <a:extLst>
              <a:ext uri="{FF2B5EF4-FFF2-40B4-BE49-F238E27FC236}">
                <a16:creationId xmlns:a16="http://schemas.microsoft.com/office/drawing/2014/main" id="{CAE29142-F01F-462C-BDB2-DD9A748A4828}"/>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7" name="TextBox 6">
            <a:extLst>
              <a:ext uri="{FF2B5EF4-FFF2-40B4-BE49-F238E27FC236}">
                <a16:creationId xmlns:a16="http://schemas.microsoft.com/office/drawing/2014/main" id="{D0FD2561-5FE6-FC27-0E71-3DF19E2AC8BD}"/>
              </a:ext>
            </a:extLst>
          </p:cNvPr>
          <p:cNvSpPr txBox="1"/>
          <p:nvPr/>
        </p:nvSpPr>
        <p:spPr>
          <a:xfrm>
            <a:off x="1979646" y="3746210"/>
            <a:ext cx="5751896" cy="523220"/>
          </a:xfrm>
          <a:prstGeom prst="rect">
            <a:avLst/>
          </a:prstGeom>
          <a:noFill/>
        </p:spPr>
        <p:txBody>
          <a:bodyPr wrap="none" rtlCol="0">
            <a:spAutoFit/>
          </a:bodyPr>
          <a:lstStyle/>
          <a:p>
            <a:r>
              <a:rPr lang="en-US" sz="2800" b="1" dirty="0">
                <a:solidFill>
                  <a:srgbClr val="0070C0"/>
                </a:solidFill>
                <a:latin typeface="Arial" panose="020B0604020202020204" pitchFamily="34" charset="0"/>
                <a:cs typeface="Arial" panose="020B0604020202020204" pitchFamily="34" charset="0"/>
              </a:rPr>
              <a:t>Ph</a:t>
            </a:r>
            <a:r>
              <a:rPr lang="vi-VN" sz="2800" b="1" dirty="0">
                <a:solidFill>
                  <a:srgbClr val="0070C0"/>
                </a:solidFill>
                <a:latin typeface="Arial" panose="020B0604020202020204" pitchFamily="34" charset="0"/>
                <a:cs typeface="Arial" panose="020B0604020202020204" pitchFamily="34" charset="0"/>
              </a:rPr>
              <a:t>ư</a:t>
            </a:r>
            <a:r>
              <a:rPr lang="en-US" sz="2800" b="1" dirty="0" err="1">
                <a:solidFill>
                  <a:srgbClr val="0070C0"/>
                </a:solidFill>
                <a:latin typeface="Arial" panose="020B0604020202020204" pitchFamily="34" charset="0"/>
                <a:cs typeface="Arial" panose="020B0604020202020204" pitchFamily="34" charset="0"/>
              </a:rPr>
              <a:t>ơng</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thức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đào</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tạo</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của</a:t>
            </a:r>
            <a:r>
              <a:rPr lang="en-US" sz="2800" b="1" dirty="0">
                <a:solidFill>
                  <a:srgbClr val="0070C0"/>
                </a:solidFill>
                <a:latin typeface="Arial" panose="020B0604020202020204" pitchFamily="34" charset="0"/>
                <a:cs typeface="Arial" panose="020B0604020202020204" pitchFamily="34" charset="0"/>
              </a:rPr>
              <a:t> GDNN</a:t>
            </a:r>
          </a:p>
        </p:txBody>
      </p:sp>
      <p:sp>
        <p:nvSpPr>
          <p:cNvPr id="8" name="TextBox 7">
            <a:extLst>
              <a:ext uri="{FF2B5EF4-FFF2-40B4-BE49-F238E27FC236}">
                <a16:creationId xmlns:a16="http://schemas.microsoft.com/office/drawing/2014/main" id="{2102B279-13FF-7580-48B5-3668CE6D2523}"/>
              </a:ext>
            </a:extLst>
          </p:cNvPr>
          <p:cNvSpPr txBox="1"/>
          <p:nvPr/>
        </p:nvSpPr>
        <p:spPr>
          <a:xfrm>
            <a:off x="1979646" y="4476259"/>
            <a:ext cx="9557425" cy="1938992"/>
          </a:xfrm>
          <a:prstGeom prst="rect">
            <a:avLst/>
          </a:prstGeom>
          <a:noFill/>
        </p:spPr>
        <p:txBody>
          <a:bodyPr wrap="square" rtlCol="0">
            <a:spAutoFit/>
          </a:bodyPr>
          <a:lstStyle/>
          <a:p>
            <a:pPr marL="342900" indent="-342900">
              <a:buFont typeface="Wingdings" panose="05000000000000000000" pitchFamily="2" charset="2"/>
              <a:buChar char="§"/>
            </a:pPr>
            <a:r>
              <a:rPr lang="en-US" sz="2000" dirty="0" err="1">
                <a:latin typeface="Arial" panose="020B0604020202020204" pitchFamily="34" charset="0"/>
                <a:cs typeface="Arial" panose="020B0604020202020204" pitchFamily="34" charset="0"/>
              </a:rPr>
              <a:t>Đào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tạo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theo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niên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chế</a:t>
            </a:r>
            <a:r>
              <a:rPr lang="en-US" sz="2000" dirty="0">
                <a:latin typeface="Arial" panose="020B0604020202020204" pitchFamily="34" charset="0"/>
                <a:cs typeface="Arial" panose="020B0604020202020204" pitchFamily="34" charset="0"/>
              </a:rPr>
              <a:t>: Ch</a:t>
            </a:r>
            <a:r>
              <a:rPr lang="vi-VN" sz="2000" dirty="0">
                <a:latin typeface="Arial" panose="020B0604020202020204" pitchFamily="34" charset="0"/>
                <a:cs typeface="Arial" panose="020B0604020202020204" pitchFamily="34" charset="0"/>
              </a:rPr>
              <a:t>ư</a:t>
            </a:r>
            <a:r>
              <a:rPr lang="en-US" sz="2000" dirty="0" err="1">
                <a:latin typeface="Arial" panose="020B0604020202020204" pitchFamily="34" charset="0"/>
                <a:cs typeface="Arial" panose="020B0604020202020204" pitchFamily="34" charset="0"/>
              </a:rPr>
              <a:t>ơng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trình</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đào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tạo</a:t>
            </a:r>
            <a:r>
              <a:rPr lang="en-US" sz="2000" dirty="0">
                <a:latin typeface="Arial" panose="020B0604020202020204" pitchFamily="34" charset="0"/>
                <a:cs typeface="Arial" panose="020B0604020202020204" pitchFamily="34" charset="0"/>
              </a:rPr>
              <a:t> đ</a:t>
            </a:r>
            <a:r>
              <a:rPr lang="vi-VN" sz="2000" dirty="0">
                <a:latin typeface="Arial" panose="020B0604020202020204" pitchFamily="34" charset="0"/>
                <a:cs typeface="Arial" panose="020B0604020202020204" pitchFamily="34" charset="0"/>
              </a:rPr>
              <a:t>ư</a:t>
            </a:r>
            <a:r>
              <a:rPr lang="en-US" sz="2000" dirty="0" err="1">
                <a:latin typeface="Arial" panose="020B0604020202020204" pitchFamily="34" charset="0"/>
                <a:cs typeface="Arial" panose="020B0604020202020204" pitchFamily="34" charset="0"/>
              </a:rPr>
              <a:t>ợc</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thiết</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kế</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và</a:t>
            </a:r>
            <a:r>
              <a:rPr lang="en-US" sz="2000" dirty="0">
                <a:latin typeface="Arial" panose="020B0604020202020204" pitchFamily="34" charset="0"/>
                <a:cs typeface="Arial" panose="020B0604020202020204" pitchFamily="34" charset="0"/>
              </a:rPr>
              <a:t> thực </a:t>
            </a:r>
            <a:r>
              <a:rPr lang="en-US" sz="2000" dirty="0" err="1">
                <a:latin typeface="Arial" panose="020B0604020202020204" pitchFamily="34" charset="0"/>
                <a:cs typeface="Arial" panose="020B0604020202020204" pitchFamily="34" charset="0"/>
              </a:rPr>
              <a:t>hiện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theo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năm</a:t>
            </a:r>
            <a:r>
              <a:rPr lang="en-US" sz="2000" dirty="0">
                <a:latin typeface="Arial" panose="020B0604020202020204" pitchFamily="34" charset="0"/>
                <a:cs typeface="Arial" panose="020B0604020202020204" pitchFamily="34" charset="0"/>
              </a:rPr>
              <a:t> học </a:t>
            </a:r>
          </a:p>
          <a:p>
            <a:pPr marL="342900" indent="-342900">
              <a:buFont typeface="Wingdings" panose="05000000000000000000" pitchFamily="2" charset="2"/>
              <a:buChar char="§"/>
            </a:pPr>
            <a:r>
              <a:rPr lang="en-US" sz="2000" dirty="0" err="1">
                <a:latin typeface="Arial" panose="020B0604020202020204" pitchFamily="34" charset="0"/>
                <a:cs typeface="Arial" panose="020B0604020202020204" pitchFamily="34" charset="0"/>
              </a:rPr>
              <a:t>Đào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tạo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theo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mô</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đun</a:t>
            </a:r>
            <a:r>
              <a:rPr lang="en-US" sz="2000" dirty="0">
                <a:latin typeface="Arial" panose="020B0604020202020204" pitchFamily="34" charset="0"/>
                <a:cs typeface="Arial" panose="020B0604020202020204" pitchFamily="34" charset="0"/>
              </a:rPr>
              <a:t>: Ch</a:t>
            </a:r>
            <a:r>
              <a:rPr lang="vi-VN" sz="2000" dirty="0">
                <a:latin typeface="Arial" panose="020B0604020202020204" pitchFamily="34" charset="0"/>
                <a:cs typeface="Arial" panose="020B0604020202020204" pitchFamily="34" charset="0"/>
              </a:rPr>
              <a:t>ư</a:t>
            </a:r>
            <a:r>
              <a:rPr lang="en-US" sz="2000" dirty="0" err="1">
                <a:latin typeface="Arial" panose="020B0604020202020204" pitchFamily="34" charset="0"/>
                <a:cs typeface="Arial" panose="020B0604020202020204" pitchFamily="34" charset="0"/>
              </a:rPr>
              <a:t>ơng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trình</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đào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tạo</a:t>
            </a:r>
            <a:r>
              <a:rPr lang="en-US" sz="2000" dirty="0">
                <a:latin typeface="Arial" panose="020B0604020202020204" pitchFamily="34" charset="0"/>
                <a:cs typeface="Arial" panose="020B0604020202020204" pitchFamily="34" charset="0"/>
              </a:rPr>
              <a:t> đ</a:t>
            </a:r>
            <a:r>
              <a:rPr lang="vi-VN" sz="2000" dirty="0">
                <a:latin typeface="Arial" panose="020B0604020202020204" pitchFamily="34" charset="0"/>
                <a:cs typeface="Arial" panose="020B0604020202020204" pitchFamily="34" charset="0"/>
              </a:rPr>
              <a:t>ư</a:t>
            </a:r>
            <a:r>
              <a:rPr lang="en-US" sz="2000" dirty="0" err="1">
                <a:latin typeface="Arial" panose="020B0604020202020204" pitchFamily="34" charset="0"/>
                <a:cs typeface="Arial" panose="020B0604020202020204" pitchFamily="34" charset="0"/>
              </a:rPr>
              <a:t>ợc</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thiết</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kế</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và</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thực</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hiện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theo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mô</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đun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năng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lực</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thực</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hiện</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     </a:t>
            </a:r>
            <a:br>
              <a:rPr lang="en-US" sz="2000" dirty="0">
                <a:latin typeface="Arial" panose="020B0604020202020204" pitchFamily="34" charset="0"/>
                <a:cs typeface="Arial" panose="020B0604020202020204" pitchFamily="34" charset="0"/>
              </a:rPr>
            </a:br>
            <a:endParaRPr lang="en-US" sz="2000" dirty="0"/>
          </a:p>
        </p:txBody>
      </p:sp>
    </p:spTree>
    <p:extLst>
      <p:ext uri="{BB962C8B-B14F-4D97-AF65-F5344CB8AC3E}">
        <p14:creationId xmlns:p14="http://schemas.microsoft.com/office/powerpoint/2010/main" val="17713580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CCEA1E9-2B4A-4F18-9FE0-807E10DDAB08}"/>
              </a:ext>
            </a:extLst>
          </p:cNvPr>
          <p:cNvSpPr txBox="1"/>
          <p:nvPr/>
        </p:nvSpPr>
        <p:spPr>
          <a:xfrm>
            <a:off x="3869268" y="550899"/>
            <a:ext cx="4453463" cy="523220"/>
          </a:xfrm>
          <a:prstGeom prst="rect">
            <a:avLst/>
          </a:prstGeom>
          <a:noFill/>
        </p:spPr>
        <p:txBody>
          <a:bodyPr wrap="none" rtlCol="0">
            <a:spAutoFit/>
          </a:bodyPr>
          <a:lstStyle/>
          <a:p>
            <a:r>
              <a:rPr lang="en-US" sz="2800" b="1" dirty="0">
                <a:solidFill>
                  <a:srgbClr val="0070C0"/>
                </a:solidFill>
                <a:latin typeface="Arial" panose="020B0604020202020204" pitchFamily="34" charset="0"/>
                <a:cs typeface="Arial" panose="020B0604020202020204" pitchFamily="34" charset="0"/>
              </a:rPr>
              <a:t>Chu </a:t>
            </a:r>
            <a:r>
              <a:rPr lang="en-US" sz="2800" b="1" dirty="0" err="1">
                <a:solidFill>
                  <a:srgbClr val="0070C0"/>
                </a:solidFill>
                <a:latin typeface="Arial" panose="020B0604020202020204" pitchFamily="34" charset="0"/>
                <a:cs typeface="Arial" panose="020B0604020202020204" pitchFamily="34" charset="0"/>
              </a:rPr>
              <a:t>trình</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đào</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tạo</a:t>
            </a:r>
            <a:r>
              <a:rPr lang="en-US" sz="2800" b="1" dirty="0">
                <a:solidFill>
                  <a:srgbClr val="0070C0"/>
                </a:solidFill>
                <a:latin typeface="Arial" panose="020B0604020202020204" pitchFamily="34" charset="0"/>
                <a:cs typeface="Arial" panose="020B0604020202020204" pitchFamily="34" charset="0"/>
              </a:rPr>
              <a:t> c</a:t>
            </a:r>
            <a:r>
              <a:rPr lang="vi-VN" sz="2800" b="1" dirty="0">
                <a:solidFill>
                  <a:srgbClr val="0070C0"/>
                </a:solidFill>
                <a:latin typeface="Arial" panose="020B0604020202020204" pitchFamily="34" charset="0"/>
                <a:cs typeface="Arial" panose="020B0604020202020204" pitchFamily="34" charset="0"/>
              </a:rPr>
              <a:t>ơ</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bản</a:t>
            </a:r>
            <a:endParaRPr lang="en-US" sz="2800" b="1" dirty="0">
              <a:solidFill>
                <a:srgbClr val="0070C0"/>
              </a:solidFill>
              <a:latin typeface="Arial" panose="020B0604020202020204" pitchFamily="34" charset="0"/>
              <a:cs typeface="Arial" panose="020B0604020202020204" pitchFamily="34" charset="0"/>
            </a:endParaRPr>
          </a:p>
        </p:txBody>
      </p:sp>
      <p:sp>
        <p:nvSpPr>
          <p:cNvPr id="6" name="Slide Number Placeholder 5">
            <a:extLst>
              <a:ext uri="{FF2B5EF4-FFF2-40B4-BE49-F238E27FC236}">
                <a16:creationId xmlns:a16="http://schemas.microsoft.com/office/drawing/2014/main" id="{9DCE39FF-FFC4-4726-81B7-7E3859EA399C}"/>
              </a:ext>
            </a:extLst>
          </p:cNvPr>
          <p:cNvSpPr>
            <a:spLocks noGrp="1"/>
          </p:cNvSpPr>
          <p:nvPr>
            <p:ph type="sldNum" sz="quarter" idx="12"/>
          </p:nvPr>
        </p:nvSpPr>
        <p:spPr/>
        <p:txBody>
          <a:bodyPr/>
          <a:lstStyle/>
          <a:p>
            <a:fld id="{D57F1E4F-1CFF-5643-939E-217C01CDF565}" type="slidenum">
              <a:rPr lang="en-US" smtClean="0">
                <a:latin typeface="Times New Roman" panose="02020603050405020304" pitchFamily="18" charset="0"/>
                <a:cs typeface="Times New Roman" panose="02020603050405020304" pitchFamily="18" charset="0"/>
              </a:rPr>
              <a:pPr/>
              <a:t>27</a:t>
            </a:fld>
            <a:endParaRPr lang="en-US"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EEC23972-2FBD-4097-8C56-A6853FAFECD7}"/>
              </a:ext>
            </a:extLst>
          </p:cNvPr>
          <p:cNvSpPr>
            <a:spLocks noGrp="1"/>
          </p:cNvSpPr>
          <p:nvPr>
            <p:ph type="ftr" sz="quarter" idx="11"/>
          </p:nvPr>
        </p:nvSpPr>
        <p:spPr/>
        <p:txBody>
          <a:bodyPr/>
          <a:lstStyle/>
          <a:p>
            <a:r>
              <a:rPr lang="en-US"/>
              <a:t>LU01-Những vấn đề chung của giáo dục nghề nghiệp</a:t>
            </a:r>
            <a:endParaRPr lang="en-US" dirty="0"/>
          </a:p>
        </p:txBody>
      </p:sp>
      <p:pic>
        <p:nvPicPr>
          <p:cNvPr id="3" name="Picture 2">
            <a:extLst>
              <a:ext uri="{FF2B5EF4-FFF2-40B4-BE49-F238E27FC236}">
                <a16:creationId xmlns:a16="http://schemas.microsoft.com/office/drawing/2014/main" id="{ABB21247-8A71-4ACA-A141-A5CCC500D611}"/>
              </a:ext>
            </a:extLst>
          </p:cNvPr>
          <p:cNvPicPr>
            <a:picLocks noChangeAspect="1"/>
          </p:cNvPicPr>
          <p:nvPr/>
        </p:nvPicPr>
        <p:blipFill>
          <a:blip r:embed="rId2"/>
          <a:stretch>
            <a:fillRect/>
          </a:stretch>
        </p:blipFill>
        <p:spPr>
          <a:xfrm>
            <a:off x="2123982" y="1546709"/>
            <a:ext cx="7694611" cy="4290500"/>
          </a:xfrm>
          <a:prstGeom prst="rect">
            <a:avLst/>
          </a:prstGeom>
        </p:spPr>
      </p:pic>
    </p:spTree>
    <p:extLst>
      <p:ext uri="{BB962C8B-B14F-4D97-AF65-F5344CB8AC3E}">
        <p14:creationId xmlns:p14="http://schemas.microsoft.com/office/powerpoint/2010/main" val="2346629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26FBA-1FBA-49AB-8F6A-811C65BD6463}"/>
              </a:ext>
            </a:extLst>
          </p:cNvPr>
          <p:cNvSpPr>
            <a:spLocks noGrp="1"/>
          </p:cNvSpPr>
          <p:nvPr>
            <p:ph type="title"/>
          </p:nvPr>
        </p:nvSpPr>
        <p:spPr>
          <a:xfrm>
            <a:off x="2122410" y="656523"/>
            <a:ext cx="8086802" cy="627641"/>
          </a:xfrm>
        </p:spPr>
        <p:txBody>
          <a:bodyPr>
            <a:normAutofit/>
          </a:bodyPr>
          <a:lstStyle/>
          <a:p>
            <a:pPr algn="ctr"/>
            <a:r>
              <a:rPr lang="en-US" sz="3200" b="1" dirty="0">
                <a:solidFill>
                  <a:srgbClr val="0070C0"/>
                </a:solidFill>
                <a:latin typeface="Arial" panose="020B0604020202020204" pitchFamily="34" charset="0"/>
                <a:cs typeface="Arial" panose="020B0604020202020204" pitchFamily="34" charset="0"/>
              </a:rPr>
              <a:t>Chu </a:t>
            </a:r>
            <a:r>
              <a:rPr lang="en-US" sz="3200" b="1" dirty="0" err="1">
                <a:solidFill>
                  <a:srgbClr val="0070C0"/>
                </a:solidFill>
                <a:latin typeface="Arial" panose="020B0604020202020204" pitchFamily="34" charset="0"/>
                <a:cs typeface="Arial" panose="020B0604020202020204" pitchFamily="34" charset="0"/>
              </a:rPr>
              <a:t>trình</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đào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tạo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trong</a:t>
            </a:r>
            <a:r>
              <a:rPr lang="en-US" sz="3200" b="1" dirty="0">
                <a:solidFill>
                  <a:srgbClr val="0070C0"/>
                </a:solidFill>
                <a:latin typeface="Arial" panose="020B0604020202020204" pitchFamily="34" charset="0"/>
                <a:cs typeface="Arial" panose="020B0604020202020204" pitchFamily="34" charset="0"/>
              </a:rPr>
              <a:t> GDNN</a:t>
            </a:r>
            <a:endParaRPr lang="en-US" sz="3200" dirty="0"/>
          </a:p>
        </p:txBody>
      </p:sp>
      <p:sp>
        <p:nvSpPr>
          <p:cNvPr id="5" name="Footer Placeholder 4">
            <a:extLst>
              <a:ext uri="{FF2B5EF4-FFF2-40B4-BE49-F238E27FC236}">
                <a16:creationId xmlns:a16="http://schemas.microsoft.com/office/drawing/2014/main" id="{899B4348-B8C6-47A8-9D32-708296A36BE5}"/>
              </a:ext>
            </a:extLst>
          </p:cNvPr>
          <p:cNvSpPr>
            <a:spLocks noGrp="1"/>
          </p:cNvSpPr>
          <p:nvPr>
            <p:ph type="ftr" sz="quarter" idx="11"/>
          </p:nvPr>
        </p:nvSpPr>
        <p:spPr/>
        <p:txBody>
          <a:bodyPr/>
          <a:lstStyle/>
          <a:p>
            <a:r>
              <a:rPr lang="vi-VN"/>
              <a:t>LU01-Những vấn đề chung của giáo dục nghề nghiệp</a:t>
            </a:r>
            <a:endParaRPr lang="en-US" dirty="0"/>
          </a:p>
        </p:txBody>
      </p:sp>
      <p:sp>
        <p:nvSpPr>
          <p:cNvPr id="6" name="Slide Number Placeholder 5">
            <a:extLst>
              <a:ext uri="{FF2B5EF4-FFF2-40B4-BE49-F238E27FC236}">
                <a16:creationId xmlns:a16="http://schemas.microsoft.com/office/drawing/2014/main" id="{200AD905-5AAC-4973-9CE5-1BB420DDCE13}"/>
              </a:ext>
            </a:extLst>
          </p:cNvPr>
          <p:cNvSpPr>
            <a:spLocks noGrp="1"/>
          </p:cNvSpPr>
          <p:nvPr>
            <p:ph type="sldNum" sz="quarter" idx="12"/>
          </p:nvPr>
        </p:nvSpPr>
        <p:spPr/>
        <p:txBody>
          <a:bodyPr/>
          <a:lstStyle/>
          <a:p>
            <a:fld id="{D57F1E4F-1CFF-5643-939E-217C01CDF565}" type="slidenum">
              <a:rPr lang="en-US" smtClean="0"/>
              <a:pPr/>
              <a:t>28</a:t>
            </a:fld>
            <a:endParaRPr lang="en-US" dirty="0"/>
          </a:p>
        </p:txBody>
      </p:sp>
      <p:pic>
        <p:nvPicPr>
          <p:cNvPr id="8" name="Picture 7">
            <a:extLst>
              <a:ext uri="{FF2B5EF4-FFF2-40B4-BE49-F238E27FC236}">
                <a16:creationId xmlns:a16="http://schemas.microsoft.com/office/drawing/2014/main" id="{6B87824E-7F3E-4240-9EF5-EAD419DDF7A4}"/>
              </a:ext>
            </a:extLst>
          </p:cNvPr>
          <p:cNvPicPr>
            <a:picLocks noChangeAspect="1"/>
          </p:cNvPicPr>
          <p:nvPr/>
        </p:nvPicPr>
        <p:blipFill>
          <a:blip r:embed="rId2"/>
          <a:stretch>
            <a:fillRect/>
          </a:stretch>
        </p:blipFill>
        <p:spPr>
          <a:xfrm>
            <a:off x="3813791" y="1551533"/>
            <a:ext cx="5676900" cy="4584275"/>
          </a:xfrm>
          <a:prstGeom prst="rect">
            <a:avLst/>
          </a:prstGeom>
        </p:spPr>
      </p:pic>
    </p:spTree>
    <p:extLst>
      <p:ext uri="{BB962C8B-B14F-4D97-AF65-F5344CB8AC3E}">
        <p14:creationId xmlns:p14="http://schemas.microsoft.com/office/powerpoint/2010/main" val="15932817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579484" y="6096897"/>
            <a:ext cx="7619999" cy="365125"/>
          </a:xfrm>
        </p:spPr>
        <p:txBody>
          <a:bodyPr/>
          <a:lstStyle/>
          <a:p>
            <a:r>
              <a:rPr lang="vi-VN"/>
              <a:t>LU01-Những vấn đề chung của giáo dục nghề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29</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980978344"/>
              </p:ext>
            </p:extLst>
          </p:nvPr>
        </p:nvGraphicFramePr>
        <p:xfrm>
          <a:off x="2694563" y="1349450"/>
          <a:ext cx="7636212" cy="4635046"/>
        </p:xfrm>
        <a:graphic>
          <a:graphicData uri="http://schemas.openxmlformats.org/drawingml/2006/table">
            <a:tbl>
              <a:tblPr firstRow="1" bandRow="1">
                <a:tableStyleId>{5C22544A-7EE6-4342-B048-85BDC9FD1C3A}</a:tableStyleId>
              </a:tblPr>
              <a:tblGrid>
                <a:gridCol w="1788994">
                  <a:extLst>
                    <a:ext uri="{9D8B030D-6E8A-4147-A177-3AD203B41FA5}">
                      <a16:colId xmlns:a16="http://schemas.microsoft.com/office/drawing/2014/main" val="20000"/>
                    </a:ext>
                  </a:extLst>
                </a:gridCol>
                <a:gridCol w="1264700">
                  <a:extLst>
                    <a:ext uri="{9D8B030D-6E8A-4147-A177-3AD203B41FA5}">
                      <a16:colId xmlns:a16="http://schemas.microsoft.com/office/drawing/2014/main" val="20001"/>
                    </a:ext>
                  </a:extLst>
                </a:gridCol>
                <a:gridCol w="1058152">
                  <a:extLst>
                    <a:ext uri="{9D8B030D-6E8A-4147-A177-3AD203B41FA5}">
                      <a16:colId xmlns:a16="http://schemas.microsoft.com/office/drawing/2014/main" val="20002"/>
                    </a:ext>
                  </a:extLst>
                </a:gridCol>
                <a:gridCol w="1261518">
                  <a:extLst>
                    <a:ext uri="{9D8B030D-6E8A-4147-A177-3AD203B41FA5}">
                      <a16:colId xmlns:a16="http://schemas.microsoft.com/office/drawing/2014/main" val="20003"/>
                    </a:ext>
                  </a:extLst>
                </a:gridCol>
                <a:gridCol w="190856">
                  <a:extLst>
                    <a:ext uri="{9D8B030D-6E8A-4147-A177-3AD203B41FA5}">
                      <a16:colId xmlns:a16="http://schemas.microsoft.com/office/drawing/2014/main" val="20004"/>
                    </a:ext>
                  </a:extLst>
                </a:gridCol>
                <a:gridCol w="2071992">
                  <a:extLst>
                    <a:ext uri="{9D8B030D-6E8A-4147-A177-3AD203B41FA5}">
                      <a16:colId xmlns:a16="http://schemas.microsoft.com/office/drawing/2014/main" val="20005"/>
                    </a:ext>
                  </a:extLst>
                </a:gridCol>
              </a:tblGrid>
              <a:tr h="809878">
                <a:tc>
                  <a:txBody>
                    <a:bodyPr/>
                    <a:lstStyle/>
                    <a:p>
                      <a:pPr algn="ctr"/>
                      <a:endParaRPr lang="en-US" sz="1800" b="1">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algn="ctr"/>
                      <a:r>
                        <a:rPr lang="en-US" sz="1800" b="1" dirty="0" err="1">
                          <a:solidFill>
                            <a:schemeClr val="tx1"/>
                          </a:solidFill>
                          <a:latin typeface="Arial" panose="020B0604020202020204" pitchFamily="34" charset="0"/>
                          <a:cs typeface="Arial" panose="020B0604020202020204" pitchFamily="34" charset="0"/>
                        </a:rPr>
                        <a:t>Người</a:t>
                      </a:r>
                      <a:r>
                        <a:rPr lang="en-US" sz="1800" b="1" baseline="0" dirty="0">
                          <a:solidFill>
                            <a:schemeClr val="tx1"/>
                          </a:solidFill>
                          <a:latin typeface="Arial" panose="020B0604020202020204" pitchFamily="34" charset="0"/>
                          <a:cs typeface="Arial" panose="020B0604020202020204" pitchFamily="34" charset="0"/>
                        </a:rPr>
                        <a:t> học </a:t>
                      </a:r>
                    </a:p>
                    <a:p>
                      <a:pPr algn="ctr"/>
                      <a:r>
                        <a:rPr lang="en-US" sz="1800" b="0" i="1" baseline="0" dirty="0">
                          <a:solidFill>
                            <a:schemeClr val="tx1"/>
                          </a:solidFill>
                          <a:latin typeface="Arial" panose="020B0604020202020204" pitchFamily="34" charset="0"/>
                          <a:cs typeface="Arial" panose="020B0604020202020204" pitchFamily="34" charset="0"/>
                        </a:rPr>
                        <a:t>(</a:t>
                      </a:r>
                      <a:r>
                        <a:rPr lang="en-US" sz="1800" b="0" i="1" baseline="0" dirty="0" err="1">
                          <a:solidFill>
                            <a:schemeClr val="tx1"/>
                          </a:solidFill>
                          <a:latin typeface="Arial" panose="020B0604020202020204" pitchFamily="34" charset="0"/>
                          <a:cs typeface="Arial" panose="020B0604020202020204" pitchFamily="34" charset="0"/>
                        </a:rPr>
                        <a:t>là</a:t>
                      </a:r>
                      <a:r>
                        <a:rPr lang="en-US" sz="1800" b="0" i="1" baseline="0" dirty="0">
                          <a:solidFill>
                            <a:schemeClr val="tx1"/>
                          </a:solidFill>
                          <a:latin typeface="Arial" panose="020B0604020202020204" pitchFamily="34" charset="0"/>
                          <a:cs typeface="Arial" panose="020B0604020202020204" pitchFamily="34" charset="0"/>
                        </a:rPr>
                        <a:t> ai, </a:t>
                      </a:r>
                      <a:r>
                        <a:rPr lang="en-US" sz="1800" b="0" i="1" baseline="0" dirty="0" err="1">
                          <a:solidFill>
                            <a:schemeClr val="tx1"/>
                          </a:solidFill>
                          <a:latin typeface="Arial" panose="020B0604020202020204" pitchFamily="34" charset="0"/>
                          <a:cs typeface="Arial" panose="020B0604020202020204" pitchFamily="34" charset="0"/>
                        </a:rPr>
                        <a:t>đặc</a:t>
                      </a:r>
                      <a:r>
                        <a:rPr lang="en-US" sz="1800" b="0" i="1" baseline="0" dirty="0">
                          <a:solidFill>
                            <a:schemeClr val="tx1"/>
                          </a:solidFill>
                          <a:latin typeface="Arial" panose="020B0604020202020204" pitchFamily="34" charset="0"/>
                          <a:cs typeface="Arial" panose="020B0604020202020204" pitchFamily="34" charset="0"/>
                        </a:rPr>
                        <a:t> </a:t>
                      </a:r>
                      <a:r>
                        <a:rPr lang="en-US" sz="1800" b="0" i="1" baseline="0" dirty="0" err="1">
                          <a:solidFill>
                            <a:schemeClr val="tx1"/>
                          </a:solidFill>
                          <a:latin typeface="Arial" panose="020B0604020202020204" pitchFamily="34" charset="0"/>
                          <a:cs typeface="Arial" panose="020B0604020202020204" pitchFamily="34" charset="0"/>
                        </a:rPr>
                        <a:t>điểm</a:t>
                      </a:r>
                      <a:r>
                        <a:rPr lang="en-US" sz="1800" b="0" i="1" baseline="0" dirty="0">
                          <a:solidFill>
                            <a:schemeClr val="tx1"/>
                          </a:solidFill>
                          <a:latin typeface="Arial" panose="020B0604020202020204" pitchFamily="34" charset="0"/>
                          <a:cs typeface="Arial" panose="020B0604020202020204" pitchFamily="34" charset="0"/>
                        </a:rPr>
                        <a:t> ?)</a:t>
                      </a:r>
                      <a:endParaRPr lang="en-US" sz="1800" b="0" i="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endParaRPr lang="en-US" sz="140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endParaRPr lang="en-US" sz="1800" b="1">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400516">
                <a:tc>
                  <a:txBody>
                    <a:bodyPr/>
                    <a:lstStyle/>
                    <a:p>
                      <a:pPr algn="ctr"/>
                      <a:endParaRPr lang="en-US" sz="1800" b="1">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algn="ctr"/>
                      <a:endParaRPr lang="en-US" sz="1800" b="0" i="1" dirty="0">
                        <a:solidFill>
                          <a:schemeClr val="tx1"/>
                        </a:solidFill>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hMerge="1">
                  <a:txBody>
                    <a:bodyPr/>
                    <a:lstStyle/>
                    <a:p>
                      <a:pPr algn="ctr"/>
                      <a:endParaRPr lang="en-US" sz="1800" b="1">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826851">
                <a:tc gridSpan="2">
                  <a:txBody>
                    <a:bodyPr/>
                    <a:lstStyle/>
                    <a:p>
                      <a:pPr algn="ctr"/>
                      <a:r>
                        <a:rPr lang="en-US" sz="1800" b="1" dirty="0" err="1">
                          <a:latin typeface="Arial" panose="020B0604020202020204" pitchFamily="34" charset="0"/>
                          <a:cs typeface="Arial" panose="020B0604020202020204" pitchFamily="34" charset="0"/>
                        </a:rPr>
                        <a:t>Mục</a:t>
                      </a:r>
                      <a:r>
                        <a:rPr lang="en-US" sz="1800" b="1" baseline="0" dirty="0">
                          <a:latin typeface="Arial" panose="020B0604020202020204" pitchFamily="34" charset="0"/>
                          <a:cs typeface="Arial" panose="020B0604020202020204" pitchFamily="34" charset="0"/>
                        </a:rPr>
                        <a:t> </a:t>
                      </a:r>
                      <a:r>
                        <a:rPr lang="en-US" sz="1800" b="1" baseline="0" dirty="0" err="1">
                          <a:latin typeface="Arial" panose="020B0604020202020204" pitchFamily="34" charset="0"/>
                          <a:cs typeface="Arial" panose="020B0604020202020204" pitchFamily="34" charset="0"/>
                        </a:rPr>
                        <a:t>tiêu</a:t>
                      </a:r>
                      <a:r>
                        <a:rPr lang="en-US" sz="1800" b="1" baseline="0" dirty="0">
                          <a:latin typeface="Arial" panose="020B0604020202020204" pitchFamily="34" charset="0"/>
                          <a:cs typeface="Arial" panose="020B0604020202020204" pitchFamily="34" charset="0"/>
                        </a:rPr>
                        <a:t>     </a:t>
                      </a:r>
                    </a:p>
                    <a:p>
                      <a:pPr algn="ctr"/>
                      <a:r>
                        <a:rPr lang="en-US" sz="1800" b="0" i="1" baseline="0" dirty="0">
                          <a:latin typeface="Arial" panose="020B0604020202020204" pitchFamily="34" charset="0"/>
                          <a:cs typeface="Arial" panose="020B0604020202020204" pitchFamily="34" charset="0"/>
                        </a:rPr>
                        <a:t>(học </a:t>
                      </a:r>
                      <a:r>
                        <a:rPr lang="en-US" sz="1800" b="0" i="1" baseline="0" dirty="0" err="1">
                          <a:latin typeface="Arial" panose="020B0604020202020204" pitchFamily="34" charset="0"/>
                          <a:cs typeface="Arial" panose="020B0604020202020204" pitchFamily="34" charset="0"/>
                        </a:rPr>
                        <a:t>để</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làm</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gì</a:t>
                      </a:r>
                      <a:r>
                        <a:rPr lang="en-US" sz="1800" b="0" i="1" baseline="0" dirty="0">
                          <a:latin typeface="Arial" panose="020B0604020202020204" pitchFamily="34" charset="0"/>
                          <a:cs typeface="Arial" panose="020B0604020202020204" pitchFamily="34" charset="0"/>
                        </a:rPr>
                        <a:t>?)</a:t>
                      </a:r>
                      <a:endParaRPr lang="en-US" sz="1800" b="0" i="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800" b="1">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gn="ctr"/>
                      <a:r>
                        <a:rPr lang="en-US" sz="1800" b="1" dirty="0" err="1">
                          <a:latin typeface="Arial" panose="020B0604020202020204" pitchFamily="34" charset="0"/>
                          <a:cs typeface="Arial" panose="020B0604020202020204" pitchFamily="34" charset="0"/>
                        </a:rPr>
                        <a:t>Nội</a:t>
                      </a:r>
                      <a:r>
                        <a:rPr lang="en-US" sz="1800" b="1" baseline="0" dirty="0">
                          <a:latin typeface="Arial" panose="020B0604020202020204" pitchFamily="34" charset="0"/>
                          <a:cs typeface="Arial" panose="020B0604020202020204" pitchFamily="34" charset="0"/>
                        </a:rPr>
                        <a:t> dung                            </a:t>
                      </a:r>
                    </a:p>
                    <a:p>
                      <a:pPr algn="ctr"/>
                      <a:r>
                        <a:rPr lang="en-US" sz="1800" b="0" i="1" baseline="0" dirty="0">
                          <a:latin typeface="Arial" panose="020B0604020202020204" pitchFamily="34" charset="0"/>
                          <a:cs typeface="Arial" panose="020B0604020202020204" pitchFamily="34" charset="0"/>
                        </a:rPr>
                        <a:t>(học </a:t>
                      </a:r>
                      <a:r>
                        <a:rPr lang="en-US" sz="1800" b="0" i="1" baseline="0" dirty="0" err="1">
                          <a:latin typeface="Arial" panose="020B0604020202020204" pitchFamily="34" charset="0"/>
                          <a:cs typeface="Arial" panose="020B0604020202020204" pitchFamily="34" charset="0"/>
                        </a:rPr>
                        <a:t>cái</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gì</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để</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đạt</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mục</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tiêu</a:t>
                      </a:r>
                      <a:r>
                        <a:rPr lang="en-US" sz="1800" b="0" i="1" baseline="0" dirty="0">
                          <a:latin typeface="Arial" panose="020B0604020202020204" pitchFamily="34" charset="0"/>
                          <a:cs typeface="Arial" panose="020B0604020202020204" pitchFamily="34" charset="0"/>
                        </a:rPr>
                        <a:t> ?)</a:t>
                      </a:r>
                      <a:endParaRPr lang="en-US" sz="1800" b="0" i="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10002"/>
                  </a:ext>
                </a:extLst>
              </a:tr>
              <a:tr h="467710">
                <a:tc>
                  <a:txBody>
                    <a:bodyPr/>
                    <a:lstStyle/>
                    <a:p>
                      <a:pPr algn="ctr"/>
                      <a:endParaRPr lang="en-US" sz="1800" b="1">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800" b="1">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800" b="1">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800" b="1">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endParaRPr lang="en-US" sz="1800" b="1">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extLst>
                  <a:ext uri="{0D108BD9-81ED-4DB2-BD59-A6C34878D82A}">
                    <a16:rowId xmlns:a16="http://schemas.microsoft.com/office/drawing/2014/main" val="10003"/>
                  </a:ext>
                </a:extLst>
              </a:tr>
              <a:tr h="933696">
                <a:tc gridSpan="2">
                  <a:txBody>
                    <a:bodyPr/>
                    <a:lstStyle/>
                    <a:p>
                      <a:pPr algn="ctr"/>
                      <a:r>
                        <a:rPr lang="en-US" sz="1800" b="1" dirty="0" err="1">
                          <a:latin typeface="Arial" panose="020B0604020202020204" pitchFamily="34" charset="0"/>
                          <a:cs typeface="Arial" panose="020B0604020202020204" pitchFamily="34" charset="0"/>
                        </a:rPr>
                        <a:t>Đánh</a:t>
                      </a:r>
                      <a:r>
                        <a:rPr lang="en-US" sz="1800" b="1" baseline="0" dirty="0">
                          <a:latin typeface="Arial" panose="020B0604020202020204" pitchFamily="34" charset="0"/>
                          <a:cs typeface="Arial" panose="020B0604020202020204" pitchFamily="34" charset="0"/>
                        </a:rPr>
                        <a:t> </a:t>
                      </a:r>
                      <a:r>
                        <a:rPr lang="en-US" sz="1800" b="1" baseline="0" dirty="0" err="1">
                          <a:latin typeface="Arial" panose="020B0604020202020204" pitchFamily="34" charset="0"/>
                          <a:cs typeface="Arial" panose="020B0604020202020204" pitchFamily="34" charset="0"/>
                        </a:rPr>
                        <a:t>giá</a:t>
                      </a:r>
                      <a:endParaRPr lang="en-US" sz="1800" b="1" baseline="0" dirty="0">
                        <a:latin typeface="Arial" panose="020B0604020202020204" pitchFamily="34" charset="0"/>
                        <a:cs typeface="Arial" panose="020B0604020202020204" pitchFamily="34" charset="0"/>
                      </a:endParaRPr>
                    </a:p>
                    <a:p>
                      <a:pPr algn="ctr"/>
                      <a:r>
                        <a:rPr lang="en-US" sz="1800" b="0" i="1" baseline="0" dirty="0">
                          <a:latin typeface="Arial" panose="020B0604020202020204" pitchFamily="34" charset="0"/>
                          <a:cs typeface="Arial" panose="020B0604020202020204" pitchFamily="34" charset="0"/>
                        </a:rPr>
                        <a:t>(</a:t>
                      </a:r>
                      <a:r>
                        <a:rPr lang="en-US" sz="1800" b="0" i="1" baseline="0" dirty="0" err="1">
                          <a:latin typeface="Arial" panose="020B0604020202020204" pitchFamily="34" charset="0"/>
                          <a:cs typeface="Arial" panose="020B0604020202020204" pitchFamily="34" charset="0"/>
                        </a:rPr>
                        <a:t>Làm</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sao</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biết</a:t>
                      </a:r>
                      <a:r>
                        <a:rPr lang="en-US" sz="1800" b="0" i="1" baseline="0" dirty="0">
                          <a:latin typeface="Arial" panose="020B0604020202020204" pitchFamily="34" charset="0"/>
                          <a:cs typeface="Arial" panose="020B0604020202020204" pitchFamily="34" charset="0"/>
                        </a:rPr>
                        <a:t> học </a:t>
                      </a:r>
                      <a:r>
                        <a:rPr lang="en-US" sz="1800" b="0" i="1" baseline="0" dirty="0" err="1">
                          <a:latin typeface="Arial" panose="020B0604020202020204" pitchFamily="34" charset="0"/>
                          <a:cs typeface="Arial" panose="020B0604020202020204" pitchFamily="34" charset="0"/>
                        </a:rPr>
                        <a:t>đạt</a:t>
                      </a:r>
                      <a:r>
                        <a:rPr lang="en-US" sz="1800" b="0" i="1" baseline="0" dirty="0">
                          <a:latin typeface="Arial" panose="020B0604020202020204" pitchFamily="34" charset="0"/>
                          <a:cs typeface="Arial" panose="020B0604020202020204" pitchFamily="34" charset="0"/>
                        </a:rPr>
                        <a:t> ?)</a:t>
                      </a:r>
                      <a:endParaRPr lang="en-US" sz="1800" b="0" i="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800" b="1">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gn="ctr"/>
                      <a:r>
                        <a:rPr lang="en-US" sz="1800" b="1" dirty="0">
                          <a:latin typeface="Arial" panose="020B0604020202020204" pitchFamily="34" charset="0"/>
                          <a:cs typeface="Arial" panose="020B0604020202020204" pitchFamily="34" charset="0"/>
                        </a:rPr>
                        <a:t>Phương</a:t>
                      </a:r>
                      <a:r>
                        <a:rPr lang="en-US" sz="1800" b="1" baseline="0" dirty="0">
                          <a:latin typeface="Arial" panose="020B0604020202020204" pitchFamily="34" charset="0"/>
                          <a:cs typeface="Arial" panose="020B0604020202020204" pitchFamily="34" charset="0"/>
                        </a:rPr>
                        <a:t>  </a:t>
                      </a:r>
                      <a:r>
                        <a:rPr lang="en-US" sz="1800" b="1" baseline="0" dirty="0" err="1">
                          <a:latin typeface="Arial" panose="020B0604020202020204" pitchFamily="34" charset="0"/>
                          <a:cs typeface="Arial" panose="020B0604020202020204" pitchFamily="34" charset="0"/>
                        </a:rPr>
                        <a:t>pháp</a:t>
                      </a:r>
                      <a:r>
                        <a:rPr lang="en-US" sz="1800" b="1" baseline="0" dirty="0">
                          <a:latin typeface="Arial" panose="020B0604020202020204" pitchFamily="34" charset="0"/>
                          <a:cs typeface="Arial" panose="020B0604020202020204" pitchFamily="34" charset="0"/>
                        </a:rPr>
                        <a:t> &amp; Phương </a:t>
                      </a:r>
                      <a:r>
                        <a:rPr lang="en-US" sz="1800" b="1" baseline="0" dirty="0" err="1">
                          <a:latin typeface="Arial" panose="020B0604020202020204" pitchFamily="34" charset="0"/>
                          <a:cs typeface="Arial" panose="020B0604020202020204" pitchFamily="34" charset="0"/>
                        </a:rPr>
                        <a:t>tiện</a:t>
                      </a:r>
                      <a:r>
                        <a:rPr lang="en-US" sz="1800" b="1" baseline="0" dirty="0">
                          <a:latin typeface="Arial" panose="020B0604020202020204" pitchFamily="34" charset="0"/>
                          <a:cs typeface="Arial" panose="020B0604020202020204" pitchFamily="34" charset="0"/>
                        </a:rPr>
                        <a:t>                                      </a:t>
                      </a:r>
                      <a:r>
                        <a:rPr lang="en-US" sz="1800" b="0" i="1" baseline="0" dirty="0">
                          <a:latin typeface="Arial" panose="020B0604020202020204" pitchFamily="34" charset="0"/>
                          <a:cs typeface="Arial" panose="020B0604020202020204" pitchFamily="34" charset="0"/>
                        </a:rPr>
                        <a:t>(Bằng </a:t>
                      </a:r>
                      <a:r>
                        <a:rPr lang="en-US" sz="1800" b="0" i="1" baseline="0" dirty="0" err="1">
                          <a:latin typeface="Arial" panose="020B0604020202020204" pitchFamily="34" charset="0"/>
                          <a:cs typeface="Arial" panose="020B0604020202020204" pitchFamily="34" charset="0"/>
                        </a:rPr>
                        <a:t>cách</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nào</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và</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phương</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tiện</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gì</a:t>
                      </a:r>
                      <a:r>
                        <a:rPr lang="en-US" sz="1800" b="0" i="1" baseline="0" dirty="0">
                          <a:latin typeface="Arial" panose="020B0604020202020204" pitchFamily="34" charset="0"/>
                          <a:cs typeface="Arial" panose="020B0604020202020204" pitchFamily="34" charset="0"/>
                        </a:rPr>
                        <a:t> ?</a:t>
                      </a:r>
                      <a:endParaRPr lang="en-US" sz="1800" b="0" i="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10004"/>
                  </a:ext>
                </a:extLst>
              </a:tr>
              <a:tr h="398780">
                <a:tc>
                  <a:txBody>
                    <a:bodyPr/>
                    <a:lstStyle/>
                    <a:p>
                      <a:pPr algn="ctr"/>
                      <a:endParaRPr lang="en-US" sz="1800" b="1">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algn="ctr"/>
                      <a:endParaRPr lang="en-US" sz="1800" b="0" i="1" dirty="0">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tc>
                <a:tc hMerge="1">
                  <a:txBody>
                    <a:bodyPr/>
                    <a:lstStyle/>
                    <a:p>
                      <a:pPr algn="ctr"/>
                      <a:endParaRPr lang="en-US" sz="1800" b="1">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797615">
                <a:tc>
                  <a:txBody>
                    <a:bodyPr/>
                    <a:lstStyle/>
                    <a:p>
                      <a:pPr algn="ctr"/>
                      <a:endParaRPr lang="en-US" sz="1800" b="1" dirty="0">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algn="ctr"/>
                      <a:r>
                        <a:rPr lang="en-US" sz="1800" b="1" dirty="0" err="1">
                          <a:latin typeface="Arial" panose="020B0604020202020204" pitchFamily="34" charset="0"/>
                          <a:cs typeface="Arial" panose="020B0604020202020204" pitchFamily="34" charset="0"/>
                        </a:rPr>
                        <a:t>Người</a:t>
                      </a:r>
                      <a:r>
                        <a:rPr lang="en-US" sz="1800" b="1" baseline="0" dirty="0">
                          <a:latin typeface="Arial" panose="020B0604020202020204" pitchFamily="34" charset="0"/>
                          <a:cs typeface="Arial" panose="020B0604020202020204" pitchFamily="34" charset="0"/>
                        </a:rPr>
                        <a:t> </a:t>
                      </a:r>
                      <a:r>
                        <a:rPr lang="en-US" sz="1800" b="1" baseline="0" dirty="0" err="1">
                          <a:latin typeface="Arial" panose="020B0604020202020204" pitchFamily="34" charset="0"/>
                          <a:cs typeface="Arial" panose="020B0604020202020204" pitchFamily="34" charset="0"/>
                        </a:rPr>
                        <a:t>dạy</a:t>
                      </a:r>
                      <a:r>
                        <a:rPr lang="en-US" sz="1800" b="1" baseline="0" dirty="0">
                          <a:latin typeface="Arial" panose="020B0604020202020204" pitchFamily="34" charset="0"/>
                          <a:cs typeface="Arial" panose="020B0604020202020204" pitchFamily="34" charset="0"/>
                        </a:rPr>
                        <a:t>                            </a:t>
                      </a:r>
                    </a:p>
                    <a:p>
                      <a:pPr algn="ctr"/>
                      <a:r>
                        <a:rPr lang="en-US" sz="1800" b="0" i="1" baseline="0" dirty="0">
                          <a:latin typeface="Arial" panose="020B0604020202020204" pitchFamily="34" charset="0"/>
                          <a:cs typeface="Arial" panose="020B0604020202020204" pitchFamily="34" charset="0"/>
                        </a:rPr>
                        <a:t>(</a:t>
                      </a:r>
                      <a:r>
                        <a:rPr lang="en-US" sz="1800" b="0" i="1" baseline="0" dirty="0" err="1">
                          <a:latin typeface="Arial" panose="020B0604020202020204" pitchFamily="34" charset="0"/>
                          <a:cs typeface="Arial" panose="020B0604020202020204" pitchFamily="34" charset="0"/>
                        </a:rPr>
                        <a:t>là</a:t>
                      </a:r>
                      <a:r>
                        <a:rPr lang="en-US" sz="1800" b="0" i="1" baseline="0" dirty="0">
                          <a:latin typeface="Arial" panose="020B0604020202020204" pitchFamily="34" charset="0"/>
                          <a:cs typeface="Arial" panose="020B0604020202020204" pitchFamily="34" charset="0"/>
                        </a:rPr>
                        <a:t> ai, </a:t>
                      </a:r>
                      <a:r>
                        <a:rPr lang="en-US" sz="1800" b="0" i="1" baseline="0" dirty="0" err="1">
                          <a:latin typeface="Arial" panose="020B0604020202020204" pitchFamily="34" charset="0"/>
                          <a:cs typeface="Arial" panose="020B0604020202020204" pitchFamily="34" charset="0"/>
                        </a:rPr>
                        <a:t>năng</a:t>
                      </a:r>
                      <a:r>
                        <a:rPr lang="en-US" sz="1800" b="0" i="1" baseline="0" dirty="0">
                          <a:latin typeface="Arial" panose="020B0604020202020204" pitchFamily="34" charset="0"/>
                          <a:cs typeface="Arial" panose="020B0604020202020204" pitchFamily="34" charset="0"/>
                        </a:rPr>
                        <a:t> </a:t>
                      </a:r>
                      <a:r>
                        <a:rPr lang="en-US" sz="1800" b="0" i="1" baseline="0" dirty="0" err="1">
                          <a:latin typeface="Arial" panose="020B0604020202020204" pitchFamily="34" charset="0"/>
                          <a:cs typeface="Arial" panose="020B0604020202020204" pitchFamily="34" charset="0"/>
                        </a:rPr>
                        <a:t>lực</a:t>
                      </a:r>
                      <a:r>
                        <a:rPr lang="en-US" sz="1800" b="0" i="1" baseline="0" dirty="0">
                          <a:latin typeface="Arial" panose="020B0604020202020204" pitchFamily="34" charset="0"/>
                          <a:cs typeface="Arial" panose="020B0604020202020204" pitchFamily="34" charset="0"/>
                        </a:rPr>
                        <a:t> ?)</a:t>
                      </a:r>
                      <a:endParaRPr lang="en-US" sz="1800" b="0" i="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endParaRPr lang="en-US" sz="140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endParaRPr lang="en-US" sz="1800" b="1">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bl>
          </a:graphicData>
        </a:graphic>
      </p:graphicFrame>
      <p:cxnSp>
        <p:nvCxnSpPr>
          <p:cNvPr id="7" name="Straight Arrow Connector 6"/>
          <p:cNvCxnSpPr/>
          <p:nvPr/>
        </p:nvCxnSpPr>
        <p:spPr>
          <a:xfrm>
            <a:off x="5739319" y="2645926"/>
            <a:ext cx="1050587" cy="0"/>
          </a:xfrm>
          <a:prstGeom prst="straightConnector1">
            <a:avLst/>
          </a:prstGeom>
          <a:ln w="28575">
            <a:solidFill>
              <a:srgbClr val="0070C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39300" y="0"/>
            <a:ext cx="10729609" cy="892552"/>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                                                                                                                                                  </a:t>
            </a:r>
            <a:r>
              <a:rPr lang="en-US" sz="2800" b="1" dirty="0" err="1">
                <a:solidFill>
                  <a:srgbClr val="0070C0"/>
                </a:solidFill>
                <a:latin typeface="Arial" panose="020B0604020202020204" pitchFamily="34" charset="0"/>
                <a:cs typeface="Arial" panose="020B0604020202020204" pitchFamily="34" charset="0"/>
              </a:rPr>
              <a:t>Các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yếu</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tố</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sư</a:t>
            </a:r>
            <a:r>
              <a:rPr lang="en-US" sz="2800" b="1" dirty="0">
                <a:solidFill>
                  <a:srgbClr val="0070C0"/>
                </a:solidFill>
                <a:latin typeface="Arial" panose="020B0604020202020204" pitchFamily="34" charset="0"/>
                <a:cs typeface="Arial" panose="020B0604020202020204" pitchFamily="34" charset="0"/>
              </a:rPr>
              <a:t> phạm </a:t>
            </a:r>
            <a:r>
              <a:rPr lang="en-US" sz="2800" b="1" dirty="0" err="1">
                <a:solidFill>
                  <a:srgbClr val="0070C0"/>
                </a:solidFill>
                <a:latin typeface="Arial" panose="020B0604020202020204" pitchFamily="34" charset="0"/>
                <a:cs typeface="Arial" panose="020B0604020202020204" pitchFamily="34" charset="0"/>
              </a:rPr>
              <a:t>cơ</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bản</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của</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quá</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trình</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dạy</a:t>
            </a:r>
            <a:r>
              <a:rPr lang="en-US" sz="2800" b="1" dirty="0">
                <a:solidFill>
                  <a:srgbClr val="0070C0"/>
                </a:solidFill>
                <a:latin typeface="Arial" panose="020B0604020202020204" pitchFamily="34" charset="0"/>
                <a:cs typeface="Arial" panose="020B0604020202020204" pitchFamily="34" charset="0"/>
              </a:rPr>
              <a:t> học</a:t>
            </a:r>
          </a:p>
        </p:txBody>
      </p:sp>
      <p:cxnSp>
        <p:nvCxnSpPr>
          <p:cNvPr id="9" name="Straight Arrow Connector 8"/>
          <p:cNvCxnSpPr/>
          <p:nvPr/>
        </p:nvCxnSpPr>
        <p:spPr>
          <a:xfrm>
            <a:off x="5739319" y="4007797"/>
            <a:ext cx="1050587" cy="0"/>
          </a:xfrm>
          <a:prstGeom prst="straightConnector1">
            <a:avLst/>
          </a:prstGeom>
          <a:ln w="28575">
            <a:solidFill>
              <a:srgbClr val="0070C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085617" y="3064213"/>
            <a:ext cx="9728" cy="520427"/>
          </a:xfrm>
          <a:prstGeom prst="straightConnector1">
            <a:avLst/>
          </a:prstGeom>
          <a:ln w="28575">
            <a:solidFill>
              <a:srgbClr val="0070C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8696529" y="3100689"/>
            <a:ext cx="9728" cy="447473"/>
          </a:xfrm>
          <a:prstGeom prst="straightConnector1">
            <a:avLst/>
          </a:prstGeom>
          <a:ln w="28575">
            <a:solidFill>
              <a:srgbClr val="0070C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739319" y="3052052"/>
            <a:ext cx="1050587" cy="496110"/>
          </a:xfrm>
          <a:prstGeom prst="straightConnector1">
            <a:avLst/>
          </a:prstGeom>
          <a:ln w="28575">
            <a:solidFill>
              <a:srgbClr val="0070C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5723410" y="3100689"/>
            <a:ext cx="1066496" cy="476655"/>
          </a:xfrm>
          <a:prstGeom prst="straightConnector1">
            <a:avLst/>
          </a:prstGeom>
          <a:ln w="28575">
            <a:solidFill>
              <a:srgbClr val="0070C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248400" y="1828800"/>
            <a:ext cx="16212" cy="831715"/>
          </a:xfrm>
          <a:prstGeom prst="straightConnector1">
            <a:avLst/>
          </a:prstGeom>
          <a:ln w="28575">
            <a:solidFill>
              <a:srgbClr val="0070C0"/>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6264612" y="4073457"/>
            <a:ext cx="16212" cy="831715"/>
          </a:xfrm>
          <a:prstGeom prst="straightConnector1">
            <a:avLst/>
          </a:prstGeom>
          <a:ln w="28575">
            <a:solidFill>
              <a:srgbClr val="0070C0"/>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8656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vi-VN"/>
              <a:t>LU01-Những vấn đề chung của giáo dục nghề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a:t>
            </a:fld>
            <a:endParaRPr lang="en-US" dirty="0"/>
          </a:p>
        </p:txBody>
      </p:sp>
      <p:sp>
        <p:nvSpPr>
          <p:cNvPr id="5" name="Rectangle 4"/>
          <p:cNvSpPr/>
          <p:nvPr/>
        </p:nvSpPr>
        <p:spPr>
          <a:xfrm>
            <a:off x="1575308" y="712551"/>
            <a:ext cx="10084880" cy="4054956"/>
          </a:xfrm>
          <a:prstGeom prst="rect">
            <a:avLst/>
          </a:prstGeom>
        </p:spPr>
        <p:txBody>
          <a:bodyPr wrap="square">
            <a:spAutoFit/>
          </a:bodyPr>
          <a:lstStyle/>
          <a:p>
            <a:pPr algn="just">
              <a:spcAft>
                <a:spcPts val="600"/>
              </a:spcAft>
            </a:pPr>
            <a:r>
              <a:rPr lang="en-US" sz="2400" b="1" dirty="0" err="1">
                <a:solidFill>
                  <a:srgbClr val="0070C0"/>
                </a:solidFill>
                <a:latin typeface="Arial" panose="020B0604020202020204" pitchFamily="34" charset="0"/>
                <a:cs typeface="Arial" panose="020B0604020202020204" pitchFamily="34" charset="0"/>
              </a:rPr>
              <a:t>Cấu</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trúc</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nội</a:t>
            </a:r>
            <a:r>
              <a:rPr lang="en-US" sz="2400" b="1" dirty="0">
                <a:solidFill>
                  <a:srgbClr val="0070C0"/>
                </a:solidFill>
                <a:latin typeface="Arial" panose="020B0604020202020204" pitchFamily="34" charset="0"/>
                <a:cs typeface="Arial" panose="020B0604020202020204" pitchFamily="34" charset="0"/>
              </a:rPr>
              <a:t> dung </a:t>
            </a:r>
            <a:r>
              <a:rPr lang="en-US" sz="2400" b="1" dirty="0" err="1">
                <a:solidFill>
                  <a:srgbClr val="0070C0"/>
                </a:solidFill>
                <a:latin typeface="Arial" panose="020B0604020202020204" pitchFamily="34" charset="0"/>
                <a:cs typeface="Arial" panose="020B0604020202020204" pitchFamily="34" charset="0"/>
              </a:rPr>
              <a:t>của</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bài</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học</a:t>
            </a:r>
            <a:endParaRPr lang="en-US" sz="2400" b="1" dirty="0">
              <a:solidFill>
                <a:srgbClr val="0070C0"/>
              </a:solidFill>
              <a:latin typeface="Arial" panose="020B0604020202020204" pitchFamily="34" charset="0"/>
              <a:cs typeface="Arial" panose="020B0604020202020204" pitchFamily="34" charset="0"/>
            </a:endParaRPr>
          </a:p>
          <a:p>
            <a:pPr marL="0" marR="0">
              <a:lnSpc>
                <a:spcPct val="115000"/>
              </a:lnSpc>
              <a:spcBef>
                <a:spcPts val="600"/>
              </a:spcBef>
              <a:spcAft>
                <a:spcPts val="600"/>
              </a:spcAft>
            </a:pP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457200" marR="0" indent="-457200">
              <a:lnSpc>
                <a:spcPct val="115000"/>
              </a:lnSpc>
              <a:spcBef>
                <a:spcPts val="600"/>
              </a:spcBef>
              <a:spcAft>
                <a:spcPts val="600"/>
              </a:spcAft>
              <a:buAutoNum type="arabicPeriod"/>
            </a:pPr>
            <a:r>
              <a:rPr lang="en-US" sz="2200" dirty="0" err="1">
                <a:latin typeface="Arial" panose="020B0604020202020204" pitchFamily="34" charset="0"/>
                <a:ea typeface="Calibri" panose="020F0502020204030204" pitchFamily="34" charset="0"/>
                <a:cs typeface="Arial" panose="020B0604020202020204" pitchFamily="34" charset="0"/>
              </a:rPr>
              <a:t>Khung</a:t>
            </a:r>
            <a:r>
              <a:rPr lang="en-US" sz="2200" dirty="0">
                <a:latin typeface="Arial" panose="020B0604020202020204" pitchFamily="34" charset="0"/>
                <a:ea typeface="Calibri" panose="020F0502020204030204" pitchFamily="34" charset="0"/>
                <a:cs typeface="Arial" panose="020B0604020202020204" pitchFamily="34" charset="0"/>
              </a:rPr>
              <a:t> </a:t>
            </a:r>
            <a:r>
              <a:rPr lang="en-US" sz="2200" dirty="0" err="1">
                <a:latin typeface="Arial" panose="020B0604020202020204" pitchFamily="34" charset="0"/>
                <a:ea typeface="Calibri" panose="020F0502020204030204" pitchFamily="34" charset="0"/>
                <a:cs typeface="Arial" panose="020B0604020202020204" pitchFamily="34" charset="0"/>
              </a:rPr>
              <a:t>khổ</a:t>
            </a:r>
            <a:r>
              <a:rPr lang="en-US" sz="2200" dirty="0">
                <a:latin typeface="Arial" panose="020B0604020202020204" pitchFamily="34" charset="0"/>
                <a:ea typeface="Calibri" panose="020F0502020204030204" pitchFamily="34" charset="0"/>
                <a:cs typeface="Arial" panose="020B0604020202020204" pitchFamily="34" charset="0"/>
              </a:rPr>
              <a:t> </a:t>
            </a:r>
            <a:r>
              <a:rPr lang="en-US" sz="2200" dirty="0" err="1">
                <a:latin typeface="Arial" panose="020B0604020202020204" pitchFamily="34" charset="0"/>
                <a:ea typeface="Calibri" panose="020F0502020204030204" pitchFamily="34" charset="0"/>
                <a:cs typeface="Arial" panose="020B0604020202020204" pitchFamily="34" charset="0"/>
              </a:rPr>
              <a:t>pháp</a:t>
            </a:r>
            <a:r>
              <a:rPr lang="en-US" sz="2200" dirty="0">
                <a:latin typeface="Arial" panose="020B0604020202020204" pitchFamily="34" charset="0"/>
                <a:ea typeface="Calibri" panose="020F0502020204030204" pitchFamily="34" charset="0"/>
                <a:cs typeface="Arial" panose="020B0604020202020204" pitchFamily="34" charset="0"/>
              </a:rPr>
              <a:t> </a:t>
            </a:r>
            <a:r>
              <a:rPr lang="en-US" sz="2200" dirty="0" err="1">
                <a:latin typeface="Arial" panose="020B0604020202020204" pitchFamily="34" charset="0"/>
                <a:ea typeface="Calibri" panose="020F0502020204030204" pitchFamily="34" charset="0"/>
                <a:cs typeface="Arial" panose="020B0604020202020204" pitchFamily="34" charset="0"/>
              </a:rPr>
              <a:t>lí</a:t>
            </a:r>
            <a:r>
              <a:rPr lang="en-US" sz="2200" dirty="0">
                <a:latin typeface="Arial" panose="020B0604020202020204" pitchFamily="34" charset="0"/>
                <a:ea typeface="Calibri" panose="020F0502020204030204" pitchFamily="34" charset="0"/>
                <a:cs typeface="Arial" panose="020B0604020202020204" pitchFamily="34" charset="0"/>
              </a:rPr>
              <a:t> </a:t>
            </a:r>
          </a:p>
          <a:p>
            <a:pPr marL="457200" marR="0" indent="-457200">
              <a:lnSpc>
                <a:spcPct val="115000"/>
              </a:lnSpc>
              <a:spcBef>
                <a:spcPts val="600"/>
              </a:spcBef>
              <a:spcAft>
                <a:spcPts val="600"/>
              </a:spcAft>
              <a:buAutoNum type="arabicPeriod"/>
            </a:pPr>
            <a:r>
              <a:rPr lang="en-US" sz="2200" dirty="0" err="1">
                <a:latin typeface="Arial" panose="020B0604020202020204" pitchFamily="34" charset="0"/>
                <a:ea typeface="Calibri" panose="020F0502020204030204" pitchFamily="34" charset="0"/>
                <a:cs typeface="Arial" panose="020B0604020202020204" pitchFamily="34" charset="0"/>
              </a:rPr>
              <a:t>Giáo</a:t>
            </a:r>
            <a:r>
              <a:rPr lang="en-US" sz="2200" dirty="0">
                <a:latin typeface="Arial" panose="020B0604020202020204" pitchFamily="34" charset="0"/>
                <a:ea typeface="Calibri" panose="020F0502020204030204" pitchFamily="34" charset="0"/>
                <a:cs typeface="Arial" panose="020B0604020202020204" pitchFamily="34" charset="0"/>
              </a:rPr>
              <a:t> </a:t>
            </a:r>
            <a:r>
              <a:rPr lang="en-US" sz="2200" dirty="0" err="1">
                <a:latin typeface="Arial" panose="020B0604020202020204" pitchFamily="34" charset="0"/>
                <a:ea typeface="Calibri" panose="020F0502020204030204" pitchFamily="34" charset="0"/>
                <a:cs typeface="Arial" panose="020B0604020202020204" pitchFamily="34" charset="0"/>
              </a:rPr>
              <a:t>dục</a:t>
            </a:r>
            <a:r>
              <a:rPr lang="en-US" sz="2200" dirty="0">
                <a:latin typeface="Arial" panose="020B0604020202020204" pitchFamily="34" charset="0"/>
                <a:ea typeface="Calibri" panose="020F0502020204030204" pitchFamily="34" charset="0"/>
                <a:cs typeface="Arial" panose="020B0604020202020204" pitchFamily="34" charset="0"/>
              </a:rPr>
              <a:t> nghề nghiệp (GDNN)</a:t>
            </a:r>
          </a:p>
          <a:p>
            <a:pPr marR="0">
              <a:lnSpc>
                <a:spcPct val="115000"/>
              </a:lnSpc>
              <a:spcBef>
                <a:spcPts val="600"/>
              </a:spcBef>
              <a:spcAft>
                <a:spcPts val="600"/>
              </a:spcAft>
            </a:pPr>
            <a:r>
              <a:rPr lang="en-US" sz="2200" dirty="0">
                <a:latin typeface="Arial" panose="020B0604020202020204" pitchFamily="34" charset="0"/>
                <a:ea typeface="Times New Roman" panose="02020603050405020304" pitchFamily="18" charset="0"/>
                <a:cs typeface="Arial" panose="020B0604020202020204" pitchFamily="34" charset="0"/>
              </a:rPr>
              <a:t>3.   </a:t>
            </a:r>
            <a:r>
              <a:rPr lang="en-US" sz="2200" dirty="0" err="1">
                <a:latin typeface="Arial" panose="020B0604020202020204" pitchFamily="34" charset="0"/>
                <a:ea typeface="Times New Roman" panose="02020603050405020304" pitchFamily="18" charset="0"/>
                <a:cs typeface="Arial" panose="020B0604020202020204" pitchFamily="34" charset="0"/>
              </a:rPr>
              <a:t>Những</a:t>
            </a:r>
            <a:r>
              <a:rPr lang="en-US" sz="2200" dirty="0">
                <a:latin typeface="Arial" panose="020B0604020202020204" pitchFamily="34" charset="0"/>
                <a:ea typeface="Times New Roman" panose="02020603050405020304" pitchFamily="18" charset="0"/>
                <a:cs typeface="Arial" panose="020B0604020202020204" pitchFamily="34" charset="0"/>
              </a:rPr>
              <a:t> </a:t>
            </a:r>
            <a:r>
              <a:rPr lang="en-US" sz="2200" dirty="0" err="1">
                <a:latin typeface="Arial" panose="020B0604020202020204" pitchFamily="34" charset="0"/>
                <a:ea typeface="Times New Roman" panose="02020603050405020304" pitchFamily="18" charset="0"/>
                <a:cs typeface="Arial" panose="020B0604020202020204" pitchFamily="34" charset="0"/>
              </a:rPr>
              <a:t>vấn</a:t>
            </a:r>
            <a:r>
              <a:rPr lang="en-US" sz="2200" dirty="0">
                <a:latin typeface="Arial" panose="020B0604020202020204" pitchFamily="34" charset="0"/>
                <a:ea typeface="Times New Roman" panose="02020603050405020304" pitchFamily="18" charset="0"/>
                <a:cs typeface="Arial" panose="020B0604020202020204" pitchFamily="34" charset="0"/>
              </a:rPr>
              <a:t> </a:t>
            </a:r>
            <a:r>
              <a:rPr lang="en-US" sz="2200" dirty="0" err="1">
                <a:latin typeface="Arial" panose="020B0604020202020204" pitchFamily="34" charset="0"/>
                <a:ea typeface="Times New Roman" panose="02020603050405020304" pitchFamily="18" charset="0"/>
                <a:cs typeface="Arial" panose="020B0604020202020204" pitchFamily="34" charset="0"/>
              </a:rPr>
              <a:t>đề</a:t>
            </a:r>
            <a:r>
              <a:rPr lang="en-US" sz="2200" dirty="0">
                <a:latin typeface="Arial" panose="020B0604020202020204" pitchFamily="34" charset="0"/>
                <a:ea typeface="Times New Roman" panose="02020603050405020304" pitchFamily="18" charset="0"/>
                <a:cs typeface="Arial" panose="020B0604020202020204" pitchFamily="34" charset="0"/>
              </a:rPr>
              <a:t> </a:t>
            </a:r>
            <a:r>
              <a:rPr lang="en-US" sz="2200" dirty="0" err="1">
                <a:latin typeface="Arial" panose="020B0604020202020204" pitchFamily="34" charset="0"/>
                <a:ea typeface="Times New Roman" panose="02020603050405020304" pitchFamily="18" charset="0"/>
                <a:cs typeface="Arial" panose="020B0604020202020204" pitchFamily="34" charset="0"/>
              </a:rPr>
              <a:t>chung</a:t>
            </a:r>
            <a:r>
              <a:rPr lang="en-US" sz="2200" dirty="0">
                <a:latin typeface="Arial" panose="020B0604020202020204" pitchFamily="34" charset="0"/>
                <a:ea typeface="Times New Roman" panose="02020603050405020304" pitchFamily="18" charset="0"/>
                <a:cs typeface="Arial" panose="020B0604020202020204" pitchFamily="34" charset="0"/>
              </a:rPr>
              <a:t> </a:t>
            </a:r>
            <a:r>
              <a:rPr lang="en-US" sz="2200" dirty="0" err="1">
                <a:latin typeface="Arial" panose="020B0604020202020204" pitchFamily="34" charset="0"/>
                <a:ea typeface="Times New Roman" panose="02020603050405020304" pitchFamily="18" charset="0"/>
                <a:cs typeface="Arial" panose="020B0604020202020204" pitchFamily="34" charset="0"/>
              </a:rPr>
              <a:t>của</a:t>
            </a:r>
            <a:r>
              <a:rPr lang="en-US" sz="2200" dirty="0">
                <a:latin typeface="Arial" panose="020B0604020202020204" pitchFamily="34" charset="0"/>
                <a:ea typeface="Times New Roman" panose="02020603050405020304" pitchFamily="18" charset="0"/>
                <a:cs typeface="Arial" panose="020B0604020202020204" pitchFamily="34" charset="0"/>
              </a:rPr>
              <a:t> </a:t>
            </a:r>
            <a:r>
              <a:rPr lang="en-US" sz="2200" dirty="0" err="1">
                <a:latin typeface="Arial" panose="020B0604020202020204" pitchFamily="34" charset="0"/>
                <a:ea typeface="Times New Roman" panose="02020603050405020304" pitchFamily="18" charset="0"/>
                <a:cs typeface="Arial" panose="020B0604020202020204" pitchFamily="34" charset="0"/>
              </a:rPr>
              <a:t>đào</a:t>
            </a:r>
            <a:r>
              <a:rPr lang="en-US" sz="2200" dirty="0">
                <a:latin typeface="Arial" panose="020B0604020202020204" pitchFamily="34" charset="0"/>
                <a:ea typeface="Times New Roman" panose="02020603050405020304" pitchFamily="18" charset="0"/>
                <a:cs typeface="Arial" panose="020B0604020202020204" pitchFamily="34" charset="0"/>
              </a:rPr>
              <a:t> </a:t>
            </a:r>
            <a:r>
              <a:rPr lang="en-US" sz="2200" dirty="0" err="1">
                <a:latin typeface="Arial" panose="020B0604020202020204" pitchFamily="34" charset="0"/>
                <a:ea typeface="Times New Roman" panose="02020603050405020304" pitchFamily="18" charset="0"/>
                <a:cs typeface="Arial" panose="020B0604020202020204" pitchFamily="34" charset="0"/>
              </a:rPr>
              <a:t>tạo</a:t>
            </a:r>
            <a:r>
              <a:rPr lang="en-US" sz="2200" dirty="0">
                <a:latin typeface="Arial" panose="020B0604020202020204" pitchFamily="34" charset="0"/>
                <a:ea typeface="Times New Roman" panose="02020603050405020304" pitchFamily="18" charset="0"/>
                <a:cs typeface="Arial" panose="020B0604020202020204" pitchFamily="34" charset="0"/>
              </a:rPr>
              <a:t> </a:t>
            </a:r>
            <a:r>
              <a:rPr lang="en-US" sz="2200" dirty="0" err="1">
                <a:latin typeface="Arial" panose="020B0604020202020204" pitchFamily="34" charset="0"/>
                <a:ea typeface="Times New Roman" panose="02020603050405020304" pitchFamily="18" charset="0"/>
                <a:cs typeface="Arial" panose="020B0604020202020204" pitchFamily="34" charset="0"/>
              </a:rPr>
              <a:t>tại</a:t>
            </a:r>
            <a:r>
              <a:rPr lang="en-US" sz="2200" dirty="0">
                <a:latin typeface="Arial" panose="020B0604020202020204" pitchFamily="34" charset="0"/>
                <a:ea typeface="Times New Roman" panose="02020603050405020304" pitchFamily="18" charset="0"/>
                <a:cs typeface="Arial" panose="020B0604020202020204" pitchFamily="34" charset="0"/>
              </a:rPr>
              <a:t> </a:t>
            </a:r>
            <a:r>
              <a:rPr lang="en-US" sz="2200" dirty="0" err="1">
                <a:latin typeface="Arial" panose="020B0604020202020204" pitchFamily="34" charset="0"/>
                <a:ea typeface="Times New Roman" panose="02020603050405020304" pitchFamily="18" charset="0"/>
                <a:cs typeface="Arial" panose="020B0604020202020204" pitchFamily="34" charset="0"/>
              </a:rPr>
              <a:t>doanh</a:t>
            </a:r>
            <a:r>
              <a:rPr lang="en-US" sz="2200" dirty="0">
                <a:latin typeface="Arial" panose="020B0604020202020204" pitchFamily="34" charset="0"/>
                <a:ea typeface="Times New Roman" panose="02020603050405020304" pitchFamily="18" charset="0"/>
                <a:cs typeface="Arial" panose="020B0604020202020204" pitchFamily="34" charset="0"/>
              </a:rPr>
              <a:t> </a:t>
            </a:r>
            <a:r>
              <a:rPr lang="en-US" sz="2200" dirty="0" err="1">
                <a:latin typeface="Arial" panose="020B0604020202020204" pitchFamily="34" charset="0"/>
                <a:ea typeface="Times New Roman" panose="02020603050405020304" pitchFamily="18" charset="0"/>
                <a:cs typeface="Arial" panose="020B0604020202020204" pitchFamily="34" charset="0"/>
              </a:rPr>
              <a:t>nghiệp</a:t>
            </a:r>
            <a:r>
              <a:rPr lang="en-US" sz="2200" dirty="0">
                <a:latin typeface="Arial" panose="020B0604020202020204" pitchFamily="34" charset="0"/>
                <a:ea typeface="Times New Roman" panose="02020603050405020304" pitchFamily="18" charset="0"/>
                <a:cs typeface="Arial" panose="020B0604020202020204" pitchFamily="34" charset="0"/>
              </a:rPr>
              <a:t> </a:t>
            </a:r>
          </a:p>
          <a:p>
            <a:pPr marR="0">
              <a:lnSpc>
                <a:spcPct val="115000"/>
              </a:lnSpc>
              <a:spcBef>
                <a:spcPts val="600"/>
              </a:spcBef>
              <a:spcAft>
                <a:spcPts val="600"/>
              </a:spcAft>
            </a:pPr>
            <a:r>
              <a:rPr lang="en-US" sz="2200" dirty="0">
                <a:effectLst/>
                <a:latin typeface="Arial" panose="020B0604020202020204" pitchFamily="34" charset="0"/>
                <a:ea typeface="Calibri" panose="020F0502020204030204" pitchFamily="34" charset="0"/>
                <a:cs typeface="Arial" panose="020B0604020202020204" pitchFamily="34" charset="0"/>
              </a:rPr>
              <a:t>4.   </a:t>
            </a:r>
            <a:r>
              <a:rPr lang="en-US" sz="2200" dirty="0">
                <a:latin typeface="Arial" panose="020B0604020202020204" pitchFamily="34" charset="0"/>
                <a:ea typeface="Calibri" panose="020F0502020204030204" pitchFamily="34" charset="0"/>
                <a:cs typeface="Arial" panose="020B0604020202020204" pitchFamily="34" charset="0"/>
              </a:rPr>
              <a:t>Chu </a:t>
            </a:r>
            <a:r>
              <a:rPr lang="en-US" sz="2200" dirty="0" err="1">
                <a:latin typeface="Arial" panose="020B0604020202020204" pitchFamily="34" charset="0"/>
                <a:ea typeface="Calibri" panose="020F0502020204030204" pitchFamily="34" charset="0"/>
                <a:cs typeface="Arial" panose="020B0604020202020204" pitchFamily="34" charset="0"/>
              </a:rPr>
              <a:t>trình</a:t>
            </a:r>
            <a:r>
              <a:rPr lang="en-US" sz="2200" dirty="0">
                <a:latin typeface="Arial" panose="020B0604020202020204" pitchFamily="34" charset="0"/>
                <a:ea typeface="Calibri" panose="020F0502020204030204" pitchFamily="34" charset="0"/>
                <a:cs typeface="Arial" panose="020B0604020202020204" pitchFamily="34" charset="0"/>
              </a:rPr>
              <a:t> </a:t>
            </a:r>
            <a:r>
              <a:rPr lang="en-US" sz="2200" dirty="0" err="1">
                <a:latin typeface="Arial" panose="020B0604020202020204" pitchFamily="34" charset="0"/>
                <a:ea typeface="Calibri" panose="020F0502020204030204" pitchFamily="34" charset="0"/>
                <a:cs typeface="Arial" panose="020B0604020202020204" pitchFamily="34" charset="0"/>
              </a:rPr>
              <a:t>đào</a:t>
            </a:r>
            <a:r>
              <a:rPr lang="en-US" sz="2200" dirty="0">
                <a:latin typeface="Arial" panose="020B0604020202020204" pitchFamily="34" charset="0"/>
                <a:ea typeface="Calibri" panose="020F0502020204030204" pitchFamily="34" charset="0"/>
                <a:cs typeface="Arial" panose="020B0604020202020204" pitchFamily="34" charset="0"/>
              </a:rPr>
              <a:t> </a:t>
            </a:r>
            <a:r>
              <a:rPr lang="en-US" sz="2200" dirty="0" err="1">
                <a:latin typeface="Arial" panose="020B0604020202020204" pitchFamily="34" charset="0"/>
                <a:ea typeface="Calibri" panose="020F0502020204030204" pitchFamily="34" charset="0"/>
                <a:cs typeface="Arial" panose="020B0604020202020204" pitchFamily="34" charset="0"/>
              </a:rPr>
              <a:t>tạo</a:t>
            </a:r>
            <a:r>
              <a:rPr lang="en-US" sz="2200" dirty="0">
                <a:latin typeface="Arial" panose="020B0604020202020204" pitchFamily="34" charset="0"/>
                <a:ea typeface="Calibri" panose="020F0502020204030204" pitchFamily="34" charset="0"/>
                <a:cs typeface="Arial" panose="020B0604020202020204" pitchFamily="34" charset="0"/>
              </a:rPr>
              <a:t> </a:t>
            </a:r>
            <a:r>
              <a:rPr lang="en-US" sz="2200" dirty="0" err="1">
                <a:latin typeface="Arial" panose="020B0604020202020204" pitchFamily="34" charset="0"/>
                <a:ea typeface="Calibri" panose="020F0502020204030204" pitchFamily="34" charset="0"/>
                <a:cs typeface="Arial" panose="020B0604020202020204" pitchFamily="34" charset="0"/>
              </a:rPr>
              <a:t>tại</a:t>
            </a:r>
            <a:r>
              <a:rPr lang="en-US" sz="2200" dirty="0">
                <a:latin typeface="Arial" panose="020B0604020202020204" pitchFamily="34" charset="0"/>
                <a:ea typeface="Calibri" panose="020F0502020204030204" pitchFamily="34" charset="0"/>
                <a:cs typeface="Arial" panose="020B0604020202020204" pitchFamily="34" charset="0"/>
              </a:rPr>
              <a:t> </a:t>
            </a:r>
            <a:r>
              <a:rPr lang="en-US" sz="2200" dirty="0" err="1">
                <a:latin typeface="Arial" panose="020B0604020202020204" pitchFamily="34" charset="0"/>
                <a:ea typeface="Calibri" panose="020F0502020204030204" pitchFamily="34" charset="0"/>
                <a:cs typeface="Arial" panose="020B0604020202020204" pitchFamily="34" charset="0"/>
              </a:rPr>
              <a:t>doanh</a:t>
            </a:r>
            <a:r>
              <a:rPr lang="en-US" sz="2200" dirty="0">
                <a:latin typeface="Arial" panose="020B0604020202020204" pitchFamily="34" charset="0"/>
                <a:ea typeface="Calibri" panose="020F0502020204030204" pitchFamily="34" charset="0"/>
                <a:cs typeface="Arial" panose="020B0604020202020204" pitchFamily="34" charset="0"/>
              </a:rPr>
              <a:t> nghiệp</a:t>
            </a:r>
          </a:p>
          <a:p>
            <a:pPr marR="0" lvl="0">
              <a:lnSpc>
                <a:spcPct val="115000"/>
              </a:lnSpc>
              <a:spcBef>
                <a:spcPts val="0"/>
              </a:spcBef>
              <a:spcAft>
                <a:spcPts val="600"/>
              </a:spcAft>
            </a:pPr>
            <a:endParaRPr lang="en-US" sz="2200" dirty="0">
              <a:effectLst/>
              <a:latin typeface="Arial" panose="020B0604020202020204" pitchFamily="34" charset="0"/>
              <a:ea typeface="Calibri" panose="020F0502020204030204" pitchFamily="34" charset="0"/>
              <a:cs typeface="Arial" panose="020B0604020202020204" pitchFamily="34" charset="0"/>
            </a:endParaRPr>
          </a:p>
          <a:p>
            <a:pPr marL="342900" indent="-342900" algn="just">
              <a:spcAft>
                <a:spcPts val="600"/>
              </a:spcAft>
              <a:buFont typeface="Wingdings" panose="05000000000000000000" pitchFamily="2" charset="2"/>
              <a:buChar char="§"/>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07469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3">
            <a:extLst>
              <a:ext uri="{FF2B5EF4-FFF2-40B4-BE49-F238E27FC236}">
                <a16:creationId xmlns:a16="http://schemas.microsoft.com/office/drawing/2014/main" id="{661D5E03-ADD7-43F1-BD74-0AEB48C2DE4B}"/>
              </a:ext>
            </a:extLst>
          </p:cNvPr>
          <p:cNvGraphicFramePr>
            <a:graphicFrameLocks noGrp="1"/>
          </p:cNvGraphicFramePr>
          <p:nvPr/>
        </p:nvGraphicFramePr>
        <p:xfrm>
          <a:off x="763397" y="996503"/>
          <a:ext cx="10930854" cy="5795874"/>
        </p:xfrm>
        <a:graphic>
          <a:graphicData uri="http://schemas.openxmlformats.org/drawingml/2006/table">
            <a:tbl>
              <a:tblPr firstRow="1" bandRow="1">
                <a:tableStyleId>{5C22544A-7EE6-4342-B048-85BDC9FD1C3A}</a:tableStyleId>
              </a:tblPr>
              <a:tblGrid>
                <a:gridCol w="2474753">
                  <a:extLst>
                    <a:ext uri="{9D8B030D-6E8A-4147-A177-3AD203B41FA5}">
                      <a16:colId xmlns:a16="http://schemas.microsoft.com/office/drawing/2014/main" val="3754240860"/>
                    </a:ext>
                  </a:extLst>
                </a:gridCol>
                <a:gridCol w="2743200">
                  <a:extLst>
                    <a:ext uri="{9D8B030D-6E8A-4147-A177-3AD203B41FA5}">
                      <a16:colId xmlns:a16="http://schemas.microsoft.com/office/drawing/2014/main" val="2449181829"/>
                    </a:ext>
                  </a:extLst>
                </a:gridCol>
                <a:gridCol w="2516698">
                  <a:extLst>
                    <a:ext uri="{9D8B030D-6E8A-4147-A177-3AD203B41FA5}">
                      <a16:colId xmlns:a16="http://schemas.microsoft.com/office/drawing/2014/main" val="2757543025"/>
                    </a:ext>
                  </a:extLst>
                </a:gridCol>
                <a:gridCol w="3196203">
                  <a:extLst>
                    <a:ext uri="{9D8B030D-6E8A-4147-A177-3AD203B41FA5}">
                      <a16:colId xmlns:a16="http://schemas.microsoft.com/office/drawing/2014/main" val="2565004784"/>
                    </a:ext>
                  </a:extLst>
                </a:gridCol>
              </a:tblGrid>
              <a:tr h="353338">
                <a:tc rowSpan="2">
                  <a:txBody>
                    <a:bodyPr/>
                    <a:lstStyle/>
                    <a:p>
                      <a:r>
                        <a:rPr lang="en-US" sz="1400" dirty="0" err="1">
                          <a:solidFill>
                            <a:schemeClr val="tx1"/>
                          </a:solidFill>
                          <a:latin typeface="Arial" panose="020B0604020202020204" pitchFamily="34" charset="0"/>
                          <a:cs typeface="Arial" panose="020B0604020202020204" pitchFamily="34" charset="0"/>
                        </a:rPr>
                        <a:t>Các</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yếu</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tố</a:t>
                      </a:r>
                      <a:r>
                        <a:rPr lang="en-US" sz="1400" dirty="0">
                          <a:solidFill>
                            <a:schemeClr val="tx1"/>
                          </a:solidFill>
                          <a:latin typeface="Arial" panose="020B0604020202020204" pitchFamily="34" charset="0"/>
                          <a:cs typeface="Arial" panose="020B0604020202020204" pitchFamily="34" charset="0"/>
                        </a:rPr>
                        <a:t> </a:t>
                      </a:r>
                    </a:p>
                    <a:p>
                      <a:r>
                        <a:rPr lang="en-US" sz="1400" dirty="0" err="1">
                          <a:solidFill>
                            <a:schemeClr val="tx1"/>
                          </a:solidFill>
                          <a:latin typeface="Arial" panose="020B0604020202020204" pitchFamily="34" charset="0"/>
                          <a:cs typeface="Arial" panose="020B0604020202020204" pitchFamily="34" charset="0"/>
                        </a:rPr>
                        <a:t>của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quá</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trình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dạy</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học</a:t>
                      </a:r>
                      <a:r>
                        <a:rPr lang="en-US" sz="1400"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solidFill>
                            <a:schemeClr val="tx1"/>
                          </a:solidFill>
                          <a:latin typeface="Arial" panose="020B0604020202020204" pitchFamily="34" charset="0"/>
                          <a:cs typeface="Arial" panose="020B0604020202020204" pitchFamily="34" charset="0"/>
                        </a:rPr>
                        <a:t>Loại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hình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đào</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tạo</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36536174"/>
                  </a:ext>
                </a:extLst>
              </a:tr>
              <a:tr h="402064">
                <a:tc vMerge="1">
                  <a:txBody>
                    <a:bodyPr/>
                    <a:lstStyle/>
                    <a:p>
                      <a:r>
                        <a:rPr lang="en-US" sz="1600"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b="0" dirty="0" err="1">
                          <a:solidFill>
                            <a:srgbClr val="0070C0"/>
                          </a:solidFill>
                          <a:latin typeface="Arial" panose="020B0604020202020204" pitchFamily="34" charset="0"/>
                          <a:cs typeface="Arial" panose="020B0604020202020204" pitchFamily="34" charset="0"/>
                        </a:rPr>
                        <a:t>Đào</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tạo</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nội</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bộ</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tại</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doanh</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nghiệp</a:t>
                      </a:r>
                      <a:endParaRPr lang="en-US" sz="1400" b="0" dirty="0">
                        <a:solidFill>
                          <a:srgbClr val="0070C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b="0" dirty="0" err="1">
                          <a:solidFill>
                            <a:srgbClr val="0070C0"/>
                          </a:solidFill>
                          <a:latin typeface="Arial" panose="020B0604020202020204" pitchFamily="34" charset="0"/>
                          <a:cs typeface="Arial" panose="020B0604020202020204" pitchFamily="34" charset="0"/>
                        </a:rPr>
                        <a:t>Đào</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tạo</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tại</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trường</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nghề</a:t>
                      </a:r>
                      <a:endParaRPr lang="en-US" sz="1400" b="0" dirty="0">
                        <a:solidFill>
                          <a:srgbClr val="0070C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b="0" dirty="0" err="1">
                          <a:solidFill>
                            <a:srgbClr val="0070C0"/>
                          </a:solidFill>
                          <a:latin typeface="Arial" panose="020B0604020202020204" pitchFamily="34" charset="0"/>
                          <a:cs typeface="Arial" panose="020B0604020202020204" pitchFamily="34" charset="0"/>
                        </a:rPr>
                        <a:t>Đào</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tạo</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liên</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kết</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tại</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doanh</a:t>
                      </a:r>
                      <a:r>
                        <a:rPr lang="en-US" sz="1400" b="0" dirty="0">
                          <a:solidFill>
                            <a:srgbClr val="0070C0"/>
                          </a:solidFill>
                          <a:latin typeface="Arial" panose="020B0604020202020204" pitchFamily="34" charset="0"/>
                          <a:cs typeface="Arial" panose="020B0604020202020204" pitchFamily="34" charset="0"/>
                        </a:rPr>
                        <a:t> </a:t>
                      </a:r>
                      <a:r>
                        <a:rPr lang="en-US" sz="1400" b="0" dirty="0" err="1">
                          <a:solidFill>
                            <a:srgbClr val="0070C0"/>
                          </a:solidFill>
                          <a:latin typeface="Arial" panose="020B0604020202020204" pitchFamily="34" charset="0"/>
                          <a:cs typeface="Arial" panose="020B0604020202020204" pitchFamily="34" charset="0"/>
                        </a:rPr>
                        <a:t>nghiệp</a:t>
                      </a:r>
                      <a:endParaRPr lang="en-US" sz="1400" b="0" dirty="0">
                        <a:solidFill>
                          <a:srgbClr val="0070C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76654954"/>
                  </a:ext>
                </a:extLst>
              </a:tr>
              <a:tr h="353338">
                <a:tc>
                  <a:txBody>
                    <a:bodyPr/>
                    <a:lstStyle/>
                    <a:p>
                      <a:r>
                        <a:rPr lang="en-US" sz="1400" dirty="0">
                          <a:solidFill>
                            <a:schemeClr val="tx1"/>
                          </a:solidFill>
                          <a:latin typeface="Arial" panose="020B0604020202020204" pitchFamily="34" charset="0"/>
                          <a:cs typeface="Arial" panose="020B0604020202020204" pitchFamily="34" charset="0"/>
                        </a:rPr>
                        <a:t>1. </a:t>
                      </a:r>
                      <a:r>
                        <a:rPr lang="en-US" sz="1400" dirty="0" err="1">
                          <a:solidFill>
                            <a:schemeClr val="tx1"/>
                          </a:solidFill>
                          <a:latin typeface="Arial" panose="020B0604020202020204" pitchFamily="34" charset="0"/>
                          <a:cs typeface="Arial" panose="020B0604020202020204" pitchFamily="34" charset="0"/>
                        </a:rPr>
                        <a:t>Nhu</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cầu</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đào</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tạo</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của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doanh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nghiệp</a:t>
                      </a:r>
                      <a:r>
                        <a:rPr lang="en-US" sz="1400"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của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ngành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nghề</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từ</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yêu</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cầu</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liên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kết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đào</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tạo</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33767052"/>
                  </a:ext>
                </a:extLst>
              </a:tr>
              <a:tr h="402064">
                <a:tc>
                  <a:txBody>
                    <a:bodyPr/>
                    <a:lstStyle/>
                    <a:p>
                      <a:r>
                        <a:rPr lang="en-US" sz="1400" dirty="0">
                          <a:solidFill>
                            <a:schemeClr val="tx1"/>
                          </a:solidFill>
                          <a:latin typeface="Arial" panose="020B0604020202020204" pitchFamily="34" charset="0"/>
                          <a:cs typeface="Arial" panose="020B0604020202020204" pitchFamily="34" charset="0"/>
                        </a:rPr>
                        <a:t>2. </a:t>
                      </a:r>
                      <a:r>
                        <a:rPr lang="en-US" sz="1400" dirty="0" err="1">
                          <a:solidFill>
                            <a:schemeClr val="tx1"/>
                          </a:solidFill>
                          <a:latin typeface="Arial" panose="020B0604020202020204" pitchFamily="34" charset="0"/>
                          <a:cs typeface="Arial" panose="020B0604020202020204" pitchFamily="34" charset="0"/>
                        </a:rPr>
                        <a:t>Chương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trình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đào</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tạo</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solidFill>
                            <a:schemeClr val="tx1"/>
                          </a:solidFill>
                          <a:latin typeface="Arial" panose="020B0604020202020204" pitchFamily="34" charset="0"/>
                          <a:cs typeface="Arial" panose="020B0604020202020204" pitchFamily="34" charset="0"/>
                        </a:rPr>
                        <a:t> do </a:t>
                      </a:r>
                      <a:r>
                        <a:rPr lang="en-US" sz="1400" dirty="0" err="1">
                          <a:solidFill>
                            <a:schemeClr val="tx1"/>
                          </a:solidFill>
                          <a:latin typeface="Arial" panose="020B0604020202020204" pitchFamily="34" charset="0"/>
                          <a:cs typeface="Arial" panose="020B0604020202020204" pitchFamily="34" charset="0"/>
                        </a:rPr>
                        <a:t>doanh</a:t>
                      </a:r>
                      <a:r>
                        <a:rPr lang="en-US" sz="1400" dirty="0">
                          <a:solidFill>
                            <a:schemeClr val="tx1"/>
                          </a:solidFill>
                          <a:latin typeface="Arial" panose="020B0604020202020204" pitchFamily="34" charset="0"/>
                          <a:cs typeface="Arial" panose="020B0604020202020204" pitchFamily="34" charset="0"/>
                        </a:rPr>
                        <a:t> nghiệp </a:t>
                      </a:r>
                      <a:r>
                        <a:rPr lang="en-US" sz="1400" dirty="0" err="1">
                          <a:solidFill>
                            <a:schemeClr val="tx1"/>
                          </a:solidFill>
                          <a:latin typeface="Arial" panose="020B0604020202020204" pitchFamily="34" charset="0"/>
                          <a:cs typeface="Arial" panose="020B0604020202020204" pitchFamily="34" charset="0"/>
                        </a:rPr>
                        <a:t>xây</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dựng</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solidFill>
                            <a:schemeClr val="tx1"/>
                          </a:solidFill>
                          <a:latin typeface="Arial" panose="020B0604020202020204" pitchFamily="34" charset="0"/>
                          <a:cs typeface="Arial" panose="020B0604020202020204" pitchFamily="34" charset="0"/>
                        </a:rPr>
                        <a:t> do </a:t>
                      </a:r>
                      <a:r>
                        <a:rPr lang="en-US" sz="1400" dirty="0" err="1">
                          <a:solidFill>
                            <a:schemeClr val="tx1"/>
                          </a:solidFill>
                          <a:latin typeface="Arial" panose="020B0604020202020204" pitchFamily="34" charset="0"/>
                          <a:cs typeface="Arial" panose="020B0604020202020204" pitchFamily="34" charset="0"/>
                        </a:rPr>
                        <a:t>trường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xây</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dựng</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solidFill>
                            <a:schemeClr val="tx1"/>
                          </a:solidFill>
                          <a:latin typeface="Arial" panose="020B0604020202020204" pitchFamily="34" charset="0"/>
                          <a:cs typeface="Arial" panose="020B0604020202020204" pitchFamily="34" charset="0"/>
                        </a:rPr>
                        <a:t> do </a:t>
                      </a:r>
                      <a:r>
                        <a:rPr lang="en-US" sz="1400" dirty="0" err="1">
                          <a:solidFill>
                            <a:schemeClr val="tx1"/>
                          </a:solidFill>
                          <a:latin typeface="Arial" panose="020B0604020202020204" pitchFamily="34" charset="0"/>
                          <a:cs typeface="Arial" panose="020B0604020202020204" pitchFamily="34" charset="0"/>
                        </a:rPr>
                        <a:t>trường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phối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hợp</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với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doanh</a:t>
                      </a:r>
                      <a:r>
                        <a:rPr lang="en-US" sz="1400" dirty="0">
                          <a:solidFill>
                            <a:schemeClr val="tx1"/>
                          </a:solidFill>
                          <a:latin typeface="Arial" panose="020B0604020202020204" pitchFamily="34" charset="0"/>
                          <a:cs typeface="Arial" panose="020B0604020202020204" pitchFamily="34" charset="0"/>
                        </a:rPr>
                        <a:t> nghiệp </a:t>
                      </a:r>
                      <a:r>
                        <a:rPr lang="en-US" sz="1400" dirty="0" err="1">
                          <a:solidFill>
                            <a:schemeClr val="tx1"/>
                          </a:solidFill>
                          <a:latin typeface="Arial" panose="020B0604020202020204" pitchFamily="34" charset="0"/>
                          <a:cs typeface="Arial" panose="020B0604020202020204" pitchFamily="34" charset="0"/>
                        </a:rPr>
                        <a:t>thích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nghi</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55406150"/>
                  </a:ext>
                </a:extLst>
              </a:tr>
              <a:tr h="353338">
                <a:tc>
                  <a:txBody>
                    <a:bodyPr/>
                    <a:lstStyle/>
                    <a:p>
                      <a:r>
                        <a:rPr lang="en-US" sz="1400" dirty="0">
                          <a:solidFill>
                            <a:schemeClr val="tx1"/>
                          </a:solidFill>
                          <a:latin typeface="Arial" panose="020B0604020202020204" pitchFamily="34" charset="0"/>
                          <a:cs typeface="Arial" panose="020B0604020202020204" pitchFamily="34" charset="0"/>
                        </a:rPr>
                        <a:t>3. </a:t>
                      </a:r>
                      <a:r>
                        <a:rPr lang="en-US" sz="1400" dirty="0" err="1">
                          <a:solidFill>
                            <a:schemeClr val="tx1"/>
                          </a:solidFill>
                          <a:latin typeface="Arial" panose="020B0604020202020204" pitchFamily="34" charset="0"/>
                          <a:cs typeface="Arial" panose="020B0604020202020204" pitchFamily="34" charset="0"/>
                        </a:rPr>
                        <a:t>Mục</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tiêu</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và</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Nội</a:t>
                      </a:r>
                      <a:r>
                        <a:rPr lang="en-US" sz="1400" dirty="0">
                          <a:solidFill>
                            <a:schemeClr val="tx1"/>
                          </a:solidFill>
                          <a:latin typeface="Arial" panose="020B0604020202020204" pitchFamily="34" charset="0"/>
                          <a:cs typeface="Arial" panose="020B0604020202020204" pitchFamily="34" charset="0"/>
                        </a:rPr>
                        <a:t> dung </a:t>
                      </a:r>
                      <a:r>
                        <a:rPr lang="en-US" sz="1400" dirty="0" err="1">
                          <a:solidFill>
                            <a:schemeClr val="tx1"/>
                          </a:solidFill>
                          <a:latin typeface="Arial" panose="020B0604020202020204" pitchFamily="34" charset="0"/>
                          <a:cs typeface="Arial" panose="020B0604020202020204" pitchFamily="34" charset="0"/>
                        </a:rPr>
                        <a:t>đào</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tạo</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Năng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lực</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thiếu</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hụt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cụ</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thể</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dạng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về</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kiểu</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loại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và</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mức</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độ</a:t>
                      </a:r>
                      <a:r>
                        <a:rPr lang="en-US" sz="1400"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Năng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lực</a:t>
                      </a:r>
                      <a:r>
                        <a:rPr lang="en-US" sz="1400" dirty="0">
                          <a:solidFill>
                            <a:schemeClr val="tx1"/>
                          </a:solidFill>
                          <a:latin typeface="Arial" panose="020B0604020202020204" pitchFamily="34" charset="0"/>
                          <a:cs typeface="Arial" panose="020B0604020202020204" pitchFamily="34" charset="0"/>
                        </a:rPr>
                        <a:t> thực </a:t>
                      </a:r>
                      <a:r>
                        <a:rPr lang="en-US" sz="1400" dirty="0" err="1">
                          <a:solidFill>
                            <a:schemeClr val="tx1"/>
                          </a:solidFill>
                          <a:latin typeface="Arial" panose="020B0604020202020204" pitchFamily="34" charset="0"/>
                          <a:cs typeface="Arial" panose="020B0604020202020204" pitchFamily="34" charset="0"/>
                        </a:rPr>
                        <a:t>hiện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công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việc</a:t>
                      </a:r>
                      <a:r>
                        <a:rPr lang="en-US" sz="1400" dirty="0">
                          <a:solidFill>
                            <a:schemeClr val="tx1"/>
                          </a:solidFill>
                          <a:latin typeface="Arial" panose="020B0604020202020204" pitchFamily="34" charset="0"/>
                          <a:cs typeface="Arial" panose="020B0604020202020204" pitchFamily="34" charset="0"/>
                        </a:rPr>
                        <a:t>/ nghề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solidFill>
                            <a:schemeClr val="tx1"/>
                          </a:solidFill>
                          <a:latin typeface="Arial" panose="020B0604020202020204" pitchFamily="34" charset="0"/>
                          <a:cs typeface="Arial" panose="020B0604020202020204" pitchFamily="34" charset="0"/>
                        </a:rPr>
                        <a:t>Năng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lực</a:t>
                      </a:r>
                      <a:r>
                        <a:rPr lang="en-US" sz="1400" dirty="0">
                          <a:solidFill>
                            <a:schemeClr val="tx1"/>
                          </a:solidFill>
                          <a:latin typeface="Arial" panose="020B0604020202020204" pitchFamily="34" charset="0"/>
                          <a:cs typeface="Arial" panose="020B0604020202020204" pitchFamily="34" charset="0"/>
                        </a:rPr>
                        <a:t> thực </a:t>
                      </a:r>
                      <a:r>
                        <a:rPr lang="en-US" sz="1400" dirty="0" err="1">
                          <a:solidFill>
                            <a:schemeClr val="tx1"/>
                          </a:solidFill>
                          <a:latin typeface="Arial" panose="020B0604020202020204" pitchFamily="34" charset="0"/>
                          <a:cs typeface="Arial" panose="020B0604020202020204" pitchFamily="34" charset="0"/>
                        </a:rPr>
                        <a:t>hiện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công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việc</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của</a:t>
                      </a:r>
                      <a:r>
                        <a:rPr lang="en-US" sz="1400" dirty="0">
                          <a:solidFill>
                            <a:schemeClr val="tx1"/>
                          </a:solidFill>
                          <a:latin typeface="Arial" panose="020B0604020202020204" pitchFamily="34" charset="0"/>
                          <a:cs typeface="Arial" panose="020B0604020202020204" pitchFamily="34" charset="0"/>
                        </a:rPr>
                        <a:t> nghề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81391975"/>
                  </a:ext>
                </a:extLst>
              </a:tr>
              <a:tr h="353338">
                <a:tc>
                  <a:txBody>
                    <a:bodyPr/>
                    <a:lstStyle/>
                    <a:p>
                      <a:r>
                        <a:rPr lang="en-US" sz="1400" dirty="0">
                          <a:solidFill>
                            <a:schemeClr val="tx1"/>
                          </a:solidFill>
                          <a:latin typeface="Arial" panose="020B0604020202020204" pitchFamily="34" charset="0"/>
                          <a:cs typeface="Arial" panose="020B0604020202020204" pitchFamily="34" charset="0"/>
                        </a:rPr>
                        <a:t>4. </a:t>
                      </a:r>
                      <a:r>
                        <a:rPr lang="en-US" sz="1400" dirty="0" err="1">
                          <a:solidFill>
                            <a:schemeClr val="tx1"/>
                          </a:solidFill>
                          <a:latin typeface="Arial" panose="020B0604020202020204" pitchFamily="34" charset="0"/>
                          <a:cs typeface="Arial" panose="020B0604020202020204" pitchFamily="34" charset="0"/>
                        </a:rPr>
                        <a:t>Người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học</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Người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lao</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động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đang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hành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nghề</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solidFill>
                            <a:schemeClr val="tx1"/>
                          </a:solidFill>
                          <a:latin typeface="Arial" panose="020B0604020202020204" pitchFamily="34" charset="0"/>
                          <a:cs typeface="Arial" panose="020B0604020202020204" pitchFamily="34" charset="0"/>
                        </a:rPr>
                        <a:t>Học </a:t>
                      </a:r>
                      <a:r>
                        <a:rPr lang="en-US" sz="1400" dirty="0" err="1">
                          <a:solidFill>
                            <a:schemeClr val="tx1"/>
                          </a:solidFill>
                          <a:latin typeface="Arial" panose="020B0604020202020204" pitchFamily="34" charset="0"/>
                          <a:cs typeface="Arial" panose="020B0604020202020204" pitchFamily="34" charset="0"/>
                        </a:rPr>
                        <a:t>sinh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trẻ</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tuổi</a:t>
                      </a:r>
                      <a:r>
                        <a:rPr lang="en-US" sz="1400" dirty="0">
                          <a:solidFill>
                            <a:schemeClr val="tx1"/>
                          </a:solidFill>
                          <a:latin typeface="Arial" panose="020B0604020202020204" pitchFamily="34" charset="0"/>
                          <a:cs typeface="Arial" panose="020B0604020202020204" pitchFamily="34" charset="0"/>
                        </a:rPr>
                        <a:t> học nghề ban </a:t>
                      </a:r>
                      <a:r>
                        <a:rPr lang="en-US" sz="1400" dirty="0" err="1">
                          <a:solidFill>
                            <a:schemeClr val="tx1"/>
                          </a:solidFill>
                          <a:latin typeface="Arial" panose="020B0604020202020204" pitchFamily="34" charset="0"/>
                          <a:cs typeface="Arial" panose="020B0604020202020204" pitchFamily="34" charset="0"/>
                        </a:rPr>
                        <a:t>đầu</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Arial" panose="020B0604020202020204" pitchFamily="34" charset="0"/>
                          <a:cs typeface="Arial" panose="020B0604020202020204" pitchFamily="34" charset="0"/>
                        </a:rPr>
                        <a:t>Học </a:t>
                      </a:r>
                      <a:r>
                        <a:rPr lang="en-US" sz="1400" dirty="0" err="1">
                          <a:solidFill>
                            <a:schemeClr val="tx1"/>
                          </a:solidFill>
                          <a:latin typeface="Arial" panose="020B0604020202020204" pitchFamily="34" charset="0"/>
                          <a:cs typeface="Arial" panose="020B0604020202020204" pitchFamily="34" charset="0"/>
                        </a:rPr>
                        <a:t>sinh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trẻ</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tuổi</a:t>
                      </a:r>
                      <a:r>
                        <a:rPr lang="en-US" sz="1400" dirty="0">
                          <a:solidFill>
                            <a:schemeClr val="tx1"/>
                          </a:solidFill>
                          <a:latin typeface="Arial" panose="020B0604020202020204" pitchFamily="34" charset="0"/>
                          <a:cs typeface="Arial" panose="020B0604020202020204" pitchFamily="34" charset="0"/>
                        </a:rPr>
                        <a:t> học nghề ban </a:t>
                      </a:r>
                      <a:r>
                        <a:rPr lang="en-US" sz="1400" dirty="0" err="1">
                          <a:solidFill>
                            <a:schemeClr val="tx1"/>
                          </a:solidFill>
                          <a:latin typeface="Arial" panose="020B0604020202020204" pitchFamily="34" charset="0"/>
                          <a:cs typeface="Arial" panose="020B0604020202020204" pitchFamily="34" charset="0"/>
                        </a:rPr>
                        <a:t>đầu</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27012985"/>
                  </a:ext>
                </a:extLst>
              </a:tr>
              <a:tr h="353338">
                <a:tc>
                  <a:txBody>
                    <a:bodyPr/>
                    <a:lstStyle/>
                    <a:p>
                      <a:r>
                        <a:rPr lang="en-US" sz="1400" dirty="0">
                          <a:solidFill>
                            <a:schemeClr val="tx1"/>
                          </a:solidFill>
                          <a:latin typeface="Arial" panose="020B0604020202020204" pitchFamily="34" charset="0"/>
                          <a:cs typeface="Arial" panose="020B0604020202020204" pitchFamily="34" charset="0"/>
                        </a:rPr>
                        <a:t>5. </a:t>
                      </a:r>
                      <a:r>
                        <a:rPr lang="en-US" sz="1400" dirty="0" err="1">
                          <a:solidFill>
                            <a:schemeClr val="tx1"/>
                          </a:solidFill>
                          <a:latin typeface="Arial" panose="020B0604020202020204" pitchFamily="34" charset="0"/>
                          <a:cs typeface="Arial" panose="020B0604020202020204" pitchFamily="34" charset="0"/>
                        </a:rPr>
                        <a:t>Người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dạy</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Người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lao</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động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giỏi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đang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hành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nghề</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Nhà</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giáo</a:t>
                      </a:r>
                      <a:r>
                        <a:rPr lang="en-US" sz="1400" dirty="0">
                          <a:solidFill>
                            <a:schemeClr val="tx1"/>
                          </a:solidFill>
                          <a:latin typeface="Arial" panose="020B0604020202020204" pitchFamily="34" charset="0"/>
                          <a:cs typeface="Arial" panose="020B0604020202020204" pitchFamily="34" charset="0"/>
                        </a:rPr>
                        <a:t> GDNN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solidFill>
                            <a:schemeClr val="tx1"/>
                          </a:solidFill>
                          <a:latin typeface="Arial" panose="020B0604020202020204" pitchFamily="34" charset="0"/>
                          <a:cs typeface="Arial" panose="020B0604020202020204" pitchFamily="34" charset="0"/>
                        </a:rPr>
                        <a:t>Người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lao</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động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giỏi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đang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hành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nghề</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66981022"/>
                  </a:ext>
                </a:extLst>
              </a:tr>
              <a:tr h="353338">
                <a:tc>
                  <a:txBody>
                    <a:bodyPr/>
                    <a:lstStyle/>
                    <a:p>
                      <a:r>
                        <a:rPr lang="en-US" sz="1400" dirty="0">
                          <a:solidFill>
                            <a:schemeClr val="tx1"/>
                          </a:solidFill>
                          <a:latin typeface="Arial" panose="020B0604020202020204" pitchFamily="34" charset="0"/>
                          <a:cs typeface="Arial" panose="020B0604020202020204" pitchFamily="34" charset="0"/>
                        </a:rPr>
                        <a:t>6. </a:t>
                      </a:r>
                      <a:r>
                        <a:rPr lang="en-US" sz="1400" dirty="0" err="1">
                          <a:solidFill>
                            <a:schemeClr val="tx1"/>
                          </a:solidFill>
                          <a:latin typeface="Arial" panose="020B0604020202020204" pitchFamily="34" charset="0"/>
                          <a:cs typeface="Arial" panose="020B0604020202020204" pitchFamily="34" charset="0"/>
                        </a:rPr>
                        <a:t>Tổ</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chức</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dạy</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học</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Tại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chỗ</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làm</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việc</a:t>
                      </a:r>
                      <a:endParaRPr lang="en-US" sz="1400" dirty="0">
                        <a:solidFill>
                          <a:schemeClr val="tx1"/>
                        </a:solidFill>
                        <a:latin typeface="Arial" panose="020B0604020202020204" pitchFamily="34" charset="0"/>
                        <a:cs typeface="Arial" panose="020B0604020202020204" pitchFamily="34" charset="0"/>
                      </a:endParaRPr>
                    </a:p>
                    <a:p>
                      <a:r>
                        <a:rPr lang="en-US" sz="1400" dirty="0" err="1">
                          <a:solidFill>
                            <a:schemeClr val="tx1"/>
                          </a:solidFill>
                          <a:latin typeface="Arial" panose="020B0604020202020204" pitchFamily="34" charset="0"/>
                          <a:cs typeface="Arial" panose="020B0604020202020204" pitchFamily="34" charset="0"/>
                        </a:rPr>
                        <a:t>ít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người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đơn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lẻ</a:t>
                      </a:r>
                      <a:r>
                        <a:rPr lang="en-US" sz="1400"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Lớp</a:t>
                      </a:r>
                      <a:r>
                        <a:rPr lang="en-US" sz="1400" dirty="0">
                          <a:solidFill>
                            <a:schemeClr val="tx1"/>
                          </a:solidFill>
                          <a:latin typeface="Arial" panose="020B0604020202020204" pitchFamily="34" charset="0"/>
                          <a:cs typeface="Arial" panose="020B0604020202020204" pitchFamily="34" charset="0"/>
                        </a:rPr>
                        <a:t> học </a:t>
                      </a:r>
                      <a:r>
                        <a:rPr lang="en-US" sz="1400" dirty="0" err="1">
                          <a:solidFill>
                            <a:schemeClr val="tx1"/>
                          </a:solidFill>
                          <a:latin typeface="Arial" panose="020B0604020202020204" pitchFamily="34" charset="0"/>
                          <a:cs typeface="Arial" panose="020B0604020202020204" pitchFamily="34" charset="0"/>
                        </a:rPr>
                        <a:t>và</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xưởng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trường</a:t>
                      </a:r>
                      <a:r>
                        <a:rPr lang="en-US" sz="1400" dirty="0">
                          <a:solidFill>
                            <a:schemeClr val="tx1"/>
                          </a:solidFill>
                          <a:latin typeface="Arial" panose="020B0604020202020204" pitchFamily="34" charset="0"/>
                          <a:cs typeface="Arial" panose="020B0604020202020204" pitchFamily="34" charset="0"/>
                        </a:rPr>
                        <a:t>,</a:t>
                      </a:r>
                    </a:p>
                    <a:p>
                      <a:r>
                        <a:rPr lang="en-US" sz="1400" dirty="0" err="1">
                          <a:solidFill>
                            <a:schemeClr val="tx1"/>
                          </a:solidFill>
                          <a:latin typeface="Arial" panose="020B0604020202020204" pitchFamily="34" charset="0"/>
                          <a:cs typeface="Arial" panose="020B0604020202020204" pitchFamily="34" charset="0"/>
                        </a:rPr>
                        <a:t>đông</a:t>
                      </a:r>
                      <a:r>
                        <a:rPr lang="en-US" sz="1400" dirty="0">
                          <a:solidFill>
                            <a:schemeClr val="tx1"/>
                          </a:solidFill>
                          <a:latin typeface="Arial" panose="020B0604020202020204" pitchFamily="34" charset="0"/>
                          <a:cs typeface="Arial" panose="020B0604020202020204" pitchFamily="34" charset="0"/>
                        </a:rPr>
                        <a:t> học </a:t>
                      </a:r>
                      <a:r>
                        <a:rPr lang="en-US" sz="1400" dirty="0" err="1">
                          <a:solidFill>
                            <a:schemeClr val="tx1"/>
                          </a:solidFill>
                          <a:latin typeface="Arial" panose="020B0604020202020204" pitchFamily="34" charset="0"/>
                          <a:cs typeface="Arial" panose="020B0604020202020204" pitchFamily="34" charset="0"/>
                        </a:rPr>
                        <a:t>sinh</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Tại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chỗ</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làm</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việc</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và</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phòng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họp</a:t>
                      </a:r>
                      <a:r>
                        <a:rPr lang="en-US" sz="1400" dirty="0">
                          <a:solidFill>
                            <a:schemeClr val="tx1"/>
                          </a:solidFill>
                          <a:latin typeface="Arial" panose="020B0604020202020204" pitchFamily="34" charset="0"/>
                          <a:cs typeface="Arial" panose="020B0604020202020204" pitchFamily="34" charset="0"/>
                        </a:rPr>
                        <a:t>,</a:t>
                      </a:r>
                    </a:p>
                    <a:p>
                      <a:r>
                        <a:rPr lang="en-US" sz="1400" dirty="0" err="1">
                          <a:solidFill>
                            <a:schemeClr val="tx1"/>
                          </a:solidFill>
                          <a:latin typeface="Arial" panose="020B0604020202020204" pitchFamily="34" charset="0"/>
                          <a:cs typeface="Arial" panose="020B0604020202020204" pitchFamily="34" charset="0"/>
                        </a:rPr>
                        <a:t>cá</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nhân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hoặc</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ít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người</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63647646"/>
                  </a:ext>
                </a:extLst>
              </a:tr>
              <a:tr h="353338">
                <a:tc>
                  <a:txBody>
                    <a:bodyPr/>
                    <a:lstStyle/>
                    <a:p>
                      <a:r>
                        <a:rPr lang="en-US" sz="1400" dirty="0">
                          <a:solidFill>
                            <a:schemeClr val="tx1"/>
                          </a:solidFill>
                          <a:latin typeface="Arial" panose="020B0604020202020204" pitchFamily="34" charset="0"/>
                          <a:cs typeface="Arial" panose="020B0604020202020204" pitchFamily="34" charset="0"/>
                        </a:rPr>
                        <a:t>7. </a:t>
                      </a:r>
                      <a:r>
                        <a:rPr lang="en-US" sz="1400" dirty="0" err="1">
                          <a:solidFill>
                            <a:schemeClr val="tx1"/>
                          </a:solidFill>
                          <a:latin typeface="Arial" panose="020B0604020202020204" pitchFamily="34" charset="0"/>
                          <a:cs typeface="Arial" panose="020B0604020202020204" pitchFamily="34" charset="0"/>
                        </a:rPr>
                        <a:t>Phương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pháp</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dạy</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học</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Kèm</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cặp</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theo</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mô</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hình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hoạt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động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nghề</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Thuyết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trình</a:t>
                      </a:r>
                      <a:r>
                        <a:rPr lang="en-US" sz="1400" dirty="0">
                          <a:solidFill>
                            <a:schemeClr val="tx1"/>
                          </a:solidFill>
                          <a:latin typeface="Arial" panose="020B0604020202020204" pitchFamily="34" charset="0"/>
                          <a:cs typeface="Arial" panose="020B0604020202020204" pitchFamily="34" charset="0"/>
                        </a:rPr>
                        <a:t>, 4 </a:t>
                      </a:r>
                      <a:r>
                        <a:rPr lang="en-US" sz="1400" dirty="0" err="1">
                          <a:solidFill>
                            <a:schemeClr val="tx1"/>
                          </a:solidFill>
                          <a:latin typeface="Arial" panose="020B0604020202020204" pitchFamily="34" charset="0"/>
                          <a:cs typeface="Arial" panose="020B0604020202020204" pitchFamily="34" charset="0"/>
                        </a:rPr>
                        <a:t>bước</a:t>
                      </a:r>
                      <a:r>
                        <a:rPr lang="en-US" sz="1400" dirty="0">
                          <a:solidFill>
                            <a:schemeClr val="tx1"/>
                          </a:solidFill>
                          <a:latin typeface="Arial" panose="020B0604020202020204" pitchFamily="34" charset="0"/>
                          <a:cs typeface="Arial" panose="020B0604020202020204" pitchFamily="34" charset="0"/>
                        </a:rPr>
                        <a:t>, dự </a:t>
                      </a:r>
                      <a:r>
                        <a:rPr lang="en-US" sz="1400" dirty="0" err="1">
                          <a:solidFill>
                            <a:schemeClr val="tx1"/>
                          </a:solidFill>
                          <a:latin typeface="Arial" panose="020B0604020202020204" pitchFamily="34" charset="0"/>
                          <a:cs typeface="Arial" panose="020B0604020202020204" pitchFamily="34" charset="0"/>
                        </a:rPr>
                        <a:t>án</a:t>
                      </a:r>
                      <a:endParaRPr lang="en-US" sz="1400" dirty="0">
                        <a:solidFill>
                          <a:schemeClr val="tx1"/>
                        </a:solidFill>
                        <a:latin typeface="Arial" panose="020B0604020202020204" pitchFamily="34" charset="0"/>
                        <a:cs typeface="Arial" panose="020B0604020202020204" pitchFamily="34" charset="0"/>
                      </a:endParaRPr>
                    </a:p>
                    <a:p>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solidFill>
                            <a:schemeClr val="tx1"/>
                          </a:solidFill>
                          <a:latin typeface="Arial" panose="020B0604020202020204" pitchFamily="34" charset="0"/>
                          <a:cs typeface="Arial" panose="020B0604020202020204" pitchFamily="34" charset="0"/>
                        </a:rPr>
                        <a:t>Kèm</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cặp</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theo</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mô</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hình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hoạt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động</a:t>
                      </a:r>
                      <a:r>
                        <a:rPr lang="en-US" sz="1400" dirty="0">
                          <a:solidFill>
                            <a:schemeClr val="tx1"/>
                          </a:solidFill>
                          <a:latin typeface="Arial" panose="020B0604020202020204" pitchFamily="34" charset="0"/>
                          <a:cs typeface="Arial" panose="020B0604020202020204" pitchFamily="34" charset="0"/>
                        </a:rPr>
                        <a:t> nghề, </a:t>
                      </a:r>
                      <a:r>
                        <a:rPr lang="en-US" sz="1400" dirty="0" err="1">
                          <a:solidFill>
                            <a:schemeClr val="tx1"/>
                          </a:solidFill>
                          <a:latin typeface="Arial" panose="020B0604020202020204" pitchFamily="34" charset="0"/>
                          <a:cs typeface="Arial" panose="020B0604020202020204" pitchFamily="34" charset="0"/>
                        </a:rPr>
                        <a:t>thuyết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trình</a:t>
                      </a:r>
                      <a:r>
                        <a:rPr lang="en-US" sz="1400" dirty="0">
                          <a:solidFill>
                            <a:schemeClr val="tx1"/>
                          </a:solidFill>
                          <a:latin typeface="Arial" panose="020B0604020202020204" pitchFamily="34" charset="0"/>
                          <a:cs typeface="Arial" panose="020B0604020202020204" pitchFamily="34" charset="0"/>
                        </a:rPr>
                        <a:t>, 4 </a:t>
                      </a:r>
                      <a:r>
                        <a:rPr lang="en-US" sz="1400" dirty="0" err="1">
                          <a:solidFill>
                            <a:schemeClr val="tx1"/>
                          </a:solidFill>
                          <a:latin typeface="Arial" panose="020B0604020202020204" pitchFamily="34" charset="0"/>
                          <a:cs typeface="Arial" panose="020B0604020202020204" pitchFamily="34" charset="0"/>
                        </a:rPr>
                        <a:t>bước</a:t>
                      </a:r>
                      <a:r>
                        <a:rPr lang="en-US" sz="1400" dirty="0">
                          <a:solidFill>
                            <a:schemeClr val="tx1"/>
                          </a:solidFill>
                          <a:latin typeface="Arial" panose="020B0604020202020204" pitchFamily="34" charset="0"/>
                          <a:cs typeface="Arial" panose="020B0604020202020204" pitchFamily="34" charset="0"/>
                        </a:rPr>
                        <a:t>, dự </a:t>
                      </a:r>
                      <a:r>
                        <a:rPr lang="en-US" sz="1400" dirty="0" err="1">
                          <a:solidFill>
                            <a:schemeClr val="tx1"/>
                          </a:solidFill>
                          <a:latin typeface="Arial" panose="020B0604020202020204" pitchFamily="34" charset="0"/>
                          <a:cs typeface="Arial" panose="020B0604020202020204" pitchFamily="34" charset="0"/>
                        </a:rPr>
                        <a:t>án</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70465641"/>
                  </a:ext>
                </a:extLst>
              </a:tr>
              <a:tr h="353338">
                <a:tc>
                  <a:txBody>
                    <a:bodyPr/>
                    <a:lstStyle/>
                    <a:p>
                      <a:r>
                        <a:rPr lang="en-US" sz="1400" dirty="0">
                          <a:solidFill>
                            <a:schemeClr val="tx1"/>
                          </a:solidFill>
                          <a:latin typeface="Arial" panose="020B0604020202020204" pitchFamily="34" charset="0"/>
                          <a:cs typeface="Arial" panose="020B0604020202020204" pitchFamily="34" charset="0"/>
                        </a:rPr>
                        <a:t>8. </a:t>
                      </a:r>
                      <a:r>
                        <a:rPr lang="en-US" sz="1400" dirty="0" err="1">
                          <a:solidFill>
                            <a:schemeClr val="tx1"/>
                          </a:solidFill>
                          <a:latin typeface="Arial" panose="020B0604020202020204" pitchFamily="34" charset="0"/>
                          <a:cs typeface="Arial" panose="020B0604020202020204" pitchFamily="34" charset="0"/>
                        </a:rPr>
                        <a:t>Phương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tiện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dạy</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học</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solidFill>
                            <a:schemeClr val="tx1"/>
                          </a:solidFill>
                          <a:latin typeface="Arial" panose="020B0604020202020204" pitchFamily="34" charset="0"/>
                          <a:cs typeface="Arial" panose="020B0604020202020204" pitchFamily="34" charset="0"/>
                        </a:rPr>
                        <a:t>Phương </a:t>
                      </a:r>
                      <a:r>
                        <a:rPr lang="en-US" sz="1400" dirty="0" err="1">
                          <a:solidFill>
                            <a:schemeClr val="tx1"/>
                          </a:solidFill>
                          <a:latin typeface="Arial" panose="020B0604020202020204" pitchFamily="34" charset="0"/>
                          <a:cs typeface="Arial" panose="020B0604020202020204" pitchFamily="34" charset="0"/>
                        </a:rPr>
                        <a:t>tiện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làm</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việc</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của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doanh</a:t>
                      </a:r>
                      <a:r>
                        <a:rPr lang="en-US" sz="1400" dirty="0">
                          <a:solidFill>
                            <a:schemeClr val="tx1"/>
                          </a:solidFill>
                          <a:latin typeface="Arial" panose="020B0604020202020204" pitchFamily="34" charset="0"/>
                          <a:cs typeface="Arial" panose="020B0604020202020204" pitchFamily="34" charset="0"/>
                        </a:rPr>
                        <a:t> nghiệp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solidFill>
                            <a:schemeClr val="tx1"/>
                          </a:solidFill>
                          <a:latin typeface="Arial" panose="020B0604020202020204" pitchFamily="34" charset="0"/>
                          <a:cs typeface="Arial" panose="020B0604020202020204" pitchFamily="34" charset="0"/>
                        </a:rPr>
                        <a:t>Phương </a:t>
                      </a:r>
                      <a:r>
                        <a:rPr lang="en-US" sz="1400" dirty="0" err="1">
                          <a:solidFill>
                            <a:schemeClr val="tx1"/>
                          </a:solidFill>
                          <a:latin typeface="Arial" panose="020B0604020202020204" pitchFamily="34" charset="0"/>
                          <a:cs typeface="Arial" panose="020B0604020202020204" pitchFamily="34" charset="0"/>
                        </a:rPr>
                        <a:t>tiện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thuyết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trình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máy</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móc</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của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xưởng</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Arial" panose="020B0604020202020204" pitchFamily="34" charset="0"/>
                          <a:cs typeface="Arial" panose="020B0604020202020204" pitchFamily="34" charset="0"/>
                        </a:rPr>
                        <a:t>Phương </a:t>
                      </a:r>
                      <a:r>
                        <a:rPr lang="en-US" sz="1400" dirty="0" err="1">
                          <a:solidFill>
                            <a:schemeClr val="tx1"/>
                          </a:solidFill>
                          <a:latin typeface="Arial" panose="020B0604020202020204" pitchFamily="34" charset="0"/>
                          <a:cs typeface="Arial" panose="020B0604020202020204" pitchFamily="34" charset="0"/>
                        </a:rPr>
                        <a:t>tiện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làm</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việc</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của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doanh</a:t>
                      </a:r>
                      <a:r>
                        <a:rPr lang="en-US" sz="1400" dirty="0">
                          <a:solidFill>
                            <a:schemeClr val="tx1"/>
                          </a:solidFill>
                          <a:latin typeface="Arial" panose="020B0604020202020204" pitchFamily="34" charset="0"/>
                          <a:cs typeface="Arial" panose="020B0604020202020204" pitchFamily="34" charset="0"/>
                        </a:rPr>
                        <a:t> nghiệp, </a:t>
                      </a:r>
                      <a:r>
                        <a:rPr lang="en-US" sz="1400" dirty="0" err="1">
                          <a:solidFill>
                            <a:schemeClr val="tx1"/>
                          </a:solidFill>
                          <a:latin typeface="Arial" panose="020B0604020202020204" pitchFamily="34" charset="0"/>
                          <a:cs typeface="Arial" panose="020B0604020202020204" pitchFamily="34" charset="0"/>
                        </a:rPr>
                        <a:t>phương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tiện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thuyết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trình</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95647122"/>
                  </a:ext>
                </a:extLst>
              </a:tr>
              <a:tr h="353338">
                <a:tc>
                  <a:txBody>
                    <a:bodyPr/>
                    <a:lstStyle/>
                    <a:p>
                      <a:r>
                        <a:rPr lang="en-US" sz="1400" dirty="0">
                          <a:solidFill>
                            <a:schemeClr val="tx1"/>
                          </a:solidFill>
                          <a:latin typeface="Arial" panose="020B0604020202020204" pitchFamily="34" charset="0"/>
                          <a:cs typeface="Arial" panose="020B0604020202020204" pitchFamily="34" charset="0"/>
                        </a:rPr>
                        <a:t>9. </a:t>
                      </a:r>
                      <a:r>
                        <a:rPr lang="en-US" sz="1400" dirty="0" err="1">
                          <a:solidFill>
                            <a:schemeClr val="tx1"/>
                          </a:solidFill>
                          <a:latin typeface="Arial" panose="020B0604020202020204" pitchFamily="34" charset="0"/>
                          <a:cs typeface="Arial" panose="020B0604020202020204" pitchFamily="34" charset="0"/>
                        </a:rPr>
                        <a:t>Đánh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giá</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kết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quả</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dạy</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học</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solidFill>
                            <a:schemeClr val="tx1"/>
                          </a:solidFill>
                          <a:latin typeface="Arial" panose="020B0604020202020204" pitchFamily="34" charset="0"/>
                          <a:cs typeface="Arial" panose="020B0604020202020204" pitchFamily="34" charset="0"/>
                        </a:rPr>
                        <a:t>Theo </a:t>
                      </a:r>
                      <a:r>
                        <a:rPr lang="en-US" sz="1400" dirty="0" err="1">
                          <a:solidFill>
                            <a:schemeClr val="tx1"/>
                          </a:solidFill>
                          <a:latin typeface="Arial" panose="020B0604020202020204" pitchFamily="34" charset="0"/>
                          <a:cs typeface="Arial" panose="020B0604020202020204" pitchFamily="34" charset="0"/>
                        </a:rPr>
                        <a:t>Tiêu</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chuẩn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thực</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hiện</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solidFill>
                            <a:schemeClr val="tx1"/>
                          </a:solidFill>
                          <a:latin typeface="Arial" panose="020B0604020202020204" pitchFamily="34" charset="0"/>
                          <a:cs typeface="Arial" panose="020B0604020202020204" pitchFamily="34" charset="0"/>
                        </a:rPr>
                        <a:t>Theo </a:t>
                      </a:r>
                      <a:r>
                        <a:rPr lang="en-US" sz="1400" dirty="0" err="1">
                          <a:solidFill>
                            <a:schemeClr val="tx1"/>
                          </a:solidFill>
                          <a:latin typeface="Arial" panose="020B0604020202020204" pitchFamily="34" charset="0"/>
                          <a:cs typeface="Arial" panose="020B0604020202020204" pitchFamily="34" charset="0"/>
                        </a:rPr>
                        <a:t>bài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kiểm</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tra</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solidFill>
                            <a:schemeClr val="tx1"/>
                          </a:solidFill>
                          <a:latin typeface="Arial" panose="020B0604020202020204" pitchFamily="34" charset="0"/>
                          <a:cs typeface="Arial" panose="020B0604020202020204" pitchFamily="34" charset="0"/>
                        </a:rPr>
                        <a:t>Theo </a:t>
                      </a:r>
                      <a:r>
                        <a:rPr lang="en-US" sz="1400" dirty="0" err="1">
                          <a:solidFill>
                            <a:schemeClr val="tx1"/>
                          </a:solidFill>
                          <a:latin typeface="Arial" panose="020B0604020202020204" pitchFamily="34" charset="0"/>
                          <a:cs typeface="Arial" panose="020B0604020202020204" pitchFamily="34" charset="0"/>
                        </a:rPr>
                        <a:t>tiêu</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chuẩn</a:t>
                      </a:r>
                      <a:r>
                        <a:rPr lang="en-US" sz="1400" dirty="0">
                          <a:solidFill>
                            <a:schemeClr val="tx1"/>
                          </a:solidFill>
                          <a:latin typeface="Arial" panose="020B0604020202020204" pitchFamily="34" charset="0"/>
                          <a:cs typeface="Arial" panose="020B0604020202020204" pitchFamily="34" charset="0"/>
                        </a:rPr>
                        <a:t> thực </a:t>
                      </a:r>
                      <a:r>
                        <a:rPr lang="en-US" sz="1400" dirty="0" err="1">
                          <a:solidFill>
                            <a:schemeClr val="tx1"/>
                          </a:solidFill>
                          <a:latin typeface="Arial" panose="020B0604020202020204" pitchFamily="34" charset="0"/>
                          <a:cs typeface="Arial" panose="020B0604020202020204" pitchFamily="34" charset="0"/>
                        </a:rPr>
                        <a:t>hiện</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77739920"/>
                  </a:ext>
                </a:extLst>
              </a:tr>
              <a:tr h="353338">
                <a:tc>
                  <a:txBody>
                    <a:bodyPr/>
                    <a:lstStyle/>
                    <a:p>
                      <a:r>
                        <a:rPr lang="en-US" sz="1400" dirty="0">
                          <a:solidFill>
                            <a:schemeClr val="tx1"/>
                          </a:solidFill>
                          <a:latin typeface="Arial" panose="020B0604020202020204" pitchFamily="34" charset="0"/>
                          <a:cs typeface="Arial" panose="020B0604020202020204" pitchFamily="34" charset="0"/>
                        </a:rPr>
                        <a:t>10. </a:t>
                      </a:r>
                      <a:r>
                        <a:rPr lang="en-US" sz="1400" dirty="0" err="1">
                          <a:solidFill>
                            <a:schemeClr val="tx1"/>
                          </a:solidFill>
                          <a:latin typeface="Arial" panose="020B0604020202020204" pitchFamily="34" charset="0"/>
                          <a:cs typeface="Arial" panose="020B0604020202020204" pitchFamily="34" charset="0"/>
                        </a:rPr>
                        <a:t>Chủ</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trì</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đào</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tạo</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Doanh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nghiệp</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Cơ</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sở</a:t>
                      </a:r>
                      <a:r>
                        <a:rPr lang="en-US" sz="1400" dirty="0">
                          <a:solidFill>
                            <a:schemeClr val="tx1"/>
                          </a:solidFill>
                          <a:latin typeface="Arial" panose="020B0604020202020204" pitchFamily="34" charset="0"/>
                          <a:cs typeface="Arial" panose="020B0604020202020204" pitchFamily="34" charset="0"/>
                        </a:rPr>
                        <a:t> GDNN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Cơ</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sở</a:t>
                      </a:r>
                      <a:r>
                        <a:rPr lang="en-US" sz="1400" dirty="0">
                          <a:solidFill>
                            <a:schemeClr val="tx1"/>
                          </a:solidFill>
                          <a:latin typeface="Arial" panose="020B0604020202020204" pitchFamily="34" charset="0"/>
                          <a:cs typeface="Arial" panose="020B0604020202020204" pitchFamily="34" charset="0"/>
                        </a:rPr>
                        <a:t> GDNN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00541465"/>
                  </a:ext>
                </a:extLst>
              </a:tr>
              <a:tr h="353338">
                <a:tc>
                  <a:txBody>
                    <a:bodyPr/>
                    <a:lstStyle/>
                    <a:p>
                      <a:r>
                        <a:rPr lang="en-US" sz="1400" dirty="0">
                          <a:solidFill>
                            <a:schemeClr val="tx1"/>
                          </a:solidFill>
                          <a:latin typeface="Arial" panose="020B0604020202020204" pitchFamily="34" charset="0"/>
                          <a:cs typeface="Arial" panose="020B0604020202020204" pitchFamily="34" charset="0"/>
                        </a:rPr>
                        <a:t>11. </a:t>
                      </a:r>
                      <a:r>
                        <a:rPr lang="en-US" sz="1400" dirty="0" err="1">
                          <a:solidFill>
                            <a:schemeClr val="tx1"/>
                          </a:solidFill>
                          <a:latin typeface="Arial" panose="020B0604020202020204" pitchFamily="34" charset="0"/>
                          <a:cs typeface="Arial" panose="020B0604020202020204" pitchFamily="34" charset="0"/>
                        </a:rPr>
                        <a:t>Quản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lí</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quá</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trình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đào</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tạo</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Doanh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nghiệp</a:t>
                      </a:r>
                      <a:endParaRPr lang="en-US"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solidFill>
                            <a:schemeClr val="tx1"/>
                          </a:solidFill>
                          <a:latin typeface="Arial" panose="020B0604020202020204" pitchFamily="34" charset="0"/>
                          <a:cs typeface="Arial" panose="020B0604020202020204" pitchFamily="34" charset="0"/>
                        </a:rPr>
                        <a:t>Cơ</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sở</a:t>
                      </a:r>
                      <a:r>
                        <a:rPr lang="en-US" sz="1400" dirty="0">
                          <a:solidFill>
                            <a:schemeClr val="tx1"/>
                          </a:solidFill>
                          <a:latin typeface="Arial" panose="020B0604020202020204" pitchFamily="34" charset="0"/>
                          <a:cs typeface="Arial" panose="020B0604020202020204" pitchFamily="34" charset="0"/>
                        </a:rPr>
                        <a:t> GDNN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err="1">
                          <a:solidFill>
                            <a:schemeClr val="tx1"/>
                          </a:solidFill>
                          <a:latin typeface="Arial" panose="020B0604020202020204" pitchFamily="34" charset="0"/>
                          <a:cs typeface="Arial" panose="020B0604020202020204" pitchFamily="34" charset="0"/>
                        </a:rPr>
                        <a:t>Cơ</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sở</a:t>
                      </a:r>
                      <a:r>
                        <a:rPr lang="en-US" sz="1400" dirty="0">
                          <a:solidFill>
                            <a:schemeClr val="tx1"/>
                          </a:solidFill>
                          <a:latin typeface="Arial" panose="020B0604020202020204" pitchFamily="34" charset="0"/>
                          <a:cs typeface="Arial" panose="020B0604020202020204" pitchFamily="34" charset="0"/>
                        </a:rPr>
                        <a:t> GDNN </a:t>
                      </a:r>
                      <a:r>
                        <a:rPr lang="en-US" sz="1400" dirty="0" err="1">
                          <a:solidFill>
                            <a:schemeClr val="tx1"/>
                          </a:solidFill>
                          <a:latin typeface="Arial" panose="020B0604020202020204" pitchFamily="34" charset="0"/>
                          <a:cs typeface="Arial" panose="020B0604020202020204" pitchFamily="34" charset="0"/>
                        </a:rPr>
                        <a:t>phối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hợp</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doanh</a:t>
                      </a:r>
                      <a:r>
                        <a:rPr lang="en-US" sz="1400" dirty="0">
                          <a:solidFill>
                            <a:schemeClr val="tx1"/>
                          </a:solidFill>
                          <a:latin typeface="Arial" panose="020B0604020202020204" pitchFamily="34" charset="0"/>
                          <a:cs typeface="Arial" panose="020B0604020202020204" pitchFamily="34" charset="0"/>
                        </a:rPr>
                        <a:t> nghiệp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15393917"/>
                  </a:ext>
                </a:extLst>
              </a:tr>
            </a:tbl>
          </a:graphicData>
        </a:graphic>
      </p:graphicFrame>
      <p:sp>
        <p:nvSpPr>
          <p:cNvPr id="4" name="TextBox 3">
            <a:extLst>
              <a:ext uri="{FF2B5EF4-FFF2-40B4-BE49-F238E27FC236}">
                <a16:creationId xmlns:a16="http://schemas.microsoft.com/office/drawing/2014/main" id="{283F83B2-B78A-4534-A1DC-642B0B540AD8}"/>
              </a:ext>
            </a:extLst>
          </p:cNvPr>
          <p:cNvSpPr txBox="1"/>
          <p:nvPr/>
        </p:nvSpPr>
        <p:spPr>
          <a:xfrm>
            <a:off x="1318470" y="389914"/>
            <a:ext cx="9998278" cy="461665"/>
          </a:xfrm>
          <a:prstGeom prst="rect">
            <a:avLst/>
          </a:prstGeom>
          <a:noFill/>
        </p:spPr>
        <p:txBody>
          <a:bodyPr wrap="square" rtlCol="0">
            <a:spAutoFit/>
          </a:bodyPr>
          <a:lstStyle/>
          <a:p>
            <a:pPr algn="ctr"/>
            <a:r>
              <a:rPr lang="en-US" sz="2400" b="1" dirty="0" err="1">
                <a:solidFill>
                  <a:srgbClr val="0070C0"/>
                </a:solidFill>
                <a:latin typeface="Arial" panose="020B0604020202020204" pitchFamily="34" charset="0"/>
                <a:cs typeface="Arial" panose="020B0604020202020204" pitchFamily="34" charset="0"/>
              </a:rPr>
              <a:t>Yếu</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tố</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sư</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phạm</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trong</a:t>
            </a:r>
            <a:r>
              <a:rPr lang="en-US" sz="2400" b="1" dirty="0">
                <a:solidFill>
                  <a:srgbClr val="0070C0"/>
                </a:solidFill>
                <a:latin typeface="Arial" panose="020B0604020202020204" pitchFamily="34" charset="0"/>
                <a:cs typeface="Arial" panose="020B0604020202020204" pitchFamily="34" charset="0"/>
              </a:rPr>
              <a:t> GDNN  </a:t>
            </a:r>
          </a:p>
        </p:txBody>
      </p:sp>
      <p:sp>
        <p:nvSpPr>
          <p:cNvPr id="3" name="Slide Number Placeholder 2">
            <a:extLst>
              <a:ext uri="{FF2B5EF4-FFF2-40B4-BE49-F238E27FC236}">
                <a16:creationId xmlns:a16="http://schemas.microsoft.com/office/drawing/2014/main" id="{443F9E31-08CC-465C-BF92-ACA5C04525B3}"/>
              </a:ext>
            </a:extLst>
          </p:cNvPr>
          <p:cNvSpPr>
            <a:spLocks noGrp="1"/>
          </p:cNvSpPr>
          <p:nvPr>
            <p:ph type="sldNum" sz="quarter" idx="12"/>
          </p:nvPr>
        </p:nvSpPr>
        <p:spPr/>
        <p:txBody>
          <a:bodyPr/>
          <a:lstStyle/>
          <a:p>
            <a:fld id="{D57F1E4F-1CFF-5643-939E-217C01CDF565}" type="slidenum">
              <a:rPr lang="en-US" smtClean="0"/>
              <a:pPr/>
              <a:t>30</a:t>
            </a:fld>
            <a:endParaRPr lang="en-US" dirty="0"/>
          </a:p>
        </p:txBody>
      </p:sp>
      <p:sp>
        <p:nvSpPr>
          <p:cNvPr id="5" name="Footer Placeholder 4">
            <a:extLst>
              <a:ext uri="{FF2B5EF4-FFF2-40B4-BE49-F238E27FC236}">
                <a16:creationId xmlns:a16="http://schemas.microsoft.com/office/drawing/2014/main" id="{A7A9374F-7CD0-48B5-940F-D9A502EB162D}"/>
              </a:ext>
            </a:extLst>
          </p:cNvPr>
          <p:cNvSpPr>
            <a:spLocks noGrp="1"/>
          </p:cNvSpPr>
          <p:nvPr>
            <p:ph type="ftr" sz="quarter" idx="11"/>
          </p:nvPr>
        </p:nvSpPr>
        <p:spPr/>
        <p:txBody>
          <a:bodyPr/>
          <a:lstStyle/>
          <a:p>
            <a:r>
              <a:rPr lang="en-US"/>
              <a:t>LU03-Đánh giá năng lực liên kết đào tạo</a:t>
            </a:r>
            <a:endParaRPr lang="en-US" dirty="0"/>
          </a:p>
        </p:txBody>
      </p:sp>
    </p:spTree>
    <p:extLst>
      <p:ext uri="{BB962C8B-B14F-4D97-AF65-F5344CB8AC3E}">
        <p14:creationId xmlns:p14="http://schemas.microsoft.com/office/powerpoint/2010/main" val="25219324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939A541-AAE1-443A-8E8D-ED582D48EFF8}"/>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3" name="Slide Number Placeholder 2">
            <a:extLst>
              <a:ext uri="{FF2B5EF4-FFF2-40B4-BE49-F238E27FC236}">
                <a16:creationId xmlns:a16="http://schemas.microsoft.com/office/drawing/2014/main" id="{C832F965-0BBA-4EFE-BAF9-B8A4BCC1FDC2}"/>
              </a:ext>
            </a:extLst>
          </p:cNvPr>
          <p:cNvSpPr>
            <a:spLocks noGrp="1"/>
          </p:cNvSpPr>
          <p:nvPr>
            <p:ph type="sldNum" sz="quarter" idx="12"/>
          </p:nvPr>
        </p:nvSpPr>
        <p:spPr/>
        <p:txBody>
          <a:bodyPr/>
          <a:lstStyle/>
          <a:p>
            <a:fld id="{D57F1E4F-1CFF-5643-939E-217C01CDF565}" type="slidenum">
              <a:rPr lang="en-US" smtClean="0"/>
              <a:pPr/>
              <a:t>31</a:t>
            </a:fld>
            <a:endParaRPr lang="en-US" dirty="0"/>
          </a:p>
        </p:txBody>
      </p:sp>
      <p:sp>
        <p:nvSpPr>
          <p:cNvPr id="4" name="TextBox 3">
            <a:extLst>
              <a:ext uri="{FF2B5EF4-FFF2-40B4-BE49-F238E27FC236}">
                <a16:creationId xmlns:a16="http://schemas.microsoft.com/office/drawing/2014/main" id="{B41ADF9F-105A-48FC-99B0-D14384AE443F}"/>
              </a:ext>
            </a:extLst>
          </p:cNvPr>
          <p:cNvSpPr txBox="1"/>
          <p:nvPr/>
        </p:nvSpPr>
        <p:spPr>
          <a:xfrm>
            <a:off x="1802283" y="970344"/>
            <a:ext cx="10012677" cy="584775"/>
          </a:xfrm>
          <a:prstGeom prst="rect">
            <a:avLst/>
          </a:prstGeom>
          <a:noFill/>
        </p:spPr>
        <p:txBody>
          <a:bodyPr wrap="none" rtlCol="0">
            <a:spAutoFit/>
          </a:bodyPr>
          <a:lstStyle/>
          <a:p>
            <a:r>
              <a:rPr lang="en-US" sz="3200" b="1" dirty="0" err="1">
                <a:solidFill>
                  <a:srgbClr val="0070C0"/>
                </a:solidFill>
                <a:latin typeface="Arial" panose="020B0604020202020204" pitchFamily="34" charset="0"/>
                <a:cs typeface="Arial" panose="020B0604020202020204" pitchFamily="34" charset="0"/>
              </a:rPr>
              <a:t>Phản</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chiếu</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hoạt</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động</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nghề</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vào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quá</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trình</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dạy</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học</a:t>
            </a:r>
            <a:endParaRPr lang="en-US" sz="3200" b="1" dirty="0">
              <a:solidFill>
                <a:srgbClr val="0070C0"/>
              </a:solidFill>
              <a:latin typeface="Arial" panose="020B0604020202020204" pitchFamily="34" charset="0"/>
              <a:cs typeface="Arial" panose="020B0604020202020204" pitchFamily="34" charset="0"/>
            </a:endParaRPr>
          </a:p>
        </p:txBody>
      </p:sp>
      <p:graphicFrame>
        <p:nvGraphicFramePr>
          <p:cNvPr id="5" name="Table 6">
            <a:extLst>
              <a:ext uri="{FF2B5EF4-FFF2-40B4-BE49-F238E27FC236}">
                <a16:creationId xmlns:a16="http://schemas.microsoft.com/office/drawing/2014/main" id="{228580F8-D347-4D3B-ADC1-98E3D05FBE23}"/>
              </a:ext>
            </a:extLst>
          </p:cNvPr>
          <p:cNvGraphicFramePr>
            <a:graphicFrameLocks noGrp="1"/>
          </p:cNvGraphicFramePr>
          <p:nvPr>
            <p:extLst>
              <p:ext uri="{D42A27DB-BD31-4B8C-83A1-F6EECF244321}">
                <p14:modId xmlns:p14="http://schemas.microsoft.com/office/powerpoint/2010/main" val="3318730937"/>
              </p:ext>
            </p:extLst>
          </p:nvPr>
        </p:nvGraphicFramePr>
        <p:xfrm>
          <a:off x="1882066" y="2238611"/>
          <a:ext cx="9721050" cy="3303124"/>
        </p:xfrm>
        <a:graphic>
          <a:graphicData uri="http://schemas.openxmlformats.org/drawingml/2006/table">
            <a:tbl>
              <a:tblPr firstRow="1" bandRow="1">
                <a:tableStyleId>{5C22544A-7EE6-4342-B048-85BDC9FD1C3A}</a:tableStyleId>
              </a:tblPr>
              <a:tblGrid>
                <a:gridCol w="4860525">
                  <a:extLst>
                    <a:ext uri="{9D8B030D-6E8A-4147-A177-3AD203B41FA5}">
                      <a16:colId xmlns:a16="http://schemas.microsoft.com/office/drawing/2014/main" val="1095075487"/>
                    </a:ext>
                  </a:extLst>
                </a:gridCol>
                <a:gridCol w="4860525">
                  <a:extLst>
                    <a:ext uri="{9D8B030D-6E8A-4147-A177-3AD203B41FA5}">
                      <a16:colId xmlns:a16="http://schemas.microsoft.com/office/drawing/2014/main" val="2366699451"/>
                    </a:ext>
                  </a:extLst>
                </a:gridCol>
              </a:tblGrid>
              <a:tr h="505741">
                <a:tc>
                  <a:txBody>
                    <a:bodyPr/>
                    <a:lstStyle/>
                    <a:p>
                      <a:pPr algn="ctr"/>
                      <a:r>
                        <a:rPr lang="en-US" sz="2000" dirty="0" err="1">
                          <a:solidFill>
                            <a:schemeClr val="tx1"/>
                          </a:solidFill>
                          <a:latin typeface="Arial" panose="020B0604020202020204" pitchFamily="34" charset="0"/>
                          <a:cs typeface="Arial" panose="020B0604020202020204" pitchFamily="34" charset="0"/>
                        </a:rPr>
                        <a:t>Thông</a:t>
                      </a:r>
                      <a:r>
                        <a:rPr lang="en-US" sz="2000">
                          <a:solidFill>
                            <a:schemeClr val="tx1"/>
                          </a:solidFill>
                          <a:latin typeface="Arial" panose="020B0604020202020204" pitchFamily="34" charset="0"/>
                          <a:cs typeface="Arial" panose="020B0604020202020204" pitchFamily="34" charset="0"/>
                        </a:rPr>
                        <a:t> tin </a:t>
                      </a:r>
                      <a:r>
                        <a:rPr lang="en-US" sz="2000" dirty="0" err="1">
                          <a:solidFill>
                            <a:schemeClr val="tx1"/>
                          </a:solidFill>
                          <a:latin typeface="Arial" panose="020B0604020202020204" pitchFamily="34" charset="0"/>
                          <a:cs typeface="Arial" panose="020B0604020202020204" pitchFamily="34" charset="0"/>
                        </a:rPr>
                        <a:t>của</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hoạt</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động</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nghề</a:t>
                      </a:r>
                      <a:endParaRPr lang="en-US" sz="20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dirty="0" err="1">
                          <a:solidFill>
                            <a:schemeClr val="tx1"/>
                          </a:solidFill>
                          <a:latin typeface="Arial" panose="020B0604020202020204" pitchFamily="34" charset="0"/>
                          <a:cs typeface="Arial" panose="020B0604020202020204" pitchFamily="34" charset="0"/>
                        </a:rPr>
                        <a:t>Các</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yếu</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tố</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của</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quá</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trình</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dạy</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học</a:t>
                      </a:r>
                      <a:endParaRPr lang="en-US" sz="20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7766914"/>
                  </a:ext>
                </a:extLst>
              </a:tr>
              <a:tr h="505741">
                <a:tc>
                  <a:txBody>
                    <a:bodyPr/>
                    <a:lstStyle/>
                    <a:p>
                      <a:r>
                        <a:rPr lang="en-US" dirty="0">
                          <a:solidFill>
                            <a:schemeClr val="tx1"/>
                          </a:solidFill>
                          <a:latin typeface="Arial" panose="020B0604020202020204" pitchFamily="34" charset="0"/>
                          <a:cs typeface="Arial" panose="020B0604020202020204" pitchFamily="34" charset="0"/>
                        </a:rPr>
                        <a:t>1. </a:t>
                      </a:r>
                      <a:r>
                        <a:rPr lang="en-US" dirty="0" err="1">
                          <a:solidFill>
                            <a:schemeClr val="tx1"/>
                          </a:solidFill>
                          <a:latin typeface="Arial" panose="020B0604020202020204" pitchFamily="34" charset="0"/>
                          <a:cs typeface="Arial" panose="020B0604020202020204" pitchFamily="34" charset="0"/>
                        </a:rPr>
                        <a:t>Nhu</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cầu</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đào</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tạo</a:t>
                      </a:r>
                      <a:r>
                        <a:rPr lang="en-US"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chemeClr val="tx1"/>
                          </a:solidFill>
                          <a:latin typeface="Arial" panose="020B0604020202020204" pitchFamily="34" charset="0"/>
                          <a:cs typeface="Arial" panose="020B0604020202020204" pitchFamily="34" charset="0"/>
                        </a:rPr>
                        <a:t>1. </a:t>
                      </a:r>
                      <a:r>
                        <a:rPr lang="en-US" dirty="0" err="1">
                          <a:solidFill>
                            <a:schemeClr val="tx1"/>
                          </a:solidFill>
                          <a:latin typeface="Arial" panose="020B0604020202020204" pitchFamily="34" charset="0"/>
                          <a:cs typeface="Arial" panose="020B0604020202020204" pitchFamily="34" charset="0"/>
                        </a:rPr>
                        <a:t>Mục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tiêu</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đào</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tạo</a:t>
                      </a:r>
                      <a:r>
                        <a:rPr lang="en-US" dirty="0">
                          <a:solidFill>
                            <a:schemeClr val="tx1"/>
                          </a:solidFill>
                          <a:latin typeface="Arial" panose="020B0604020202020204" pitchFamily="34" charset="0"/>
                          <a:cs typeface="Arial" panose="020B0604020202020204" pitchFamily="34" charset="0"/>
                        </a:rPr>
                        <a:t>/</a:t>
                      </a:r>
                      <a:r>
                        <a:rPr lang="en-US" dirty="0" err="1">
                          <a:solidFill>
                            <a:schemeClr val="tx1"/>
                          </a:solidFill>
                          <a:latin typeface="Arial" panose="020B0604020202020204" pitchFamily="34" charset="0"/>
                          <a:cs typeface="Arial" panose="020B0604020202020204" pitchFamily="34" charset="0"/>
                        </a:rPr>
                        <a:t>Chuẩn</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đầu</a:t>
                      </a:r>
                      <a:r>
                        <a:rPr lang="en-US" dirty="0">
                          <a:solidFill>
                            <a:schemeClr val="tx1"/>
                          </a:solidFill>
                          <a:latin typeface="Arial" panose="020B0604020202020204" pitchFamily="34" charset="0"/>
                          <a:cs typeface="Arial" panose="020B0604020202020204" pitchFamily="34" charset="0"/>
                        </a:rPr>
                        <a:t> ra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131426"/>
                  </a:ext>
                </a:extLst>
              </a:tr>
              <a:tr h="505741">
                <a:tc>
                  <a:txBody>
                    <a:bodyPr/>
                    <a:lstStyle/>
                    <a:p>
                      <a:r>
                        <a:rPr lang="en-US" dirty="0">
                          <a:solidFill>
                            <a:schemeClr val="tx1"/>
                          </a:solidFill>
                          <a:latin typeface="Arial" panose="020B0604020202020204" pitchFamily="34" charset="0"/>
                          <a:cs typeface="Arial" panose="020B0604020202020204" pitchFamily="34" charset="0"/>
                        </a:rPr>
                        <a:t>2. </a:t>
                      </a:r>
                      <a:r>
                        <a:rPr lang="en-US" dirty="0" err="1">
                          <a:solidFill>
                            <a:schemeClr val="tx1"/>
                          </a:solidFill>
                          <a:latin typeface="Arial" panose="020B0604020202020204" pitchFamily="34" charset="0"/>
                          <a:cs typeface="Arial" panose="020B0604020202020204" pitchFamily="34" charset="0"/>
                        </a:rPr>
                        <a:t>Công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việc</a:t>
                      </a:r>
                      <a:r>
                        <a:rPr lang="en-US" dirty="0">
                          <a:solidFill>
                            <a:schemeClr val="tx1"/>
                          </a:solidFill>
                          <a:latin typeface="Arial" panose="020B0604020202020204" pitchFamily="34" charset="0"/>
                          <a:cs typeface="Arial" panose="020B0604020202020204" pitchFamily="34" charset="0"/>
                        </a:rPr>
                        <a:t>/</a:t>
                      </a:r>
                      <a:r>
                        <a:rPr lang="en-US" dirty="0" err="1">
                          <a:solidFill>
                            <a:schemeClr val="tx1"/>
                          </a:solidFill>
                          <a:latin typeface="Arial" panose="020B0604020202020204" pitchFamily="34" charset="0"/>
                          <a:cs typeface="Arial" panose="020B0604020202020204" pitchFamily="34" charset="0"/>
                        </a:rPr>
                        <a:t>bước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công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việc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tiến</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trình</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thực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hiện</a:t>
                      </a:r>
                      <a:endParaRPr lang="en-US"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chemeClr val="tx1"/>
                          </a:solidFill>
                          <a:latin typeface="Arial" panose="020B0604020202020204" pitchFamily="34" charset="0"/>
                          <a:cs typeface="Arial" panose="020B0604020202020204" pitchFamily="34" charset="0"/>
                        </a:rPr>
                        <a:t>2. </a:t>
                      </a:r>
                      <a:r>
                        <a:rPr lang="en-US" dirty="0" err="1">
                          <a:solidFill>
                            <a:schemeClr val="tx1"/>
                          </a:solidFill>
                          <a:latin typeface="Arial" panose="020B0604020202020204" pitchFamily="34" charset="0"/>
                          <a:cs typeface="Arial" panose="020B0604020202020204" pitchFamily="34" charset="0"/>
                        </a:rPr>
                        <a:t>Nội</a:t>
                      </a:r>
                      <a:r>
                        <a:rPr lang="en-US" dirty="0">
                          <a:solidFill>
                            <a:schemeClr val="tx1"/>
                          </a:solidFill>
                          <a:latin typeface="Arial" panose="020B0604020202020204" pitchFamily="34" charset="0"/>
                          <a:cs typeface="Arial" panose="020B0604020202020204" pitchFamily="34" charset="0"/>
                        </a:rPr>
                        <a:t> dung/</a:t>
                      </a:r>
                      <a:r>
                        <a:rPr lang="en-US" dirty="0" err="1">
                          <a:solidFill>
                            <a:schemeClr val="tx1"/>
                          </a:solidFill>
                          <a:latin typeface="Arial" panose="020B0604020202020204" pitchFamily="34" charset="0"/>
                          <a:cs typeface="Arial" panose="020B0604020202020204" pitchFamily="34" charset="0"/>
                        </a:rPr>
                        <a:t>cấu</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trúc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nội</a:t>
                      </a:r>
                      <a:r>
                        <a:rPr lang="en-US" dirty="0">
                          <a:solidFill>
                            <a:schemeClr val="tx1"/>
                          </a:solidFill>
                          <a:latin typeface="Arial" panose="020B0604020202020204" pitchFamily="34" charset="0"/>
                          <a:cs typeface="Arial" panose="020B0604020202020204" pitchFamily="34" charset="0"/>
                        </a:rPr>
                        <a:t> dung </a:t>
                      </a:r>
                      <a:r>
                        <a:rPr lang="en-US" dirty="0" err="1">
                          <a:solidFill>
                            <a:schemeClr val="tx1"/>
                          </a:solidFill>
                          <a:latin typeface="Arial" panose="020B0604020202020204" pitchFamily="34" charset="0"/>
                          <a:cs typeface="Arial" panose="020B0604020202020204" pitchFamily="34" charset="0"/>
                        </a:rPr>
                        <a:t>dạy</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học</a:t>
                      </a:r>
                      <a:r>
                        <a:rPr lang="en-US"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44632057"/>
                  </a:ext>
                </a:extLst>
              </a:tr>
              <a:tr h="505741">
                <a:tc>
                  <a:txBody>
                    <a:bodyPr/>
                    <a:lstStyle/>
                    <a:p>
                      <a:r>
                        <a:rPr lang="en-US" dirty="0">
                          <a:solidFill>
                            <a:schemeClr val="tx1"/>
                          </a:solidFill>
                          <a:latin typeface="Arial" panose="020B0604020202020204" pitchFamily="34" charset="0"/>
                          <a:cs typeface="Arial" panose="020B0604020202020204" pitchFamily="34" charset="0"/>
                        </a:rPr>
                        <a:t>3. </a:t>
                      </a:r>
                      <a:r>
                        <a:rPr lang="en-US" dirty="0" err="1">
                          <a:solidFill>
                            <a:schemeClr val="tx1"/>
                          </a:solidFill>
                          <a:latin typeface="Arial" panose="020B0604020202020204" pitchFamily="34" charset="0"/>
                          <a:cs typeface="Arial" panose="020B0604020202020204" pitchFamily="34" charset="0"/>
                        </a:rPr>
                        <a:t>Công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cụ</a:t>
                      </a:r>
                      <a:r>
                        <a:rPr lang="en-US" dirty="0">
                          <a:solidFill>
                            <a:schemeClr val="tx1"/>
                          </a:solidFill>
                          <a:latin typeface="Arial" panose="020B0604020202020204" pitchFamily="34" charset="0"/>
                          <a:cs typeface="Arial" panose="020B0604020202020204" pitchFamily="34" charset="0"/>
                        </a:rPr>
                        <a:t>/</a:t>
                      </a:r>
                      <a:r>
                        <a:rPr lang="en-US" dirty="0" err="1">
                          <a:solidFill>
                            <a:schemeClr val="tx1"/>
                          </a:solidFill>
                          <a:latin typeface="Arial" panose="020B0604020202020204" pitchFamily="34" charset="0"/>
                          <a:cs typeface="Arial" panose="020B0604020202020204" pitchFamily="34" charset="0"/>
                        </a:rPr>
                        <a:t>phương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tiện</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sản</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xuất</a:t>
                      </a:r>
                      <a:endParaRPr lang="en-US"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chemeClr val="tx1"/>
                          </a:solidFill>
                          <a:latin typeface="Arial" panose="020B0604020202020204" pitchFamily="34" charset="0"/>
                          <a:cs typeface="Arial" panose="020B0604020202020204" pitchFamily="34" charset="0"/>
                        </a:rPr>
                        <a:t>3. </a:t>
                      </a:r>
                      <a:r>
                        <a:rPr lang="en-US" dirty="0" err="1">
                          <a:solidFill>
                            <a:schemeClr val="tx1"/>
                          </a:solidFill>
                          <a:latin typeface="Arial" panose="020B0604020202020204" pitchFamily="34" charset="0"/>
                          <a:cs typeface="Arial" panose="020B0604020202020204" pitchFamily="34" charset="0"/>
                        </a:rPr>
                        <a:t>Phương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tiện</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dạy</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học</a:t>
                      </a:r>
                      <a:r>
                        <a:rPr lang="en-US" dirty="0">
                          <a:solidFill>
                            <a:schemeClr val="tx1"/>
                          </a:solidFill>
                          <a:latin typeface="Arial" panose="020B0604020202020204" pitchFamily="34" charset="0"/>
                          <a:cs typeface="Arial" panose="020B0604020202020204" pitchFamily="34" charset="0"/>
                        </a:rPr>
                        <a:t>/</a:t>
                      </a:r>
                      <a:r>
                        <a:rPr lang="en-US" dirty="0" err="1">
                          <a:solidFill>
                            <a:schemeClr val="tx1"/>
                          </a:solidFill>
                          <a:latin typeface="Arial" panose="020B0604020202020204" pitchFamily="34" charset="0"/>
                          <a:cs typeface="Arial" panose="020B0604020202020204" pitchFamily="34" charset="0"/>
                        </a:rPr>
                        <a:t>học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liệu</a:t>
                      </a:r>
                      <a:endParaRPr lang="en-US"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48589817"/>
                  </a:ext>
                </a:extLst>
              </a:tr>
              <a:tr h="505741">
                <a:tc>
                  <a:txBody>
                    <a:bodyPr/>
                    <a:lstStyle/>
                    <a:p>
                      <a:r>
                        <a:rPr lang="en-US" dirty="0">
                          <a:solidFill>
                            <a:schemeClr val="tx1"/>
                          </a:solidFill>
                          <a:latin typeface="Arial" panose="020B0604020202020204" pitchFamily="34" charset="0"/>
                          <a:cs typeface="Arial" panose="020B0604020202020204" pitchFamily="34" charset="0"/>
                        </a:rPr>
                        <a:t>4. </a:t>
                      </a:r>
                      <a:r>
                        <a:rPr lang="en-US" dirty="0" err="1">
                          <a:solidFill>
                            <a:schemeClr val="tx1"/>
                          </a:solidFill>
                          <a:latin typeface="Arial" panose="020B0604020202020204" pitchFamily="34" charset="0"/>
                          <a:cs typeface="Arial" panose="020B0604020202020204" pitchFamily="34" charset="0"/>
                        </a:rPr>
                        <a:t>Tiêu</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chuẩn</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thực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hiện</a:t>
                      </a:r>
                      <a:r>
                        <a:rPr lang="en-US" dirty="0">
                          <a:solidFill>
                            <a:schemeClr val="tx1"/>
                          </a:solidFill>
                          <a:latin typeface="Arial" panose="020B0604020202020204" pitchFamily="34" charset="0"/>
                          <a:cs typeface="Arial" panose="020B0604020202020204" pitchFamily="34" charset="0"/>
                        </a:rPr>
                        <a:t>/</a:t>
                      </a:r>
                      <a:r>
                        <a:rPr lang="en-US" dirty="0" err="1">
                          <a:solidFill>
                            <a:schemeClr val="tx1"/>
                          </a:solidFill>
                          <a:latin typeface="Arial" panose="020B0604020202020204" pitchFamily="34" charset="0"/>
                          <a:cs typeface="Arial" panose="020B0604020202020204" pitchFamily="34" charset="0"/>
                        </a:rPr>
                        <a:t>Tiêu</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chuẩn</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năng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lực</a:t>
                      </a:r>
                      <a:endParaRPr lang="en-US"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chemeClr val="tx1"/>
                          </a:solidFill>
                          <a:latin typeface="Arial" panose="020B0604020202020204" pitchFamily="34" charset="0"/>
                          <a:cs typeface="Arial" panose="020B0604020202020204" pitchFamily="34" charset="0"/>
                        </a:rPr>
                        <a:t>4. </a:t>
                      </a:r>
                      <a:r>
                        <a:rPr lang="en-US" dirty="0" err="1">
                          <a:solidFill>
                            <a:schemeClr val="tx1"/>
                          </a:solidFill>
                          <a:latin typeface="Arial" panose="020B0604020202020204" pitchFamily="34" charset="0"/>
                          <a:cs typeface="Arial" panose="020B0604020202020204" pitchFamily="34" charset="0"/>
                        </a:rPr>
                        <a:t>Tiêu</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chí</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đánh</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giá</a:t>
                      </a:r>
                      <a:r>
                        <a:rPr lang="en-US" dirty="0">
                          <a:solidFill>
                            <a:schemeClr val="tx1"/>
                          </a:solidFill>
                          <a:latin typeface="Arial" panose="020B0604020202020204" pitchFamily="34" charset="0"/>
                          <a:cs typeface="Arial" panose="020B0604020202020204" pitchFamily="34" charset="0"/>
                        </a:rPr>
                        <a:t>/</a:t>
                      </a:r>
                      <a:r>
                        <a:rPr lang="en-US" dirty="0" err="1">
                          <a:solidFill>
                            <a:schemeClr val="tx1"/>
                          </a:solidFill>
                          <a:latin typeface="Arial" panose="020B0604020202020204" pitchFamily="34" charset="0"/>
                          <a:cs typeface="Arial" panose="020B0604020202020204" pitchFamily="34" charset="0"/>
                        </a:rPr>
                        <a:t>công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cụ</a:t>
                      </a:r>
                      <a:r>
                        <a:rPr lang="en-US" dirty="0">
                          <a:solidFill>
                            <a:schemeClr val="tx1"/>
                          </a:solidFill>
                          <a:latin typeface="Arial" panose="020B0604020202020204" pitchFamily="34" charset="0"/>
                          <a:cs typeface="Arial" panose="020B0604020202020204" pitchFamily="34" charset="0"/>
                        </a:rPr>
                        <a:t>/</a:t>
                      </a:r>
                      <a:r>
                        <a:rPr lang="en-US" dirty="0" err="1">
                          <a:solidFill>
                            <a:schemeClr val="tx1"/>
                          </a:solidFill>
                          <a:latin typeface="Arial" panose="020B0604020202020204" pitchFamily="34" charset="0"/>
                          <a:cs typeface="Arial" panose="020B0604020202020204" pitchFamily="34" charset="0"/>
                        </a:rPr>
                        <a:t>phương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pháp</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đánh</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giá</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dạy</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học</a:t>
                      </a:r>
                      <a:endParaRPr lang="en-US"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69959991"/>
                  </a:ext>
                </a:extLst>
              </a:tr>
              <a:tr h="505741">
                <a:tc>
                  <a:txBody>
                    <a:bodyPr/>
                    <a:lstStyle/>
                    <a:p>
                      <a:r>
                        <a:rPr lang="en-US" dirty="0">
                          <a:solidFill>
                            <a:schemeClr val="tx1"/>
                          </a:solidFill>
                          <a:latin typeface="Arial" panose="020B0604020202020204" pitchFamily="34" charset="0"/>
                          <a:cs typeface="Arial" panose="020B0604020202020204" pitchFamily="34" charset="0"/>
                        </a:rPr>
                        <a:t>5. </a:t>
                      </a:r>
                      <a:r>
                        <a:rPr lang="en-US" dirty="0" err="1">
                          <a:solidFill>
                            <a:schemeClr val="tx1"/>
                          </a:solidFill>
                          <a:latin typeface="Arial" panose="020B0604020202020204" pitchFamily="34" charset="0"/>
                          <a:cs typeface="Arial" panose="020B0604020202020204" pitchFamily="34" charset="0"/>
                        </a:rPr>
                        <a:t>Hình</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thức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tổ</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chức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lao</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động</a:t>
                      </a:r>
                      <a:r>
                        <a:rPr lang="en-US" dirty="0">
                          <a:solidFill>
                            <a:schemeClr val="tx1"/>
                          </a:solidFill>
                          <a:latin typeface="Arial" panose="020B0604020202020204" pitchFamily="34" charset="0"/>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chemeClr val="tx1"/>
                          </a:solidFill>
                          <a:latin typeface="Arial" panose="020B0604020202020204" pitchFamily="34" charset="0"/>
                          <a:cs typeface="Arial" panose="020B0604020202020204" pitchFamily="34" charset="0"/>
                        </a:rPr>
                        <a:t>5. </a:t>
                      </a:r>
                      <a:r>
                        <a:rPr lang="en-US" dirty="0" err="1">
                          <a:solidFill>
                            <a:schemeClr val="tx1"/>
                          </a:solidFill>
                          <a:latin typeface="Arial" panose="020B0604020202020204" pitchFamily="34" charset="0"/>
                          <a:cs typeface="Arial" panose="020B0604020202020204" pitchFamily="34" charset="0"/>
                        </a:rPr>
                        <a:t>Hình</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thức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tổ</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chức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dạy</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học</a:t>
                      </a:r>
                      <a:endParaRPr lang="en-US"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71457100"/>
                  </a:ext>
                </a:extLst>
              </a:tr>
            </a:tbl>
          </a:graphicData>
        </a:graphic>
      </p:graphicFrame>
    </p:spTree>
    <p:extLst>
      <p:ext uri="{BB962C8B-B14F-4D97-AF65-F5344CB8AC3E}">
        <p14:creationId xmlns:p14="http://schemas.microsoft.com/office/powerpoint/2010/main" val="31415959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479F1-E538-448E-BD5F-2481F3F742C7}"/>
              </a:ext>
            </a:extLst>
          </p:cNvPr>
          <p:cNvSpPr>
            <a:spLocks noGrp="1"/>
          </p:cNvSpPr>
          <p:nvPr>
            <p:ph type="ctrTitle"/>
          </p:nvPr>
        </p:nvSpPr>
        <p:spPr>
          <a:xfrm>
            <a:off x="1991027" y="1629383"/>
            <a:ext cx="8572800" cy="4453407"/>
          </a:xfrm>
        </p:spPr>
        <p:txBody>
          <a:bodyPr>
            <a:normAutofit/>
          </a:bodyPr>
          <a:lstStyle/>
          <a:p>
            <a:pPr>
              <a:lnSpc>
                <a:spcPct val="150000"/>
              </a:lnSpc>
            </a:pPr>
            <a:r>
              <a:rPr lang="en-US" sz="2200" dirty="0">
                <a:latin typeface="Arial" panose="020B0604020202020204" pitchFamily="34" charset="0"/>
                <a:cs typeface="Arial" panose="020B0604020202020204" pitchFamily="34" charset="0"/>
              </a:rPr>
              <a:t>- Ch</a:t>
            </a:r>
            <a:r>
              <a:rPr lang="vi-VN" sz="2200" dirty="0">
                <a:latin typeface="Arial" panose="020B0604020202020204" pitchFamily="34" charset="0"/>
                <a:cs typeface="Arial" panose="020B0604020202020204" pitchFamily="34" charset="0"/>
              </a:rPr>
              <a:t>ư</a:t>
            </a:r>
            <a:r>
              <a:rPr lang="en-US" sz="2200" dirty="0" err="1">
                <a:latin typeface="Arial" panose="020B0604020202020204" pitchFamily="34" charset="0"/>
                <a:cs typeface="Arial" panose="020B0604020202020204" pitchFamily="34" charset="0"/>
              </a:rPr>
              <a:t>ơng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trình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đào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tạo</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Nhà</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giáo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cán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bộ</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quản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lí</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 C</a:t>
            </a:r>
            <a:r>
              <a:rPr lang="vi-VN" sz="2200" dirty="0">
                <a:latin typeface="Arial" panose="020B0604020202020204" pitchFamily="34" charset="0"/>
                <a:cs typeface="Arial" panose="020B0604020202020204" pitchFamily="34" charset="0"/>
              </a:rPr>
              <a:t>ơ</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sở</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vật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chất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thiết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bị</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đào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tạo</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Tài</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chính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đào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tạo</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 Giám </a:t>
            </a:r>
            <a:r>
              <a:rPr lang="en-US" sz="2200" dirty="0" err="1">
                <a:latin typeface="Arial" panose="020B0604020202020204" pitchFamily="34" charset="0"/>
                <a:cs typeface="Arial" panose="020B0604020202020204" pitchFamily="34" charset="0"/>
              </a:rPr>
              <a:t>sát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đánh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giá</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chất</a:t>
            </a:r>
            <a:r>
              <a:rPr lang="en-US" sz="2200" dirty="0">
                <a:latin typeface="Arial" panose="020B0604020202020204" pitchFamily="34" charset="0"/>
                <a:cs typeface="Arial" panose="020B0604020202020204" pitchFamily="34" charset="0"/>
              </a:rPr>
              <a:t> l</a:t>
            </a:r>
            <a:r>
              <a:rPr lang="vi-VN" sz="2200" dirty="0">
                <a:latin typeface="Arial" panose="020B0604020202020204" pitchFamily="34" charset="0"/>
                <a:cs typeface="Arial" panose="020B0604020202020204" pitchFamily="34" charset="0"/>
              </a:rPr>
              <a:t>ư</a:t>
            </a:r>
            <a:r>
              <a:rPr lang="en-US" sz="2200" dirty="0" err="1">
                <a:latin typeface="Arial" panose="020B0604020202020204" pitchFamily="34" charset="0"/>
                <a:cs typeface="Arial" panose="020B0604020202020204" pitchFamily="34" charset="0"/>
              </a:rPr>
              <a:t>ợng</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Quản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lí</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đào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tạo</a:t>
            </a:r>
            <a:br>
              <a:rPr lang="en-US" sz="2200" dirty="0">
                <a:latin typeface="Arial" panose="020B0604020202020204" pitchFamily="34" charset="0"/>
                <a:cs typeface="Arial" panose="020B0604020202020204" pitchFamily="34" charset="0"/>
              </a:rPr>
            </a:br>
            <a:r>
              <a:rPr lang="en-US" sz="2200" dirty="0">
                <a:latin typeface="Arial" panose="020B0604020202020204" pitchFamily="34" charset="0"/>
                <a:cs typeface="Arial" panose="020B0604020202020204" pitchFamily="34" charset="0"/>
              </a:rPr>
              <a:t> </a:t>
            </a:r>
            <a:br>
              <a:rPr lang="en-US" sz="2700" dirty="0">
                <a:latin typeface="Arial" panose="020B0604020202020204" pitchFamily="34" charset="0"/>
                <a:cs typeface="Arial" panose="020B0604020202020204" pitchFamily="34" charset="0"/>
              </a:rPr>
            </a:br>
            <a:endParaRPr lang="en-US" sz="1800" i="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2CCEA1E9-2B4A-4F18-9FE0-807E10DDAB08}"/>
              </a:ext>
            </a:extLst>
          </p:cNvPr>
          <p:cNvSpPr txBox="1"/>
          <p:nvPr/>
        </p:nvSpPr>
        <p:spPr>
          <a:xfrm>
            <a:off x="1839984" y="1044608"/>
            <a:ext cx="7874271" cy="584775"/>
          </a:xfrm>
          <a:prstGeom prst="rect">
            <a:avLst/>
          </a:prstGeom>
          <a:noFill/>
        </p:spPr>
        <p:txBody>
          <a:bodyPr wrap="none" rtlCol="0">
            <a:spAutoFit/>
          </a:bodyPr>
          <a:lstStyle/>
          <a:p>
            <a:r>
              <a:rPr lang="en-US" sz="3200" b="1" dirty="0" err="1">
                <a:solidFill>
                  <a:srgbClr val="0070C0"/>
                </a:solidFill>
                <a:latin typeface="Arial" panose="020B0604020202020204" pitchFamily="34" charset="0"/>
                <a:cs typeface="Arial" panose="020B0604020202020204" pitchFamily="34" charset="0"/>
              </a:rPr>
              <a:t>Các</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yếu</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tố</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chất</a:t>
            </a:r>
            <a:r>
              <a:rPr lang="en-US" sz="3200" b="1" dirty="0">
                <a:solidFill>
                  <a:srgbClr val="0070C0"/>
                </a:solidFill>
                <a:latin typeface="Arial" panose="020B0604020202020204" pitchFamily="34" charset="0"/>
                <a:cs typeface="Arial" panose="020B0604020202020204" pitchFamily="34" charset="0"/>
              </a:rPr>
              <a:t> l</a:t>
            </a:r>
            <a:r>
              <a:rPr lang="vi-VN" sz="3200" b="1" dirty="0">
                <a:solidFill>
                  <a:srgbClr val="0070C0"/>
                </a:solidFill>
                <a:latin typeface="Arial" panose="020B0604020202020204" pitchFamily="34" charset="0"/>
                <a:cs typeface="Arial" panose="020B0604020202020204" pitchFamily="34" charset="0"/>
              </a:rPr>
              <a:t>ư</a:t>
            </a:r>
            <a:r>
              <a:rPr lang="en-US" sz="3200" b="1" dirty="0" err="1">
                <a:solidFill>
                  <a:srgbClr val="0070C0"/>
                </a:solidFill>
                <a:latin typeface="Arial" panose="020B0604020202020204" pitchFamily="34" charset="0"/>
                <a:cs typeface="Arial" panose="020B0604020202020204" pitchFamily="34" charset="0"/>
              </a:rPr>
              <a:t>ợng</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chính</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của</a:t>
            </a:r>
            <a:r>
              <a:rPr lang="en-US" sz="3200" b="1" dirty="0">
                <a:solidFill>
                  <a:srgbClr val="0070C0"/>
                </a:solidFill>
                <a:latin typeface="Arial" panose="020B0604020202020204" pitchFamily="34" charset="0"/>
                <a:cs typeface="Arial" panose="020B0604020202020204" pitchFamily="34" charset="0"/>
              </a:rPr>
              <a:t> GDNN</a:t>
            </a:r>
          </a:p>
        </p:txBody>
      </p:sp>
      <p:sp>
        <p:nvSpPr>
          <p:cNvPr id="6" name="Slide Number Placeholder 5">
            <a:extLst>
              <a:ext uri="{FF2B5EF4-FFF2-40B4-BE49-F238E27FC236}">
                <a16:creationId xmlns:a16="http://schemas.microsoft.com/office/drawing/2014/main" id="{9DCE39FF-FFC4-4726-81B7-7E3859EA399C}"/>
              </a:ext>
            </a:extLst>
          </p:cNvPr>
          <p:cNvSpPr>
            <a:spLocks noGrp="1"/>
          </p:cNvSpPr>
          <p:nvPr>
            <p:ph type="sldNum" sz="quarter" idx="12"/>
          </p:nvPr>
        </p:nvSpPr>
        <p:spPr/>
        <p:txBody>
          <a:bodyPr/>
          <a:lstStyle/>
          <a:p>
            <a:fld id="{D57F1E4F-1CFF-5643-939E-217C01CDF565}" type="slidenum">
              <a:rPr lang="en-US" smtClean="0"/>
              <a:pPr/>
              <a:t>32</a:t>
            </a:fld>
            <a:endParaRPr lang="en-US" dirty="0"/>
          </a:p>
        </p:txBody>
      </p:sp>
      <p:sp>
        <p:nvSpPr>
          <p:cNvPr id="4" name="Footer Placeholder 3">
            <a:extLst>
              <a:ext uri="{FF2B5EF4-FFF2-40B4-BE49-F238E27FC236}">
                <a16:creationId xmlns:a16="http://schemas.microsoft.com/office/drawing/2014/main" id="{5D5BB83D-2188-44F5-BEAC-785570B4AC6B}"/>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31333004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vi-VN"/>
              <a:t>LU01-Những vấn đề chung của giáo dục nghề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33</a:t>
            </a:fld>
            <a:endParaRPr lang="en-US" dirty="0"/>
          </a:p>
        </p:txBody>
      </p:sp>
      <p:sp>
        <p:nvSpPr>
          <p:cNvPr id="5" name="Rectangle 4"/>
          <p:cNvSpPr/>
          <p:nvPr/>
        </p:nvSpPr>
        <p:spPr>
          <a:xfrm>
            <a:off x="1731146" y="1516892"/>
            <a:ext cx="9918204" cy="3958007"/>
          </a:xfrm>
          <a:prstGeom prst="rect">
            <a:avLst/>
          </a:prstGeom>
        </p:spPr>
        <p:txBody>
          <a:bodyPr wrap="square">
            <a:spAutoFit/>
          </a:bodyPr>
          <a:lstStyle/>
          <a:p>
            <a:pPr algn="just">
              <a:spcAft>
                <a:spcPts val="600"/>
              </a:spcAft>
            </a:pPr>
            <a:r>
              <a:rPr lang="en-US" sz="3200" b="1" dirty="0">
                <a:solidFill>
                  <a:srgbClr val="0070C0"/>
                </a:solidFill>
                <a:latin typeface="Arial" panose="020B0604020202020204" pitchFamily="34" charset="0"/>
                <a:cs typeface="Arial" panose="020B0604020202020204" pitchFamily="34" charset="0"/>
              </a:rPr>
              <a:t> </a:t>
            </a:r>
            <a:endParaRPr lang="en-US" sz="3200"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R="0">
              <a:lnSpc>
                <a:spcPct val="115000"/>
              </a:lnSpc>
              <a:spcBef>
                <a:spcPts val="600"/>
              </a:spcBef>
              <a:spcAft>
                <a:spcPts val="600"/>
              </a:spcAft>
            </a:pP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3.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Đào</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tạo</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tại</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doanh</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nghiệp (ĐTDN)</a:t>
            </a:r>
          </a:p>
          <a:p>
            <a:pPr lvl="1">
              <a:lnSpc>
                <a:spcPct val="115000"/>
              </a:lnSpc>
              <a:spcBef>
                <a:spcPts val="600"/>
              </a:spcBef>
              <a:spcAft>
                <a:spcPts val="600"/>
              </a:spcAft>
            </a:pPr>
            <a:endParaRPr lang="en-US" sz="3200" dirty="0">
              <a:latin typeface="Arial" panose="020B0604020202020204" pitchFamily="34" charset="0"/>
              <a:ea typeface="Calibri" panose="020F0502020204030204" pitchFamily="34" charset="0"/>
              <a:cs typeface="Arial" panose="020B0604020202020204" pitchFamily="34" charset="0"/>
            </a:endParaRPr>
          </a:p>
          <a:p>
            <a:pPr marL="457200" marR="0" indent="-457200">
              <a:lnSpc>
                <a:spcPct val="115000"/>
              </a:lnSpc>
              <a:spcBef>
                <a:spcPts val="600"/>
              </a:spcBef>
              <a:spcAft>
                <a:spcPts val="600"/>
              </a:spcAft>
              <a:buAutoNum type="arabicPeriod" startAt="2"/>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R="0" lvl="0">
              <a:lnSpc>
                <a:spcPct val="115000"/>
              </a:lnSpc>
              <a:spcBef>
                <a:spcPts val="0"/>
              </a:spcBef>
              <a:spcAft>
                <a:spcPts val="600"/>
              </a:spcAft>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342900" indent="-342900" algn="just">
              <a:spcAft>
                <a:spcPts val="600"/>
              </a:spcAft>
              <a:buFont typeface="Wingdings" panose="05000000000000000000" pitchFamily="2" charset="2"/>
              <a:buChar char="§"/>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37448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479F1-E538-448E-BD5F-2481F3F742C7}"/>
              </a:ext>
            </a:extLst>
          </p:cNvPr>
          <p:cNvSpPr>
            <a:spLocks noGrp="1"/>
          </p:cNvSpPr>
          <p:nvPr>
            <p:ph type="ctrTitle"/>
          </p:nvPr>
        </p:nvSpPr>
        <p:spPr>
          <a:xfrm>
            <a:off x="1956154" y="1609550"/>
            <a:ext cx="9398385" cy="4010016"/>
          </a:xfrm>
        </p:spPr>
        <p:txBody>
          <a:bodyPr>
            <a:normAutofit fontScale="90000"/>
          </a:bodyPr>
          <a:lstStyle/>
          <a:p>
            <a:pPr>
              <a:lnSpc>
                <a:spcPct val="150000"/>
              </a:lnSpc>
            </a:pPr>
            <a:br>
              <a:rPr lang="en-US" sz="3600" dirty="0">
                <a:latin typeface="Arial" panose="020B0604020202020204" pitchFamily="34" charset="0"/>
                <a:cs typeface="Arial" panose="020B0604020202020204" pitchFamily="34" charset="0"/>
              </a:rPr>
            </a:br>
            <a:r>
              <a:rPr lang="en-US" sz="2700" dirty="0"/>
              <a:t>- </a:t>
            </a:r>
            <a:r>
              <a:rPr lang="en-US" sz="2700" dirty="0" err="1">
                <a:latin typeface="Arial" panose="020B0604020202020204" pitchFamily="34" charset="0"/>
                <a:cs typeface="Arial" panose="020B0604020202020204" pitchFamily="34" charset="0"/>
              </a:rPr>
              <a:t>Đào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tạo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tại</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doanh</a:t>
            </a:r>
            <a:r>
              <a:rPr lang="en-US" sz="2700" dirty="0">
                <a:latin typeface="Arial" panose="020B0604020202020204" pitchFamily="34" charset="0"/>
                <a:cs typeface="Arial" panose="020B0604020202020204" pitchFamily="34" charset="0"/>
              </a:rPr>
              <a:t> nghiệp bao </a:t>
            </a:r>
            <a:r>
              <a:rPr lang="en-US" sz="2700" dirty="0" err="1">
                <a:latin typeface="Arial" panose="020B0604020202020204" pitchFamily="34" charset="0"/>
                <a:cs typeface="Arial" panose="020B0604020202020204" pitchFamily="34" charset="0"/>
              </a:rPr>
              <a:t>gồm</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tất</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cả</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các</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hoạt</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động</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đào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tạo</a:t>
            </a:r>
            <a:r>
              <a:rPr lang="en-US" sz="2700" dirty="0">
                <a:latin typeface="Arial" panose="020B0604020202020204" pitchFamily="34" charset="0"/>
                <a:cs typeface="Arial" panose="020B0604020202020204" pitchFamily="34" charset="0"/>
              </a:rPr>
              <a:t> do </a:t>
            </a:r>
            <a:r>
              <a:rPr lang="en-US" sz="2700" dirty="0" err="1">
                <a:latin typeface="Arial" panose="020B0604020202020204" pitchFamily="34" charset="0"/>
                <a:cs typeface="Arial" panose="020B0604020202020204" pitchFamily="34" charset="0"/>
              </a:rPr>
              <a:t>doanh</a:t>
            </a:r>
            <a:r>
              <a:rPr lang="en-US" sz="2700" dirty="0">
                <a:latin typeface="Arial" panose="020B0604020202020204" pitchFamily="34" charset="0"/>
                <a:cs typeface="Arial" panose="020B0604020202020204" pitchFamily="34" charset="0"/>
              </a:rPr>
              <a:t> nghiệp </a:t>
            </a:r>
            <a:r>
              <a:rPr lang="en-US" sz="2700" dirty="0" err="1">
                <a:latin typeface="Arial" panose="020B0604020202020204" pitchFamily="34" charset="0"/>
                <a:cs typeface="Arial" panose="020B0604020202020204" pitchFamily="34" charset="0"/>
              </a:rPr>
              <a:t>lập</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kế</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hoạch</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tổ</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chức</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và</a:t>
            </a:r>
            <a:r>
              <a:rPr lang="en-US" sz="2700" dirty="0">
                <a:latin typeface="Arial" panose="020B0604020202020204" pitchFamily="34" charset="0"/>
                <a:cs typeface="Arial" panose="020B0604020202020204" pitchFamily="34" charset="0"/>
              </a:rPr>
              <a:t> thực </a:t>
            </a:r>
            <a:r>
              <a:rPr lang="en-US" sz="2700" dirty="0" err="1">
                <a:latin typeface="Arial" panose="020B0604020202020204" pitchFamily="34" charset="0"/>
                <a:cs typeface="Arial" panose="020B0604020202020204" pitchFamily="34" charset="0"/>
              </a:rPr>
              <a:t>hiện</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tại</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doanh</a:t>
            </a:r>
            <a:r>
              <a:rPr lang="en-US" sz="2700" dirty="0">
                <a:latin typeface="Arial" panose="020B0604020202020204" pitchFamily="34" charset="0"/>
                <a:cs typeface="Arial" panose="020B0604020202020204" pitchFamily="34" charset="0"/>
              </a:rPr>
              <a:t> nghiệp </a:t>
            </a:r>
            <a:r>
              <a:rPr lang="en-US" sz="2700" dirty="0" err="1">
                <a:latin typeface="Arial" panose="020B0604020202020204" pitchFamily="34" charset="0"/>
                <a:cs typeface="Arial" panose="020B0604020202020204" pitchFamily="34" charset="0"/>
              </a:rPr>
              <a:t>cho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người</a:t>
            </a:r>
            <a:r>
              <a:rPr lang="en-US" sz="2700" dirty="0">
                <a:latin typeface="Arial" panose="020B0604020202020204" pitchFamily="34" charset="0"/>
                <a:cs typeface="Arial" panose="020B0604020202020204" pitchFamily="34" charset="0"/>
              </a:rPr>
              <a:t> lao </a:t>
            </a:r>
            <a:r>
              <a:rPr lang="en-US" sz="2700" dirty="0" err="1">
                <a:latin typeface="Arial" panose="020B0604020202020204" pitchFamily="34" charset="0"/>
                <a:cs typeface="Arial" panose="020B0604020202020204" pitchFamily="34" charset="0"/>
              </a:rPr>
              <a:t>động</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của</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mình</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đào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tạo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nội</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bộ</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hoặc</a:t>
            </a:r>
            <a:r>
              <a:rPr lang="en-US" sz="2700" dirty="0">
                <a:latin typeface="Arial" panose="020B0604020202020204" pitchFamily="34" charset="0"/>
                <a:cs typeface="Arial" panose="020B0604020202020204" pitchFamily="34" charset="0"/>
              </a:rPr>
              <a:t>/</a:t>
            </a:r>
            <a:r>
              <a:rPr lang="en-US" sz="2700" dirty="0" err="1">
                <a:latin typeface="Arial" panose="020B0604020202020204" pitchFamily="34" charset="0"/>
                <a:cs typeface="Arial" panose="020B0604020202020204" pitchFamily="34" charset="0"/>
              </a:rPr>
              <a:t>và</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cho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người</a:t>
            </a:r>
            <a:r>
              <a:rPr lang="en-US" sz="2700" dirty="0">
                <a:latin typeface="Arial" panose="020B0604020202020204" pitchFamily="34" charset="0"/>
                <a:cs typeface="Arial" panose="020B0604020202020204" pitchFamily="34" charset="0"/>
              </a:rPr>
              <a:t> học nghề, </a:t>
            </a:r>
            <a:r>
              <a:rPr lang="en-US" sz="2700" dirty="0" err="1">
                <a:latin typeface="Arial" panose="020B0604020202020204" pitchFamily="34" charset="0"/>
                <a:cs typeface="Arial" panose="020B0604020202020204" pitchFamily="34" charset="0"/>
              </a:rPr>
              <a:t>người</a:t>
            </a:r>
            <a:r>
              <a:rPr lang="en-US" sz="2700" dirty="0">
                <a:latin typeface="Arial" panose="020B0604020202020204" pitchFamily="34" charset="0"/>
                <a:cs typeface="Arial" panose="020B0604020202020204" pitchFamily="34" charset="0"/>
              </a:rPr>
              <a:t> thực </a:t>
            </a:r>
            <a:r>
              <a:rPr lang="en-US" sz="2700" dirty="0" err="1">
                <a:latin typeface="Arial" panose="020B0604020202020204" pitchFamily="34" charset="0"/>
                <a:cs typeface="Arial" panose="020B0604020202020204" pitchFamily="34" charset="0"/>
              </a:rPr>
              <a:t>tập</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trong</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khuôn</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khổ</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liên</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kết</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với</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đối</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tác</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bên</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ngoài</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đào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tạo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liên</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kết</a:t>
            </a:r>
            <a:r>
              <a:rPr lang="en-US" sz="2700" dirty="0">
                <a:latin typeface="Arial" panose="020B0604020202020204" pitchFamily="34" charset="0"/>
                <a:cs typeface="Arial" panose="020B0604020202020204" pitchFamily="34" charset="0"/>
              </a:rPr>
              <a:t>).</a:t>
            </a:r>
            <a:br>
              <a:rPr lang="en-US" sz="2700" dirty="0">
                <a:latin typeface="Arial" panose="020B0604020202020204" pitchFamily="34" charset="0"/>
                <a:cs typeface="Arial" panose="020B0604020202020204" pitchFamily="34" charset="0"/>
              </a:rPr>
            </a:b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Đào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tạo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tại</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doanh</a:t>
            </a:r>
            <a:r>
              <a:rPr lang="en-US" sz="2700" dirty="0">
                <a:latin typeface="Arial" panose="020B0604020202020204" pitchFamily="34" charset="0"/>
                <a:cs typeface="Arial" panose="020B0604020202020204" pitchFamily="34" charset="0"/>
              </a:rPr>
              <a:t> nghiệp </a:t>
            </a:r>
            <a:r>
              <a:rPr lang="en-US" sz="2700" dirty="0" err="1">
                <a:latin typeface="Arial" panose="020B0604020202020204" pitchFamily="34" charset="0"/>
                <a:cs typeface="Arial" panose="020B0604020202020204" pitchFamily="34" charset="0"/>
              </a:rPr>
              <a:t>tham</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gia</a:t>
            </a:r>
            <a:r>
              <a:rPr lang="en-US" sz="2700" dirty="0">
                <a:latin typeface="Arial" panose="020B0604020202020204" pitchFamily="34" charset="0"/>
                <a:cs typeface="Arial" panose="020B0604020202020204" pitchFamily="34" charset="0"/>
              </a:rPr>
              <a:t> thực </a:t>
            </a:r>
            <a:r>
              <a:rPr lang="en-US" sz="2700" dirty="0" err="1">
                <a:latin typeface="Arial" panose="020B0604020202020204" pitchFamily="34" charset="0"/>
                <a:cs typeface="Arial" panose="020B0604020202020204" pitchFamily="34" charset="0"/>
              </a:rPr>
              <a:t>hiện</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chương</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trình</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đào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tạo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chính</a:t>
            </a:r>
            <a:r>
              <a:rPr lang="en-US" sz="2700" dirty="0">
                <a:latin typeface="Arial" panose="020B0604020202020204" pitchFamily="34" charset="0"/>
                <a:cs typeface="Arial" panose="020B0604020202020204" pitchFamily="34" charset="0"/>
              </a:rPr>
              <a:t> qui </a:t>
            </a:r>
            <a:r>
              <a:rPr lang="en-US" sz="2700" dirty="0" err="1">
                <a:latin typeface="Arial" panose="020B0604020202020204" pitchFamily="34" charset="0"/>
                <a:cs typeface="Arial" panose="020B0604020202020204" pitchFamily="34" charset="0"/>
              </a:rPr>
              <a:t>và</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đào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tạo</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thường</a:t>
            </a:r>
            <a:r>
              <a:rPr lang="en-US" sz="2700" dirty="0">
                <a:latin typeface="Arial" panose="020B0604020202020204" pitchFamily="34" charset="0"/>
                <a:cs typeface="Arial" panose="020B0604020202020204" pitchFamily="34" charset="0"/>
              </a:rPr>
              <a:t> </a:t>
            </a:r>
            <a:r>
              <a:rPr lang="en-US" sz="2700" dirty="0" err="1">
                <a:latin typeface="Arial" panose="020B0604020202020204" pitchFamily="34" charset="0"/>
                <a:cs typeface="Arial" panose="020B0604020202020204" pitchFamily="34" charset="0"/>
              </a:rPr>
              <a:t>xuyên</a:t>
            </a:r>
            <a:endParaRPr lang="en-US" sz="27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2CCEA1E9-2B4A-4F18-9FE0-807E10DDAB08}"/>
              </a:ext>
            </a:extLst>
          </p:cNvPr>
          <p:cNvSpPr txBox="1"/>
          <p:nvPr/>
        </p:nvSpPr>
        <p:spPr>
          <a:xfrm>
            <a:off x="1839984" y="1044608"/>
            <a:ext cx="6934912" cy="523220"/>
          </a:xfrm>
          <a:prstGeom prst="rect">
            <a:avLst/>
          </a:prstGeom>
          <a:noFill/>
        </p:spPr>
        <p:txBody>
          <a:bodyPr wrap="none" rtlCol="0">
            <a:spAutoFit/>
          </a:bodyPr>
          <a:lstStyle/>
          <a:p>
            <a:r>
              <a:rPr lang="en-US" sz="2800" b="1" dirty="0">
                <a:solidFill>
                  <a:srgbClr val="0070C0"/>
                </a:solidFill>
                <a:latin typeface="Arial" panose="020B0604020202020204" pitchFamily="34" charset="0"/>
                <a:cs typeface="Arial" panose="020B0604020202020204" pitchFamily="34" charset="0"/>
              </a:rPr>
              <a:t>Quan </a:t>
            </a:r>
            <a:r>
              <a:rPr lang="en-US" sz="2800" b="1" dirty="0" err="1">
                <a:solidFill>
                  <a:srgbClr val="0070C0"/>
                </a:solidFill>
                <a:latin typeface="Arial" panose="020B0604020202020204" pitchFamily="34" charset="0"/>
                <a:cs typeface="Arial" panose="020B0604020202020204" pitchFamily="34" charset="0"/>
              </a:rPr>
              <a:t>niệm</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về</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Đào</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tạo</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tại</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doanh</a:t>
            </a:r>
            <a:r>
              <a:rPr lang="en-US" sz="2800" b="1" dirty="0">
                <a:solidFill>
                  <a:srgbClr val="0070C0"/>
                </a:solidFill>
                <a:latin typeface="Arial" panose="020B0604020202020204" pitchFamily="34" charset="0"/>
                <a:cs typeface="Arial" panose="020B0604020202020204" pitchFamily="34" charset="0"/>
              </a:rPr>
              <a:t> nghiệp</a:t>
            </a:r>
            <a:endParaRPr lang="en-US" sz="2800" b="1" dirty="0">
              <a:solidFill>
                <a:srgbClr val="0070C0"/>
              </a:solidFill>
            </a:endParaRPr>
          </a:p>
        </p:txBody>
      </p:sp>
      <p:sp>
        <p:nvSpPr>
          <p:cNvPr id="6" name="Slide Number Placeholder 5">
            <a:extLst>
              <a:ext uri="{FF2B5EF4-FFF2-40B4-BE49-F238E27FC236}">
                <a16:creationId xmlns:a16="http://schemas.microsoft.com/office/drawing/2014/main" id="{9DCE39FF-FFC4-4726-81B7-7E3859EA399C}"/>
              </a:ext>
            </a:extLst>
          </p:cNvPr>
          <p:cNvSpPr>
            <a:spLocks noGrp="1"/>
          </p:cNvSpPr>
          <p:nvPr>
            <p:ph type="sldNum" sz="quarter" idx="12"/>
          </p:nvPr>
        </p:nvSpPr>
        <p:spPr/>
        <p:txBody>
          <a:bodyPr/>
          <a:lstStyle/>
          <a:p>
            <a:fld id="{D57F1E4F-1CFF-5643-939E-217C01CDF565}" type="slidenum">
              <a:rPr lang="en-US" smtClean="0"/>
              <a:pPr/>
              <a:t>34</a:t>
            </a:fld>
            <a:endParaRPr lang="en-US" dirty="0"/>
          </a:p>
        </p:txBody>
      </p:sp>
      <p:sp>
        <p:nvSpPr>
          <p:cNvPr id="4" name="Footer Placeholder 3">
            <a:extLst>
              <a:ext uri="{FF2B5EF4-FFF2-40B4-BE49-F238E27FC236}">
                <a16:creationId xmlns:a16="http://schemas.microsoft.com/office/drawing/2014/main" id="{F40302A4-3090-4587-A11B-9A538E17E067}"/>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26932121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CCEA1E9-2B4A-4F18-9FE0-807E10DDAB08}"/>
              </a:ext>
            </a:extLst>
          </p:cNvPr>
          <p:cNvSpPr txBox="1"/>
          <p:nvPr/>
        </p:nvSpPr>
        <p:spPr>
          <a:xfrm>
            <a:off x="1590029" y="768654"/>
            <a:ext cx="3829895" cy="584775"/>
          </a:xfrm>
          <a:prstGeom prst="rect">
            <a:avLst/>
          </a:prstGeom>
          <a:noFill/>
        </p:spPr>
        <p:txBody>
          <a:bodyPr wrap="none" rtlCol="0">
            <a:spAutoFit/>
          </a:bodyPr>
          <a:lstStyle/>
          <a:p>
            <a:r>
              <a:rPr lang="en-US" sz="3200" b="1" dirty="0">
                <a:solidFill>
                  <a:srgbClr val="0070C0"/>
                </a:solidFill>
                <a:latin typeface="Arial" panose="020B0604020202020204" pitchFamily="34" charset="0"/>
                <a:cs typeface="Arial" panose="020B0604020202020204" pitchFamily="34" charset="0"/>
              </a:rPr>
              <a:t>Phạm vi </a:t>
            </a:r>
            <a:r>
              <a:rPr lang="en-US" sz="3200" b="1" dirty="0" err="1">
                <a:solidFill>
                  <a:srgbClr val="0070C0"/>
                </a:solidFill>
                <a:latin typeface="Arial" panose="020B0604020202020204" pitchFamily="34" charset="0"/>
                <a:cs typeface="Arial" panose="020B0604020202020204" pitchFamily="34" charset="0"/>
              </a:rPr>
              <a:t>của</a:t>
            </a:r>
            <a:r>
              <a:rPr lang="en-US" sz="3200" b="1" dirty="0">
                <a:solidFill>
                  <a:srgbClr val="0070C0"/>
                </a:solidFill>
                <a:latin typeface="Arial" panose="020B0604020202020204" pitchFamily="34" charset="0"/>
                <a:cs typeface="Arial" panose="020B0604020202020204" pitchFamily="34" charset="0"/>
              </a:rPr>
              <a:t> ĐTDN</a:t>
            </a:r>
            <a:endParaRPr lang="en-US" sz="3200" b="1" dirty="0">
              <a:solidFill>
                <a:srgbClr val="0070C0"/>
              </a:solidFill>
            </a:endParaRPr>
          </a:p>
        </p:txBody>
      </p:sp>
      <p:sp>
        <p:nvSpPr>
          <p:cNvPr id="7" name="TextBox 6">
            <a:extLst>
              <a:ext uri="{FF2B5EF4-FFF2-40B4-BE49-F238E27FC236}">
                <a16:creationId xmlns:a16="http://schemas.microsoft.com/office/drawing/2014/main" id="{8830507E-5AEA-44E1-87E2-0F8C363E1B33}"/>
              </a:ext>
            </a:extLst>
          </p:cNvPr>
          <p:cNvSpPr txBox="1"/>
          <p:nvPr/>
        </p:nvSpPr>
        <p:spPr>
          <a:xfrm>
            <a:off x="2221197" y="1889571"/>
            <a:ext cx="8356027" cy="5165260"/>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nội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bộ</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gồm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nhân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viên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mới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cập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nhật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nâng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bậc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lại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cho</a:t>
            </a:r>
            <a:r>
              <a:rPr lang="en-US" sz="2400" dirty="0">
                <a:latin typeface="Arial" panose="020B0604020202020204" pitchFamily="34" charset="0"/>
                <a:cs typeface="Arial" panose="020B0604020202020204" pitchFamily="34" charset="0"/>
              </a:rPr>
              <a:t> ng</a:t>
            </a:r>
            <a:r>
              <a:rPr lang="vi-VN" sz="2400" dirty="0">
                <a:latin typeface="Arial" panose="020B0604020202020204" pitchFamily="34" charset="0"/>
                <a:cs typeface="Arial" panose="020B0604020202020204" pitchFamily="34" charset="0"/>
              </a:rPr>
              <a:t>ư</a:t>
            </a:r>
            <a:r>
              <a:rPr lang="en-US" sz="2400" dirty="0" err="1">
                <a:latin typeface="Arial" panose="020B0604020202020204" pitchFamily="34" charset="0"/>
                <a:cs typeface="Arial" panose="020B0604020202020204" pitchFamily="34" charset="0"/>
              </a:rPr>
              <a:t>ời</a:t>
            </a:r>
            <a:r>
              <a:rPr lang="en-US" sz="2400" dirty="0">
                <a:latin typeface="Arial" panose="020B0604020202020204" pitchFamily="34" charset="0"/>
                <a:cs typeface="Arial" panose="020B0604020202020204" pitchFamily="34" charset="0"/>
              </a:rPr>
              <a:t> lao </a:t>
            </a:r>
            <a:r>
              <a:rPr lang="en-US" sz="2400" dirty="0" err="1">
                <a:latin typeface="Arial" panose="020B0604020202020204" pitchFamily="34" charset="0"/>
                <a:cs typeface="Arial" panose="020B0604020202020204" pitchFamily="34" charset="0"/>
              </a:rPr>
              <a:t>động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trực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tiếp</a:t>
            </a:r>
            <a:r>
              <a:rPr lang="en-US" sz="2400" dirty="0">
                <a:latin typeface="Arial" panose="020B0604020202020204" pitchFamily="34" charset="0"/>
                <a:cs typeface="Arial" panose="020B0604020202020204" pitchFamily="34" charset="0"/>
              </a:rPr>
              <a:t>;</a:t>
            </a:r>
          </a:p>
          <a:p>
            <a:pPr marL="285750" indent="-28575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liên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kết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cho</a:t>
            </a:r>
            <a:r>
              <a:rPr lang="en-US" sz="2400" dirty="0">
                <a:latin typeface="Arial" panose="020B0604020202020204" pitchFamily="34" charset="0"/>
                <a:cs typeface="Arial" panose="020B0604020202020204" pitchFamily="34" charset="0"/>
              </a:rPr>
              <a:t> học </a:t>
            </a:r>
            <a:r>
              <a:rPr lang="en-US" sz="2400" dirty="0" err="1">
                <a:latin typeface="Arial" panose="020B0604020202020204" pitchFamily="34" charset="0"/>
                <a:cs typeface="Arial" panose="020B0604020202020204" pitchFamily="34" charset="0"/>
              </a:rPr>
              <a:t>viên</a:t>
            </a:r>
            <a:r>
              <a:rPr lang="en-US" sz="2400" dirty="0">
                <a:latin typeface="Arial" panose="020B0604020202020204" pitchFamily="34" charset="0"/>
                <a:cs typeface="Arial" panose="020B0604020202020204" pitchFamily="34" charset="0"/>
              </a:rPr>
              <a:t> học nghề, thực </a:t>
            </a:r>
            <a:r>
              <a:rPr lang="en-US" sz="2400" dirty="0" err="1">
                <a:latin typeface="Arial" panose="020B0604020202020204" pitchFamily="34" charset="0"/>
                <a:cs typeface="Arial" panose="020B0604020202020204" pitchFamily="34" charset="0"/>
              </a:rPr>
              <a:t>tập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sinh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để</a:t>
            </a:r>
            <a:r>
              <a:rPr lang="en-US" sz="2400" dirty="0">
                <a:latin typeface="Arial" panose="020B0604020202020204" pitchFamily="34" charset="0"/>
                <a:cs typeface="Arial" panose="020B0604020202020204" pitchFamily="34" charset="0"/>
              </a:rPr>
              <a:t> thực </a:t>
            </a:r>
            <a:r>
              <a:rPr lang="en-US" sz="2400" dirty="0" err="1">
                <a:latin typeface="Arial" panose="020B0604020202020204" pitchFamily="34" charset="0"/>
                <a:cs typeface="Arial" panose="020B0604020202020204" pitchFamily="34" charset="0"/>
              </a:rPr>
              <a:t>hiện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các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chương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trình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GDNN </a:t>
            </a:r>
            <a:r>
              <a:rPr lang="en-US" sz="2400" dirty="0" err="1">
                <a:latin typeface="Arial" panose="020B0604020202020204" pitchFamily="34" charset="0"/>
                <a:cs typeface="Arial" panose="020B0604020202020204" pitchFamily="34" charset="0"/>
              </a:rPr>
              <a:t>chính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quy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cấp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bằng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tốt</a:t>
            </a:r>
            <a:r>
              <a:rPr lang="en-US" sz="2400" dirty="0">
                <a:latin typeface="Arial" panose="020B0604020202020204" pitchFamily="34" charset="0"/>
                <a:cs typeface="Arial" panose="020B0604020202020204" pitchFamily="34" charset="0"/>
              </a:rPr>
              <a:t> nghiệp </a:t>
            </a:r>
            <a:r>
              <a:rPr lang="en-US" sz="2400" dirty="0" err="1">
                <a:latin typeface="Arial" panose="020B0604020202020204" pitchFamily="34" charset="0"/>
                <a:cs typeface="Arial" panose="020B0604020202020204" pitchFamily="34" charset="0"/>
              </a:rPr>
              <a:t>cao</a:t>
            </a:r>
            <a:r>
              <a:rPr lang="en-US" sz="2400" dirty="0">
                <a:latin typeface="Arial" panose="020B0604020202020204" pitchFamily="34" charset="0"/>
                <a:cs typeface="Arial" panose="020B0604020202020204" pitchFamily="34" charset="0"/>
              </a:rPr>
              <a:t> đẳng, trung </a:t>
            </a:r>
            <a:r>
              <a:rPr lang="en-US" sz="2400" dirty="0" err="1">
                <a:latin typeface="Arial" panose="020B0604020202020204" pitchFamily="34" charset="0"/>
                <a:cs typeface="Arial" panose="020B0604020202020204" pitchFamily="34" charset="0"/>
              </a:rPr>
              <a:t>cấp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chứng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chỉ</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sơ</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cấp</a:t>
            </a:r>
            <a:r>
              <a:rPr lang="en-US" sz="2400" dirty="0">
                <a:latin typeface="Arial" panose="020B0604020202020204" pitchFamily="34" charset="0"/>
                <a:cs typeface="Arial" panose="020B0604020202020204" pitchFamily="34" charset="0"/>
              </a:rPr>
              <a:t>.</a:t>
            </a:r>
            <a:br>
              <a:rPr lang="en-US" sz="2400" dirty="0">
                <a:latin typeface="Arial" panose="020B0604020202020204" pitchFamily="34" charset="0"/>
                <a:cs typeface="Arial" panose="020B0604020202020204" pitchFamily="34" charset="0"/>
              </a:rPr>
            </a:br>
            <a:br>
              <a:rPr lang="en-US" sz="2400" dirty="0">
                <a:latin typeface="Arial" panose="020B0604020202020204" pitchFamily="34" charset="0"/>
                <a:cs typeface="Arial" panose="020B0604020202020204" pitchFamily="34" charset="0"/>
              </a:rPr>
            </a:br>
            <a:br>
              <a:rPr lang="en-US" dirty="0">
                <a:latin typeface="Arial" panose="020B0604020202020204" pitchFamily="34" charset="0"/>
                <a:cs typeface="Arial" panose="020B0604020202020204" pitchFamily="34" charset="0"/>
              </a:rPr>
            </a:b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a:t>
            </a:r>
            <a:endParaRPr lang="en-US" dirty="0"/>
          </a:p>
        </p:txBody>
      </p:sp>
      <p:sp>
        <p:nvSpPr>
          <p:cNvPr id="9" name="Slide Number Placeholder 8">
            <a:extLst>
              <a:ext uri="{FF2B5EF4-FFF2-40B4-BE49-F238E27FC236}">
                <a16:creationId xmlns:a16="http://schemas.microsoft.com/office/drawing/2014/main" id="{10B4CD3A-7488-4B95-AE73-3BECD850A991}"/>
              </a:ext>
            </a:extLst>
          </p:cNvPr>
          <p:cNvSpPr>
            <a:spLocks noGrp="1"/>
          </p:cNvSpPr>
          <p:nvPr>
            <p:ph type="sldNum" sz="quarter" idx="12"/>
          </p:nvPr>
        </p:nvSpPr>
        <p:spPr/>
        <p:txBody>
          <a:bodyPr/>
          <a:lstStyle/>
          <a:p>
            <a:fld id="{D57F1E4F-1CFF-5643-939E-217C01CDF565}" type="slidenum">
              <a:rPr lang="en-US" smtClean="0"/>
              <a:pPr/>
              <a:t>35</a:t>
            </a:fld>
            <a:endParaRPr lang="en-US" dirty="0"/>
          </a:p>
        </p:txBody>
      </p:sp>
      <p:sp>
        <p:nvSpPr>
          <p:cNvPr id="3" name="Footer Placeholder 2">
            <a:extLst>
              <a:ext uri="{FF2B5EF4-FFF2-40B4-BE49-F238E27FC236}">
                <a16:creationId xmlns:a16="http://schemas.microsoft.com/office/drawing/2014/main" id="{F2671AC8-07EE-44DB-B488-FA4BA73842E2}"/>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11209931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48B190D-0306-40F9-A5E0-5BF1EFE08051}"/>
              </a:ext>
            </a:extLst>
          </p:cNvPr>
          <p:cNvSpPr txBox="1"/>
          <p:nvPr/>
        </p:nvSpPr>
        <p:spPr>
          <a:xfrm>
            <a:off x="1661112" y="706686"/>
            <a:ext cx="8447713" cy="4694362"/>
          </a:xfrm>
          <a:prstGeom prst="rect">
            <a:avLst/>
          </a:prstGeom>
          <a:noFill/>
        </p:spPr>
        <p:txBody>
          <a:bodyPr wrap="square">
            <a:spAutoFit/>
          </a:bodyPr>
          <a:lstStyle/>
          <a:p>
            <a:pPr marL="0" marR="0">
              <a:lnSpc>
                <a:spcPct val="115000"/>
              </a:lnSpc>
              <a:spcBef>
                <a:spcPts val="0"/>
              </a:spcBef>
              <a:spcAft>
                <a:spcPts val="1000"/>
              </a:spcAft>
            </a:pP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Mục</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đích</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của</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Đào</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tạo</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tại</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doanh</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nghiệp</a:t>
            </a:r>
          </a:p>
          <a:p>
            <a:pPr marL="0" marR="0">
              <a:lnSpc>
                <a:spcPct val="115000"/>
              </a:lnSpc>
              <a:spcBef>
                <a:spcPts val="0"/>
              </a:spcBef>
              <a:spcAft>
                <a:spcPts val="1000"/>
              </a:spcAft>
            </a:pPr>
            <a:endPar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L="285750" indent="-285750" algn="just">
              <a:lnSpc>
                <a:spcPct val="115000"/>
              </a:lnSpc>
              <a:spcAft>
                <a:spcPts val="1000"/>
              </a:spcAft>
              <a:buFontTx/>
              <a:buChar char="-"/>
            </a:pPr>
            <a:r>
              <a:rPr lang="en-US" sz="2000" dirty="0" err="1">
                <a:solidFill>
                  <a:srgbClr val="000000"/>
                </a:solidFill>
                <a:latin typeface="Arial" panose="020B0604020202020204" pitchFamily="34" charset="0"/>
                <a:ea typeface="Calibri" panose="020F0502020204030204" pitchFamily="34" charset="0"/>
                <a:cs typeface="Arial" panose="020B0604020202020204" pitchFamily="34" charset="0"/>
              </a:rPr>
              <a:t>Đào</a:t>
            </a:r>
            <a:r>
              <a:rPr lang="en-US" sz="20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latin typeface="Arial" panose="020B0604020202020204" pitchFamily="34" charset="0"/>
                <a:ea typeface="Calibri" panose="020F0502020204030204" pitchFamily="34" charset="0"/>
                <a:cs typeface="Arial" panose="020B0604020202020204" pitchFamily="34" charset="0"/>
              </a:rPr>
              <a:t>tạo</a:t>
            </a:r>
            <a:r>
              <a:rPr lang="en-US" sz="20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latin typeface="Arial" panose="020B0604020202020204" pitchFamily="34" charset="0"/>
                <a:ea typeface="Calibri" panose="020F0502020204030204" pitchFamily="34" charset="0"/>
                <a:cs typeface="Arial" panose="020B0604020202020204" pitchFamily="34" charset="0"/>
              </a:rPr>
              <a:t>nội</a:t>
            </a:r>
            <a:r>
              <a:rPr lang="en-US" sz="20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latin typeface="Arial" panose="020B0604020202020204" pitchFamily="34" charset="0"/>
                <a:ea typeface="Calibri" panose="020F0502020204030204" pitchFamily="34" charset="0"/>
                <a:cs typeface="Arial" panose="020B0604020202020204" pitchFamily="34" charset="0"/>
              </a:rPr>
              <a:t>bộ</a:t>
            </a:r>
            <a:r>
              <a:rPr lang="en-US" sz="20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latin typeface="Arial" panose="020B0604020202020204" pitchFamily="34" charset="0"/>
                <a:ea typeface="Calibri" panose="020F0502020204030204" pitchFamily="34" charset="0"/>
                <a:cs typeface="Arial" panose="020B0604020202020204" pitchFamily="34" charset="0"/>
              </a:rPr>
              <a:t>tại</a:t>
            </a:r>
            <a:r>
              <a:rPr lang="en-US" sz="20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latin typeface="Arial" panose="020B0604020202020204" pitchFamily="34" charset="0"/>
                <a:ea typeface="Calibri" panose="020F0502020204030204" pitchFamily="34" charset="0"/>
                <a:cs typeface="Arial" panose="020B0604020202020204" pitchFamily="34" charset="0"/>
              </a:rPr>
              <a:t>doanh</a:t>
            </a:r>
            <a:r>
              <a:rPr lang="en-US" sz="20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latin typeface="Arial" panose="020B0604020202020204" pitchFamily="34" charset="0"/>
                <a:ea typeface="Calibri" panose="020F0502020204030204" pitchFamily="34" charset="0"/>
                <a:cs typeface="Arial" panose="020B0604020202020204" pitchFamily="34" charset="0"/>
              </a:rPr>
              <a:t>nghiệp</a:t>
            </a:r>
            <a:r>
              <a:rPr lang="en-US" sz="20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nhằm</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xây</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dựng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duy</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trì</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và</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phát</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triển</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nguồn</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nhân</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lực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có</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chất</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lượng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đáp</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ứng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yêu</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cầu</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của</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sản</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xuất</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kinh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doanh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nl-NL"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đảm bảo doanh nghiệp có thể tồn tại và phát triển bền vững.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p>
          <a:p>
            <a:pPr marL="285750" indent="-285750" algn="just">
              <a:lnSpc>
                <a:spcPct val="115000"/>
              </a:lnSpc>
              <a:spcAft>
                <a:spcPts val="1000"/>
              </a:spcAft>
              <a:buFontTx/>
              <a:buChar char="-"/>
            </a:pPr>
            <a:r>
              <a:rPr lang="en-US" sz="2000" dirty="0" err="1">
                <a:effectLst/>
                <a:latin typeface="Arial" panose="020B0604020202020204" pitchFamily="34" charset="0"/>
                <a:ea typeface="Calibri" panose="020F0502020204030204" pitchFamily="34" charset="0"/>
                <a:cs typeface="Arial" panose="020B0604020202020204" pitchFamily="34" charset="0"/>
              </a:rPr>
              <a:t>Đào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liên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kết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nhằm</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nâng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cao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chất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lượng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nghề</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nghiệp</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nhờ</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tận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những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điều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kiện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không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thế</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có</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được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trường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nghề</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Đó</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một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môi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trường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hoạt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động</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nghề</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trọn</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ven</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và</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đồng</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bộ</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nhưng</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cũng</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đầy</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áp</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lực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với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những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đòi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hỏi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khắt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khe</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về</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chất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lượng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sản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lượng</a:t>
            </a:r>
            <a:r>
              <a:rPr lang="en-US" sz="2000" dirty="0">
                <a:effectLst/>
                <a:latin typeface="Arial" panose="020B0604020202020204" pitchFamily="34" charset="0"/>
                <a:ea typeface="Calibri" panose="020F0502020204030204" pitchFamily="34" charset="0"/>
                <a:cs typeface="Arial" panose="020B0604020202020204" pitchFamily="34" charset="0"/>
              </a:rPr>
              <a:t>, an </a:t>
            </a:r>
            <a:r>
              <a:rPr lang="en-US" sz="2000" dirty="0" err="1">
                <a:effectLst/>
                <a:latin typeface="Arial" panose="020B0604020202020204" pitchFamily="34" charset="0"/>
                <a:ea typeface="Calibri" panose="020F0502020204030204" pitchFamily="34" charset="0"/>
                <a:cs typeface="Arial" panose="020B0604020202020204" pitchFamily="34" charset="0"/>
              </a:rPr>
              <a:t>toàn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môi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trường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tổ</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chức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công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việc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phản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ứng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và</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xử</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lý</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tình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huống</a:t>
            </a:r>
            <a:r>
              <a:rPr lang="en-US" sz="20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100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48F0DA18-73DE-4548-B7E4-12C35378A8CD}"/>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5" name="Slide Number Placeholder 4">
            <a:extLst>
              <a:ext uri="{FF2B5EF4-FFF2-40B4-BE49-F238E27FC236}">
                <a16:creationId xmlns:a16="http://schemas.microsoft.com/office/drawing/2014/main" id="{FB438D0B-069A-44B6-B11C-5BBDA2A91AE6}"/>
              </a:ext>
            </a:extLst>
          </p:cNvPr>
          <p:cNvSpPr>
            <a:spLocks noGrp="1"/>
          </p:cNvSpPr>
          <p:nvPr>
            <p:ph type="sldNum" sz="quarter" idx="12"/>
          </p:nvPr>
        </p:nvSpPr>
        <p:spPr/>
        <p:txBody>
          <a:bodyPr/>
          <a:lstStyle/>
          <a:p>
            <a:fld id="{D57F1E4F-1CFF-5643-939E-217C01CDF565}" type="slidenum">
              <a:rPr lang="en-US" smtClean="0"/>
              <a:pPr/>
              <a:t>36</a:t>
            </a:fld>
            <a:endParaRPr lang="en-US" dirty="0"/>
          </a:p>
        </p:txBody>
      </p:sp>
    </p:spTree>
    <p:extLst>
      <p:ext uri="{BB962C8B-B14F-4D97-AF65-F5344CB8AC3E}">
        <p14:creationId xmlns:p14="http://schemas.microsoft.com/office/powerpoint/2010/main" val="2073486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117678" y="6492875"/>
            <a:ext cx="7619999" cy="365125"/>
          </a:xfrm>
        </p:spPr>
        <p:txBody>
          <a:bodyPr/>
          <a:lstStyle/>
          <a:p>
            <a:r>
              <a:rPr lang="vi-VN"/>
              <a:t>LU01-Những vấn đề chung của giáo dục nghề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37</a:t>
            </a:fld>
            <a:endParaRPr lang="en-US" dirty="0"/>
          </a:p>
        </p:txBody>
      </p:sp>
      <p:graphicFrame>
        <p:nvGraphicFramePr>
          <p:cNvPr id="6" name="Diagram 5"/>
          <p:cNvGraphicFramePr/>
          <p:nvPr>
            <p:extLst>
              <p:ext uri="{D42A27DB-BD31-4B8C-83A1-F6EECF244321}">
                <p14:modId xmlns:p14="http://schemas.microsoft.com/office/powerpoint/2010/main" val="1759281766"/>
              </p:ext>
            </p:extLst>
          </p:nvPr>
        </p:nvGraphicFramePr>
        <p:xfrm>
          <a:off x="1735939" y="880387"/>
          <a:ext cx="10222934" cy="52347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895188" y="357167"/>
            <a:ext cx="8448547" cy="523220"/>
          </a:xfrm>
          <a:prstGeom prst="rect">
            <a:avLst/>
          </a:prstGeom>
          <a:noFill/>
        </p:spPr>
        <p:txBody>
          <a:bodyPr wrap="square" rtlCol="0">
            <a:spAutoFit/>
          </a:bodyPr>
          <a:lstStyle/>
          <a:p>
            <a:r>
              <a:rPr lang="en-US" sz="2800" b="1" dirty="0" err="1">
                <a:solidFill>
                  <a:srgbClr val="0070C0"/>
                </a:solidFill>
                <a:latin typeface="Arial" panose="020B0604020202020204" pitchFamily="34" charset="0"/>
                <a:cs typeface="Arial" panose="020B0604020202020204" pitchFamily="34" charset="0"/>
              </a:rPr>
              <a:t>Sơ</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đồ</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chức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năng</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của</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đào</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tạo</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tại</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doanh</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nghiệp</a:t>
            </a:r>
            <a:r>
              <a:rPr lang="en-US" sz="2800" b="1" dirty="0">
                <a:solidFill>
                  <a:srgbClr val="0070C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1868720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vi-VN"/>
              <a:t>LU01-Những vấn đề chung của giáo dục nghề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38</a:t>
            </a:fld>
            <a:endParaRPr lang="en-US" dirty="0"/>
          </a:p>
        </p:txBody>
      </p:sp>
      <p:sp>
        <p:nvSpPr>
          <p:cNvPr id="5" name="Rectangle 4"/>
          <p:cNvSpPr/>
          <p:nvPr/>
        </p:nvSpPr>
        <p:spPr>
          <a:xfrm>
            <a:off x="1671103" y="230230"/>
            <a:ext cx="9456216" cy="9025548"/>
          </a:xfrm>
          <a:prstGeom prst="rect">
            <a:avLst/>
          </a:prstGeom>
        </p:spPr>
        <p:txBody>
          <a:bodyPr wrap="square">
            <a:spAutoFit/>
          </a:bodyPr>
          <a:lstStyle/>
          <a:p>
            <a:pPr algn="just">
              <a:spcAft>
                <a:spcPts val="600"/>
              </a:spcAft>
            </a:pPr>
            <a:r>
              <a:rPr lang="en-US" sz="2400" b="1" dirty="0">
                <a:solidFill>
                  <a:srgbClr val="0070C0"/>
                </a:solidFill>
                <a:latin typeface="Arial" panose="020B0604020202020204" pitchFamily="34" charset="0"/>
                <a:cs typeface="Arial" panose="020B0604020202020204" pitchFamily="34" charset="0"/>
              </a:rPr>
              <a:t> </a:t>
            </a:r>
            <a:endParaRPr lang="en-US" sz="2800" dirty="0">
              <a:effectLst/>
              <a:latin typeface="Arial" panose="020B0604020202020204" pitchFamily="34" charset="0"/>
              <a:ea typeface="Calibri" panose="020F0502020204030204" pitchFamily="34" charset="0"/>
              <a:cs typeface="Arial" panose="020B0604020202020204" pitchFamily="34" charset="0"/>
            </a:endParaRPr>
          </a:p>
          <a:p>
            <a:pPr marR="0">
              <a:lnSpc>
                <a:spcPct val="115000"/>
              </a:lnSpc>
              <a:spcBef>
                <a:spcPts val="600"/>
              </a:spcBef>
              <a:spcAft>
                <a:spcPts val="600"/>
              </a:spcAft>
            </a:pPr>
            <a:r>
              <a:rPr lang="en-US" sz="28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latin typeface="Arial" panose="020B0604020202020204" pitchFamily="34" charset="0"/>
                <a:ea typeface="Calibri" panose="020F0502020204030204" pitchFamily="34" charset="0"/>
                <a:cs typeface="Arial" panose="020B0604020202020204" pitchFamily="34" charset="0"/>
              </a:rPr>
              <a:t>Chức</a:t>
            </a:r>
            <a:r>
              <a:rPr lang="en-US" sz="28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latin typeface="Arial" panose="020B0604020202020204" pitchFamily="34" charset="0"/>
                <a:ea typeface="Calibri" panose="020F0502020204030204" pitchFamily="34" charset="0"/>
                <a:cs typeface="Arial" panose="020B0604020202020204" pitchFamily="34" charset="0"/>
              </a:rPr>
              <a:t>năng</a:t>
            </a:r>
            <a:r>
              <a:rPr lang="en-US" sz="28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latin typeface="Arial" panose="020B0604020202020204" pitchFamily="34" charset="0"/>
                <a:ea typeface="Calibri" panose="020F0502020204030204" pitchFamily="34" charset="0"/>
                <a:cs typeface="Arial" panose="020B0604020202020204" pitchFamily="34" charset="0"/>
              </a:rPr>
              <a:t>quản</a:t>
            </a:r>
            <a:r>
              <a:rPr lang="en-US" sz="28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latin typeface="Arial" panose="020B0604020202020204" pitchFamily="34" charset="0"/>
                <a:ea typeface="Calibri" panose="020F0502020204030204" pitchFamily="34" charset="0"/>
                <a:cs typeface="Arial" panose="020B0604020202020204" pitchFamily="34" charset="0"/>
              </a:rPr>
              <a:t>lí</a:t>
            </a:r>
            <a:r>
              <a:rPr lang="en-US" sz="28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latin typeface="Arial" panose="020B0604020202020204" pitchFamily="34" charset="0"/>
                <a:ea typeface="Calibri" panose="020F0502020204030204" pitchFamily="34" charset="0"/>
                <a:cs typeface="Arial" panose="020B0604020202020204" pitchFamily="34" charset="0"/>
              </a:rPr>
              <a:t>công</a:t>
            </a:r>
            <a:r>
              <a:rPr lang="en-US" sz="28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latin typeface="Arial" panose="020B0604020202020204" pitchFamily="34" charset="0"/>
                <a:ea typeface="Calibri" panose="020F0502020204030204" pitchFamily="34" charset="0"/>
                <a:cs typeface="Arial" panose="020B0604020202020204" pitchFamily="34" charset="0"/>
              </a:rPr>
              <a:t>tác</a:t>
            </a:r>
            <a:r>
              <a:rPr lang="en-US" sz="28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latin typeface="Arial" panose="020B0604020202020204" pitchFamily="34" charset="0"/>
                <a:ea typeface="Calibri" panose="020F0502020204030204" pitchFamily="34" charset="0"/>
                <a:cs typeface="Arial" panose="020B0604020202020204" pitchFamily="34" charset="0"/>
              </a:rPr>
              <a:t>đào</a:t>
            </a:r>
            <a:r>
              <a:rPr lang="en-US" sz="28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latin typeface="Arial" panose="020B0604020202020204" pitchFamily="34" charset="0"/>
                <a:ea typeface="Calibri" panose="020F0502020204030204" pitchFamily="34" charset="0"/>
                <a:cs typeface="Arial" panose="020B0604020202020204" pitchFamily="34" charset="0"/>
              </a:rPr>
              <a:t>tạo</a:t>
            </a:r>
            <a:r>
              <a:rPr lang="en-US" sz="28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latin typeface="Arial" panose="020B0604020202020204" pitchFamily="34" charset="0"/>
                <a:ea typeface="Calibri" panose="020F0502020204030204" pitchFamily="34" charset="0"/>
                <a:cs typeface="Arial" panose="020B0604020202020204" pitchFamily="34" charset="0"/>
              </a:rPr>
              <a:t>thực</a:t>
            </a:r>
            <a:r>
              <a:rPr lang="en-US" sz="28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latin typeface="Arial" panose="020B0604020202020204" pitchFamily="34" charset="0"/>
                <a:ea typeface="Calibri" panose="020F0502020204030204" pitchFamily="34" charset="0"/>
                <a:cs typeface="Arial" panose="020B0604020202020204" pitchFamily="34" charset="0"/>
              </a:rPr>
              <a:t>hiện</a:t>
            </a:r>
            <a:r>
              <a:rPr lang="en-US" sz="2800" b="1" dirty="0">
                <a:solidFill>
                  <a:srgbClr val="0070C0"/>
                </a:solidFill>
                <a:latin typeface="Arial" panose="020B0604020202020204" pitchFamily="34" charset="0"/>
                <a:ea typeface="Calibri" panose="020F0502020204030204" pitchFamily="34" charset="0"/>
                <a:cs typeface="Arial" panose="020B0604020202020204" pitchFamily="34" charset="0"/>
              </a:rPr>
              <a:t> </a:t>
            </a:r>
          </a:p>
          <a:p>
            <a:pPr marL="1257300" lvl="2"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Lập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kế</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hoạch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endParaRPr lang="en-US" sz="2400" dirty="0">
              <a:latin typeface="Arial" panose="020B0604020202020204" pitchFamily="34" charset="0"/>
              <a:cs typeface="Arial" panose="020B0604020202020204" pitchFamily="34" charset="0"/>
            </a:endParaRPr>
          </a:p>
          <a:p>
            <a:pPr marL="1257300" lvl="2" indent="-342900">
              <a:lnSpc>
                <a:spcPct val="115000"/>
              </a:lnSpc>
              <a:spcBef>
                <a:spcPts val="600"/>
              </a:spcBef>
              <a:spcAft>
                <a:spcPts val="600"/>
              </a:spcAft>
              <a:buFont typeface="Wingdings" panose="05000000000000000000" pitchFamily="2" charset="2"/>
              <a:buChar char="§"/>
            </a:pPr>
            <a:r>
              <a:rPr lang="en-US" sz="2400" dirty="0" err="1">
                <a:latin typeface="Arial" panose="020B0604020202020204" pitchFamily="34" charset="0"/>
                <a:cs typeface="Arial" panose="020B0604020202020204" pitchFamily="34" charset="0"/>
              </a:rPr>
              <a:t>Tổ</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chức</a:t>
            </a:r>
            <a:r>
              <a:rPr lang="en-US" sz="2400" dirty="0">
                <a:latin typeface="Arial" panose="020B0604020202020204" pitchFamily="34" charset="0"/>
                <a:cs typeface="Arial" panose="020B0604020202020204" pitchFamily="34" charset="0"/>
              </a:rPr>
              <a:t> - </a:t>
            </a:r>
            <a:r>
              <a:rPr lang="en-US" sz="2400" dirty="0" err="1">
                <a:latin typeface="Arial" panose="020B0604020202020204" pitchFamily="34" charset="0"/>
                <a:cs typeface="Arial" panose="020B0604020202020204" pitchFamily="34" charset="0"/>
              </a:rPr>
              <a:t>chỉ</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đạo</a:t>
            </a:r>
            <a:r>
              <a:rPr lang="en-US" sz="2400" dirty="0">
                <a:latin typeface="Arial" panose="020B0604020202020204" pitchFamily="34" charset="0"/>
                <a:cs typeface="Arial" panose="020B0604020202020204" pitchFamily="34" charset="0"/>
              </a:rPr>
              <a:t> thực </a:t>
            </a:r>
            <a:r>
              <a:rPr lang="en-US" sz="2400" dirty="0" err="1">
                <a:latin typeface="Arial" panose="020B0604020202020204" pitchFamily="34" charset="0"/>
                <a:cs typeface="Arial" panose="020B0604020202020204" pitchFamily="34" charset="0"/>
              </a:rPr>
              <a:t>hiện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kế</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hoạch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endParaRPr lang="en-US" sz="2400" dirty="0">
              <a:latin typeface="Arial" panose="020B0604020202020204" pitchFamily="34" charset="0"/>
              <a:cs typeface="Arial" panose="020B0604020202020204" pitchFamily="34" charset="0"/>
            </a:endParaRPr>
          </a:p>
          <a:p>
            <a:pPr marL="1257300" lvl="2" indent="-342900">
              <a:lnSpc>
                <a:spcPct val="115000"/>
              </a:lnSpc>
              <a:spcBef>
                <a:spcPts val="600"/>
              </a:spcBef>
              <a:spcAft>
                <a:spcPts val="600"/>
              </a:spcAft>
              <a:buFont typeface="Wingdings" panose="05000000000000000000" pitchFamily="2" charset="2"/>
              <a:buChar char="§"/>
            </a:pPr>
            <a:r>
              <a:rPr lang="en-US" sz="2400" dirty="0">
                <a:latin typeface="Arial" panose="020B0604020202020204" pitchFamily="34" charset="0"/>
                <a:cs typeface="Arial" panose="020B0604020202020204" pitchFamily="34" charset="0"/>
              </a:rPr>
              <a:t>Giám </a:t>
            </a:r>
            <a:r>
              <a:rPr lang="en-US" sz="2400" dirty="0" err="1">
                <a:latin typeface="Arial" panose="020B0604020202020204" pitchFamily="34" charset="0"/>
                <a:cs typeface="Arial" panose="020B0604020202020204" pitchFamily="34" charset="0"/>
              </a:rPr>
              <a:t>sát</a:t>
            </a:r>
            <a:r>
              <a:rPr lang="en-US" sz="2400" dirty="0">
                <a:latin typeface="Arial" panose="020B0604020202020204" pitchFamily="34" charset="0"/>
                <a:cs typeface="Arial" panose="020B0604020202020204" pitchFamily="34" charset="0"/>
              </a:rPr>
              <a:t> &amp; </a:t>
            </a:r>
            <a:r>
              <a:rPr lang="en-US" sz="2400" dirty="0" err="1">
                <a:latin typeface="Arial" panose="020B0604020202020204" pitchFamily="34" charset="0"/>
                <a:cs typeface="Arial" panose="020B0604020202020204" pitchFamily="34" charset="0"/>
              </a:rPr>
              <a:t>đánh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giá</a:t>
            </a:r>
            <a:r>
              <a:rPr lang="en-US" sz="2400" dirty="0">
                <a:latin typeface="Arial" panose="020B0604020202020204" pitchFamily="34" charset="0"/>
                <a:cs typeface="Arial" panose="020B0604020202020204" pitchFamily="34" charset="0"/>
              </a:rPr>
              <a:t> thực </a:t>
            </a:r>
            <a:r>
              <a:rPr lang="en-US" sz="2400" dirty="0" err="1">
                <a:latin typeface="Arial" panose="020B0604020202020204" pitchFamily="34" charset="0"/>
                <a:cs typeface="Arial" panose="020B0604020202020204" pitchFamily="34" charset="0"/>
              </a:rPr>
              <a:t>hiện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endParaRPr lang="en-US" sz="2400" dirty="0">
              <a:latin typeface="Arial" panose="020B0604020202020204" pitchFamily="34" charset="0"/>
              <a:cs typeface="Arial" panose="020B0604020202020204" pitchFamily="34" charset="0"/>
            </a:endParaRPr>
          </a:p>
          <a:p>
            <a:pPr marL="1257300" lvl="2" indent="-342900">
              <a:lnSpc>
                <a:spcPct val="115000"/>
              </a:lnSpc>
              <a:spcBef>
                <a:spcPts val="600"/>
              </a:spcBef>
              <a:spcAft>
                <a:spcPts val="600"/>
              </a:spcAft>
              <a:buFont typeface="Wingdings" panose="05000000000000000000" pitchFamily="2" charset="2"/>
              <a:buChar char="§"/>
            </a:pPr>
            <a:r>
              <a:rPr lang="en-US" sz="2400" dirty="0" err="1">
                <a:latin typeface="Arial" panose="020B0604020202020204" pitchFamily="34" charset="0"/>
                <a:cs typeface="Arial" panose="020B0604020202020204" pitchFamily="34" charset="0"/>
              </a:rPr>
              <a:t>Đánh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giá</a:t>
            </a:r>
            <a:r>
              <a:rPr lang="en-SG" sz="2400" dirty="0">
                <a:latin typeface="Arial" panose="020B0604020202020204" pitchFamily="34" charset="0"/>
                <a:cs typeface="Arial" panose="020B0604020202020204" pitchFamily="34" charset="0"/>
              </a:rPr>
              <a:t> hiệu </a:t>
            </a:r>
            <a:r>
              <a:rPr lang="en-SG" sz="2400" dirty="0" err="1">
                <a:latin typeface="Arial" panose="020B0604020202020204" pitchFamily="34" charset="0"/>
                <a:cs typeface="Arial" panose="020B0604020202020204" pitchFamily="34" charset="0"/>
              </a:rPr>
              <a:t>quả</a:t>
            </a:r>
            <a:r>
              <a:rPr lang="en-SG" sz="2400" dirty="0">
                <a:latin typeface="Arial" panose="020B0604020202020204" pitchFamily="34" charset="0"/>
                <a:cs typeface="Arial" panose="020B0604020202020204" pitchFamily="34" charset="0"/>
              </a:rPr>
              <a:t> </a:t>
            </a:r>
            <a:r>
              <a:rPr lang="en-SG" sz="2400" dirty="0" err="1">
                <a:latin typeface="Arial" panose="020B0604020202020204" pitchFamily="34" charset="0"/>
                <a:cs typeface="Arial" panose="020B0604020202020204" pitchFamily="34" charset="0"/>
              </a:rPr>
              <a:t>đào</a:t>
            </a:r>
            <a:r>
              <a:rPr lang="en-SG" sz="2400" dirty="0">
                <a:latin typeface="Arial" panose="020B0604020202020204" pitchFamily="34" charset="0"/>
                <a:cs typeface="Arial" panose="020B0604020202020204" pitchFamily="34" charset="0"/>
              </a:rPr>
              <a:t> </a:t>
            </a:r>
            <a:r>
              <a:rPr lang="en-SG" sz="2400" dirty="0" err="1">
                <a:latin typeface="Arial" panose="020B0604020202020204" pitchFamily="34" charset="0"/>
                <a:cs typeface="Arial" panose="020B0604020202020204" pitchFamily="34" charset="0"/>
              </a:rPr>
              <a:t>tạo</a:t>
            </a:r>
            <a:r>
              <a:rPr lang="en-SG" sz="2400" dirty="0">
                <a:latin typeface="Arial" panose="020B0604020202020204" pitchFamily="34" charset="0"/>
                <a:cs typeface="Arial" panose="020B0604020202020204" pitchFamily="34" charset="0"/>
              </a:rPr>
              <a:t> </a:t>
            </a:r>
            <a:r>
              <a:rPr lang="en-SG" sz="2400" dirty="0" err="1">
                <a:latin typeface="Arial" panose="020B0604020202020204" pitchFamily="34" charset="0"/>
                <a:cs typeface="Arial" panose="020B0604020202020204" pitchFamily="34" charset="0"/>
              </a:rPr>
              <a:t>của</a:t>
            </a:r>
            <a:r>
              <a:rPr lang="en-SG" sz="2400" dirty="0">
                <a:latin typeface="Arial" panose="020B0604020202020204" pitchFamily="34" charset="0"/>
                <a:cs typeface="Arial" panose="020B0604020202020204" pitchFamily="34" charset="0"/>
              </a:rPr>
              <a:t> </a:t>
            </a:r>
            <a:r>
              <a:rPr lang="en-SG" sz="2400" dirty="0" err="1">
                <a:latin typeface="Arial" panose="020B0604020202020204" pitchFamily="34" charset="0"/>
                <a:cs typeface="Arial" panose="020B0604020202020204" pitchFamily="34" charset="0"/>
              </a:rPr>
              <a:t>khóa</a:t>
            </a:r>
            <a:r>
              <a:rPr lang="en-SG" sz="2400" dirty="0">
                <a:latin typeface="Arial" panose="020B0604020202020204" pitchFamily="34" charset="0"/>
                <a:cs typeface="Arial" panose="020B0604020202020204" pitchFamily="34" charset="0"/>
              </a:rPr>
              <a:t> học  </a:t>
            </a:r>
          </a:p>
          <a:p>
            <a:pPr marL="1257300" lvl="2" indent="-342900">
              <a:lnSpc>
                <a:spcPct val="115000"/>
              </a:lnSpc>
              <a:spcBef>
                <a:spcPts val="600"/>
              </a:spcBef>
              <a:spcAft>
                <a:spcPts val="600"/>
              </a:spcAft>
              <a:buFont typeface="Wingdings" panose="05000000000000000000" pitchFamily="2" charset="2"/>
              <a:buChar char="§"/>
            </a:pPr>
            <a:r>
              <a:rPr lang="en-US" sz="2400" dirty="0" err="1">
                <a:latin typeface="Arial" panose="020B0604020202020204" pitchFamily="34" charset="0"/>
                <a:cs typeface="Arial" panose="020B0604020202020204" pitchFamily="34" charset="0"/>
              </a:rPr>
              <a:t>Xây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dựng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hệ</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thống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viên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nội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bộ</a:t>
            </a:r>
            <a:endParaRPr lang="en-SG" sz="2400" dirty="0">
              <a:latin typeface="Arial" panose="020B0604020202020204" pitchFamily="34" charset="0"/>
              <a:cs typeface="Arial" panose="020B0604020202020204" pitchFamily="34" charset="0"/>
            </a:endParaRPr>
          </a:p>
          <a:p>
            <a:pPr marL="1257300" lvl="2" indent="-342900">
              <a:lnSpc>
                <a:spcPct val="115000"/>
              </a:lnSpc>
              <a:spcBef>
                <a:spcPts val="600"/>
              </a:spcBef>
              <a:spcAft>
                <a:spcPts val="600"/>
              </a:spcAft>
              <a:buFont typeface="Wingdings" panose="05000000000000000000" pitchFamily="2" charset="2"/>
              <a:buChar char="§"/>
            </a:pPr>
            <a:r>
              <a:rPr lang="en-US" sz="2400" kern="0" dirty="0">
                <a:effectLst/>
                <a:latin typeface="Arial" panose="020B0604020202020204" pitchFamily="34" charset="0"/>
                <a:ea typeface="Times New Roman" panose="02020603050405020304" pitchFamily="18" charset="0"/>
                <a:cs typeface="Arial" panose="020B0604020202020204" pitchFamily="34" charset="0"/>
              </a:rPr>
              <a:t>Phát </a:t>
            </a:r>
            <a:r>
              <a:rPr lang="en-US" sz="2400" kern="0" dirty="0" err="1">
                <a:effectLst/>
                <a:latin typeface="Arial" panose="020B0604020202020204" pitchFamily="34" charset="0"/>
                <a:ea typeface="Times New Roman" panose="02020603050405020304" pitchFamily="18" charset="0"/>
                <a:cs typeface="Arial" panose="020B0604020202020204" pitchFamily="34" charset="0"/>
              </a:rPr>
              <a:t>triển</a:t>
            </a:r>
            <a:r>
              <a:rPr lang="en-US" sz="2400" kern="0" dirty="0">
                <a:effectLst/>
                <a:latin typeface="Arial" panose="020B0604020202020204" pitchFamily="34" charset="0"/>
                <a:ea typeface="Times New Roman" panose="02020603050405020304" pitchFamily="18" charset="0"/>
                <a:cs typeface="Arial" panose="020B0604020202020204" pitchFamily="34" charset="0"/>
              </a:rPr>
              <a:t> </a:t>
            </a:r>
            <a:r>
              <a:rPr lang="en-US" sz="2400" kern="0" dirty="0" err="1">
                <a:effectLst/>
                <a:latin typeface="Arial" panose="020B0604020202020204" pitchFamily="34" charset="0"/>
                <a:ea typeface="Times New Roman" panose="02020603050405020304" pitchFamily="18" charset="0"/>
                <a:cs typeface="Arial" panose="020B0604020202020204" pitchFamily="34" charset="0"/>
              </a:rPr>
              <a:t>mạng</a:t>
            </a:r>
            <a:r>
              <a:rPr lang="en-US" sz="2400" kern="0" dirty="0">
                <a:effectLst/>
                <a:latin typeface="Arial" panose="020B0604020202020204" pitchFamily="34" charset="0"/>
                <a:ea typeface="Times New Roman" panose="02020603050405020304" pitchFamily="18" charset="0"/>
                <a:cs typeface="Arial" panose="020B0604020202020204" pitchFamily="34" charset="0"/>
              </a:rPr>
              <a:t> </a:t>
            </a:r>
            <a:r>
              <a:rPr lang="en-US" sz="2400" kern="0" dirty="0" err="1">
                <a:effectLst/>
                <a:latin typeface="Arial" panose="020B0604020202020204" pitchFamily="34" charset="0"/>
                <a:ea typeface="Times New Roman" panose="02020603050405020304" pitchFamily="18" charset="0"/>
                <a:cs typeface="Arial" panose="020B0604020202020204" pitchFamily="34" charset="0"/>
              </a:rPr>
              <a:t>lưới</a:t>
            </a:r>
            <a:r>
              <a:rPr lang="en-US" sz="2400" kern="0" dirty="0">
                <a:effectLst/>
                <a:latin typeface="Arial" panose="020B0604020202020204" pitchFamily="34" charset="0"/>
                <a:ea typeface="Times New Roman" panose="02020603050405020304" pitchFamily="18" charset="0"/>
                <a:cs typeface="Arial" panose="020B0604020202020204" pitchFamily="34" charset="0"/>
              </a:rPr>
              <a:t> </a:t>
            </a:r>
            <a:r>
              <a:rPr lang="en-US" sz="2400" kern="0" dirty="0" err="1">
                <a:effectLst/>
                <a:latin typeface="Arial" panose="020B0604020202020204" pitchFamily="34" charset="0"/>
                <a:ea typeface="Times New Roman" panose="02020603050405020304" pitchFamily="18" charset="0"/>
                <a:cs typeface="Arial" panose="020B0604020202020204" pitchFamily="34" charset="0"/>
              </a:rPr>
              <a:t>đối</a:t>
            </a:r>
            <a:r>
              <a:rPr lang="en-US" sz="2400" kern="0" dirty="0">
                <a:effectLst/>
                <a:latin typeface="Arial" panose="020B0604020202020204" pitchFamily="34" charset="0"/>
                <a:ea typeface="Times New Roman" panose="02020603050405020304" pitchFamily="18" charset="0"/>
                <a:cs typeface="Arial" panose="020B0604020202020204" pitchFamily="34" charset="0"/>
              </a:rPr>
              <a:t> </a:t>
            </a:r>
            <a:r>
              <a:rPr lang="en-US" sz="2400" kern="0" dirty="0" err="1">
                <a:effectLst/>
                <a:latin typeface="Arial" panose="020B0604020202020204" pitchFamily="34" charset="0"/>
                <a:ea typeface="Times New Roman" panose="02020603050405020304" pitchFamily="18" charset="0"/>
                <a:cs typeface="Arial" panose="020B0604020202020204" pitchFamily="34" charset="0"/>
              </a:rPr>
              <a:t>tác</a:t>
            </a:r>
            <a:r>
              <a:rPr lang="en-US" sz="2400" kern="0" dirty="0">
                <a:effectLst/>
                <a:latin typeface="Arial" panose="020B0604020202020204" pitchFamily="34" charset="0"/>
                <a:ea typeface="Times New Roman" panose="02020603050405020304" pitchFamily="18" charset="0"/>
                <a:cs typeface="Arial" panose="020B0604020202020204" pitchFamily="34" charset="0"/>
              </a:rPr>
              <a:t> </a:t>
            </a:r>
            <a:r>
              <a:rPr lang="en-US" sz="2400" kern="0" dirty="0" err="1">
                <a:effectLst/>
                <a:latin typeface="Arial" panose="020B0604020202020204" pitchFamily="34" charset="0"/>
                <a:ea typeface="Times New Roman" panose="02020603050405020304" pitchFamily="18" charset="0"/>
                <a:cs typeface="Arial" panose="020B0604020202020204" pitchFamily="34" charset="0"/>
              </a:rPr>
              <a:t>đào</a:t>
            </a:r>
            <a:r>
              <a:rPr lang="en-US" sz="2400" kern="0" dirty="0">
                <a:effectLst/>
                <a:latin typeface="Arial" panose="020B0604020202020204" pitchFamily="34" charset="0"/>
                <a:ea typeface="Times New Roman" panose="02020603050405020304" pitchFamily="18" charset="0"/>
                <a:cs typeface="Arial" panose="020B0604020202020204" pitchFamily="34" charset="0"/>
              </a:rPr>
              <a:t> </a:t>
            </a:r>
            <a:r>
              <a:rPr lang="en-US" sz="2400" kern="0" dirty="0" err="1">
                <a:effectLst/>
                <a:latin typeface="Arial" panose="020B0604020202020204" pitchFamily="34" charset="0"/>
                <a:ea typeface="Times New Roman" panose="02020603050405020304" pitchFamily="18" charset="0"/>
                <a:cs typeface="Arial" panose="020B0604020202020204" pitchFamily="34" charset="0"/>
              </a:rPr>
              <a:t>tạo</a:t>
            </a:r>
            <a:endParaRPr lang="en-US" sz="2400" kern="0" dirty="0">
              <a:effectLst/>
              <a:latin typeface="Arial" panose="020B0604020202020204" pitchFamily="34" charset="0"/>
              <a:ea typeface="Times New Roman" panose="02020603050405020304" pitchFamily="18" charset="0"/>
              <a:cs typeface="Arial" panose="020B0604020202020204" pitchFamily="34" charset="0"/>
            </a:endParaRPr>
          </a:p>
          <a:p>
            <a:pPr lvl="1">
              <a:lnSpc>
                <a:spcPct val="115000"/>
              </a:lnSpc>
              <a:spcBef>
                <a:spcPts val="600"/>
              </a:spcBef>
              <a:spcAft>
                <a:spcPts val="600"/>
              </a:spcAft>
            </a:pPr>
            <a:endParaRPr lang="en-SG" sz="2000" dirty="0">
              <a:latin typeface="Arial" panose="020B0604020202020204" pitchFamily="34" charset="0"/>
              <a:cs typeface="Arial" panose="020B0604020202020204" pitchFamily="34" charset="0"/>
            </a:endParaRPr>
          </a:p>
          <a:p>
            <a:pPr lvl="1">
              <a:lnSpc>
                <a:spcPct val="115000"/>
              </a:lnSpc>
              <a:spcBef>
                <a:spcPts val="600"/>
              </a:spcBef>
              <a:spcAft>
                <a:spcPts val="600"/>
              </a:spcAft>
            </a:pPr>
            <a:endParaRPr lang="en-US" sz="2000" b="1" dirty="0">
              <a:solidFill>
                <a:srgbClr val="0070C0"/>
              </a:solidFill>
              <a:latin typeface="Arial" panose="020B0604020202020204" pitchFamily="34" charset="0"/>
              <a:cs typeface="Arial" panose="020B0604020202020204" pitchFamily="34" charset="0"/>
            </a:endParaRPr>
          </a:p>
          <a:p>
            <a:pPr lvl="1">
              <a:lnSpc>
                <a:spcPct val="115000"/>
              </a:lnSpc>
              <a:spcBef>
                <a:spcPts val="600"/>
              </a:spcBef>
              <a:spcAft>
                <a:spcPts val="600"/>
              </a:spcAft>
            </a:pPr>
            <a:endParaRPr lang="en-US" sz="2000" dirty="0">
              <a:latin typeface="Arial" panose="020B0604020202020204" pitchFamily="34" charset="0"/>
              <a:ea typeface="Calibri" panose="020F0502020204030204" pitchFamily="34" charset="0"/>
              <a:cs typeface="Arial" panose="020B0604020202020204" pitchFamily="34" charset="0"/>
            </a:endParaRPr>
          </a:p>
          <a:p>
            <a:pPr marR="0">
              <a:lnSpc>
                <a:spcPct val="115000"/>
              </a:lnSpc>
              <a:spcBef>
                <a:spcPts val="600"/>
              </a:spcBef>
              <a:spcAft>
                <a:spcPts val="600"/>
              </a:spcAft>
            </a:pPr>
            <a:endParaRPr lang="en-US" sz="2000" dirty="0">
              <a:latin typeface="Arial" panose="020B0604020202020204" pitchFamily="34" charset="0"/>
              <a:ea typeface="Calibri" panose="020F0502020204030204" pitchFamily="34" charset="0"/>
              <a:cs typeface="Arial" panose="020B0604020202020204" pitchFamily="34" charset="0"/>
            </a:endParaRPr>
          </a:p>
          <a:p>
            <a:pPr marR="0">
              <a:lnSpc>
                <a:spcPct val="115000"/>
              </a:lnSpc>
              <a:spcBef>
                <a:spcPts val="600"/>
              </a:spcBef>
              <a:spcAft>
                <a:spcPts val="600"/>
              </a:spcAft>
            </a:pPr>
            <a:endParaRPr lang="en-US" sz="2000" dirty="0">
              <a:latin typeface="Arial" panose="020B0604020202020204" pitchFamily="34" charset="0"/>
              <a:ea typeface="Calibri" panose="020F0502020204030204" pitchFamily="34" charset="0"/>
              <a:cs typeface="Arial" panose="020B0604020202020204" pitchFamily="34" charset="0"/>
            </a:endParaRPr>
          </a:p>
          <a:p>
            <a:pPr lvl="1">
              <a:lnSpc>
                <a:spcPct val="115000"/>
              </a:lnSpc>
              <a:spcBef>
                <a:spcPts val="600"/>
              </a:spcBef>
              <a:spcAft>
                <a:spcPts val="600"/>
              </a:spcAft>
            </a:pPr>
            <a:endParaRPr lang="en-US" sz="2000" dirty="0">
              <a:latin typeface="Arial" panose="020B0604020202020204" pitchFamily="34" charset="0"/>
              <a:ea typeface="Calibri" panose="020F0502020204030204" pitchFamily="34" charset="0"/>
              <a:cs typeface="Arial" panose="020B0604020202020204" pitchFamily="34" charset="0"/>
            </a:endParaRPr>
          </a:p>
          <a:p>
            <a:pPr marL="457200" marR="0" indent="-457200">
              <a:lnSpc>
                <a:spcPct val="115000"/>
              </a:lnSpc>
              <a:spcBef>
                <a:spcPts val="600"/>
              </a:spcBef>
              <a:spcAft>
                <a:spcPts val="600"/>
              </a:spcAft>
              <a:buAutoNum type="arabicPeriod" startAt="2"/>
            </a:pP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R="0" lvl="0">
              <a:lnSpc>
                <a:spcPct val="115000"/>
              </a:lnSpc>
              <a:spcBef>
                <a:spcPts val="0"/>
              </a:spcBef>
              <a:spcAft>
                <a:spcPts val="600"/>
              </a:spcAft>
            </a:pPr>
            <a:endParaRPr lang="en-US" sz="2200" dirty="0">
              <a:effectLst/>
              <a:latin typeface="Arial" panose="020B0604020202020204" pitchFamily="34" charset="0"/>
              <a:ea typeface="Calibri" panose="020F0502020204030204" pitchFamily="34" charset="0"/>
              <a:cs typeface="Arial" panose="020B0604020202020204" pitchFamily="34" charset="0"/>
            </a:endParaRPr>
          </a:p>
          <a:p>
            <a:pPr marL="342900" indent="-342900" algn="just">
              <a:spcAft>
                <a:spcPts val="600"/>
              </a:spcAft>
              <a:buFont typeface="Wingdings" panose="05000000000000000000" pitchFamily="2" charset="2"/>
              <a:buChar char="§"/>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71475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CCEA1E9-2B4A-4F18-9FE0-807E10DDAB08}"/>
              </a:ext>
            </a:extLst>
          </p:cNvPr>
          <p:cNvSpPr txBox="1"/>
          <p:nvPr/>
        </p:nvSpPr>
        <p:spPr>
          <a:xfrm>
            <a:off x="1854654" y="818706"/>
            <a:ext cx="5598007" cy="523220"/>
          </a:xfrm>
          <a:prstGeom prst="rect">
            <a:avLst/>
          </a:prstGeom>
          <a:noFill/>
        </p:spPr>
        <p:txBody>
          <a:bodyPr wrap="none" rtlCol="0">
            <a:spAutoFit/>
          </a:bodyPr>
          <a:lstStyle/>
          <a:p>
            <a:r>
              <a:rPr lang="en-US" sz="2800" b="1" dirty="0" err="1">
                <a:solidFill>
                  <a:srgbClr val="0070C0"/>
                </a:solidFill>
                <a:latin typeface="Arial" panose="020B0604020202020204" pitchFamily="34" charset="0"/>
                <a:cs typeface="Arial" panose="020B0604020202020204" pitchFamily="34" charset="0"/>
              </a:rPr>
              <a:t>Chức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năng</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giảng</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dạy</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thực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hiện</a:t>
            </a:r>
            <a:endParaRPr lang="en-US" sz="2800" b="1" dirty="0">
              <a:solidFill>
                <a:srgbClr val="0070C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3A5DC234-A68B-46E6-A6C4-937023810BA8}"/>
              </a:ext>
            </a:extLst>
          </p:cNvPr>
          <p:cNvSpPr txBox="1"/>
          <p:nvPr/>
        </p:nvSpPr>
        <p:spPr>
          <a:xfrm flipH="1">
            <a:off x="1982789" y="1867272"/>
            <a:ext cx="8815081" cy="4770537"/>
          </a:xfrm>
          <a:prstGeom prst="rect">
            <a:avLst/>
          </a:prstGeom>
          <a:noFill/>
        </p:spPr>
        <p:txBody>
          <a:bodyPr wrap="square" rtlCol="0">
            <a:spAutoFit/>
          </a:bodyPr>
          <a:lstStyle/>
          <a:p>
            <a:pPr marL="342900" lvl="0"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Phân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tích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công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việc</a:t>
            </a:r>
            <a:r>
              <a:rPr lang="en-US" sz="2400" dirty="0">
                <a:latin typeface="Arial" panose="020B0604020202020204" pitchFamily="34" charset="0"/>
                <a:cs typeface="Arial" panose="020B0604020202020204" pitchFamily="34" charset="0"/>
              </a:rPr>
              <a:t>;</a:t>
            </a:r>
          </a:p>
          <a:p>
            <a:pPr marL="342900" lvl="0"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Xác</a:t>
            </a:r>
            <a:r>
              <a:rPr lang="en-US" sz="2400" dirty="0">
                <a:latin typeface="Arial" panose="020B0604020202020204" pitchFamily="34" charset="0"/>
                <a:cs typeface="Arial" panose="020B0604020202020204" pitchFamily="34" charset="0"/>
              </a:rPr>
              <a:t> định </a:t>
            </a:r>
            <a:r>
              <a:rPr lang="en-US" sz="2400" dirty="0" err="1">
                <a:latin typeface="Arial" panose="020B0604020202020204" pitchFamily="34" charset="0"/>
                <a:cs typeface="Arial" panose="020B0604020202020204" pitchFamily="34" charset="0"/>
              </a:rPr>
              <a:t>nhu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cầu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a:t>
            </a:r>
          </a:p>
          <a:p>
            <a:pPr marL="342900" lvl="0"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Xây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dựng</a:t>
            </a:r>
            <a:r>
              <a:rPr lang="en-US" sz="2400" dirty="0">
                <a:latin typeface="Arial" panose="020B0604020202020204" pitchFamily="34" charset="0"/>
                <a:cs typeface="Arial" panose="020B0604020202020204" pitchFamily="34" charset="0"/>
              </a:rPr>
              <a:t>/</a:t>
            </a:r>
            <a:r>
              <a:rPr lang="en-US" sz="2400" dirty="0" err="1">
                <a:latin typeface="Arial" panose="020B0604020202020204" pitchFamily="34" charset="0"/>
                <a:cs typeface="Arial" panose="020B0604020202020204" pitchFamily="34" charset="0"/>
              </a:rPr>
              <a:t>thích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nghi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chương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trình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a:t>
            </a:r>
          </a:p>
          <a:p>
            <a:pPr marL="342900" lvl="0"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Biên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soạn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giáo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án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và</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chuẩn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dạy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học</a:t>
            </a:r>
            <a:r>
              <a:rPr lang="en-US" sz="2400" dirty="0">
                <a:latin typeface="Arial" panose="020B0604020202020204" pitchFamily="34" charset="0"/>
                <a:cs typeface="Arial" panose="020B0604020202020204" pitchFamily="34" charset="0"/>
              </a:rPr>
              <a:t>;</a:t>
            </a:r>
          </a:p>
          <a:p>
            <a:pPr marL="342900" lvl="0"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Thực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hiện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dạy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học</a:t>
            </a:r>
            <a:r>
              <a:rPr lang="en-US" sz="2400" dirty="0">
                <a:latin typeface="Arial" panose="020B0604020202020204" pitchFamily="34" charset="0"/>
                <a:cs typeface="Arial" panose="020B0604020202020204" pitchFamily="34" charset="0"/>
              </a:rPr>
              <a:t>;</a:t>
            </a:r>
          </a:p>
          <a:p>
            <a:pPr marL="342900" lvl="0"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Đánh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giá</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kết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quả</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dạy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học</a:t>
            </a:r>
            <a:r>
              <a:rPr lang="en-US" sz="2400" dirty="0">
                <a:latin typeface="Arial" panose="020B0604020202020204" pitchFamily="34" charset="0"/>
                <a:cs typeface="Arial" panose="020B0604020202020204" pitchFamily="34" charset="0"/>
              </a:rPr>
              <a:t>.</a:t>
            </a:r>
          </a:p>
          <a:p>
            <a:pPr marL="342900" indent="-342900">
              <a:lnSpc>
                <a:spcPct val="150000"/>
              </a:lnSpc>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lvl="0">
              <a:lnSpc>
                <a:spcPct val="150000"/>
              </a:lnSpc>
            </a:pPr>
            <a:endParaRPr lang="en-US" sz="2400" dirty="0">
              <a:latin typeface="Arial" panose="020B0604020202020204" pitchFamily="34" charset="0"/>
              <a:cs typeface="Arial" panose="020B0604020202020204" pitchFamily="34" charset="0"/>
            </a:endParaRPr>
          </a:p>
          <a:p>
            <a:pPr lvl="0"/>
            <a:r>
              <a:rPr lang="en-US" sz="1600" dirty="0">
                <a:latin typeface="Arial" panose="020B0604020202020204" pitchFamily="34" charset="0"/>
                <a:cs typeface="Arial" panose="020B0604020202020204" pitchFamily="34" charset="0"/>
              </a:rPr>
              <a:t>                                                                                                             </a:t>
            </a:r>
            <a:endParaRPr lang="en-US" sz="1600" i="1" dirty="0">
              <a:latin typeface="Arial" panose="020B0604020202020204" pitchFamily="34" charset="0"/>
              <a:cs typeface="Arial" panose="020B0604020202020204" pitchFamily="34" charset="0"/>
            </a:endParaRPr>
          </a:p>
        </p:txBody>
      </p:sp>
      <p:sp>
        <p:nvSpPr>
          <p:cNvPr id="9" name="Slide Number Placeholder 8">
            <a:extLst>
              <a:ext uri="{FF2B5EF4-FFF2-40B4-BE49-F238E27FC236}">
                <a16:creationId xmlns:a16="http://schemas.microsoft.com/office/drawing/2014/main" id="{E2E4B302-FDF2-454C-BA93-E2A15C2FFE7F}"/>
              </a:ext>
            </a:extLst>
          </p:cNvPr>
          <p:cNvSpPr>
            <a:spLocks noGrp="1"/>
          </p:cNvSpPr>
          <p:nvPr>
            <p:ph type="sldNum" sz="quarter" idx="12"/>
          </p:nvPr>
        </p:nvSpPr>
        <p:spPr/>
        <p:txBody>
          <a:bodyPr/>
          <a:lstStyle/>
          <a:p>
            <a:fld id="{D57F1E4F-1CFF-5643-939E-217C01CDF565}" type="slidenum">
              <a:rPr lang="en-US" smtClean="0"/>
              <a:pPr/>
              <a:t>39</a:t>
            </a:fld>
            <a:endParaRPr lang="en-US" dirty="0"/>
          </a:p>
        </p:txBody>
      </p:sp>
      <p:sp>
        <p:nvSpPr>
          <p:cNvPr id="3" name="Footer Placeholder 2">
            <a:extLst>
              <a:ext uri="{FF2B5EF4-FFF2-40B4-BE49-F238E27FC236}">
                <a16:creationId xmlns:a16="http://schemas.microsoft.com/office/drawing/2014/main" id="{B29FCA0B-1053-4D7D-856B-14A80E91EB5C}"/>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1600811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vi-VN"/>
              <a:t>LU01-Những vấn đề chung của giáo dục nghề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a:t>
            </a:fld>
            <a:endParaRPr lang="en-US" dirty="0"/>
          </a:p>
        </p:txBody>
      </p:sp>
      <p:sp>
        <p:nvSpPr>
          <p:cNvPr id="5" name="Rectangle 4"/>
          <p:cNvSpPr/>
          <p:nvPr/>
        </p:nvSpPr>
        <p:spPr>
          <a:xfrm>
            <a:off x="1528578" y="1742165"/>
            <a:ext cx="10296478" cy="2517612"/>
          </a:xfrm>
          <a:prstGeom prst="rect">
            <a:avLst/>
          </a:prstGeom>
        </p:spPr>
        <p:txBody>
          <a:bodyPr wrap="square">
            <a:spAutoFit/>
          </a:bodyPr>
          <a:lstStyle/>
          <a:p>
            <a:pPr algn="just">
              <a:spcAft>
                <a:spcPts val="600"/>
              </a:spcAft>
            </a:pPr>
            <a:r>
              <a:rPr lang="en-US" sz="3200" b="1" dirty="0">
                <a:solidFill>
                  <a:srgbClr val="0070C0"/>
                </a:solidFill>
                <a:latin typeface="Arial" panose="020B0604020202020204" pitchFamily="34" charset="0"/>
                <a:cs typeface="Arial" panose="020B0604020202020204" pitchFamily="34" charset="0"/>
              </a:rPr>
              <a:t> </a:t>
            </a:r>
          </a:p>
          <a:p>
            <a:pPr marL="457200" marR="0" indent="-457200">
              <a:lnSpc>
                <a:spcPct val="115000"/>
              </a:lnSpc>
              <a:spcBef>
                <a:spcPts val="600"/>
              </a:spcBef>
              <a:spcAft>
                <a:spcPts val="600"/>
              </a:spcAft>
              <a:buAutoNum type="arabicPeriod"/>
            </a:pP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Hệ</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thống</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giáo</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dục</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quốc</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dân</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và</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khung</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khổ</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pháp</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lí</a:t>
            </a:r>
            <a:endPar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endParaRPr>
          </a:p>
          <a:p>
            <a:pPr marR="0" lvl="0">
              <a:lnSpc>
                <a:spcPct val="115000"/>
              </a:lnSpc>
              <a:spcBef>
                <a:spcPts val="0"/>
              </a:spcBef>
              <a:spcAft>
                <a:spcPts val="600"/>
              </a:spcAft>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342900" indent="-342900" algn="just">
              <a:spcAft>
                <a:spcPts val="600"/>
              </a:spcAft>
              <a:buFont typeface="Wingdings" panose="05000000000000000000" pitchFamily="2" charset="2"/>
              <a:buChar char="§"/>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41557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A5DC234-A68B-46E6-A6C4-937023810BA8}"/>
              </a:ext>
            </a:extLst>
          </p:cNvPr>
          <p:cNvSpPr txBox="1"/>
          <p:nvPr/>
        </p:nvSpPr>
        <p:spPr>
          <a:xfrm flipH="1">
            <a:off x="1927129" y="1602708"/>
            <a:ext cx="8815081" cy="5047536"/>
          </a:xfrm>
          <a:prstGeom prst="rect">
            <a:avLst/>
          </a:prstGeom>
          <a:noFill/>
        </p:spPr>
        <p:txBody>
          <a:bodyPr wrap="square" rtlCol="0">
            <a:spAutoFit/>
          </a:bodyPr>
          <a:lstStyle/>
          <a:p>
            <a:pPr lvl="0"/>
            <a:r>
              <a:rPr lang="en-US" sz="2400" dirty="0">
                <a:latin typeface="Arial" panose="020B0604020202020204" pitchFamily="34" charset="0"/>
                <a:cs typeface="Arial" panose="020B0604020202020204" pitchFamily="34" charset="0"/>
              </a:rPr>
              <a:t>Ng</a:t>
            </a:r>
            <a:r>
              <a:rPr lang="vi-VN" sz="2400" dirty="0">
                <a:latin typeface="Arial" panose="020B0604020202020204" pitchFamily="34" charset="0"/>
                <a:cs typeface="Arial" panose="020B0604020202020204" pitchFamily="34" charset="0"/>
              </a:rPr>
              <a:t>ư</a:t>
            </a:r>
            <a:r>
              <a:rPr lang="en-US" sz="2400" dirty="0" err="1">
                <a:latin typeface="Arial" panose="020B0604020202020204" pitchFamily="34" charset="0"/>
                <a:cs typeface="Arial" panose="020B0604020202020204" pitchFamily="34" charset="0"/>
              </a:rPr>
              <a:t>ời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tham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gia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làm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ở </a:t>
            </a:r>
            <a:r>
              <a:rPr lang="en-US" sz="2400" dirty="0" err="1">
                <a:latin typeface="Arial" panose="020B0604020202020204" pitchFamily="34" charset="0"/>
                <a:cs typeface="Arial" panose="020B0604020202020204" pitchFamily="34" charset="0"/>
              </a:rPr>
              <a:t>doanh</a:t>
            </a:r>
            <a:r>
              <a:rPr lang="en-US" sz="2400" dirty="0">
                <a:latin typeface="Arial" panose="020B0604020202020204" pitchFamily="34" charset="0"/>
                <a:cs typeface="Arial" panose="020B0604020202020204" pitchFamily="34" charset="0"/>
              </a:rPr>
              <a:t> nghiệp </a:t>
            </a:r>
            <a:r>
              <a:rPr lang="en-US" sz="2400" dirty="0" err="1">
                <a:latin typeface="Arial" panose="020B0604020202020204" pitchFamily="34" charset="0"/>
                <a:cs typeface="Arial" panose="020B0604020202020204" pitchFamily="34" charset="0"/>
              </a:rPr>
              <a:t>rất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dạng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với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nền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tảng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trình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độ</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khác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nhau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Có</a:t>
            </a:r>
            <a:r>
              <a:rPr lang="en-US" sz="2400" dirty="0">
                <a:latin typeface="Arial" panose="020B0604020202020204" pitchFamily="34" charset="0"/>
                <a:cs typeface="Arial" panose="020B0604020202020204" pitchFamily="34" charset="0"/>
              </a:rPr>
              <a:t> 3 </a:t>
            </a:r>
            <a:r>
              <a:rPr lang="en-US" sz="2400" dirty="0" err="1">
                <a:latin typeface="Arial" panose="020B0604020202020204" pitchFamily="34" charset="0"/>
                <a:cs typeface="Arial" panose="020B0604020202020204" pitchFamily="34" charset="0"/>
              </a:rPr>
              <a:t>nhóm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chính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sau</a:t>
            </a:r>
            <a:r>
              <a:rPr lang="en-US" sz="2400" dirty="0">
                <a:latin typeface="Arial" panose="020B0604020202020204" pitchFamily="34" charset="0"/>
                <a:cs typeface="Arial" panose="020B0604020202020204" pitchFamily="34" charset="0"/>
              </a:rPr>
              <a:t>:</a:t>
            </a:r>
          </a:p>
          <a:p>
            <a:pPr marL="342900" lvl="0" indent="-342900">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marL="342900" lvl="0" indent="-342900">
              <a:buFont typeface="Wingdings" panose="05000000000000000000" pitchFamily="2" charset="2"/>
              <a:buChar char="§"/>
            </a:pPr>
            <a:r>
              <a:rPr lang="en-US" sz="2400" dirty="0" err="1">
                <a:latin typeface="Arial" panose="020B0604020202020204" pitchFamily="34" charset="0"/>
                <a:cs typeface="Arial" panose="020B0604020202020204" pitchFamily="34" charset="0"/>
              </a:rPr>
              <a:t>Người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phụ</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trách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tổ</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chức</a:t>
            </a:r>
            <a:r>
              <a:rPr lang="en-US" sz="2400" dirty="0">
                <a:latin typeface="Arial" panose="020B0604020202020204" pitchFamily="34" charset="0"/>
                <a:cs typeface="Arial" panose="020B0604020202020204" pitchFamily="34" charset="0"/>
              </a:rPr>
              <a:t>/lao </a:t>
            </a:r>
            <a:r>
              <a:rPr lang="en-US" sz="2400" dirty="0" err="1">
                <a:latin typeface="Arial" panose="020B0604020202020204" pitchFamily="34" charset="0"/>
                <a:cs typeface="Arial" panose="020B0604020202020204" pitchFamily="34" charset="0"/>
              </a:rPr>
              <a:t>động</a:t>
            </a:r>
            <a:r>
              <a:rPr lang="en-US" sz="2400" dirty="0">
                <a:latin typeface="Arial" panose="020B0604020202020204" pitchFamily="34" charset="0"/>
                <a:cs typeface="Arial" panose="020B0604020202020204" pitchFamily="34" charset="0"/>
              </a:rPr>
              <a:t>/</a:t>
            </a:r>
            <a:r>
              <a:rPr lang="en-US" sz="2400" dirty="0" err="1">
                <a:latin typeface="Arial" panose="020B0604020202020204" pitchFamily="34" charset="0"/>
                <a:cs typeface="Arial" panose="020B0604020202020204" pitchFamily="34" charset="0"/>
              </a:rPr>
              <a:t>nhân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lực</a:t>
            </a:r>
            <a:r>
              <a:rPr lang="en-US" sz="2400" dirty="0">
                <a:latin typeface="Arial" panose="020B0604020202020204" pitchFamily="34" charset="0"/>
                <a:cs typeface="Arial" panose="020B0604020202020204" pitchFamily="34" charset="0"/>
              </a:rPr>
              <a:t>/</a:t>
            </a:r>
            <a:r>
              <a:rPr lang="en-US" sz="2400" dirty="0" err="1">
                <a:latin typeface="Arial" panose="020B0604020202020204" pitchFamily="34" charset="0"/>
                <a:cs typeface="Arial" panose="020B0604020202020204" pitchFamily="34" charset="0"/>
              </a:rPr>
              <a:t>phòng</a:t>
            </a:r>
            <a:r>
              <a:rPr lang="en-US" sz="2400" dirty="0">
                <a:latin typeface="Arial" panose="020B0604020202020204" pitchFamily="34" charset="0"/>
                <a:cs typeface="Arial" panose="020B0604020202020204" pitchFamily="34" charset="0"/>
              </a:rPr>
              <a:t> ban </a:t>
            </a:r>
            <a:r>
              <a:rPr lang="en-US" sz="2400" dirty="0" err="1">
                <a:latin typeface="Arial" panose="020B0604020202020204" pitchFamily="34" charset="0"/>
                <a:cs typeface="Arial" panose="020B0604020202020204" pitchFamily="34" charset="0"/>
              </a:rPr>
              <a:t>có</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chức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năng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a:t>
            </a:r>
          </a:p>
          <a:p>
            <a:pPr lvl="0"/>
            <a:endParaRPr lang="en-US" sz="2400" dirty="0">
              <a:latin typeface="Arial" panose="020B0604020202020204" pitchFamily="34" charset="0"/>
              <a:cs typeface="Arial" panose="020B0604020202020204" pitchFamily="34" charset="0"/>
            </a:endParaRPr>
          </a:p>
          <a:p>
            <a:pPr marL="342900" lvl="0" indent="-342900">
              <a:buFont typeface="Wingdings" panose="05000000000000000000" pitchFamily="2" charset="2"/>
              <a:buChar char="§"/>
            </a:pPr>
            <a:r>
              <a:rPr lang="en-US" sz="2400" dirty="0" err="1">
                <a:latin typeface="Arial" panose="020B0604020202020204" pitchFamily="34" charset="0"/>
                <a:cs typeface="Arial" panose="020B0604020202020204" pitchFamily="34" charset="0"/>
              </a:rPr>
              <a:t>Người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chuyên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trách</a:t>
            </a:r>
            <a:r>
              <a:rPr lang="en-US" sz="2400" dirty="0">
                <a:latin typeface="Arial" panose="020B0604020202020204" pitchFamily="34" charset="0"/>
                <a:cs typeface="Arial" panose="020B0604020202020204" pitchFamily="34" charset="0"/>
              </a:rPr>
              <a:t> thực </a:t>
            </a:r>
            <a:r>
              <a:rPr lang="en-US" sz="2400" dirty="0" err="1">
                <a:latin typeface="Arial" panose="020B0604020202020204" pitchFamily="34" charset="0"/>
                <a:cs typeface="Arial" panose="020B0604020202020204" pitchFamily="34" charset="0"/>
              </a:rPr>
              <a:t>hiện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và</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các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công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việc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liên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quan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đến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như</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thiết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kế</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lập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kế</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hoạch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tổ</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chức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giám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sát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đánh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giá</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a:t>
            </a:r>
          </a:p>
          <a:p>
            <a:pPr marL="342900" lvl="0" indent="-342900">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marL="342900" lvl="0" indent="-342900">
              <a:buFont typeface="Wingdings" panose="05000000000000000000" pitchFamily="2" charset="2"/>
              <a:buChar char="§"/>
            </a:pPr>
            <a:r>
              <a:rPr lang="en-US" sz="2400" dirty="0" err="1">
                <a:latin typeface="Arial" panose="020B0604020202020204" pitchFamily="34" charset="0"/>
                <a:cs typeface="Arial" panose="020B0604020202020204" pitchFamily="34" charset="0"/>
              </a:rPr>
              <a:t>Người</a:t>
            </a:r>
            <a:r>
              <a:rPr lang="en-US" sz="2400" dirty="0">
                <a:latin typeface="Arial" panose="020B0604020202020204" pitchFamily="34" charset="0"/>
                <a:cs typeface="Arial" panose="020B0604020202020204" pitchFamily="34" charset="0"/>
              </a:rPr>
              <a:t> lao </a:t>
            </a:r>
            <a:r>
              <a:rPr lang="en-US" sz="2400" dirty="0" err="1">
                <a:latin typeface="Arial" panose="020B0604020202020204" pitchFamily="34" charset="0"/>
                <a:cs typeface="Arial" panose="020B0604020202020204" pitchFamily="34" charset="0"/>
              </a:rPr>
              <a:t>động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kiêm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nhiệm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chức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năng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bên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cạnh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công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việc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chuyên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môn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chính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của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mình</a:t>
            </a:r>
            <a:r>
              <a:rPr lang="en-US" sz="2400" dirty="0">
                <a:latin typeface="Arial" panose="020B0604020202020204" pitchFamily="34" charset="0"/>
                <a:cs typeface="Arial" panose="020B0604020202020204" pitchFamily="34" charset="0"/>
              </a:rPr>
              <a:t>. </a:t>
            </a:r>
            <a:r>
              <a:rPr lang="en-US" dirty="0"/>
              <a:t> </a:t>
            </a:r>
          </a:p>
          <a:p>
            <a:pPr marL="342900" lvl="0" indent="-342900">
              <a:buFont typeface="Wingdings" panose="05000000000000000000" pitchFamily="2" charset="2"/>
              <a:buChar char="§"/>
            </a:pPr>
            <a:endParaRPr lang="en-US" dirty="0"/>
          </a:p>
          <a:p>
            <a:pPr lvl="0"/>
            <a:r>
              <a:rPr lang="en-US" sz="1600" dirty="0">
                <a:latin typeface="Arial" panose="020B0604020202020204" pitchFamily="34" charset="0"/>
                <a:cs typeface="Arial" panose="020B0604020202020204" pitchFamily="34" charset="0"/>
              </a:rPr>
              <a:t>                                                                                                             </a:t>
            </a:r>
            <a:endParaRPr lang="en-US" sz="1600" i="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8524D484-CCA3-46DE-80FC-B64A7B14FE6B}"/>
              </a:ext>
            </a:extLst>
          </p:cNvPr>
          <p:cNvSpPr txBox="1"/>
          <p:nvPr/>
        </p:nvSpPr>
        <p:spPr>
          <a:xfrm>
            <a:off x="1311579" y="556910"/>
            <a:ext cx="9589659" cy="584775"/>
          </a:xfrm>
          <a:prstGeom prst="rect">
            <a:avLst/>
          </a:prstGeom>
          <a:noFill/>
        </p:spPr>
        <p:txBody>
          <a:bodyPr wrap="square" rtlCol="0">
            <a:spAutoFit/>
          </a:bodyPr>
          <a:lstStyle/>
          <a:p>
            <a:r>
              <a:rPr lang="en-US" sz="3200" b="1" dirty="0" err="1">
                <a:solidFill>
                  <a:srgbClr val="0070C0"/>
                </a:solidFill>
                <a:latin typeface="Arial" panose="020B0604020202020204" pitchFamily="34" charset="0"/>
                <a:cs typeface="Arial" panose="020B0604020202020204" pitchFamily="34" charset="0"/>
              </a:rPr>
              <a:t>Người</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đào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tạo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tại</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doanh</a:t>
            </a:r>
            <a:r>
              <a:rPr lang="en-US" sz="3200" b="1" dirty="0">
                <a:solidFill>
                  <a:srgbClr val="0070C0"/>
                </a:solidFill>
                <a:latin typeface="Arial" panose="020B0604020202020204" pitchFamily="34" charset="0"/>
                <a:cs typeface="Arial" panose="020B0604020202020204" pitchFamily="34" charset="0"/>
              </a:rPr>
              <a:t> nghiệp</a:t>
            </a:r>
            <a:endParaRPr lang="en-US" sz="3200" b="1" dirty="0">
              <a:solidFill>
                <a:srgbClr val="0070C0"/>
              </a:solidFill>
            </a:endParaRPr>
          </a:p>
        </p:txBody>
      </p:sp>
      <p:sp>
        <p:nvSpPr>
          <p:cNvPr id="9" name="Slide Number Placeholder 8">
            <a:extLst>
              <a:ext uri="{FF2B5EF4-FFF2-40B4-BE49-F238E27FC236}">
                <a16:creationId xmlns:a16="http://schemas.microsoft.com/office/drawing/2014/main" id="{D18C294D-C0F4-4C2A-A3EC-1AFDB7819CF7}"/>
              </a:ext>
            </a:extLst>
          </p:cNvPr>
          <p:cNvSpPr>
            <a:spLocks noGrp="1"/>
          </p:cNvSpPr>
          <p:nvPr>
            <p:ph type="sldNum" sz="quarter" idx="12"/>
          </p:nvPr>
        </p:nvSpPr>
        <p:spPr/>
        <p:txBody>
          <a:bodyPr/>
          <a:lstStyle/>
          <a:p>
            <a:fld id="{D57F1E4F-1CFF-5643-939E-217C01CDF565}" type="slidenum">
              <a:rPr lang="en-US" smtClean="0"/>
              <a:pPr/>
              <a:t>40</a:t>
            </a:fld>
            <a:endParaRPr lang="en-US" dirty="0"/>
          </a:p>
        </p:txBody>
      </p:sp>
      <p:sp>
        <p:nvSpPr>
          <p:cNvPr id="3" name="Footer Placeholder 2">
            <a:extLst>
              <a:ext uri="{FF2B5EF4-FFF2-40B4-BE49-F238E27FC236}">
                <a16:creationId xmlns:a16="http://schemas.microsoft.com/office/drawing/2014/main" id="{2300CF2B-3D26-4241-BE53-A05EED7E7DB0}"/>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22661003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B881D7C-A83B-FFF3-E622-0DE55CB899F1}"/>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3" name="Slide Number Placeholder 2">
            <a:extLst>
              <a:ext uri="{FF2B5EF4-FFF2-40B4-BE49-F238E27FC236}">
                <a16:creationId xmlns:a16="http://schemas.microsoft.com/office/drawing/2014/main" id="{52DB0A1C-F544-C27A-8F98-1F9D6746F8E3}"/>
              </a:ext>
            </a:extLst>
          </p:cNvPr>
          <p:cNvSpPr>
            <a:spLocks noGrp="1"/>
          </p:cNvSpPr>
          <p:nvPr>
            <p:ph type="sldNum" sz="quarter" idx="12"/>
          </p:nvPr>
        </p:nvSpPr>
        <p:spPr/>
        <p:txBody>
          <a:bodyPr/>
          <a:lstStyle/>
          <a:p>
            <a:fld id="{D57F1E4F-1CFF-5643-939E-217C01CDF565}" type="slidenum">
              <a:rPr lang="en-US" smtClean="0"/>
              <a:pPr/>
              <a:t>41</a:t>
            </a:fld>
            <a:endParaRPr lang="en-US" dirty="0"/>
          </a:p>
        </p:txBody>
      </p:sp>
      <p:graphicFrame>
        <p:nvGraphicFramePr>
          <p:cNvPr id="4" name="Diagram 3">
            <a:extLst>
              <a:ext uri="{FF2B5EF4-FFF2-40B4-BE49-F238E27FC236}">
                <a16:creationId xmlns:a16="http://schemas.microsoft.com/office/drawing/2014/main" id="{1E409E7B-B12F-7312-40B7-E1B0482D05FE}"/>
              </a:ext>
            </a:extLst>
          </p:cNvPr>
          <p:cNvGraphicFramePr/>
          <p:nvPr>
            <p:extLst>
              <p:ext uri="{D42A27DB-BD31-4B8C-83A1-F6EECF244321}">
                <p14:modId xmlns:p14="http://schemas.microsoft.com/office/powerpoint/2010/main" val="3999914555"/>
              </p:ext>
            </p:extLst>
          </p:nvPr>
        </p:nvGraphicFramePr>
        <p:xfrm>
          <a:off x="2130641" y="787782"/>
          <a:ext cx="9037468" cy="55064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47115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C0F2C-B9B4-40E8-B65B-E8686DFBC006}"/>
              </a:ext>
            </a:extLst>
          </p:cNvPr>
          <p:cNvSpPr>
            <a:spLocks noGrp="1"/>
          </p:cNvSpPr>
          <p:nvPr>
            <p:ph type="title"/>
          </p:nvPr>
        </p:nvSpPr>
        <p:spPr>
          <a:xfrm>
            <a:off x="4348897" y="273968"/>
            <a:ext cx="4321668" cy="580881"/>
          </a:xfrm>
        </p:spPr>
        <p:txBody>
          <a:bodyPr>
            <a:normAutofit/>
          </a:bodyPr>
          <a:lstStyle/>
          <a:p>
            <a:r>
              <a:rPr lang="en-US" sz="2800" b="1" dirty="0" err="1">
                <a:solidFill>
                  <a:srgbClr val="0070C0"/>
                </a:solidFill>
                <a:latin typeface="Arial" panose="020B0604020202020204" pitchFamily="34" charset="0"/>
                <a:cs typeface="Arial" panose="020B0604020202020204" pitchFamily="34" charset="0"/>
              </a:rPr>
              <a:t>Thủ</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tục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đào</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tạo</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cơ</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bản</a:t>
            </a:r>
            <a:endParaRPr lang="en-US" sz="2800" b="1" dirty="0">
              <a:solidFill>
                <a:srgbClr val="0070C0"/>
              </a:solidFill>
              <a:latin typeface="Arial" panose="020B0604020202020204" pitchFamily="34" charset="0"/>
              <a:cs typeface="Arial" panose="020B0604020202020204" pitchFamily="34" charset="0"/>
            </a:endParaRPr>
          </a:p>
        </p:txBody>
      </p:sp>
      <p:sp>
        <p:nvSpPr>
          <p:cNvPr id="5" name="Footer Placeholder 4">
            <a:extLst>
              <a:ext uri="{FF2B5EF4-FFF2-40B4-BE49-F238E27FC236}">
                <a16:creationId xmlns:a16="http://schemas.microsoft.com/office/drawing/2014/main" id="{01ED5C59-936B-4544-82DD-DFF3AE7BEAD0}"/>
              </a:ext>
            </a:extLst>
          </p:cNvPr>
          <p:cNvSpPr>
            <a:spLocks noGrp="1"/>
          </p:cNvSpPr>
          <p:nvPr>
            <p:ph type="ftr" sz="quarter" idx="11"/>
          </p:nvPr>
        </p:nvSpPr>
        <p:spPr/>
        <p:txBody>
          <a:bodyPr/>
          <a:lstStyle/>
          <a:p>
            <a:r>
              <a:rPr lang="vi-VN"/>
              <a:t>LU06-Phát triển nhân lực &amp; hệ thống đào tạo của doanh nghiệp</a:t>
            </a:r>
            <a:endParaRPr lang="en-US" dirty="0"/>
          </a:p>
        </p:txBody>
      </p:sp>
      <p:sp>
        <p:nvSpPr>
          <p:cNvPr id="6" name="Slide Number Placeholder 5">
            <a:extLst>
              <a:ext uri="{FF2B5EF4-FFF2-40B4-BE49-F238E27FC236}">
                <a16:creationId xmlns:a16="http://schemas.microsoft.com/office/drawing/2014/main" id="{ED2416A7-0B8C-4093-8C8F-FFCF51962290}"/>
              </a:ext>
            </a:extLst>
          </p:cNvPr>
          <p:cNvSpPr>
            <a:spLocks noGrp="1"/>
          </p:cNvSpPr>
          <p:nvPr>
            <p:ph type="sldNum" sz="quarter" idx="12"/>
          </p:nvPr>
        </p:nvSpPr>
        <p:spPr/>
        <p:txBody>
          <a:bodyPr/>
          <a:lstStyle/>
          <a:p>
            <a:fld id="{D57F1E4F-1CFF-5643-939E-217C01CDF565}" type="slidenum">
              <a:rPr lang="en-US" smtClean="0"/>
              <a:pPr/>
              <a:t>42</a:t>
            </a:fld>
            <a:endParaRPr lang="en-US" dirty="0"/>
          </a:p>
        </p:txBody>
      </p:sp>
      <p:grpSp>
        <p:nvGrpSpPr>
          <p:cNvPr id="110" name="Group 109">
            <a:extLst>
              <a:ext uri="{FF2B5EF4-FFF2-40B4-BE49-F238E27FC236}">
                <a16:creationId xmlns:a16="http://schemas.microsoft.com/office/drawing/2014/main" id="{129C6ABC-1A81-474A-99E6-BC00EC994506}"/>
              </a:ext>
            </a:extLst>
          </p:cNvPr>
          <p:cNvGrpSpPr/>
          <p:nvPr/>
        </p:nvGrpSpPr>
        <p:grpSpPr>
          <a:xfrm>
            <a:off x="2360795" y="976056"/>
            <a:ext cx="8503539" cy="5595587"/>
            <a:chOff x="2101984" y="515345"/>
            <a:chExt cx="8655940" cy="5629461"/>
          </a:xfrm>
        </p:grpSpPr>
        <p:grpSp>
          <p:nvGrpSpPr>
            <p:cNvPr id="36" name="Group 35">
              <a:extLst>
                <a:ext uri="{FF2B5EF4-FFF2-40B4-BE49-F238E27FC236}">
                  <a16:creationId xmlns:a16="http://schemas.microsoft.com/office/drawing/2014/main" id="{7AED84C1-2C44-4D85-B468-C1230B49044B}"/>
                </a:ext>
              </a:extLst>
            </p:cNvPr>
            <p:cNvGrpSpPr/>
            <p:nvPr/>
          </p:nvGrpSpPr>
          <p:grpSpPr>
            <a:xfrm>
              <a:off x="5206724" y="515345"/>
              <a:ext cx="2381537" cy="5629461"/>
              <a:chOff x="5206724" y="515345"/>
              <a:chExt cx="2381537" cy="5629461"/>
            </a:xfrm>
          </p:grpSpPr>
          <p:sp>
            <p:nvSpPr>
              <p:cNvPr id="7" name="Oval 6">
                <a:extLst>
                  <a:ext uri="{FF2B5EF4-FFF2-40B4-BE49-F238E27FC236}">
                    <a16:creationId xmlns:a16="http://schemas.microsoft.com/office/drawing/2014/main" id="{E532CB7F-B792-4798-8B12-E51504DD237D}"/>
                  </a:ext>
                </a:extLst>
              </p:cNvPr>
              <p:cNvSpPr/>
              <p:nvPr/>
            </p:nvSpPr>
            <p:spPr>
              <a:xfrm>
                <a:off x="5657220" y="515345"/>
                <a:ext cx="1499453" cy="670655"/>
              </a:xfrm>
              <a:prstGeom prst="ellipse">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Arial" panose="020B0604020202020204" pitchFamily="34" charset="0"/>
                    <a:cs typeface="Arial" panose="020B0604020202020204" pitchFamily="34" charset="0"/>
                  </a:rPr>
                  <a:t>Qui </a:t>
                </a:r>
                <a:r>
                  <a:rPr lang="en-US" sz="1400" b="1" dirty="0" err="1">
                    <a:solidFill>
                      <a:schemeClr val="tx1"/>
                    </a:solidFill>
                    <a:latin typeface="Arial" panose="020B0604020202020204" pitchFamily="34" charset="0"/>
                    <a:cs typeface="Arial" panose="020B0604020202020204" pitchFamily="34" charset="0"/>
                  </a:rPr>
                  <a:t>trình</a:t>
                </a:r>
                <a:endParaRPr lang="en-US" sz="1400" b="1" dirty="0">
                  <a:solidFill>
                    <a:schemeClr val="tx1"/>
                  </a:solidFill>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BA3F4EFE-604A-446A-8D94-2AC4AD8610D9}"/>
                  </a:ext>
                </a:extLst>
              </p:cNvPr>
              <p:cNvSpPr/>
              <p:nvPr/>
            </p:nvSpPr>
            <p:spPr>
              <a:xfrm>
                <a:off x="5206724" y="1420159"/>
                <a:ext cx="2279301" cy="602901"/>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a:solidFill>
                      <a:schemeClr val="tx1"/>
                    </a:solidFill>
                    <a:latin typeface="Arial" panose="020B0604020202020204" pitchFamily="34" charset="0"/>
                    <a:cs typeface="Arial" panose="020B0604020202020204" pitchFamily="34" charset="0"/>
                  </a:rPr>
                  <a:t>Xác</a:t>
                </a:r>
                <a:r>
                  <a:rPr lang="en-US" sz="1200" b="1" dirty="0">
                    <a:solidFill>
                      <a:schemeClr val="tx1"/>
                    </a:solidFill>
                    <a:latin typeface="Arial" panose="020B0604020202020204" pitchFamily="34" charset="0"/>
                    <a:cs typeface="Arial" panose="020B0604020202020204" pitchFamily="34" charset="0"/>
                  </a:rPr>
                  <a:t> định </a:t>
                </a:r>
                <a:r>
                  <a:rPr lang="en-US" sz="1200" b="1" dirty="0" err="1">
                    <a:solidFill>
                      <a:schemeClr val="tx1"/>
                    </a:solidFill>
                    <a:latin typeface="Arial" panose="020B0604020202020204" pitchFamily="34" charset="0"/>
                    <a:cs typeface="Arial" panose="020B0604020202020204" pitchFamily="34" charset="0"/>
                  </a:rPr>
                  <a:t>nhu</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cầu</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đào</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tạo</a:t>
                </a:r>
                <a:endParaRPr lang="en-US" sz="1200" b="1" dirty="0">
                  <a:solidFill>
                    <a:schemeClr val="tx1"/>
                  </a:solidFill>
                  <a:latin typeface="Arial" panose="020B0604020202020204" pitchFamily="34" charset="0"/>
                  <a:cs typeface="Arial" panose="020B0604020202020204" pitchFamily="34" charset="0"/>
                </a:endParaRPr>
              </a:p>
            </p:txBody>
          </p:sp>
          <p:sp>
            <p:nvSpPr>
              <p:cNvPr id="11" name="Rectangle: Rounded Corners 10">
                <a:extLst>
                  <a:ext uri="{FF2B5EF4-FFF2-40B4-BE49-F238E27FC236}">
                    <a16:creationId xmlns:a16="http://schemas.microsoft.com/office/drawing/2014/main" id="{9FBEB1FC-7A3F-499B-B3C6-02B53F0E2DFD}"/>
                  </a:ext>
                </a:extLst>
              </p:cNvPr>
              <p:cNvSpPr/>
              <p:nvPr/>
            </p:nvSpPr>
            <p:spPr>
              <a:xfrm>
                <a:off x="5216020" y="2242525"/>
                <a:ext cx="2310196" cy="602901"/>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a:solidFill>
                      <a:schemeClr val="tx1"/>
                    </a:solidFill>
                    <a:latin typeface="Arial" panose="020B0604020202020204" pitchFamily="34" charset="0"/>
                    <a:cs typeface="Arial" panose="020B0604020202020204" pitchFamily="34" charset="0"/>
                  </a:rPr>
                  <a:t>Lập</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kế</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hoạch</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đào</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tạo</a:t>
                </a:r>
                <a:endParaRPr lang="en-US" sz="1200" b="1" dirty="0">
                  <a:solidFill>
                    <a:schemeClr val="tx1"/>
                  </a:solidFill>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3A65196D-CA11-42C8-AEDA-3D60A4471FFB}"/>
                  </a:ext>
                </a:extLst>
              </p:cNvPr>
              <p:cNvSpPr/>
              <p:nvPr/>
            </p:nvSpPr>
            <p:spPr>
              <a:xfrm>
                <a:off x="5247921" y="3022947"/>
                <a:ext cx="2310196" cy="602901"/>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a:solidFill>
                      <a:schemeClr val="tx1"/>
                    </a:solidFill>
                    <a:latin typeface="Arial" panose="020B0604020202020204" pitchFamily="34" charset="0"/>
                    <a:cs typeface="Arial" panose="020B0604020202020204" pitchFamily="34" charset="0"/>
                  </a:rPr>
                  <a:t>Phê</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duyệt</a:t>
                </a:r>
                <a:endParaRPr lang="en-US" sz="1200" b="1" dirty="0">
                  <a:solidFill>
                    <a:schemeClr val="tx1"/>
                  </a:solidFill>
                  <a:latin typeface="Arial" panose="020B0604020202020204" pitchFamily="34" charset="0"/>
                  <a:cs typeface="Arial" panose="020B0604020202020204" pitchFamily="34" charset="0"/>
                </a:endParaRPr>
              </a:p>
            </p:txBody>
          </p:sp>
          <p:sp>
            <p:nvSpPr>
              <p:cNvPr id="13" name="Rectangle: Rounded Corners 12">
                <a:extLst>
                  <a:ext uri="{FF2B5EF4-FFF2-40B4-BE49-F238E27FC236}">
                    <a16:creationId xmlns:a16="http://schemas.microsoft.com/office/drawing/2014/main" id="{3633716B-AB6F-43FE-A53E-49A1ED94973C}"/>
                  </a:ext>
                </a:extLst>
              </p:cNvPr>
              <p:cNvSpPr/>
              <p:nvPr/>
            </p:nvSpPr>
            <p:spPr>
              <a:xfrm>
                <a:off x="5229415" y="3868004"/>
                <a:ext cx="2310196" cy="602901"/>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a:solidFill>
                      <a:schemeClr val="tx1"/>
                    </a:solidFill>
                    <a:latin typeface="Arial" panose="020B0604020202020204" pitchFamily="34" charset="0"/>
                    <a:cs typeface="Arial" panose="020B0604020202020204" pitchFamily="34" charset="0"/>
                  </a:rPr>
                  <a:t>Triển</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khai</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kế</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hoạch</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đào</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tạo</a:t>
                </a:r>
                <a:endParaRPr lang="en-US" sz="1200" b="1" dirty="0">
                  <a:solidFill>
                    <a:schemeClr val="tx1"/>
                  </a:solidFill>
                  <a:latin typeface="Arial" panose="020B0604020202020204" pitchFamily="34" charset="0"/>
                  <a:cs typeface="Arial" panose="020B0604020202020204" pitchFamily="34" charset="0"/>
                </a:endParaRPr>
              </a:p>
            </p:txBody>
          </p:sp>
          <p:sp>
            <p:nvSpPr>
              <p:cNvPr id="14" name="Rectangle: Rounded Corners 13">
                <a:extLst>
                  <a:ext uri="{FF2B5EF4-FFF2-40B4-BE49-F238E27FC236}">
                    <a16:creationId xmlns:a16="http://schemas.microsoft.com/office/drawing/2014/main" id="{A41C3F4C-F7F6-4306-91CE-4C8596427538}"/>
                  </a:ext>
                </a:extLst>
              </p:cNvPr>
              <p:cNvSpPr/>
              <p:nvPr/>
            </p:nvSpPr>
            <p:spPr>
              <a:xfrm>
                <a:off x="5220955" y="4712132"/>
                <a:ext cx="2358847" cy="602901"/>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a:solidFill>
                      <a:schemeClr val="tx1"/>
                    </a:solidFill>
                    <a:latin typeface="Arial" panose="020B0604020202020204" pitchFamily="34" charset="0"/>
                    <a:cs typeface="Arial" panose="020B0604020202020204" pitchFamily="34" charset="0"/>
                  </a:rPr>
                  <a:t>Đánh</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giá</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đào</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tạo</a:t>
                </a:r>
                <a:endParaRPr lang="en-US" sz="1200" b="1" dirty="0">
                  <a:solidFill>
                    <a:schemeClr val="tx1"/>
                  </a:solidFill>
                  <a:latin typeface="Arial" panose="020B0604020202020204" pitchFamily="34" charset="0"/>
                  <a:cs typeface="Arial" panose="020B0604020202020204" pitchFamily="34" charset="0"/>
                </a:endParaRPr>
              </a:p>
            </p:txBody>
          </p:sp>
          <p:sp>
            <p:nvSpPr>
              <p:cNvPr id="15" name="Rectangle: Rounded Corners 14">
                <a:extLst>
                  <a:ext uri="{FF2B5EF4-FFF2-40B4-BE49-F238E27FC236}">
                    <a16:creationId xmlns:a16="http://schemas.microsoft.com/office/drawing/2014/main" id="{B45A0294-6D60-4811-8946-E44581690AB1}"/>
                  </a:ext>
                </a:extLst>
              </p:cNvPr>
              <p:cNvSpPr/>
              <p:nvPr/>
            </p:nvSpPr>
            <p:spPr>
              <a:xfrm>
                <a:off x="5229414" y="5541905"/>
                <a:ext cx="2358847" cy="602901"/>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Arial" panose="020B0604020202020204" pitchFamily="34" charset="0"/>
                    <a:cs typeface="Arial" panose="020B0604020202020204" pitchFamily="34" charset="0"/>
                  </a:rPr>
                  <a:t>Lưu </a:t>
                </a:r>
                <a:r>
                  <a:rPr lang="en-US" sz="1200" b="1" dirty="0" err="1">
                    <a:solidFill>
                      <a:schemeClr val="tx1"/>
                    </a:solidFill>
                    <a:latin typeface="Arial" panose="020B0604020202020204" pitchFamily="34" charset="0"/>
                    <a:cs typeface="Arial" panose="020B0604020202020204" pitchFamily="34" charset="0"/>
                  </a:rPr>
                  <a:t>trữ</a:t>
                </a:r>
                <a:endParaRPr lang="en-US" sz="1200" b="1" dirty="0">
                  <a:solidFill>
                    <a:schemeClr val="tx1"/>
                  </a:solidFill>
                  <a:latin typeface="Arial" panose="020B0604020202020204" pitchFamily="34" charset="0"/>
                  <a:cs typeface="Arial" panose="020B0604020202020204" pitchFamily="34" charset="0"/>
                </a:endParaRPr>
              </a:p>
            </p:txBody>
          </p:sp>
          <p:cxnSp>
            <p:nvCxnSpPr>
              <p:cNvPr id="22" name="Straight Arrow Connector 21">
                <a:extLst>
                  <a:ext uri="{FF2B5EF4-FFF2-40B4-BE49-F238E27FC236}">
                    <a16:creationId xmlns:a16="http://schemas.microsoft.com/office/drawing/2014/main" id="{9E78FD25-6B35-4450-BE30-00AF6C6E0F3A}"/>
                  </a:ext>
                </a:extLst>
              </p:cNvPr>
              <p:cNvCxnSpPr>
                <a:cxnSpLocks/>
              </p:cNvCxnSpPr>
              <p:nvPr/>
            </p:nvCxnSpPr>
            <p:spPr>
              <a:xfrm>
                <a:off x="6337160" y="2023060"/>
                <a:ext cx="0" cy="24946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CEA52065-3BD7-4902-BF4B-3F4312081C55}"/>
                  </a:ext>
                </a:extLst>
              </p:cNvPr>
              <p:cNvCxnSpPr>
                <a:cxnSpLocks/>
              </p:cNvCxnSpPr>
              <p:nvPr/>
            </p:nvCxnSpPr>
            <p:spPr>
              <a:xfrm>
                <a:off x="6424247" y="2845426"/>
                <a:ext cx="0" cy="21275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3C6C3D22-549B-4B3A-85AC-E5964F23D215}"/>
                  </a:ext>
                </a:extLst>
              </p:cNvPr>
              <p:cNvCxnSpPr>
                <a:cxnSpLocks/>
              </p:cNvCxnSpPr>
              <p:nvPr/>
            </p:nvCxnSpPr>
            <p:spPr>
              <a:xfrm>
                <a:off x="6424247" y="3625848"/>
                <a:ext cx="0" cy="21275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5DA48E7D-E141-4A51-92DB-8E1CDE728458}"/>
                  </a:ext>
                </a:extLst>
              </p:cNvPr>
              <p:cNvCxnSpPr>
                <a:cxnSpLocks/>
              </p:cNvCxnSpPr>
              <p:nvPr/>
            </p:nvCxnSpPr>
            <p:spPr>
              <a:xfrm>
                <a:off x="6424247" y="4499374"/>
                <a:ext cx="0" cy="21275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5D91409C-2D90-47F1-9054-E0FF3D5CD2B6}"/>
                  </a:ext>
                </a:extLst>
              </p:cNvPr>
              <p:cNvCxnSpPr>
                <a:cxnSpLocks/>
              </p:cNvCxnSpPr>
              <p:nvPr/>
            </p:nvCxnSpPr>
            <p:spPr>
              <a:xfrm>
                <a:off x="6424247" y="5315033"/>
                <a:ext cx="0" cy="21275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pSp>
        <p:grpSp>
          <p:nvGrpSpPr>
            <p:cNvPr id="95" name="Group 94">
              <a:extLst>
                <a:ext uri="{FF2B5EF4-FFF2-40B4-BE49-F238E27FC236}">
                  <a16:creationId xmlns:a16="http://schemas.microsoft.com/office/drawing/2014/main" id="{8949B30C-175A-4937-944E-B83043832680}"/>
                </a:ext>
              </a:extLst>
            </p:cNvPr>
            <p:cNvGrpSpPr/>
            <p:nvPr/>
          </p:nvGrpSpPr>
          <p:grpSpPr>
            <a:xfrm>
              <a:off x="2101984" y="602677"/>
              <a:ext cx="3158326" cy="5527760"/>
              <a:chOff x="2101984" y="602677"/>
              <a:chExt cx="3158326" cy="5527760"/>
            </a:xfrm>
          </p:grpSpPr>
          <p:grpSp>
            <p:nvGrpSpPr>
              <p:cNvPr id="51" name="Group 50">
                <a:extLst>
                  <a:ext uri="{FF2B5EF4-FFF2-40B4-BE49-F238E27FC236}">
                    <a16:creationId xmlns:a16="http://schemas.microsoft.com/office/drawing/2014/main" id="{D9C72A4D-8955-4523-B226-15DF4D4CD7B5}"/>
                  </a:ext>
                </a:extLst>
              </p:cNvPr>
              <p:cNvGrpSpPr/>
              <p:nvPr/>
            </p:nvGrpSpPr>
            <p:grpSpPr>
              <a:xfrm>
                <a:off x="2101984" y="602677"/>
                <a:ext cx="2381537" cy="5527760"/>
                <a:chOff x="2107572" y="617046"/>
                <a:chExt cx="2381537" cy="5527760"/>
              </a:xfrm>
            </p:grpSpPr>
            <p:grpSp>
              <p:nvGrpSpPr>
                <p:cNvPr id="37" name="Group 36">
                  <a:extLst>
                    <a:ext uri="{FF2B5EF4-FFF2-40B4-BE49-F238E27FC236}">
                      <a16:creationId xmlns:a16="http://schemas.microsoft.com/office/drawing/2014/main" id="{C9F7515F-9653-4A4A-99D8-2BC03DD3F9B7}"/>
                    </a:ext>
                  </a:extLst>
                </p:cNvPr>
                <p:cNvGrpSpPr/>
                <p:nvPr/>
              </p:nvGrpSpPr>
              <p:grpSpPr>
                <a:xfrm>
                  <a:off x="2107572" y="1420159"/>
                  <a:ext cx="2381537" cy="4724647"/>
                  <a:chOff x="5206724" y="1420159"/>
                  <a:chExt cx="2381537" cy="4724647"/>
                </a:xfrm>
              </p:grpSpPr>
              <p:sp>
                <p:nvSpPr>
                  <p:cNvPr id="39" name="Rectangle: Rounded Corners 38">
                    <a:extLst>
                      <a:ext uri="{FF2B5EF4-FFF2-40B4-BE49-F238E27FC236}">
                        <a16:creationId xmlns:a16="http://schemas.microsoft.com/office/drawing/2014/main" id="{F1C4B56F-A3C2-47F1-ACE8-1E20F6C0E773}"/>
                      </a:ext>
                    </a:extLst>
                  </p:cNvPr>
                  <p:cNvSpPr/>
                  <p:nvPr/>
                </p:nvSpPr>
                <p:spPr>
                  <a:xfrm>
                    <a:off x="5206724" y="1420159"/>
                    <a:ext cx="2279301" cy="60290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Arial" panose="020B0604020202020204" pitchFamily="34" charset="0"/>
                        <a:cs typeface="Arial" panose="020B0604020202020204" pitchFamily="34" charset="0"/>
                      </a:rPr>
                      <a:t>Phòng </a:t>
                    </a:r>
                    <a:r>
                      <a:rPr lang="en-US" sz="1200" b="1" dirty="0" err="1">
                        <a:solidFill>
                          <a:schemeClr val="tx1"/>
                        </a:solidFill>
                        <a:latin typeface="Arial" panose="020B0604020202020204" pitchFamily="34" charset="0"/>
                        <a:cs typeface="Arial" panose="020B0604020202020204" pitchFamily="34" charset="0"/>
                      </a:rPr>
                      <a:t>nhân</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sự</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và</a:t>
                    </a:r>
                    <a:r>
                      <a:rPr lang="en-US" sz="1200" b="1" dirty="0">
                        <a:solidFill>
                          <a:schemeClr val="tx1"/>
                        </a:solidFill>
                        <a:latin typeface="Arial" panose="020B0604020202020204" pitchFamily="34" charset="0"/>
                        <a:cs typeface="Arial" panose="020B0604020202020204" pitchFamily="34" charset="0"/>
                      </a:rPr>
                      <a:t> </a:t>
                    </a:r>
                    <a:r>
                      <a:rPr lang="vi-VN" sz="1200" b="1" dirty="0">
                        <a:solidFill>
                          <a:schemeClr val="tx1"/>
                        </a:solidFill>
                        <a:latin typeface="Arial" panose="020B0604020202020204" pitchFamily="34" charset="0"/>
                        <a:cs typeface="Arial" panose="020B0604020202020204" pitchFamily="34" charset="0"/>
                      </a:rPr>
                      <a:t>đơn vị</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có</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nhu</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cầu</a:t>
                    </a:r>
                    <a:endParaRPr lang="en-US" sz="1200" b="1" dirty="0">
                      <a:solidFill>
                        <a:schemeClr val="tx1"/>
                      </a:solidFill>
                      <a:latin typeface="Arial" panose="020B0604020202020204" pitchFamily="34" charset="0"/>
                      <a:cs typeface="Arial" panose="020B0604020202020204" pitchFamily="34" charset="0"/>
                    </a:endParaRPr>
                  </a:p>
                </p:txBody>
              </p:sp>
              <p:sp>
                <p:nvSpPr>
                  <p:cNvPr id="40" name="Rectangle: Rounded Corners 39">
                    <a:extLst>
                      <a:ext uri="{FF2B5EF4-FFF2-40B4-BE49-F238E27FC236}">
                        <a16:creationId xmlns:a16="http://schemas.microsoft.com/office/drawing/2014/main" id="{44B788EB-E5B8-4324-9FC2-5F99DC5A53DC}"/>
                      </a:ext>
                    </a:extLst>
                  </p:cNvPr>
                  <p:cNvSpPr/>
                  <p:nvPr/>
                </p:nvSpPr>
                <p:spPr>
                  <a:xfrm>
                    <a:off x="5216020" y="2242525"/>
                    <a:ext cx="2310196" cy="60290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Arial" panose="020B0604020202020204" pitchFamily="34" charset="0"/>
                        <a:cs typeface="Arial" panose="020B0604020202020204" pitchFamily="34" charset="0"/>
                      </a:rPr>
                      <a:t>Phòng </a:t>
                    </a:r>
                    <a:r>
                      <a:rPr lang="en-US" sz="1200" b="1" dirty="0" err="1">
                        <a:solidFill>
                          <a:schemeClr val="tx1"/>
                        </a:solidFill>
                        <a:latin typeface="Arial" panose="020B0604020202020204" pitchFamily="34" charset="0"/>
                        <a:cs typeface="Arial" panose="020B0604020202020204" pitchFamily="34" charset="0"/>
                      </a:rPr>
                      <a:t>nhân</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sự</a:t>
                    </a:r>
                    <a:endParaRPr lang="en-US" sz="1200" b="1" dirty="0">
                      <a:solidFill>
                        <a:schemeClr val="tx1"/>
                      </a:solidFill>
                      <a:latin typeface="Arial" panose="020B0604020202020204" pitchFamily="34" charset="0"/>
                      <a:cs typeface="Arial" panose="020B0604020202020204" pitchFamily="34" charset="0"/>
                    </a:endParaRPr>
                  </a:p>
                </p:txBody>
              </p:sp>
              <p:sp>
                <p:nvSpPr>
                  <p:cNvPr id="41" name="Rectangle: Rounded Corners 40">
                    <a:extLst>
                      <a:ext uri="{FF2B5EF4-FFF2-40B4-BE49-F238E27FC236}">
                        <a16:creationId xmlns:a16="http://schemas.microsoft.com/office/drawing/2014/main" id="{B301DB49-B2F2-4F41-ACC0-925D3579693C}"/>
                      </a:ext>
                    </a:extLst>
                  </p:cNvPr>
                  <p:cNvSpPr/>
                  <p:nvPr/>
                </p:nvSpPr>
                <p:spPr>
                  <a:xfrm>
                    <a:off x="5247921" y="3022947"/>
                    <a:ext cx="2310196" cy="60290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Arial" panose="020B0604020202020204" pitchFamily="34" charset="0"/>
                        <a:cs typeface="Arial" panose="020B0604020202020204" pitchFamily="34" charset="0"/>
                      </a:rPr>
                      <a:t>Ban </a:t>
                    </a:r>
                    <a:r>
                      <a:rPr lang="en-US" sz="1200" b="1" dirty="0" err="1">
                        <a:solidFill>
                          <a:schemeClr val="tx1"/>
                        </a:solidFill>
                        <a:latin typeface="Arial" panose="020B0604020202020204" pitchFamily="34" charset="0"/>
                        <a:cs typeface="Arial" panose="020B0604020202020204" pitchFamily="34" charset="0"/>
                      </a:rPr>
                      <a:t>giám</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đốc</a:t>
                    </a:r>
                    <a:endParaRPr lang="en-US" sz="1200" b="1" dirty="0">
                      <a:solidFill>
                        <a:schemeClr val="tx1"/>
                      </a:solidFill>
                      <a:latin typeface="Arial" panose="020B0604020202020204" pitchFamily="34" charset="0"/>
                      <a:cs typeface="Arial" panose="020B0604020202020204" pitchFamily="34" charset="0"/>
                    </a:endParaRPr>
                  </a:p>
                </p:txBody>
              </p:sp>
              <p:sp>
                <p:nvSpPr>
                  <p:cNvPr id="42" name="Rectangle: Rounded Corners 41">
                    <a:extLst>
                      <a:ext uri="{FF2B5EF4-FFF2-40B4-BE49-F238E27FC236}">
                        <a16:creationId xmlns:a16="http://schemas.microsoft.com/office/drawing/2014/main" id="{3B64EA89-64A0-4AD3-8758-CBB7897F1E0D}"/>
                      </a:ext>
                    </a:extLst>
                  </p:cNvPr>
                  <p:cNvSpPr/>
                  <p:nvPr/>
                </p:nvSpPr>
                <p:spPr>
                  <a:xfrm>
                    <a:off x="5229415" y="3868004"/>
                    <a:ext cx="2310196" cy="60290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Arial" panose="020B0604020202020204" pitchFamily="34" charset="0"/>
                        <a:cs typeface="Arial" panose="020B0604020202020204" pitchFamily="34" charset="0"/>
                      </a:rPr>
                      <a:t>Phòng </a:t>
                    </a:r>
                    <a:r>
                      <a:rPr lang="en-US" sz="1200" b="1" dirty="0" err="1">
                        <a:solidFill>
                          <a:schemeClr val="tx1"/>
                        </a:solidFill>
                        <a:latin typeface="Arial" panose="020B0604020202020204" pitchFamily="34" charset="0"/>
                        <a:cs typeface="Arial" panose="020B0604020202020204" pitchFamily="34" charset="0"/>
                      </a:rPr>
                      <a:t>nhân</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sự</a:t>
                    </a:r>
                    <a:endParaRPr lang="en-US" sz="1200" b="1" dirty="0">
                      <a:solidFill>
                        <a:schemeClr val="tx1"/>
                      </a:solidFill>
                      <a:latin typeface="Arial" panose="020B0604020202020204" pitchFamily="34" charset="0"/>
                      <a:cs typeface="Arial" panose="020B0604020202020204" pitchFamily="34" charset="0"/>
                    </a:endParaRPr>
                  </a:p>
                </p:txBody>
              </p:sp>
              <p:sp>
                <p:nvSpPr>
                  <p:cNvPr id="43" name="Rectangle: Rounded Corners 42">
                    <a:extLst>
                      <a:ext uri="{FF2B5EF4-FFF2-40B4-BE49-F238E27FC236}">
                        <a16:creationId xmlns:a16="http://schemas.microsoft.com/office/drawing/2014/main" id="{063ABCF7-23C3-44B8-A94A-82E35509B64C}"/>
                      </a:ext>
                    </a:extLst>
                  </p:cNvPr>
                  <p:cNvSpPr/>
                  <p:nvPr/>
                </p:nvSpPr>
                <p:spPr>
                  <a:xfrm>
                    <a:off x="5220955" y="4712132"/>
                    <a:ext cx="2358847" cy="60290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Arial" panose="020B0604020202020204" pitchFamily="34" charset="0"/>
                        <a:cs typeface="Arial" panose="020B0604020202020204" pitchFamily="34" charset="0"/>
                      </a:rPr>
                      <a:t>Phòng </a:t>
                    </a:r>
                    <a:r>
                      <a:rPr lang="en-US" sz="1200" b="1" dirty="0" err="1">
                        <a:solidFill>
                          <a:schemeClr val="tx1"/>
                        </a:solidFill>
                        <a:latin typeface="Arial" panose="020B0604020202020204" pitchFamily="34" charset="0"/>
                        <a:cs typeface="Arial" panose="020B0604020202020204" pitchFamily="34" charset="0"/>
                      </a:rPr>
                      <a:t>nhân</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sự</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và</a:t>
                    </a:r>
                    <a:r>
                      <a:rPr lang="en-US" sz="1200" b="1" dirty="0">
                        <a:solidFill>
                          <a:schemeClr val="tx1"/>
                        </a:solidFill>
                        <a:latin typeface="Arial" panose="020B0604020202020204" pitchFamily="34" charset="0"/>
                        <a:cs typeface="Arial" panose="020B0604020202020204" pitchFamily="34" charset="0"/>
                      </a:rPr>
                      <a:t> </a:t>
                    </a:r>
                    <a:r>
                      <a:rPr lang="vi-VN" sz="1200" b="1" dirty="0">
                        <a:solidFill>
                          <a:schemeClr val="tx1"/>
                        </a:solidFill>
                        <a:latin typeface="Arial" panose="020B0604020202020204" pitchFamily="34" charset="0"/>
                        <a:cs typeface="Arial" panose="020B0604020202020204" pitchFamily="34" charset="0"/>
                      </a:rPr>
                      <a:t>đơn vị</a:t>
                    </a:r>
                    <a:endParaRPr lang="en-US" sz="1200" b="1" dirty="0">
                      <a:solidFill>
                        <a:schemeClr val="tx1"/>
                      </a:solidFill>
                      <a:latin typeface="Arial" panose="020B0604020202020204" pitchFamily="34" charset="0"/>
                      <a:cs typeface="Arial" panose="020B0604020202020204" pitchFamily="34" charset="0"/>
                    </a:endParaRPr>
                  </a:p>
                </p:txBody>
              </p:sp>
              <p:sp>
                <p:nvSpPr>
                  <p:cNvPr id="44" name="Rectangle: Rounded Corners 43">
                    <a:extLst>
                      <a:ext uri="{FF2B5EF4-FFF2-40B4-BE49-F238E27FC236}">
                        <a16:creationId xmlns:a16="http://schemas.microsoft.com/office/drawing/2014/main" id="{A79577FA-AA65-4072-AB67-8AF85F5B68D7}"/>
                      </a:ext>
                    </a:extLst>
                  </p:cNvPr>
                  <p:cNvSpPr/>
                  <p:nvPr/>
                </p:nvSpPr>
                <p:spPr>
                  <a:xfrm>
                    <a:off x="5229414" y="5541905"/>
                    <a:ext cx="2358847" cy="60290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Arial" panose="020B0604020202020204" pitchFamily="34" charset="0"/>
                        <a:cs typeface="Arial" panose="020B0604020202020204" pitchFamily="34" charset="0"/>
                      </a:rPr>
                      <a:t>Phòng </a:t>
                    </a:r>
                    <a:r>
                      <a:rPr lang="en-US" sz="1200" b="1" dirty="0" err="1">
                        <a:solidFill>
                          <a:schemeClr val="tx1"/>
                        </a:solidFill>
                        <a:latin typeface="Arial" panose="020B0604020202020204" pitchFamily="34" charset="0"/>
                        <a:cs typeface="Arial" panose="020B0604020202020204" pitchFamily="34" charset="0"/>
                      </a:rPr>
                      <a:t>nhân</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sự</a:t>
                    </a:r>
                    <a:endParaRPr lang="en-US" sz="1200" b="1" dirty="0">
                      <a:solidFill>
                        <a:schemeClr val="tx1"/>
                      </a:solidFill>
                      <a:latin typeface="Arial" panose="020B0604020202020204" pitchFamily="34" charset="0"/>
                      <a:cs typeface="Arial" panose="020B0604020202020204" pitchFamily="34" charset="0"/>
                    </a:endParaRPr>
                  </a:p>
                </p:txBody>
              </p:sp>
            </p:grpSp>
            <p:sp>
              <p:nvSpPr>
                <p:cNvPr id="50" name="Rectangle: Rounded Corners 49">
                  <a:extLst>
                    <a:ext uri="{FF2B5EF4-FFF2-40B4-BE49-F238E27FC236}">
                      <a16:creationId xmlns:a16="http://schemas.microsoft.com/office/drawing/2014/main" id="{ECF4BC95-A131-4DE7-B42A-EAFB7DDE75B9}"/>
                    </a:ext>
                  </a:extLst>
                </p:cNvPr>
                <p:cNvSpPr/>
                <p:nvPr/>
              </p:nvSpPr>
              <p:spPr>
                <a:xfrm>
                  <a:off x="2412627" y="617046"/>
                  <a:ext cx="1718678" cy="602901"/>
                </a:xfrm>
                <a:prstGeom prst="roundRect">
                  <a:avLst/>
                </a:prstGeom>
                <a:solidFill>
                  <a:srgbClr val="CAE1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a:solidFill>
                        <a:schemeClr val="tx1"/>
                      </a:solidFill>
                      <a:latin typeface="Arial" panose="020B0604020202020204" pitchFamily="34" charset="0"/>
                      <a:cs typeface="Arial" panose="020B0604020202020204" pitchFamily="34" charset="0"/>
                    </a:rPr>
                    <a:t>Trách</a:t>
                  </a:r>
                  <a:r>
                    <a:rPr lang="en-US" sz="1400" b="1" dirty="0">
                      <a:solidFill>
                        <a:schemeClr val="tx1"/>
                      </a:solidFill>
                      <a:latin typeface="Arial" panose="020B0604020202020204" pitchFamily="34" charset="0"/>
                      <a:cs typeface="Arial" panose="020B0604020202020204" pitchFamily="34" charset="0"/>
                    </a:rPr>
                    <a:t> </a:t>
                  </a:r>
                  <a:r>
                    <a:rPr lang="en-US" sz="1400" b="1" dirty="0" err="1">
                      <a:solidFill>
                        <a:schemeClr val="tx1"/>
                      </a:solidFill>
                      <a:latin typeface="Arial" panose="020B0604020202020204" pitchFamily="34" charset="0"/>
                      <a:cs typeface="Arial" panose="020B0604020202020204" pitchFamily="34" charset="0"/>
                    </a:rPr>
                    <a:t>nhiệm</a:t>
                  </a:r>
                  <a:endParaRPr lang="en-US" sz="1400" b="1" dirty="0">
                    <a:solidFill>
                      <a:schemeClr val="tx1"/>
                    </a:solidFill>
                    <a:latin typeface="Arial" panose="020B0604020202020204" pitchFamily="34" charset="0"/>
                    <a:cs typeface="Arial" panose="020B0604020202020204" pitchFamily="34" charset="0"/>
                  </a:endParaRPr>
                </a:p>
              </p:txBody>
            </p:sp>
          </p:grpSp>
          <p:cxnSp>
            <p:nvCxnSpPr>
              <p:cNvPr id="67" name="Straight Arrow Connector 66">
                <a:extLst>
                  <a:ext uri="{FF2B5EF4-FFF2-40B4-BE49-F238E27FC236}">
                    <a16:creationId xmlns:a16="http://schemas.microsoft.com/office/drawing/2014/main" id="{F995820B-A48E-450A-A8FA-FD060B42CF3C}"/>
                  </a:ext>
                </a:extLst>
              </p:cNvPr>
              <p:cNvCxnSpPr>
                <a:cxnSpLocks/>
                <a:stCxn id="39" idx="3"/>
                <a:endCxn id="10" idx="1"/>
              </p:cNvCxnSpPr>
              <p:nvPr/>
            </p:nvCxnSpPr>
            <p:spPr>
              <a:xfrm>
                <a:off x="4381285" y="1707241"/>
                <a:ext cx="825439" cy="1436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7FDC6E70-73E9-4974-94DB-78728CB884C1}"/>
                  </a:ext>
                </a:extLst>
              </p:cNvPr>
              <p:cNvCxnSpPr/>
              <p:nvPr/>
            </p:nvCxnSpPr>
            <p:spPr>
              <a:xfrm>
                <a:off x="4434266" y="2537201"/>
                <a:ext cx="826044"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9EA30959-6915-468A-A3E0-ADF8E3A282E1}"/>
                  </a:ext>
                </a:extLst>
              </p:cNvPr>
              <p:cNvCxnSpPr/>
              <p:nvPr/>
            </p:nvCxnSpPr>
            <p:spPr>
              <a:xfrm>
                <a:off x="4424858" y="3302550"/>
                <a:ext cx="826044"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2060B185-ED8D-41D7-9DA6-09F0DDABF5AC}"/>
                  </a:ext>
                </a:extLst>
              </p:cNvPr>
              <p:cNvCxnSpPr/>
              <p:nvPr/>
            </p:nvCxnSpPr>
            <p:spPr>
              <a:xfrm>
                <a:off x="4434266" y="5846458"/>
                <a:ext cx="826044"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B7824707-E710-4D67-86CA-AEDB0C06580A}"/>
                  </a:ext>
                </a:extLst>
              </p:cNvPr>
              <p:cNvCxnSpPr/>
              <p:nvPr/>
            </p:nvCxnSpPr>
            <p:spPr>
              <a:xfrm>
                <a:off x="4412097" y="4953830"/>
                <a:ext cx="826044"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EE4F2727-BC78-4E58-959A-9D2F634CA121}"/>
                  </a:ext>
                </a:extLst>
              </p:cNvPr>
              <p:cNvCxnSpPr/>
              <p:nvPr/>
            </p:nvCxnSpPr>
            <p:spPr>
              <a:xfrm>
                <a:off x="4403370" y="4191830"/>
                <a:ext cx="826044"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grpSp>
          <p:nvGrpSpPr>
            <p:cNvPr id="109" name="Group 108">
              <a:extLst>
                <a:ext uri="{FF2B5EF4-FFF2-40B4-BE49-F238E27FC236}">
                  <a16:creationId xmlns:a16="http://schemas.microsoft.com/office/drawing/2014/main" id="{2CCACCD8-5DE2-449A-A8A5-3774F4B06067}"/>
                </a:ext>
              </a:extLst>
            </p:cNvPr>
            <p:cNvGrpSpPr/>
            <p:nvPr/>
          </p:nvGrpSpPr>
          <p:grpSpPr>
            <a:xfrm>
              <a:off x="7472963" y="617046"/>
              <a:ext cx="3284961" cy="5527760"/>
              <a:chOff x="7472963" y="617046"/>
              <a:chExt cx="3284961" cy="5527760"/>
            </a:xfrm>
          </p:grpSpPr>
          <p:grpSp>
            <p:nvGrpSpPr>
              <p:cNvPr id="96" name="Group 95">
                <a:extLst>
                  <a:ext uri="{FF2B5EF4-FFF2-40B4-BE49-F238E27FC236}">
                    <a16:creationId xmlns:a16="http://schemas.microsoft.com/office/drawing/2014/main" id="{98AA70DB-F368-4FC0-93D3-6DD5D449B9EE}"/>
                  </a:ext>
                </a:extLst>
              </p:cNvPr>
              <p:cNvGrpSpPr/>
              <p:nvPr/>
            </p:nvGrpSpPr>
            <p:grpSpPr>
              <a:xfrm>
                <a:off x="8353809" y="617046"/>
                <a:ext cx="2404115" cy="5527760"/>
                <a:chOff x="2107572" y="617046"/>
                <a:chExt cx="2404115" cy="5527760"/>
              </a:xfrm>
            </p:grpSpPr>
            <p:grpSp>
              <p:nvGrpSpPr>
                <p:cNvPr id="97" name="Group 96">
                  <a:extLst>
                    <a:ext uri="{FF2B5EF4-FFF2-40B4-BE49-F238E27FC236}">
                      <a16:creationId xmlns:a16="http://schemas.microsoft.com/office/drawing/2014/main" id="{89D20EEE-1054-4907-B571-D0A30D9F0A2B}"/>
                    </a:ext>
                  </a:extLst>
                </p:cNvPr>
                <p:cNvGrpSpPr/>
                <p:nvPr/>
              </p:nvGrpSpPr>
              <p:grpSpPr>
                <a:xfrm>
                  <a:off x="2107572" y="1420159"/>
                  <a:ext cx="2404115" cy="4724647"/>
                  <a:chOff x="5206724" y="1420159"/>
                  <a:chExt cx="2404115" cy="4724647"/>
                </a:xfrm>
              </p:grpSpPr>
              <p:sp>
                <p:nvSpPr>
                  <p:cNvPr id="99" name="Rectangle: Rounded Corners 98">
                    <a:extLst>
                      <a:ext uri="{FF2B5EF4-FFF2-40B4-BE49-F238E27FC236}">
                        <a16:creationId xmlns:a16="http://schemas.microsoft.com/office/drawing/2014/main" id="{46484028-101A-4BC1-9BC9-9D22574DF285}"/>
                      </a:ext>
                    </a:extLst>
                  </p:cNvPr>
                  <p:cNvSpPr/>
                  <p:nvPr/>
                </p:nvSpPr>
                <p:spPr>
                  <a:xfrm>
                    <a:off x="5206724" y="1420159"/>
                    <a:ext cx="2279301" cy="60290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a:solidFill>
                          <a:schemeClr val="tx1"/>
                        </a:solidFill>
                        <a:latin typeface="Arial" panose="020B0604020202020204" pitchFamily="34" charset="0"/>
                        <a:cs typeface="Arial" panose="020B0604020202020204" pitchFamily="34" charset="0"/>
                      </a:rPr>
                      <a:t>Phiếu</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yêu</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cầu</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đào</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tạo</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đột</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xuất</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hàng</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năm</a:t>
                    </a:r>
                    <a:endParaRPr lang="en-US" sz="1200" b="1" dirty="0">
                      <a:solidFill>
                        <a:schemeClr val="tx1"/>
                      </a:solidFill>
                      <a:latin typeface="Arial" panose="020B0604020202020204" pitchFamily="34" charset="0"/>
                      <a:cs typeface="Arial" panose="020B0604020202020204" pitchFamily="34" charset="0"/>
                    </a:endParaRPr>
                  </a:p>
                </p:txBody>
              </p:sp>
              <p:sp>
                <p:nvSpPr>
                  <p:cNvPr id="100" name="Rectangle: Rounded Corners 99">
                    <a:extLst>
                      <a:ext uri="{FF2B5EF4-FFF2-40B4-BE49-F238E27FC236}">
                        <a16:creationId xmlns:a16="http://schemas.microsoft.com/office/drawing/2014/main" id="{784D1944-3FC6-4A78-9402-60B3729AB391}"/>
                      </a:ext>
                    </a:extLst>
                  </p:cNvPr>
                  <p:cNvSpPr/>
                  <p:nvPr/>
                </p:nvSpPr>
                <p:spPr>
                  <a:xfrm>
                    <a:off x="5216020" y="2242525"/>
                    <a:ext cx="2310196" cy="60290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a:solidFill>
                          <a:schemeClr val="tx1"/>
                        </a:solidFill>
                        <a:latin typeface="Arial" panose="020B0604020202020204" pitchFamily="34" charset="0"/>
                        <a:cs typeface="Arial" panose="020B0604020202020204" pitchFamily="34" charset="0"/>
                      </a:rPr>
                      <a:t>Bản</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kế</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hoạch</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đào</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tạo</a:t>
                    </a:r>
                    <a:endParaRPr lang="en-US" sz="1200" b="1" dirty="0">
                      <a:solidFill>
                        <a:schemeClr val="tx1"/>
                      </a:solidFill>
                      <a:latin typeface="Arial" panose="020B0604020202020204" pitchFamily="34" charset="0"/>
                      <a:cs typeface="Arial" panose="020B0604020202020204" pitchFamily="34" charset="0"/>
                    </a:endParaRPr>
                  </a:p>
                </p:txBody>
              </p:sp>
              <p:sp>
                <p:nvSpPr>
                  <p:cNvPr id="101" name="Rectangle: Rounded Corners 100">
                    <a:extLst>
                      <a:ext uri="{FF2B5EF4-FFF2-40B4-BE49-F238E27FC236}">
                        <a16:creationId xmlns:a16="http://schemas.microsoft.com/office/drawing/2014/main" id="{C4C2CDEC-27E7-4256-B9C8-5A8E73CB42AD}"/>
                      </a:ext>
                    </a:extLst>
                  </p:cNvPr>
                  <p:cNvSpPr/>
                  <p:nvPr/>
                </p:nvSpPr>
                <p:spPr>
                  <a:xfrm>
                    <a:off x="5229415" y="3868004"/>
                    <a:ext cx="2310196" cy="60290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a:solidFill>
                          <a:schemeClr val="tx1"/>
                        </a:solidFill>
                        <a:latin typeface="Arial" panose="020B0604020202020204" pitchFamily="34" charset="0"/>
                        <a:cs typeface="Arial" panose="020B0604020202020204" pitchFamily="34" charset="0"/>
                      </a:rPr>
                      <a:t>Phiếu</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giám</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sát</a:t>
                    </a:r>
                    <a:endParaRPr lang="en-US" sz="1200" b="1" dirty="0">
                      <a:solidFill>
                        <a:schemeClr val="tx1"/>
                      </a:solidFill>
                      <a:latin typeface="Arial" panose="020B0604020202020204" pitchFamily="34" charset="0"/>
                      <a:cs typeface="Arial" panose="020B0604020202020204" pitchFamily="34" charset="0"/>
                    </a:endParaRPr>
                  </a:p>
                </p:txBody>
              </p:sp>
              <p:sp>
                <p:nvSpPr>
                  <p:cNvPr id="102" name="Rectangle: Rounded Corners 101">
                    <a:extLst>
                      <a:ext uri="{FF2B5EF4-FFF2-40B4-BE49-F238E27FC236}">
                        <a16:creationId xmlns:a16="http://schemas.microsoft.com/office/drawing/2014/main" id="{51580CA1-906D-4AD1-9320-678EC03FF95A}"/>
                      </a:ext>
                    </a:extLst>
                  </p:cNvPr>
                  <p:cNvSpPr/>
                  <p:nvPr/>
                </p:nvSpPr>
                <p:spPr>
                  <a:xfrm>
                    <a:off x="5243533" y="4712132"/>
                    <a:ext cx="2358847" cy="60290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err="1">
                        <a:solidFill>
                          <a:schemeClr val="tx1"/>
                        </a:solidFill>
                        <a:latin typeface="Arial" panose="020B0604020202020204" pitchFamily="34" charset="0"/>
                        <a:cs typeface="Arial" panose="020B0604020202020204" pitchFamily="34" charset="0"/>
                      </a:rPr>
                      <a:t>Phiếu</a:t>
                    </a:r>
                    <a:r>
                      <a:rPr lang="en-US" sz="1100" b="1" dirty="0">
                        <a:solidFill>
                          <a:schemeClr val="tx1"/>
                        </a:solidFill>
                        <a:latin typeface="Arial" panose="020B0604020202020204" pitchFamily="34" charset="0"/>
                        <a:cs typeface="Arial" panose="020B0604020202020204" pitchFamily="34" charset="0"/>
                      </a:rPr>
                      <a:t> </a:t>
                    </a:r>
                    <a:r>
                      <a:rPr lang="en-US" sz="1100" b="1" dirty="0" err="1">
                        <a:solidFill>
                          <a:schemeClr val="tx1"/>
                        </a:solidFill>
                        <a:latin typeface="Arial" panose="020B0604020202020204" pitchFamily="34" charset="0"/>
                        <a:cs typeface="Arial" panose="020B0604020202020204" pitchFamily="34" charset="0"/>
                      </a:rPr>
                      <a:t>đánh</a:t>
                    </a:r>
                    <a:r>
                      <a:rPr lang="en-US" sz="1100" b="1" dirty="0">
                        <a:solidFill>
                          <a:schemeClr val="tx1"/>
                        </a:solidFill>
                        <a:latin typeface="Arial" panose="020B0604020202020204" pitchFamily="34" charset="0"/>
                        <a:cs typeface="Arial" panose="020B0604020202020204" pitchFamily="34" charset="0"/>
                      </a:rPr>
                      <a:t> </a:t>
                    </a:r>
                    <a:r>
                      <a:rPr lang="en-US" sz="1100" b="1" dirty="0" err="1">
                        <a:solidFill>
                          <a:schemeClr val="tx1"/>
                        </a:solidFill>
                        <a:latin typeface="Arial" panose="020B0604020202020204" pitchFamily="34" charset="0"/>
                        <a:cs typeface="Arial" panose="020B0604020202020204" pitchFamily="34" charset="0"/>
                      </a:rPr>
                      <a:t>giá</a:t>
                    </a:r>
                    <a:r>
                      <a:rPr lang="en-US" sz="1100" b="1" dirty="0">
                        <a:solidFill>
                          <a:schemeClr val="tx1"/>
                        </a:solidFill>
                        <a:latin typeface="Arial" panose="020B0604020202020204" pitchFamily="34" charset="0"/>
                        <a:cs typeface="Arial" panose="020B0604020202020204" pitchFamily="34" charset="0"/>
                      </a:rPr>
                      <a:t> </a:t>
                    </a:r>
                    <a:r>
                      <a:rPr lang="en-US" sz="1100" b="1" dirty="0" err="1">
                        <a:solidFill>
                          <a:schemeClr val="tx1"/>
                        </a:solidFill>
                        <a:latin typeface="Arial" panose="020B0604020202020204" pitchFamily="34" charset="0"/>
                        <a:cs typeface="Arial" panose="020B0604020202020204" pitchFamily="34" charset="0"/>
                      </a:rPr>
                      <a:t>chất</a:t>
                    </a:r>
                    <a:r>
                      <a:rPr lang="en-US" sz="1100" b="1" dirty="0">
                        <a:solidFill>
                          <a:schemeClr val="tx1"/>
                        </a:solidFill>
                        <a:latin typeface="Arial" panose="020B0604020202020204" pitchFamily="34" charset="0"/>
                        <a:cs typeface="Arial" panose="020B0604020202020204" pitchFamily="34" charset="0"/>
                      </a:rPr>
                      <a:t> </a:t>
                    </a:r>
                    <a:r>
                      <a:rPr lang="en-US" sz="1100" b="1" dirty="0" err="1">
                        <a:solidFill>
                          <a:schemeClr val="tx1"/>
                        </a:solidFill>
                        <a:latin typeface="Arial" panose="020B0604020202020204" pitchFamily="34" charset="0"/>
                        <a:cs typeface="Arial" panose="020B0604020202020204" pitchFamily="34" charset="0"/>
                      </a:rPr>
                      <a:t>lượng</a:t>
                    </a:r>
                    <a:r>
                      <a:rPr lang="en-US" sz="1100" b="1" dirty="0">
                        <a:solidFill>
                          <a:schemeClr val="tx1"/>
                        </a:solidFill>
                        <a:latin typeface="Arial" panose="020B0604020202020204" pitchFamily="34" charset="0"/>
                        <a:cs typeface="Arial" panose="020B0604020202020204" pitchFamily="34" charset="0"/>
                      </a:rPr>
                      <a:t> </a:t>
                    </a:r>
                    <a:r>
                      <a:rPr lang="en-US" sz="1100" b="1" dirty="0" err="1">
                        <a:solidFill>
                          <a:schemeClr val="tx1"/>
                        </a:solidFill>
                        <a:latin typeface="Arial" panose="020B0604020202020204" pitchFamily="34" charset="0"/>
                        <a:cs typeface="Arial" panose="020B0604020202020204" pitchFamily="34" charset="0"/>
                      </a:rPr>
                      <a:t>đào</a:t>
                    </a:r>
                    <a:r>
                      <a:rPr lang="en-US" sz="1100" b="1" dirty="0">
                        <a:solidFill>
                          <a:schemeClr val="tx1"/>
                        </a:solidFill>
                        <a:latin typeface="Arial" panose="020B0604020202020204" pitchFamily="34" charset="0"/>
                        <a:cs typeface="Arial" panose="020B0604020202020204" pitchFamily="34" charset="0"/>
                      </a:rPr>
                      <a:t> </a:t>
                    </a:r>
                    <a:r>
                      <a:rPr lang="en-US" sz="1100" b="1" dirty="0" err="1">
                        <a:solidFill>
                          <a:schemeClr val="tx1"/>
                        </a:solidFill>
                        <a:latin typeface="Arial" panose="020B0604020202020204" pitchFamily="34" charset="0"/>
                        <a:cs typeface="Arial" panose="020B0604020202020204" pitchFamily="34" charset="0"/>
                      </a:rPr>
                      <a:t>tạo</a:t>
                    </a:r>
                    <a:r>
                      <a:rPr lang="en-US" sz="1100" b="1" dirty="0">
                        <a:solidFill>
                          <a:schemeClr val="tx1"/>
                        </a:solidFill>
                        <a:latin typeface="Arial" panose="020B0604020202020204" pitchFamily="34" charset="0"/>
                        <a:cs typeface="Arial" panose="020B0604020202020204" pitchFamily="34" charset="0"/>
                      </a:rPr>
                      <a:t>/</a:t>
                    </a:r>
                    <a:r>
                      <a:rPr lang="en-US" sz="1100" b="1" dirty="0" err="1">
                        <a:solidFill>
                          <a:schemeClr val="tx1"/>
                        </a:solidFill>
                        <a:latin typeface="Arial" panose="020B0604020202020204" pitchFamily="34" charset="0"/>
                        <a:cs typeface="Arial" panose="020B0604020202020204" pitchFamily="34" charset="0"/>
                      </a:rPr>
                      <a:t>Báo</a:t>
                    </a:r>
                    <a:r>
                      <a:rPr lang="en-US" sz="1100" b="1" dirty="0">
                        <a:solidFill>
                          <a:schemeClr val="tx1"/>
                        </a:solidFill>
                        <a:latin typeface="Arial" panose="020B0604020202020204" pitchFamily="34" charset="0"/>
                        <a:cs typeface="Arial" panose="020B0604020202020204" pitchFamily="34" charset="0"/>
                      </a:rPr>
                      <a:t> </a:t>
                    </a:r>
                    <a:r>
                      <a:rPr lang="en-US" sz="1100" b="1" dirty="0" err="1">
                        <a:solidFill>
                          <a:schemeClr val="tx1"/>
                        </a:solidFill>
                        <a:latin typeface="Arial" panose="020B0604020202020204" pitchFamily="34" charset="0"/>
                        <a:cs typeface="Arial" panose="020B0604020202020204" pitchFamily="34" charset="0"/>
                      </a:rPr>
                      <a:t>cáo</a:t>
                    </a:r>
                    <a:r>
                      <a:rPr lang="en-US" sz="1100" b="1" dirty="0">
                        <a:solidFill>
                          <a:schemeClr val="tx1"/>
                        </a:solidFill>
                        <a:latin typeface="Arial" panose="020B0604020202020204" pitchFamily="34" charset="0"/>
                        <a:cs typeface="Arial" panose="020B0604020202020204" pitchFamily="34" charset="0"/>
                      </a:rPr>
                      <a:t> </a:t>
                    </a:r>
                    <a:r>
                      <a:rPr lang="en-US" sz="1100" b="1" dirty="0" err="1">
                        <a:solidFill>
                          <a:schemeClr val="tx1"/>
                        </a:solidFill>
                        <a:latin typeface="Arial" panose="020B0604020202020204" pitchFamily="34" charset="0"/>
                        <a:cs typeface="Arial" panose="020B0604020202020204" pitchFamily="34" charset="0"/>
                      </a:rPr>
                      <a:t>tổng</a:t>
                    </a:r>
                    <a:r>
                      <a:rPr lang="en-US" sz="1100" b="1" dirty="0">
                        <a:solidFill>
                          <a:schemeClr val="tx1"/>
                        </a:solidFill>
                        <a:latin typeface="Arial" panose="020B0604020202020204" pitchFamily="34" charset="0"/>
                        <a:cs typeface="Arial" panose="020B0604020202020204" pitchFamily="34" charset="0"/>
                      </a:rPr>
                      <a:t> </a:t>
                    </a:r>
                    <a:r>
                      <a:rPr lang="en-US" sz="1100" b="1" dirty="0" err="1">
                        <a:solidFill>
                          <a:schemeClr val="tx1"/>
                        </a:solidFill>
                        <a:latin typeface="Arial" panose="020B0604020202020204" pitchFamily="34" charset="0"/>
                        <a:cs typeface="Arial" panose="020B0604020202020204" pitchFamily="34" charset="0"/>
                      </a:rPr>
                      <a:t>kết</a:t>
                    </a:r>
                    <a:r>
                      <a:rPr lang="en-US" sz="1100" b="1" dirty="0">
                        <a:solidFill>
                          <a:schemeClr val="tx1"/>
                        </a:solidFill>
                        <a:latin typeface="Arial" panose="020B0604020202020204" pitchFamily="34" charset="0"/>
                        <a:cs typeface="Arial" panose="020B0604020202020204" pitchFamily="34" charset="0"/>
                      </a:rPr>
                      <a:t> </a:t>
                    </a:r>
                    <a:r>
                      <a:rPr lang="en-US" sz="1100" b="1" dirty="0" err="1">
                        <a:solidFill>
                          <a:schemeClr val="tx1"/>
                        </a:solidFill>
                        <a:latin typeface="Arial" panose="020B0604020202020204" pitchFamily="34" charset="0"/>
                        <a:cs typeface="Arial" panose="020B0604020202020204" pitchFamily="34" charset="0"/>
                      </a:rPr>
                      <a:t>khóa</a:t>
                    </a:r>
                    <a:endParaRPr lang="en-US" sz="1100" b="1" dirty="0">
                      <a:solidFill>
                        <a:schemeClr val="tx1"/>
                      </a:solidFill>
                      <a:latin typeface="Arial" panose="020B0604020202020204" pitchFamily="34" charset="0"/>
                      <a:cs typeface="Arial" panose="020B0604020202020204" pitchFamily="34" charset="0"/>
                    </a:endParaRPr>
                  </a:p>
                </p:txBody>
              </p:sp>
              <p:sp>
                <p:nvSpPr>
                  <p:cNvPr id="103" name="Rectangle: Rounded Corners 102">
                    <a:extLst>
                      <a:ext uri="{FF2B5EF4-FFF2-40B4-BE49-F238E27FC236}">
                        <a16:creationId xmlns:a16="http://schemas.microsoft.com/office/drawing/2014/main" id="{85D25482-EC5E-41D3-96A3-3648C7311DB8}"/>
                      </a:ext>
                    </a:extLst>
                  </p:cNvPr>
                  <p:cNvSpPr/>
                  <p:nvPr/>
                </p:nvSpPr>
                <p:spPr>
                  <a:xfrm>
                    <a:off x="5251992" y="5541905"/>
                    <a:ext cx="2358847" cy="60290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Arial" panose="020B0604020202020204" pitchFamily="34" charset="0"/>
                        <a:cs typeface="Arial" panose="020B0604020202020204" pitchFamily="34" charset="0"/>
                      </a:rPr>
                      <a:t>Hồ </a:t>
                    </a:r>
                    <a:r>
                      <a:rPr lang="en-US" sz="1200" b="1" dirty="0" err="1">
                        <a:solidFill>
                          <a:schemeClr val="tx1"/>
                        </a:solidFill>
                        <a:latin typeface="Arial" panose="020B0604020202020204" pitchFamily="34" charset="0"/>
                        <a:cs typeface="Arial" panose="020B0604020202020204" pitchFamily="34" charset="0"/>
                      </a:rPr>
                      <a:t>sơ</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đào</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tạo</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cá</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nhân</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Chứng</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nhận</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đào</a:t>
                    </a:r>
                    <a:r>
                      <a:rPr lang="en-US" sz="1200" b="1" dirty="0">
                        <a:solidFill>
                          <a:schemeClr val="tx1"/>
                        </a:solidFill>
                        <a:latin typeface="Arial" panose="020B0604020202020204" pitchFamily="34" charset="0"/>
                        <a:cs typeface="Arial" panose="020B0604020202020204" pitchFamily="34" charset="0"/>
                      </a:rPr>
                      <a:t> </a:t>
                    </a:r>
                    <a:r>
                      <a:rPr lang="en-US" sz="1200" b="1" dirty="0" err="1">
                        <a:solidFill>
                          <a:schemeClr val="tx1"/>
                        </a:solidFill>
                        <a:latin typeface="Arial" panose="020B0604020202020204" pitchFamily="34" charset="0"/>
                        <a:cs typeface="Arial" panose="020B0604020202020204" pitchFamily="34" charset="0"/>
                      </a:rPr>
                      <a:t>tạo</a:t>
                    </a:r>
                    <a:endParaRPr lang="en-US" sz="1200" b="1" dirty="0">
                      <a:solidFill>
                        <a:schemeClr val="tx1"/>
                      </a:solidFill>
                      <a:latin typeface="Arial" panose="020B0604020202020204" pitchFamily="34" charset="0"/>
                      <a:cs typeface="Arial" panose="020B0604020202020204" pitchFamily="34" charset="0"/>
                    </a:endParaRPr>
                  </a:p>
                </p:txBody>
              </p:sp>
            </p:grpSp>
            <p:sp>
              <p:nvSpPr>
                <p:cNvPr id="98" name="Rectangle: Rounded Corners 97">
                  <a:extLst>
                    <a:ext uri="{FF2B5EF4-FFF2-40B4-BE49-F238E27FC236}">
                      <a16:creationId xmlns:a16="http://schemas.microsoft.com/office/drawing/2014/main" id="{9980F23E-12C0-47DB-B935-0E07230D65A8}"/>
                    </a:ext>
                  </a:extLst>
                </p:cNvPr>
                <p:cNvSpPr/>
                <p:nvPr/>
              </p:nvSpPr>
              <p:spPr>
                <a:xfrm>
                  <a:off x="2412627" y="617046"/>
                  <a:ext cx="1718678" cy="602901"/>
                </a:xfrm>
                <a:prstGeom prst="roundRect">
                  <a:avLst/>
                </a:prstGeom>
                <a:solidFill>
                  <a:srgbClr val="CAE1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a:solidFill>
                        <a:schemeClr val="tx1"/>
                      </a:solidFill>
                      <a:latin typeface="Arial" panose="020B0604020202020204" pitchFamily="34" charset="0"/>
                      <a:cs typeface="Arial" panose="020B0604020202020204" pitchFamily="34" charset="0"/>
                    </a:rPr>
                    <a:t>Biểu</a:t>
                  </a:r>
                  <a:r>
                    <a:rPr lang="en-US" sz="1400" b="1" dirty="0">
                      <a:solidFill>
                        <a:schemeClr val="tx1"/>
                      </a:solidFill>
                      <a:latin typeface="Arial" panose="020B0604020202020204" pitchFamily="34" charset="0"/>
                      <a:cs typeface="Arial" panose="020B0604020202020204" pitchFamily="34" charset="0"/>
                    </a:rPr>
                    <a:t> </a:t>
                  </a:r>
                  <a:r>
                    <a:rPr lang="en-US" sz="1400" b="1" dirty="0" err="1">
                      <a:solidFill>
                        <a:schemeClr val="tx1"/>
                      </a:solidFill>
                      <a:latin typeface="Arial" panose="020B0604020202020204" pitchFamily="34" charset="0"/>
                      <a:cs typeface="Arial" panose="020B0604020202020204" pitchFamily="34" charset="0"/>
                    </a:rPr>
                    <a:t>mẫu</a:t>
                  </a:r>
                  <a:endParaRPr lang="en-US" sz="1400" b="1" dirty="0">
                    <a:solidFill>
                      <a:schemeClr val="tx1"/>
                    </a:solidFill>
                    <a:latin typeface="Arial" panose="020B0604020202020204" pitchFamily="34" charset="0"/>
                    <a:cs typeface="Arial" panose="020B0604020202020204" pitchFamily="34" charset="0"/>
                  </a:endParaRPr>
                </a:p>
              </p:txBody>
            </p:sp>
          </p:grpSp>
          <p:cxnSp>
            <p:nvCxnSpPr>
              <p:cNvPr id="104" name="Straight Arrow Connector 103">
                <a:extLst>
                  <a:ext uri="{FF2B5EF4-FFF2-40B4-BE49-F238E27FC236}">
                    <a16:creationId xmlns:a16="http://schemas.microsoft.com/office/drawing/2014/main" id="{3EB9D1D8-5DCA-40DA-92F4-385B182D530F}"/>
                  </a:ext>
                </a:extLst>
              </p:cNvPr>
              <p:cNvCxnSpPr>
                <a:cxnSpLocks/>
              </p:cNvCxnSpPr>
              <p:nvPr/>
            </p:nvCxnSpPr>
            <p:spPr>
              <a:xfrm rot="10800000">
                <a:off x="7472963" y="1716578"/>
                <a:ext cx="826044"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915AA16B-D9C9-49A3-B10F-D9826878E510}"/>
                  </a:ext>
                </a:extLst>
              </p:cNvPr>
              <p:cNvCxnSpPr>
                <a:cxnSpLocks/>
              </p:cNvCxnSpPr>
              <p:nvPr/>
            </p:nvCxnSpPr>
            <p:spPr>
              <a:xfrm rot="10800000">
                <a:off x="7595541" y="5865247"/>
                <a:ext cx="826044"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20A65D3D-26B6-40A2-979E-9380186AA155}"/>
                  </a:ext>
                </a:extLst>
              </p:cNvPr>
              <p:cNvCxnSpPr>
                <a:cxnSpLocks/>
              </p:cNvCxnSpPr>
              <p:nvPr/>
            </p:nvCxnSpPr>
            <p:spPr>
              <a:xfrm rot="10800000">
                <a:off x="7555985" y="4181208"/>
                <a:ext cx="826044"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5307D3D8-DEFD-4069-8CB2-16ABE8634ACA}"/>
                  </a:ext>
                </a:extLst>
              </p:cNvPr>
              <p:cNvCxnSpPr>
                <a:cxnSpLocks/>
              </p:cNvCxnSpPr>
              <p:nvPr/>
            </p:nvCxnSpPr>
            <p:spPr>
              <a:xfrm rot="10800000">
                <a:off x="7552491" y="2522136"/>
                <a:ext cx="826044"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a:extLst>
                  <a:ext uri="{FF2B5EF4-FFF2-40B4-BE49-F238E27FC236}">
                    <a16:creationId xmlns:a16="http://schemas.microsoft.com/office/drawing/2014/main" id="{101D08D5-AF92-4869-A135-0312181DA4FE}"/>
                  </a:ext>
                </a:extLst>
              </p:cNvPr>
              <p:cNvCxnSpPr>
                <a:cxnSpLocks/>
              </p:cNvCxnSpPr>
              <p:nvPr/>
            </p:nvCxnSpPr>
            <p:spPr>
              <a:xfrm rot="10800000">
                <a:off x="7563275" y="5040498"/>
                <a:ext cx="826044"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2732626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vi-VN"/>
              <a:t>LU01-Những vấn đề chung của giáo dục nghề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43</a:t>
            </a:fld>
            <a:endParaRPr lang="en-US" dirty="0"/>
          </a:p>
        </p:txBody>
      </p:sp>
      <p:sp>
        <p:nvSpPr>
          <p:cNvPr id="5" name="Rectangle 4"/>
          <p:cNvSpPr/>
          <p:nvPr/>
        </p:nvSpPr>
        <p:spPr>
          <a:xfrm>
            <a:off x="2921691" y="1708703"/>
            <a:ext cx="9456216" cy="4678204"/>
          </a:xfrm>
          <a:prstGeom prst="rect">
            <a:avLst/>
          </a:prstGeom>
        </p:spPr>
        <p:txBody>
          <a:bodyPr wrap="square">
            <a:spAutoFit/>
          </a:bodyPr>
          <a:lstStyle/>
          <a:p>
            <a:pPr algn="just">
              <a:spcAft>
                <a:spcPts val="600"/>
              </a:spcAft>
            </a:pPr>
            <a:r>
              <a:rPr lang="en-US" sz="3200" b="1" dirty="0">
                <a:solidFill>
                  <a:srgbClr val="0070C0"/>
                </a:solidFill>
                <a:latin typeface="Arial" panose="020B0604020202020204" pitchFamily="34" charset="0"/>
                <a:cs typeface="Arial" panose="020B0604020202020204" pitchFamily="34" charset="0"/>
              </a:rPr>
              <a:t> </a:t>
            </a:r>
            <a:endParaRPr lang="en-US" sz="3200"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R="0">
              <a:lnSpc>
                <a:spcPct val="115000"/>
              </a:lnSpc>
              <a:spcBef>
                <a:spcPts val="600"/>
              </a:spcBef>
              <a:spcAft>
                <a:spcPts val="600"/>
              </a:spcAft>
            </a:pP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4. Chu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trình</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đào</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tạo</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tại</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doanh</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3200" b="1" dirty="0" err="1">
                <a:solidFill>
                  <a:srgbClr val="0070C0"/>
                </a:solidFill>
                <a:latin typeface="Arial" panose="020B0604020202020204" pitchFamily="34" charset="0"/>
                <a:ea typeface="Calibri" panose="020F0502020204030204" pitchFamily="34" charset="0"/>
                <a:cs typeface="Arial" panose="020B0604020202020204" pitchFamily="34" charset="0"/>
              </a:rPr>
              <a:t>nghiệp</a:t>
            </a:r>
            <a:r>
              <a:rPr lang="en-US" sz="3200" b="1" dirty="0">
                <a:solidFill>
                  <a:srgbClr val="0070C0"/>
                </a:solidFill>
                <a:latin typeface="Arial" panose="020B0604020202020204" pitchFamily="34" charset="0"/>
                <a:ea typeface="Calibri" panose="020F0502020204030204" pitchFamily="34" charset="0"/>
                <a:cs typeface="Arial" panose="020B0604020202020204" pitchFamily="34" charset="0"/>
              </a:rPr>
              <a:t> </a:t>
            </a:r>
          </a:p>
          <a:p>
            <a:pPr marR="0">
              <a:lnSpc>
                <a:spcPct val="115000"/>
              </a:lnSpc>
              <a:spcBef>
                <a:spcPts val="600"/>
              </a:spcBef>
              <a:spcAft>
                <a:spcPts val="600"/>
              </a:spcAft>
            </a:pPr>
            <a:endParaRPr lang="en-US" sz="3200" dirty="0">
              <a:solidFill>
                <a:srgbClr val="0070C0"/>
              </a:solidFill>
              <a:latin typeface="Arial" panose="020B0604020202020204" pitchFamily="34" charset="0"/>
              <a:ea typeface="Calibri" panose="020F0502020204030204" pitchFamily="34" charset="0"/>
              <a:cs typeface="Arial" panose="020B0604020202020204" pitchFamily="34" charset="0"/>
            </a:endParaRPr>
          </a:p>
          <a:p>
            <a:pPr lvl="1">
              <a:lnSpc>
                <a:spcPct val="115000"/>
              </a:lnSpc>
              <a:spcBef>
                <a:spcPts val="600"/>
              </a:spcBef>
              <a:spcAft>
                <a:spcPts val="600"/>
              </a:spcAft>
            </a:pPr>
            <a:endParaRPr lang="en-US" sz="3200" dirty="0">
              <a:latin typeface="Arial" panose="020B0604020202020204" pitchFamily="34" charset="0"/>
              <a:ea typeface="Calibri" panose="020F0502020204030204" pitchFamily="34" charset="0"/>
              <a:cs typeface="Arial" panose="020B0604020202020204" pitchFamily="34" charset="0"/>
            </a:endParaRPr>
          </a:p>
          <a:p>
            <a:pPr marL="457200" marR="0" indent="-457200">
              <a:lnSpc>
                <a:spcPct val="115000"/>
              </a:lnSpc>
              <a:spcBef>
                <a:spcPts val="600"/>
              </a:spcBef>
              <a:spcAft>
                <a:spcPts val="600"/>
              </a:spcAft>
              <a:buAutoNum type="arabicPeriod" startAt="2"/>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R="0" lvl="0">
              <a:lnSpc>
                <a:spcPct val="115000"/>
              </a:lnSpc>
              <a:spcBef>
                <a:spcPts val="0"/>
              </a:spcBef>
              <a:spcAft>
                <a:spcPts val="600"/>
              </a:spcAft>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342900" indent="-342900" algn="just">
              <a:spcAft>
                <a:spcPts val="600"/>
              </a:spcAft>
              <a:buFont typeface="Wingdings" panose="05000000000000000000" pitchFamily="2" charset="2"/>
              <a:buChar char="§"/>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15278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CC3EB-DCD0-4F81-A200-418E89AEBD7C}"/>
              </a:ext>
            </a:extLst>
          </p:cNvPr>
          <p:cNvSpPr>
            <a:spLocks noGrp="1"/>
          </p:cNvSpPr>
          <p:nvPr>
            <p:ph type="sldNum" sz="quarter" idx="12"/>
          </p:nvPr>
        </p:nvSpPr>
        <p:spPr/>
        <p:txBody>
          <a:bodyPr/>
          <a:lstStyle/>
          <a:p>
            <a:fld id="{D57F1E4F-1CFF-5643-939E-217C01CDF565}" type="slidenum">
              <a:rPr lang="en-US" smtClean="0"/>
              <a:pPr/>
              <a:t>44</a:t>
            </a:fld>
            <a:endParaRPr lang="en-US" dirty="0"/>
          </a:p>
        </p:txBody>
      </p:sp>
      <p:grpSp>
        <p:nvGrpSpPr>
          <p:cNvPr id="26" name="Group 25">
            <a:extLst>
              <a:ext uri="{FF2B5EF4-FFF2-40B4-BE49-F238E27FC236}">
                <a16:creationId xmlns:a16="http://schemas.microsoft.com/office/drawing/2014/main" id="{35857C53-FA8A-4AB0-9EB7-4A9E77789B1B}"/>
              </a:ext>
            </a:extLst>
          </p:cNvPr>
          <p:cNvGrpSpPr/>
          <p:nvPr/>
        </p:nvGrpSpPr>
        <p:grpSpPr>
          <a:xfrm>
            <a:off x="1888912" y="945007"/>
            <a:ext cx="11542851" cy="5555826"/>
            <a:chOff x="2226023" y="574611"/>
            <a:chExt cx="11542851" cy="5555826"/>
          </a:xfrm>
        </p:grpSpPr>
        <p:grpSp>
          <p:nvGrpSpPr>
            <p:cNvPr id="23" name="Group 22">
              <a:extLst>
                <a:ext uri="{FF2B5EF4-FFF2-40B4-BE49-F238E27FC236}">
                  <a16:creationId xmlns:a16="http://schemas.microsoft.com/office/drawing/2014/main" id="{5102E850-CDB0-4646-A31E-701CE5816D08}"/>
                </a:ext>
              </a:extLst>
            </p:cNvPr>
            <p:cNvGrpSpPr/>
            <p:nvPr/>
          </p:nvGrpSpPr>
          <p:grpSpPr>
            <a:xfrm>
              <a:off x="2226023" y="574611"/>
              <a:ext cx="11542851" cy="5555826"/>
              <a:chOff x="714464" y="253135"/>
              <a:chExt cx="11542851" cy="5555826"/>
            </a:xfrm>
          </p:grpSpPr>
          <p:graphicFrame>
            <p:nvGraphicFramePr>
              <p:cNvPr id="7" name="Diagram 6">
                <a:extLst>
                  <a:ext uri="{FF2B5EF4-FFF2-40B4-BE49-F238E27FC236}">
                    <a16:creationId xmlns:a16="http://schemas.microsoft.com/office/drawing/2014/main" id="{C7D862FE-6BDE-4AB3-B2B0-B49FCCFB79B8}"/>
                  </a:ext>
                </a:extLst>
              </p:cNvPr>
              <p:cNvGraphicFramePr/>
              <p:nvPr>
                <p:extLst>
                  <p:ext uri="{D42A27DB-BD31-4B8C-83A1-F6EECF244321}">
                    <p14:modId xmlns:p14="http://schemas.microsoft.com/office/powerpoint/2010/main" val="3884591957"/>
                  </p:ext>
                </p:extLst>
              </p:nvPr>
            </p:nvGraphicFramePr>
            <p:xfrm>
              <a:off x="921695" y="253135"/>
              <a:ext cx="11335620" cy="5555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Arrow: Down 9">
                <a:extLst>
                  <a:ext uri="{FF2B5EF4-FFF2-40B4-BE49-F238E27FC236}">
                    <a16:creationId xmlns:a16="http://schemas.microsoft.com/office/drawing/2014/main" id="{7F09F4FD-A624-4EBE-B03D-5BE2458583E7}"/>
                  </a:ext>
                </a:extLst>
              </p:cNvPr>
              <p:cNvSpPr/>
              <p:nvPr/>
            </p:nvSpPr>
            <p:spPr>
              <a:xfrm>
                <a:off x="4954555" y="2174032"/>
                <a:ext cx="158621" cy="365125"/>
              </a:xfrm>
              <a:prstGeom prst="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38A822AB-FCE7-4685-AE23-0E0060803A95}"/>
                  </a:ext>
                </a:extLst>
              </p:cNvPr>
              <p:cNvSpPr/>
              <p:nvPr/>
            </p:nvSpPr>
            <p:spPr>
              <a:xfrm>
                <a:off x="8137336" y="4099248"/>
                <a:ext cx="1483568"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Triển</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khai</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đào</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tạo</a:t>
                </a:r>
                <a:endParaRPr lang="en-US" dirty="0">
                  <a:solidFill>
                    <a:schemeClr val="tx1"/>
                  </a:solidFill>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888C29F6-591B-43EA-BA54-6BEB368C6883}"/>
                  </a:ext>
                </a:extLst>
              </p:cNvPr>
              <p:cNvSpPr/>
              <p:nvPr/>
            </p:nvSpPr>
            <p:spPr>
              <a:xfrm>
                <a:off x="5615829" y="4099248"/>
                <a:ext cx="1568988"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Đánh</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giá</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năng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lực</a:t>
                </a:r>
                <a:r>
                  <a:rPr lang="en-US" dirty="0">
                    <a:solidFill>
                      <a:schemeClr val="tx1"/>
                    </a:solidFill>
                    <a:latin typeface="Arial" panose="020B0604020202020204" pitchFamily="34" charset="0"/>
                    <a:cs typeface="Arial" panose="020B0604020202020204" pitchFamily="34" charset="0"/>
                  </a:rPr>
                  <a:t> thực </a:t>
                </a:r>
                <a:r>
                  <a:rPr lang="en-US" dirty="0" err="1">
                    <a:solidFill>
                      <a:schemeClr val="tx1"/>
                    </a:solidFill>
                    <a:latin typeface="Arial" panose="020B0604020202020204" pitchFamily="34" charset="0"/>
                    <a:cs typeface="Arial" panose="020B0604020202020204" pitchFamily="34" charset="0"/>
                  </a:rPr>
                  <a:t>hiện</a:t>
                </a:r>
                <a:r>
                  <a:rPr lang="en-US" dirty="0">
                    <a:solidFill>
                      <a:schemeClr val="tx1"/>
                    </a:solidFill>
                    <a:latin typeface="Arial" panose="020B0604020202020204" pitchFamily="34" charset="0"/>
                    <a:cs typeface="Arial" panose="020B0604020202020204" pitchFamily="34" charset="0"/>
                  </a:rPr>
                  <a:t> </a:t>
                </a:r>
              </a:p>
            </p:txBody>
          </p:sp>
          <p:sp>
            <p:nvSpPr>
              <p:cNvPr id="13" name="Rectangle: Rounded Corners 12">
                <a:extLst>
                  <a:ext uri="{FF2B5EF4-FFF2-40B4-BE49-F238E27FC236}">
                    <a16:creationId xmlns:a16="http://schemas.microsoft.com/office/drawing/2014/main" id="{CEB4AD1E-3577-48B4-A3E9-B57BD3CD0AFA}"/>
                  </a:ext>
                </a:extLst>
              </p:cNvPr>
              <p:cNvSpPr/>
              <p:nvPr/>
            </p:nvSpPr>
            <p:spPr>
              <a:xfrm>
                <a:off x="3051137" y="4114797"/>
                <a:ext cx="1746413"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Kiểm</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tra</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kết</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thúc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Cấp</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chứng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chỉ</a:t>
                </a:r>
                <a:endParaRPr lang="en-US" dirty="0">
                  <a:solidFill>
                    <a:schemeClr val="tx1"/>
                  </a:solidFill>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DA50F079-C092-4CCA-AA9C-F416F87EBFAC}"/>
                  </a:ext>
                </a:extLst>
              </p:cNvPr>
              <p:cNvSpPr/>
              <p:nvPr/>
            </p:nvSpPr>
            <p:spPr>
              <a:xfrm>
                <a:off x="4160658" y="1244979"/>
                <a:ext cx="1746413" cy="865897"/>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Đặc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điểm</a:t>
                </a:r>
                <a:r>
                  <a:rPr lang="en-US" dirty="0">
                    <a:solidFill>
                      <a:schemeClr val="tx1"/>
                    </a:solidFill>
                    <a:latin typeface="Arial" panose="020B0604020202020204" pitchFamily="34" charset="0"/>
                    <a:cs typeface="Arial" panose="020B0604020202020204" pitchFamily="34" charset="0"/>
                  </a:rPr>
                  <a:t> ng</a:t>
                </a:r>
                <a:r>
                  <a:rPr lang="vi-VN" dirty="0">
                    <a:solidFill>
                      <a:schemeClr val="tx1"/>
                    </a:solidFill>
                    <a:latin typeface="Arial" panose="020B0604020202020204" pitchFamily="34" charset="0"/>
                    <a:cs typeface="Arial" panose="020B0604020202020204" pitchFamily="34" charset="0"/>
                  </a:rPr>
                  <a:t>ư</a:t>
                </a:r>
                <a:r>
                  <a:rPr lang="en-US" dirty="0" err="1">
                    <a:solidFill>
                      <a:schemeClr val="tx1"/>
                    </a:solidFill>
                    <a:latin typeface="Arial" panose="020B0604020202020204" pitchFamily="34" charset="0"/>
                    <a:cs typeface="Arial" panose="020B0604020202020204" pitchFamily="34" charset="0"/>
                  </a:rPr>
                  <a:t>ời</a:t>
                </a:r>
                <a:r>
                  <a:rPr lang="en-US" dirty="0">
                    <a:solidFill>
                      <a:schemeClr val="tx1"/>
                    </a:solidFill>
                    <a:latin typeface="Arial" panose="020B0604020202020204" pitchFamily="34" charset="0"/>
                    <a:cs typeface="Arial" panose="020B0604020202020204" pitchFamily="34" charset="0"/>
                  </a:rPr>
                  <a:t> học </a:t>
                </a:r>
                <a:r>
                  <a:rPr lang="en-US" dirty="0" err="1">
                    <a:solidFill>
                      <a:schemeClr val="tx1"/>
                    </a:solidFill>
                    <a:latin typeface="Arial" panose="020B0604020202020204" pitchFamily="34" charset="0"/>
                    <a:cs typeface="Arial" panose="020B0604020202020204" pitchFamily="34" charset="0"/>
                  </a:rPr>
                  <a:t>đầu</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vào</a:t>
                </a:r>
                <a:endParaRPr lang="en-US" dirty="0">
                  <a:solidFill>
                    <a:schemeClr val="tx1"/>
                  </a:solidFill>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D5BD48B8-3E59-42F8-B7BE-3D5A5B2DBD9A}"/>
                  </a:ext>
                </a:extLst>
              </p:cNvPr>
              <p:cNvSpPr/>
              <p:nvPr/>
            </p:nvSpPr>
            <p:spPr>
              <a:xfrm>
                <a:off x="714464" y="4055703"/>
                <a:ext cx="1746413" cy="90818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Đặc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điểm</a:t>
                </a:r>
                <a:r>
                  <a:rPr lang="en-US" dirty="0">
                    <a:solidFill>
                      <a:schemeClr val="tx1"/>
                    </a:solidFill>
                    <a:latin typeface="Arial" panose="020B0604020202020204" pitchFamily="34" charset="0"/>
                    <a:cs typeface="Arial" panose="020B0604020202020204" pitchFamily="34" charset="0"/>
                  </a:rPr>
                  <a:t> ng</a:t>
                </a:r>
                <a:r>
                  <a:rPr lang="vi-VN" dirty="0">
                    <a:solidFill>
                      <a:schemeClr val="tx1"/>
                    </a:solidFill>
                    <a:latin typeface="Arial" panose="020B0604020202020204" pitchFamily="34" charset="0"/>
                    <a:cs typeface="Arial" panose="020B0604020202020204" pitchFamily="34" charset="0"/>
                  </a:rPr>
                  <a:t>ư</a:t>
                </a:r>
                <a:r>
                  <a:rPr lang="en-US" dirty="0" err="1">
                    <a:solidFill>
                      <a:schemeClr val="tx1"/>
                    </a:solidFill>
                    <a:latin typeface="Arial" panose="020B0604020202020204" pitchFamily="34" charset="0"/>
                    <a:cs typeface="Arial" panose="020B0604020202020204" pitchFamily="34" charset="0"/>
                  </a:rPr>
                  <a:t>ời</a:t>
                </a:r>
                <a:r>
                  <a:rPr lang="en-US" dirty="0">
                    <a:solidFill>
                      <a:schemeClr val="tx1"/>
                    </a:solidFill>
                    <a:latin typeface="Arial" panose="020B0604020202020204" pitchFamily="34" charset="0"/>
                    <a:cs typeface="Arial" panose="020B0604020202020204" pitchFamily="34" charset="0"/>
                  </a:rPr>
                  <a:t> học </a:t>
                </a:r>
                <a:r>
                  <a:rPr lang="en-US" dirty="0" err="1">
                    <a:solidFill>
                      <a:schemeClr val="tx1"/>
                    </a:solidFill>
                    <a:latin typeface="Arial" panose="020B0604020202020204" pitchFamily="34" charset="0"/>
                    <a:cs typeface="Arial" panose="020B0604020202020204" pitchFamily="34" charset="0"/>
                  </a:rPr>
                  <a:t>đầu</a:t>
                </a:r>
                <a:r>
                  <a:rPr lang="en-US" dirty="0">
                    <a:solidFill>
                      <a:schemeClr val="tx1"/>
                    </a:solidFill>
                    <a:latin typeface="Arial" panose="020B0604020202020204" pitchFamily="34" charset="0"/>
                    <a:cs typeface="Arial" panose="020B0604020202020204" pitchFamily="34" charset="0"/>
                  </a:rPr>
                  <a:t> ra</a:t>
                </a:r>
              </a:p>
            </p:txBody>
          </p:sp>
          <p:sp>
            <p:nvSpPr>
              <p:cNvPr id="17" name="Arrow: Down 16">
                <a:extLst>
                  <a:ext uri="{FF2B5EF4-FFF2-40B4-BE49-F238E27FC236}">
                    <a16:creationId xmlns:a16="http://schemas.microsoft.com/office/drawing/2014/main" id="{F0396567-0823-41E0-9AC6-28CA43311D34}"/>
                  </a:ext>
                </a:extLst>
              </p:cNvPr>
              <p:cNvSpPr/>
              <p:nvPr/>
            </p:nvSpPr>
            <p:spPr>
              <a:xfrm>
                <a:off x="8812763" y="3331029"/>
                <a:ext cx="130629" cy="755780"/>
              </a:xfrm>
              <a:prstGeom prst="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 18">
                <a:extLst>
                  <a:ext uri="{FF2B5EF4-FFF2-40B4-BE49-F238E27FC236}">
                    <a16:creationId xmlns:a16="http://schemas.microsoft.com/office/drawing/2014/main" id="{54BF233E-BB72-4390-B25E-5A29E9895061}"/>
                  </a:ext>
                </a:extLst>
              </p:cNvPr>
              <p:cNvSpPr/>
              <p:nvPr/>
            </p:nvSpPr>
            <p:spPr>
              <a:xfrm>
                <a:off x="7184816" y="4412516"/>
                <a:ext cx="928352" cy="139096"/>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Left 19">
                <a:extLst>
                  <a:ext uri="{FF2B5EF4-FFF2-40B4-BE49-F238E27FC236}">
                    <a16:creationId xmlns:a16="http://schemas.microsoft.com/office/drawing/2014/main" id="{AB5BBA1E-A158-468B-82AF-D6E0E903D01A}"/>
                  </a:ext>
                </a:extLst>
              </p:cNvPr>
              <p:cNvSpPr/>
              <p:nvPr/>
            </p:nvSpPr>
            <p:spPr>
              <a:xfrm>
                <a:off x="4778137" y="4396900"/>
                <a:ext cx="815925" cy="154712"/>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Left 20">
                <a:extLst>
                  <a:ext uri="{FF2B5EF4-FFF2-40B4-BE49-F238E27FC236}">
                    <a16:creationId xmlns:a16="http://schemas.microsoft.com/office/drawing/2014/main" id="{CF6D474D-E7D3-4EF2-85FA-1123131BF9A2}"/>
                  </a:ext>
                </a:extLst>
              </p:cNvPr>
              <p:cNvSpPr/>
              <p:nvPr/>
            </p:nvSpPr>
            <p:spPr>
              <a:xfrm flipV="1">
                <a:off x="2485191" y="4420984"/>
                <a:ext cx="521504" cy="130628"/>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Up 21">
                <a:extLst>
                  <a:ext uri="{FF2B5EF4-FFF2-40B4-BE49-F238E27FC236}">
                    <a16:creationId xmlns:a16="http://schemas.microsoft.com/office/drawing/2014/main" id="{F6D4BBB9-DE2E-4EB3-A369-F3307C02ACC8}"/>
                  </a:ext>
                </a:extLst>
              </p:cNvPr>
              <p:cNvSpPr/>
              <p:nvPr/>
            </p:nvSpPr>
            <p:spPr>
              <a:xfrm>
                <a:off x="1567543" y="3331029"/>
                <a:ext cx="130629" cy="724674"/>
              </a:xfrm>
              <a:prstGeom prst="up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4" name="Picture 5" descr="C:\Users\Bui The Dung\Pictures\untitled.png">
              <a:extLst>
                <a:ext uri="{FF2B5EF4-FFF2-40B4-BE49-F238E27FC236}">
                  <a16:creationId xmlns:a16="http://schemas.microsoft.com/office/drawing/2014/main" id="{E56D7D33-9CEA-486C-BBFC-626DDA1D45E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92048" y="1010784"/>
              <a:ext cx="61595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5" descr="C:\Users\Bui The Dung\Pictures\untitled.png">
              <a:extLst>
                <a:ext uri="{FF2B5EF4-FFF2-40B4-BE49-F238E27FC236}">
                  <a16:creationId xmlns:a16="http://schemas.microsoft.com/office/drawing/2014/main" id="{5BF374A8-4A8E-4B74-99CF-C0CAAAF385C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9537" y="3769573"/>
              <a:ext cx="61595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7" name="TextBox 26">
            <a:extLst>
              <a:ext uri="{FF2B5EF4-FFF2-40B4-BE49-F238E27FC236}">
                <a16:creationId xmlns:a16="http://schemas.microsoft.com/office/drawing/2014/main" id="{1959CE9B-8084-4D32-AD47-FC4242C75B4B}"/>
              </a:ext>
            </a:extLst>
          </p:cNvPr>
          <p:cNvSpPr txBox="1"/>
          <p:nvPr/>
        </p:nvSpPr>
        <p:spPr>
          <a:xfrm>
            <a:off x="2944319" y="360132"/>
            <a:ext cx="8463101" cy="584775"/>
          </a:xfrm>
          <a:prstGeom prst="rect">
            <a:avLst/>
          </a:prstGeom>
          <a:noFill/>
        </p:spPr>
        <p:txBody>
          <a:bodyPr wrap="square" rtlCol="0">
            <a:spAutoFit/>
          </a:bodyPr>
          <a:lstStyle/>
          <a:p>
            <a:r>
              <a:rPr lang="en-US" sz="3200" b="1" dirty="0">
                <a:solidFill>
                  <a:srgbClr val="0070C0"/>
                </a:solidFill>
                <a:latin typeface="Arial" panose="020B0604020202020204" pitchFamily="34" charset="0"/>
                <a:cs typeface="Arial" panose="020B0604020202020204" pitchFamily="34" charset="0"/>
              </a:rPr>
              <a:t>Chu </a:t>
            </a:r>
            <a:r>
              <a:rPr lang="en-US" sz="3200" b="1" dirty="0" err="1">
                <a:solidFill>
                  <a:srgbClr val="0070C0"/>
                </a:solidFill>
                <a:latin typeface="Arial" panose="020B0604020202020204" pitchFamily="34" charset="0"/>
                <a:cs typeface="Arial" panose="020B0604020202020204" pitchFamily="34" charset="0"/>
              </a:rPr>
              <a:t>trình</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đào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tạo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tại</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doanh</a:t>
            </a:r>
            <a:r>
              <a:rPr lang="en-US" sz="3200" b="1" dirty="0">
                <a:solidFill>
                  <a:srgbClr val="0070C0"/>
                </a:solidFill>
                <a:latin typeface="Arial" panose="020B0604020202020204" pitchFamily="34" charset="0"/>
                <a:cs typeface="Arial" panose="020B0604020202020204" pitchFamily="34" charset="0"/>
              </a:rPr>
              <a:t> nghiệp</a:t>
            </a:r>
            <a:endParaRPr lang="en-US" sz="3200" b="1" dirty="0">
              <a:solidFill>
                <a:srgbClr val="0070C0"/>
              </a:solidFill>
            </a:endParaRPr>
          </a:p>
        </p:txBody>
      </p:sp>
      <p:sp>
        <p:nvSpPr>
          <p:cNvPr id="5" name="Speech Bubble: Rectangle with Corners Rounded 4">
            <a:extLst>
              <a:ext uri="{FF2B5EF4-FFF2-40B4-BE49-F238E27FC236}">
                <a16:creationId xmlns:a16="http://schemas.microsoft.com/office/drawing/2014/main" id="{8D678691-C796-4780-A19F-8132EB715F68}"/>
              </a:ext>
            </a:extLst>
          </p:cNvPr>
          <p:cNvSpPr/>
          <p:nvPr/>
        </p:nvSpPr>
        <p:spPr>
          <a:xfrm>
            <a:off x="2514601" y="2155119"/>
            <a:ext cx="1270000" cy="724673"/>
          </a:xfrm>
          <a:prstGeom prst="wedgeRoundRectCallout">
            <a:avLst>
              <a:gd name="adj1" fmla="val -38678"/>
              <a:gd name="adj2" fmla="val 127335"/>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rgbClr val="0070C0"/>
                </a:solidFill>
                <a:latin typeface="Times New Roman" panose="02020603050405020304" pitchFamily="18" charset="0"/>
                <a:cs typeface="Times New Roman" panose="02020603050405020304" pitchFamily="18" charset="0"/>
              </a:rPr>
              <a:t>Vị</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trí</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việc</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làm</a:t>
            </a:r>
            <a:endParaRPr lang="en-US" b="1" dirty="0">
              <a:solidFill>
                <a:srgbClr val="0070C0"/>
              </a:solidFill>
              <a:latin typeface="Times New Roman" panose="02020603050405020304" pitchFamily="18"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30C7F686-A674-4E3A-B0CE-2E2275397B47}"/>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2452213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CC3EB-DCD0-4F81-A200-418E89AEBD7C}"/>
              </a:ext>
            </a:extLst>
          </p:cNvPr>
          <p:cNvSpPr>
            <a:spLocks noGrp="1"/>
          </p:cNvSpPr>
          <p:nvPr>
            <p:ph type="sldNum" sz="quarter" idx="12"/>
          </p:nvPr>
        </p:nvSpPr>
        <p:spPr/>
        <p:txBody>
          <a:bodyPr/>
          <a:lstStyle/>
          <a:p>
            <a:fld id="{D57F1E4F-1CFF-5643-939E-217C01CDF565}" type="slidenum">
              <a:rPr lang="en-US" smtClean="0"/>
              <a:pPr/>
              <a:t>45</a:t>
            </a:fld>
            <a:endParaRPr lang="en-US" dirty="0"/>
          </a:p>
        </p:txBody>
      </p:sp>
      <p:grpSp>
        <p:nvGrpSpPr>
          <p:cNvPr id="26" name="Group 25">
            <a:extLst>
              <a:ext uri="{FF2B5EF4-FFF2-40B4-BE49-F238E27FC236}">
                <a16:creationId xmlns:a16="http://schemas.microsoft.com/office/drawing/2014/main" id="{35857C53-FA8A-4AB0-9EB7-4A9E77789B1B}"/>
              </a:ext>
            </a:extLst>
          </p:cNvPr>
          <p:cNvGrpSpPr/>
          <p:nvPr/>
        </p:nvGrpSpPr>
        <p:grpSpPr>
          <a:xfrm>
            <a:off x="1888912" y="945007"/>
            <a:ext cx="11542851" cy="5555826"/>
            <a:chOff x="2226023" y="574611"/>
            <a:chExt cx="11542851" cy="5555826"/>
          </a:xfrm>
        </p:grpSpPr>
        <p:grpSp>
          <p:nvGrpSpPr>
            <p:cNvPr id="23" name="Group 22">
              <a:extLst>
                <a:ext uri="{FF2B5EF4-FFF2-40B4-BE49-F238E27FC236}">
                  <a16:creationId xmlns:a16="http://schemas.microsoft.com/office/drawing/2014/main" id="{5102E850-CDB0-4646-A31E-701CE5816D08}"/>
                </a:ext>
              </a:extLst>
            </p:cNvPr>
            <p:cNvGrpSpPr/>
            <p:nvPr/>
          </p:nvGrpSpPr>
          <p:grpSpPr>
            <a:xfrm>
              <a:off x="2226023" y="574611"/>
              <a:ext cx="11542851" cy="5555826"/>
              <a:chOff x="714464" y="253135"/>
              <a:chExt cx="11542851" cy="5555826"/>
            </a:xfrm>
          </p:grpSpPr>
          <p:graphicFrame>
            <p:nvGraphicFramePr>
              <p:cNvPr id="7" name="Diagram 6">
                <a:extLst>
                  <a:ext uri="{FF2B5EF4-FFF2-40B4-BE49-F238E27FC236}">
                    <a16:creationId xmlns:a16="http://schemas.microsoft.com/office/drawing/2014/main" id="{C7D862FE-6BDE-4AB3-B2B0-B49FCCFB79B8}"/>
                  </a:ext>
                </a:extLst>
              </p:cNvPr>
              <p:cNvGraphicFramePr/>
              <p:nvPr>
                <p:extLst>
                  <p:ext uri="{D42A27DB-BD31-4B8C-83A1-F6EECF244321}">
                    <p14:modId xmlns:p14="http://schemas.microsoft.com/office/powerpoint/2010/main" val="386285949"/>
                  </p:ext>
                </p:extLst>
              </p:nvPr>
            </p:nvGraphicFramePr>
            <p:xfrm>
              <a:off x="921695" y="253135"/>
              <a:ext cx="11335620" cy="5555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Arrow: Down 9">
                <a:extLst>
                  <a:ext uri="{FF2B5EF4-FFF2-40B4-BE49-F238E27FC236}">
                    <a16:creationId xmlns:a16="http://schemas.microsoft.com/office/drawing/2014/main" id="{7F09F4FD-A624-4EBE-B03D-5BE2458583E7}"/>
                  </a:ext>
                </a:extLst>
              </p:cNvPr>
              <p:cNvSpPr/>
              <p:nvPr/>
            </p:nvSpPr>
            <p:spPr>
              <a:xfrm>
                <a:off x="4954555" y="2174032"/>
                <a:ext cx="158621" cy="365125"/>
              </a:xfrm>
              <a:prstGeom prst="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38A822AB-FCE7-4685-AE23-0E0060803A95}"/>
                  </a:ext>
                </a:extLst>
              </p:cNvPr>
              <p:cNvSpPr/>
              <p:nvPr/>
            </p:nvSpPr>
            <p:spPr>
              <a:xfrm>
                <a:off x="8137336" y="4099248"/>
                <a:ext cx="1483568"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Triển</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khai</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đào</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tạo</a:t>
                </a:r>
                <a:endParaRPr lang="en-US" dirty="0">
                  <a:solidFill>
                    <a:schemeClr val="tx1"/>
                  </a:solidFill>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888C29F6-591B-43EA-BA54-6BEB368C6883}"/>
                  </a:ext>
                </a:extLst>
              </p:cNvPr>
              <p:cNvSpPr/>
              <p:nvPr/>
            </p:nvSpPr>
            <p:spPr>
              <a:xfrm>
                <a:off x="5615829" y="4099248"/>
                <a:ext cx="1568988"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Đánh</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giá</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năng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lực</a:t>
                </a:r>
                <a:r>
                  <a:rPr lang="en-US" dirty="0">
                    <a:solidFill>
                      <a:schemeClr val="tx1"/>
                    </a:solidFill>
                    <a:latin typeface="Arial" panose="020B0604020202020204" pitchFamily="34" charset="0"/>
                    <a:cs typeface="Arial" panose="020B0604020202020204" pitchFamily="34" charset="0"/>
                  </a:rPr>
                  <a:t> thực </a:t>
                </a:r>
                <a:r>
                  <a:rPr lang="en-US" dirty="0" err="1">
                    <a:solidFill>
                      <a:schemeClr val="tx1"/>
                    </a:solidFill>
                    <a:latin typeface="Arial" panose="020B0604020202020204" pitchFamily="34" charset="0"/>
                    <a:cs typeface="Arial" panose="020B0604020202020204" pitchFamily="34" charset="0"/>
                  </a:rPr>
                  <a:t>hiện</a:t>
                </a:r>
                <a:r>
                  <a:rPr lang="en-US" dirty="0">
                    <a:solidFill>
                      <a:schemeClr val="tx1"/>
                    </a:solidFill>
                    <a:latin typeface="Arial" panose="020B0604020202020204" pitchFamily="34" charset="0"/>
                    <a:cs typeface="Arial" panose="020B0604020202020204" pitchFamily="34" charset="0"/>
                  </a:rPr>
                  <a:t> </a:t>
                </a:r>
              </a:p>
            </p:txBody>
          </p:sp>
          <p:sp>
            <p:nvSpPr>
              <p:cNvPr id="13" name="Rectangle: Rounded Corners 12">
                <a:extLst>
                  <a:ext uri="{FF2B5EF4-FFF2-40B4-BE49-F238E27FC236}">
                    <a16:creationId xmlns:a16="http://schemas.microsoft.com/office/drawing/2014/main" id="{CEB4AD1E-3577-48B4-A3E9-B57BD3CD0AFA}"/>
                  </a:ext>
                </a:extLst>
              </p:cNvPr>
              <p:cNvSpPr/>
              <p:nvPr/>
            </p:nvSpPr>
            <p:spPr>
              <a:xfrm>
                <a:off x="3051137" y="4114797"/>
                <a:ext cx="1746413"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Kiểm</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tra</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kết</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thúc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Cấp</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chứng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chỉ</a:t>
                </a:r>
                <a:endParaRPr lang="en-US" dirty="0">
                  <a:solidFill>
                    <a:schemeClr val="tx1"/>
                  </a:solidFill>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DA50F079-C092-4CCA-AA9C-F416F87EBFAC}"/>
                  </a:ext>
                </a:extLst>
              </p:cNvPr>
              <p:cNvSpPr/>
              <p:nvPr/>
            </p:nvSpPr>
            <p:spPr>
              <a:xfrm>
                <a:off x="4160658" y="1244979"/>
                <a:ext cx="1746413" cy="865897"/>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Đặc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điểm</a:t>
                </a:r>
                <a:r>
                  <a:rPr lang="en-US" dirty="0">
                    <a:solidFill>
                      <a:schemeClr val="tx1"/>
                    </a:solidFill>
                    <a:latin typeface="Arial" panose="020B0604020202020204" pitchFamily="34" charset="0"/>
                    <a:cs typeface="Arial" panose="020B0604020202020204" pitchFamily="34" charset="0"/>
                  </a:rPr>
                  <a:t> ng</a:t>
                </a:r>
                <a:r>
                  <a:rPr lang="vi-VN" dirty="0">
                    <a:solidFill>
                      <a:schemeClr val="tx1"/>
                    </a:solidFill>
                    <a:latin typeface="Arial" panose="020B0604020202020204" pitchFamily="34" charset="0"/>
                    <a:cs typeface="Arial" panose="020B0604020202020204" pitchFamily="34" charset="0"/>
                  </a:rPr>
                  <a:t>ư</a:t>
                </a:r>
                <a:r>
                  <a:rPr lang="en-US" dirty="0" err="1">
                    <a:solidFill>
                      <a:schemeClr val="tx1"/>
                    </a:solidFill>
                    <a:latin typeface="Arial" panose="020B0604020202020204" pitchFamily="34" charset="0"/>
                    <a:cs typeface="Arial" panose="020B0604020202020204" pitchFamily="34" charset="0"/>
                  </a:rPr>
                  <a:t>ời</a:t>
                </a:r>
                <a:r>
                  <a:rPr lang="en-US" dirty="0">
                    <a:solidFill>
                      <a:schemeClr val="tx1"/>
                    </a:solidFill>
                    <a:latin typeface="Arial" panose="020B0604020202020204" pitchFamily="34" charset="0"/>
                    <a:cs typeface="Arial" panose="020B0604020202020204" pitchFamily="34" charset="0"/>
                  </a:rPr>
                  <a:t> học </a:t>
                </a:r>
                <a:r>
                  <a:rPr lang="en-US" dirty="0" err="1">
                    <a:solidFill>
                      <a:schemeClr val="tx1"/>
                    </a:solidFill>
                    <a:latin typeface="Arial" panose="020B0604020202020204" pitchFamily="34" charset="0"/>
                    <a:cs typeface="Arial" panose="020B0604020202020204" pitchFamily="34" charset="0"/>
                  </a:rPr>
                  <a:t>đầu</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vào</a:t>
                </a:r>
                <a:endParaRPr lang="en-US" dirty="0">
                  <a:solidFill>
                    <a:schemeClr val="tx1"/>
                  </a:solidFill>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D5BD48B8-3E59-42F8-B7BE-3D5A5B2DBD9A}"/>
                  </a:ext>
                </a:extLst>
              </p:cNvPr>
              <p:cNvSpPr/>
              <p:nvPr/>
            </p:nvSpPr>
            <p:spPr>
              <a:xfrm>
                <a:off x="714464" y="4055703"/>
                <a:ext cx="1746413" cy="90818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Đặc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điểm</a:t>
                </a:r>
                <a:r>
                  <a:rPr lang="en-US" dirty="0">
                    <a:solidFill>
                      <a:schemeClr val="tx1"/>
                    </a:solidFill>
                    <a:latin typeface="Arial" panose="020B0604020202020204" pitchFamily="34" charset="0"/>
                    <a:cs typeface="Arial" panose="020B0604020202020204" pitchFamily="34" charset="0"/>
                  </a:rPr>
                  <a:t> ng</a:t>
                </a:r>
                <a:r>
                  <a:rPr lang="vi-VN" dirty="0">
                    <a:solidFill>
                      <a:schemeClr val="tx1"/>
                    </a:solidFill>
                    <a:latin typeface="Arial" panose="020B0604020202020204" pitchFamily="34" charset="0"/>
                    <a:cs typeface="Arial" panose="020B0604020202020204" pitchFamily="34" charset="0"/>
                  </a:rPr>
                  <a:t>ư</a:t>
                </a:r>
                <a:r>
                  <a:rPr lang="en-US" dirty="0" err="1">
                    <a:solidFill>
                      <a:schemeClr val="tx1"/>
                    </a:solidFill>
                    <a:latin typeface="Arial" panose="020B0604020202020204" pitchFamily="34" charset="0"/>
                    <a:cs typeface="Arial" panose="020B0604020202020204" pitchFamily="34" charset="0"/>
                  </a:rPr>
                  <a:t>ời</a:t>
                </a:r>
                <a:r>
                  <a:rPr lang="en-US" dirty="0">
                    <a:solidFill>
                      <a:schemeClr val="tx1"/>
                    </a:solidFill>
                    <a:latin typeface="Arial" panose="020B0604020202020204" pitchFamily="34" charset="0"/>
                    <a:cs typeface="Arial" panose="020B0604020202020204" pitchFamily="34" charset="0"/>
                  </a:rPr>
                  <a:t> học </a:t>
                </a:r>
                <a:r>
                  <a:rPr lang="en-US" dirty="0" err="1">
                    <a:solidFill>
                      <a:schemeClr val="tx1"/>
                    </a:solidFill>
                    <a:latin typeface="Arial" panose="020B0604020202020204" pitchFamily="34" charset="0"/>
                    <a:cs typeface="Arial" panose="020B0604020202020204" pitchFamily="34" charset="0"/>
                  </a:rPr>
                  <a:t>đầu</a:t>
                </a:r>
                <a:r>
                  <a:rPr lang="en-US" dirty="0">
                    <a:solidFill>
                      <a:schemeClr val="tx1"/>
                    </a:solidFill>
                    <a:latin typeface="Arial" panose="020B0604020202020204" pitchFamily="34" charset="0"/>
                    <a:cs typeface="Arial" panose="020B0604020202020204" pitchFamily="34" charset="0"/>
                  </a:rPr>
                  <a:t> ra</a:t>
                </a:r>
              </a:p>
            </p:txBody>
          </p:sp>
          <p:sp>
            <p:nvSpPr>
              <p:cNvPr id="17" name="Arrow: Down 16">
                <a:extLst>
                  <a:ext uri="{FF2B5EF4-FFF2-40B4-BE49-F238E27FC236}">
                    <a16:creationId xmlns:a16="http://schemas.microsoft.com/office/drawing/2014/main" id="{F0396567-0823-41E0-9AC6-28CA43311D34}"/>
                  </a:ext>
                </a:extLst>
              </p:cNvPr>
              <p:cNvSpPr/>
              <p:nvPr/>
            </p:nvSpPr>
            <p:spPr>
              <a:xfrm>
                <a:off x="8812763" y="3331029"/>
                <a:ext cx="130629" cy="755780"/>
              </a:xfrm>
              <a:prstGeom prst="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 18">
                <a:extLst>
                  <a:ext uri="{FF2B5EF4-FFF2-40B4-BE49-F238E27FC236}">
                    <a16:creationId xmlns:a16="http://schemas.microsoft.com/office/drawing/2014/main" id="{54BF233E-BB72-4390-B25E-5A29E9895061}"/>
                  </a:ext>
                </a:extLst>
              </p:cNvPr>
              <p:cNvSpPr/>
              <p:nvPr/>
            </p:nvSpPr>
            <p:spPr>
              <a:xfrm>
                <a:off x="7184816" y="4412516"/>
                <a:ext cx="928352" cy="139096"/>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Left 19">
                <a:extLst>
                  <a:ext uri="{FF2B5EF4-FFF2-40B4-BE49-F238E27FC236}">
                    <a16:creationId xmlns:a16="http://schemas.microsoft.com/office/drawing/2014/main" id="{AB5BBA1E-A158-468B-82AF-D6E0E903D01A}"/>
                  </a:ext>
                </a:extLst>
              </p:cNvPr>
              <p:cNvSpPr/>
              <p:nvPr/>
            </p:nvSpPr>
            <p:spPr>
              <a:xfrm>
                <a:off x="4778137" y="4396900"/>
                <a:ext cx="815925" cy="154712"/>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Left 20">
                <a:extLst>
                  <a:ext uri="{FF2B5EF4-FFF2-40B4-BE49-F238E27FC236}">
                    <a16:creationId xmlns:a16="http://schemas.microsoft.com/office/drawing/2014/main" id="{CF6D474D-E7D3-4EF2-85FA-1123131BF9A2}"/>
                  </a:ext>
                </a:extLst>
              </p:cNvPr>
              <p:cNvSpPr/>
              <p:nvPr/>
            </p:nvSpPr>
            <p:spPr>
              <a:xfrm flipV="1">
                <a:off x="2485191" y="4420984"/>
                <a:ext cx="521504" cy="130628"/>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Up 21">
                <a:extLst>
                  <a:ext uri="{FF2B5EF4-FFF2-40B4-BE49-F238E27FC236}">
                    <a16:creationId xmlns:a16="http://schemas.microsoft.com/office/drawing/2014/main" id="{F6D4BBB9-DE2E-4EB3-A369-F3307C02ACC8}"/>
                  </a:ext>
                </a:extLst>
              </p:cNvPr>
              <p:cNvSpPr/>
              <p:nvPr/>
            </p:nvSpPr>
            <p:spPr>
              <a:xfrm>
                <a:off x="1567543" y="3331029"/>
                <a:ext cx="130629" cy="724674"/>
              </a:xfrm>
              <a:prstGeom prst="up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4" name="Picture 5" descr="C:\Users\Bui The Dung\Pictures\untitled.png">
              <a:extLst>
                <a:ext uri="{FF2B5EF4-FFF2-40B4-BE49-F238E27FC236}">
                  <a16:creationId xmlns:a16="http://schemas.microsoft.com/office/drawing/2014/main" id="{E56D7D33-9CEA-486C-BBFC-626DDA1D45E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92048" y="1010784"/>
              <a:ext cx="61595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5" descr="C:\Users\Bui The Dung\Pictures\untitled.png">
              <a:extLst>
                <a:ext uri="{FF2B5EF4-FFF2-40B4-BE49-F238E27FC236}">
                  <a16:creationId xmlns:a16="http://schemas.microsoft.com/office/drawing/2014/main" id="{5BF374A8-4A8E-4B74-99CF-C0CAAAF385C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9537" y="3769573"/>
              <a:ext cx="61595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7" name="TextBox 26">
            <a:extLst>
              <a:ext uri="{FF2B5EF4-FFF2-40B4-BE49-F238E27FC236}">
                <a16:creationId xmlns:a16="http://schemas.microsoft.com/office/drawing/2014/main" id="{1959CE9B-8084-4D32-AD47-FC4242C75B4B}"/>
              </a:ext>
            </a:extLst>
          </p:cNvPr>
          <p:cNvSpPr txBox="1"/>
          <p:nvPr/>
        </p:nvSpPr>
        <p:spPr>
          <a:xfrm>
            <a:off x="2271889" y="269554"/>
            <a:ext cx="8463101" cy="584775"/>
          </a:xfrm>
          <a:prstGeom prst="rect">
            <a:avLst/>
          </a:prstGeom>
          <a:noFill/>
        </p:spPr>
        <p:txBody>
          <a:bodyPr wrap="square" rtlCol="0">
            <a:spAutoFit/>
          </a:bodyPr>
          <a:lstStyle/>
          <a:p>
            <a:r>
              <a:rPr lang="en-US" sz="3200" b="1" dirty="0">
                <a:solidFill>
                  <a:srgbClr val="0070C0"/>
                </a:solidFill>
                <a:latin typeface="Arial" panose="020B0604020202020204" pitchFamily="34" charset="0"/>
                <a:cs typeface="Arial" panose="020B0604020202020204" pitchFamily="34" charset="0"/>
              </a:rPr>
              <a:t>Chu </a:t>
            </a:r>
            <a:r>
              <a:rPr lang="en-US" sz="3200" b="1" dirty="0" err="1">
                <a:solidFill>
                  <a:srgbClr val="0070C0"/>
                </a:solidFill>
                <a:latin typeface="Arial" panose="020B0604020202020204" pitchFamily="34" charset="0"/>
                <a:cs typeface="Arial" panose="020B0604020202020204" pitchFamily="34" charset="0"/>
              </a:rPr>
              <a:t>trình</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đào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tạo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tại</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doanh</a:t>
            </a:r>
            <a:r>
              <a:rPr lang="en-US" sz="3200" b="1" dirty="0">
                <a:solidFill>
                  <a:srgbClr val="0070C0"/>
                </a:solidFill>
                <a:latin typeface="Arial" panose="020B0604020202020204" pitchFamily="34" charset="0"/>
                <a:cs typeface="Arial" panose="020B0604020202020204" pitchFamily="34" charset="0"/>
              </a:rPr>
              <a:t> nghiệp</a:t>
            </a:r>
            <a:endParaRPr lang="en-US" sz="3200" b="1" dirty="0">
              <a:solidFill>
                <a:srgbClr val="0070C0"/>
              </a:solidFill>
            </a:endParaRPr>
          </a:p>
        </p:txBody>
      </p:sp>
      <p:sp>
        <p:nvSpPr>
          <p:cNvPr id="5" name="Speech Bubble: Rectangle with Corners Rounded 4">
            <a:extLst>
              <a:ext uri="{FF2B5EF4-FFF2-40B4-BE49-F238E27FC236}">
                <a16:creationId xmlns:a16="http://schemas.microsoft.com/office/drawing/2014/main" id="{8D678691-C796-4780-A19F-8132EB715F68}"/>
              </a:ext>
            </a:extLst>
          </p:cNvPr>
          <p:cNvSpPr/>
          <p:nvPr/>
        </p:nvSpPr>
        <p:spPr>
          <a:xfrm>
            <a:off x="2022426" y="1614517"/>
            <a:ext cx="2422825" cy="1265276"/>
          </a:xfrm>
          <a:prstGeom prst="wedgeRoundRectCallout">
            <a:avLst>
              <a:gd name="adj1" fmla="val 51418"/>
              <a:gd name="adj2" fmla="val 94773"/>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rgbClr val="0070C0"/>
                </a:solidFill>
                <a:latin typeface="Times New Roman" panose="02020603050405020304" pitchFamily="18" charset="0"/>
                <a:cs typeface="Times New Roman" panose="02020603050405020304" pitchFamily="18" charset="0"/>
              </a:rPr>
              <a:t>Mô</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tả</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công</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việc</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tiêu</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chuẩn</a:t>
            </a:r>
            <a:r>
              <a:rPr lang="en-US" b="1" dirty="0">
                <a:solidFill>
                  <a:srgbClr val="0070C0"/>
                </a:solidFill>
                <a:latin typeface="Times New Roman" panose="02020603050405020304" pitchFamily="18" charset="0"/>
                <a:cs typeface="Times New Roman" panose="02020603050405020304" pitchFamily="18" charset="0"/>
              </a:rPr>
              <a:t> thực </a:t>
            </a:r>
            <a:r>
              <a:rPr lang="en-US" b="1" dirty="0" err="1">
                <a:solidFill>
                  <a:srgbClr val="0070C0"/>
                </a:solidFill>
                <a:latin typeface="Times New Roman" panose="02020603050405020304" pitchFamily="18" charset="0"/>
                <a:cs typeface="Times New Roman" panose="02020603050405020304" pitchFamily="18" charset="0"/>
              </a:rPr>
              <a:t>hiện</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năng</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lực</a:t>
            </a:r>
            <a:endParaRPr lang="en-US" b="1" dirty="0">
              <a:solidFill>
                <a:srgbClr val="0070C0"/>
              </a:solidFill>
              <a:latin typeface="Times New Roman" panose="02020603050405020304" pitchFamily="18"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3477C622-F54B-42F4-853A-6B3077AC6B65}"/>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1383269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CC3EB-DCD0-4F81-A200-418E89AEBD7C}"/>
              </a:ext>
            </a:extLst>
          </p:cNvPr>
          <p:cNvSpPr>
            <a:spLocks noGrp="1"/>
          </p:cNvSpPr>
          <p:nvPr>
            <p:ph type="sldNum" sz="quarter" idx="12"/>
          </p:nvPr>
        </p:nvSpPr>
        <p:spPr/>
        <p:txBody>
          <a:bodyPr/>
          <a:lstStyle/>
          <a:p>
            <a:fld id="{D57F1E4F-1CFF-5643-939E-217C01CDF565}" type="slidenum">
              <a:rPr lang="en-US" smtClean="0"/>
              <a:pPr/>
              <a:t>46</a:t>
            </a:fld>
            <a:endParaRPr lang="en-US" dirty="0"/>
          </a:p>
        </p:txBody>
      </p:sp>
      <p:grpSp>
        <p:nvGrpSpPr>
          <p:cNvPr id="26" name="Group 25">
            <a:extLst>
              <a:ext uri="{FF2B5EF4-FFF2-40B4-BE49-F238E27FC236}">
                <a16:creationId xmlns:a16="http://schemas.microsoft.com/office/drawing/2014/main" id="{35857C53-FA8A-4AB0-9EB7-4A9E77789B1B}"/>
              </a:ext>
            </a:extLst>
          </p:cNvPr>
          <p:cNvGrpSpPr/>
          <p:nvPr/>
        </p:nvGrpSpPr>
        <p:grpSpPr>
          <a:xfrm>
            <a:off x="1888912" y="945007"/>
            <a:ext cx="11542851" cy="5555826"/>
            <a:chOff x="2226023" y="574611"/>
            <a:chExt cx="11542851" cy="5555826"/>
          </a:xfrm>
        </p:grpSpPr>
        <p:grpSp>
          <p:nvGrpSpPr>
            <p:cNvPr id="23" name="Group 22">
              <a:extLst>
                <a:ext uri="{FF2B5EF4-FFF2-40B4-BE49-F238E27FC236}">
                  <a16:creationId xmlns:a16="http://schemas.microsoft.com/office/drawing/2014/main" id="{5102E850-CDB0-4646-A31E-701CE5816D08}"/>
                </a:ext>
              </a:extLst>
            </p:cNvPr>
            <p:cNvGrpSpPr/>
            <p:nvPr/>
          </p:nvGrpSpPr>
          <p:grpSpPr>
            <a:xfrm>
              <a:off x="2226023" y="574611"/>
              <a:ext cx="11542851" cy="5555826"/>
              <a:chOff x="714464" y="253135"/>
              <a:chExt cx="11542851" cy="5555826"/>
            </a:xfrm>
          </p:grpSpPr>
          <p:graphicFrame>
            <p:nvGraphicFramePr>
              <p:cNvPr id="7" name="Diagram 6">
                <a:extLst>
                  <a:ext uri="{FF2B5EF4-FFF2-40B4-BE49-F238E27FC236}">
                    <a16:creationId xmlns:a16="http://schemas.microsoft.com/office/drawing/2014/main" id="{C7D862FE-6BDE-4AB3-B2B0-B49FCCFB79B8}"/>
                  </a:ext>
                </a:extLst>
              </p:cNvPr>
              <p:cNvGraphicFramePr/>
              <p:nvPr>
                <p:extLst>
                  <p:ext uri="{D42A27DB-BD31-4B8C-83A1-F6EECF244321}">
                    <p14:modId xmlns:p14="http://schemas.microsoft.com/office/powerpoint/2010/main" val="31596283"/>
                  </p:ext>
                </p:extLst>
              </p:nvPr>
            </p:nvGraphicFramePr>
            <p:xfrm>
              <a:off x="921695" y="253135"/>
              <a:ext cx="11335620" cy="5555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Arrow: Down 9">
                <a:extLst>
                  <a:ext uri="{FF2B5EF4-FFF2-40B4-BE49-F238E27FC236}">
                    <a16:creationId xmlns:a16="http://schemas.microsoft.com/office/drawing/2014/main" id="{7F09F4FD-A624-4EBE-B03D-5BE2458583E7}"/>
                  </a:ext>
                </a:extLst>
              </p:cNvPr>
              <p:cNvSpPr/>
              <p:nvPr/>
            </p:nvSpPr>
            <p:spPr>
              <a:xfrm>
                <a:off x="4954555" y="2174032"/>
                <a:ext cx="158621" cy="365125"/>
              </a:xfrm>
              <a:prstGeom prst="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38A822AB-FCE7-4685-AE23-0E0060803A95}"/>
                  </a:ext>
                </a:extLst>
              </p:cNvPr>
              <p:cNvSpPr/>
              <p:nvPr/>
            </p:nvSpPr>
            <p:spPr>
              <a:xfrm>
                <a:off x="8137336" y="4099248"/>
                <a:ext cx="1483568"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Triển</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khai</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đào</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tạo</a:t>
                </a:r>
                <a:endParaRPr lang="en-US" dirty="0">
                  <a:solidFill>
                    <a:schemeClr val="tx1"/>
                  </a:solidFill>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888C29F6-591B-43EA-BA54-6BEB368C6883}"/>
                  </a:ext>
                </a:extLst>
              </p:cNvPr>
              <p:cNvSpPr/>
              <p:nvPr/>
            </p:nvSpPr>
            <p:spPr>
              <a:xfrm>
                <a:off x="5615829" y="4099248"/>
                <a:ext cx="1568988"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Đánh</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giá</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năng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lực</a:t>
                </a:r>
                <a:r>
                  <a:rPr lang="en-US" dirty="0">
                    <a:solidFill>
                      <a:schemeClr val="tx1"/>
                    </a:solidFill>
                    <a:latin typeface="Arial" panose="020B0604020202020204" pitchFamily="34" charset="0"/>
                    <a:cs typeface="Arial" panose="020B0604020202020204" pitchFamily="34" charset="0"/>
                  </a:rPr>
                  <a:t> thực </a:t>
                </a:r>
                <a:r>
                  <a:rPr lang="en-US" dirty="0" err="1">
                    <a:solidFill>
                      <a:schemeClr val="tx1"/>
                    </a:solidFill>
                    <a:latin typeface="Arial" panose="020B0604020202020204" pitchFamily="34" charset="0"/>
                    <a:cs typeface="Arial" panose="020B0604020202020204" pitchFamily="34" charset="0"/>
                  </a:rPr>
                  <a:t>hiện</a:t>
                </a:r>
                <a:r>
                  <a:rPr lang="en-US" dirty="0">
                    <a:solidFill>
                      <a:schemeClr val="tx1"/>
                    </a:solidFill>
                    <a:latin typeface="Arial" panose="020B0604020202020204" pitchFamily="34" charset="0"/>
                    <a:cs typeface="Arial" panose="020B0604020202020204" pitchFamily="34" charset="0"/>
                  </a:rPr>
                  <a:t> </a:t>
                </a:r>
              </a:p>
            </p:txBody>
          </p:sp>
          <p:sp>
            <p:nvSpPr>
              <p:cNvPr id="13" name="Rectangle: Rounded Corners 12">
                <a:extLst>
                  <a:ext uri="{FF2B5EF4-FFF2-40B4-BE49-F238E27FC236}">
                    <a16:creationId xmlns:a16="http://schemas.microsoft.com/office/drawing/2014/main" id="{CEB4AD1E-3577-48B4-A3E9-B57BD3CD0AFA}"/>
                  </a:ext>
                </a:extLst>
              </p:cNvPr>
              <p:cNvSpPr/>
              <p:nvPr/>
            </p:nvSpPr>
            <p:spPr>
              <a:xfrm>
                <a:off x="3051137" y="4114797"/>
                <a:ext cx="1746413"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Kiểm</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tra</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kết</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thúc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Cấp</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chứng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chỉ</a:t>
                </a:r>
                <a:endParaRPr lang="en-US" dirty="0">
                  <a:solidFill>
                    <a:schemeClr val="tx1"/>
                  </a:solidFill>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DA50F079-C092-4CCA-AA9C-F416F87EBFAC}"/>
                  </a:ext>
                </a:extLst>
              </p:cNvPr>
              <p:cNvSpPr/>
              <p:nvPr/>
            </p:nvSpPr>
            <p:spPr>
              <a:xfrm>
                <a:off x="4160658" y="1244979"/>
                <a:ext cx="1746413" cy="865897"/>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Đặc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điểm</a:t>
                </a:r>
                <a:r>
                  <a:rPr lang="en-US" dirty="0">
                    <a:solidFill>
                      <a:schemeClr val="tx1"/>
                    </a:solidFill>
                    <a:latin typeface="Arial" panose="020B0604020202020204" pitchFamily="34" charset="0"/>
                    <a:cs typeface="Arial" panose="020B0604020202020204" pitchFamily="34" charset="0"/>
                  </a:rPr>
                  <a:t> ng</a:t>
                </a:r>
                <a:r>
                  <a:rPr lang="vi-VN" dirty="0">
                    <a:solidFill>
                      <a:schemeClr val="tx1"/>
                    </a:solidFill>
                    <a:latin typeface="Arial" panose="020B0604020202020204" pitchFamily="34" charset="0"/>
                    <a:cs typeface="Arial" panose="020B0604020202020204" pitchFamily="34" charset="0"/>
                  </a:rPr>
                  <a:t>ư</a:t>
                </a:r>
                <a:r>
                  <a:rPr lang="en-US" dirty="0" err="1">
                    <a:solidFill>
                      <a:schemeClr val="tx1"/>
                    </a:solidFill>
                    <a:latin typeface="Arial" panose="020B0604020202020204" pitchFamily="34" charset="0"/>
                    <a:cs typeface="Arial" panose="020B0604020202020204" pitchFamily="34" charset="0"/>
                  </a:rPr>
                  <a:t>ời</a:t>
                </a:r>
                <a:r>
                  <a:rPr lang="en-US" dirty="0">
                    <a:solidFill>
                      <a:schemeClr val="tx1"/>
                    </a:solidFill>
                    <a:latin typeface="Arial" panose="020B0604020202020204" pitchFamily="34" charset="0"/>
                    <a:cs typeface="Arial" panose="020B0604020202020204" pitchFamily="34" charset="0"/>
                  </a:rPr>
                  <a:t> học </a:t>
                </a:r>
                <a:r>
                  <a:rPr lang="en-US" dirty="0" err="1">
                    <a:solidFill>
                      <a:schemeClr val="tx1"/>
                    </a:solidFill>
                    <a:latin typeface="Arial" panose="020B0604020202020204" pitchFamily="34" charset="0"/>
                    <a:cs typeface="Arial" panose="020B0604020202020204" pitchFamily="34" charset="0"/>
                  </a:rPr>
                  <a:t>đầu</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vào</a:t>
                </a:r>
                <a:endParaRPr lang="en-US" dirty="0">
                  <a:solidFill>
                    <a:schemeClr val="tx1"/>
                  </a:solidFill>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D5BD48B8-3E59-42F8-B7BE-3D5A5B2DBD9A}"/>
                  </a:ext>
                </a:extLst>
              </p:cNvPr>
              <p:cNvSpPr/>
              <p:nvPr/>
            </p:nvSpPr>
            <p:spPr>
              <a:xfrm>
                <a:off x="714464" y="4055703"/>
                <a:ext cx="1746413" cy="90818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Đặc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điểm</a:t>
                </a:r>
                <a:r>
                  <a:rPr lang="en-US" dirty="0">
                    <a:solidFill>
                      <a:schemeClr val="tx1"/>
                    </a:solidFill>
                    <a:latin typeface="Arial" panose="020B0604020202020204" pitchFamily="34" charset="0"/>
                    <a:cs typeface="Arial" panose="020B0604020202020204" pitchFamily="34" charset="0"/>
                  </a:rPr>
                  <a:t> ng</a:t>
                </a:r>
                <a:r>
                  <a:rPr lang="vi-VN" dirty="0">
                    <a:solidFill>
                      <a:schemeClr val="tx1"/>
                    </a:solidFill>
                    <a:latin typeface="Arial" panose="020B0604020202020204" pitchFamily="34" charset="0"/>
                    <a:cs typeface="Arial" panose="020B0604020202020204" pitchFamily="34" charset="0"/>
                  </a:rPr>
                  <a:t>ư</a:t>
                </a:r>
                <a:r>
                  <a:rPr lang="en-US" dirty="0" err="1">
                    <a:solidFill>
                      <a:schemeClr val="tx1"/>
                    </a:solidFill>
                    <a:latin typeface="Arial" panose="020B0604020202020204" pitchFamily="34" charset="0"/>
                    <a:cs typeface="Arial" panose="020B0604020202020204" pitchFamily="34" charset="0"/>
                  </a:rPr>
                  <a:t>ời</a:t>
                </a:r>
                <a:r>
                  <a:rPr lang="en-US" dirty="0">
                    <a:solidFill>
                      <a:schemeClr val="tx1"/>
                    </a:solidFill>
                    <a:latin typeface="Arial" panose="020B0604020202020204" pitchFamily="34" charset="0"/>
                    <a:cs typeface="Arial" panose="020B0604020202020204" pitchFamily="34" charset="0"/>
                  </a:rPr>
                  <a:t> học </a:t>
                </a:r>
                <a:r>
                  <a:rPr lang="en-US" dirty="0" err="1">
                    <a:solidFill>
                      <a:schemeClr val="tx1"/>
                    </a:solidFill>
                    <a:latin typeface="Arial" panose="020B0604020202020204" pitchFamily="34" charset="0"/>
                    <a:cs typeface="Arial" panose="020B0604020202020204" pitchFamily="34" charset="0"/>
                  </a:rPr>
                  <a:t>đầu</a:t>
                </a:r>
                <a:r>
                  <a:rPr lang="en-US" dirty="0">
                    <a:solidFill>
                      <a:schemeClr val="tx1"/>
                    </a:solidFill>
                    <a:latin typeface="Arial" panose="020B0604020202020204" pitchFamily="34" charset="0"/>
                    <a:cs typeface="Arial" panose="020B0604020202020204" pitchFamily="34" charset="0"/>
                  </a:rPr>
                  <a:t> ra</a:t>
                </a:r>
              </a:p>
            </p:txBody>
          </p:sp>
          <p:sp>
            <p:nvSpPr>
              <p:cNvPr id="17" name="Arrow: Down 16">
                <a:extLst>
                  <a:ext uri="{FF2B5EF4-FFF2-40B4-BE49-F238E27FC236}">
                    <a16:creationId xmlns:a16="http://schemas.microsoft.com/office/drawing/2014/main" id="{F0396567-0823-41E0-9AC6-28CA43311D34}"/>
                  </a:ext>
                </a:extLst>
              </p:cNvPr>
              <p:cNvSpPr/>
              <p:nvPr/>
            </p:nvSpPr>
            <p:spPr>
              <a:xfrm>
                <a:off x="8812763" y="3331029"/>
                <a:ext cx="130629" cy="755780"/>
              </a:xfrm>
              <a:prstGeom prst="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 18">
                <a:extLst>
                  <a:ext uri="{FF2B5EF4-FFF2-40B4-BE49-F238E27FC236}">
                    <a16:creationId xmlns:a16="http://schemas.microsoft.com/office/drawing/2014/main" id="{54BF233E-BB72-4390-B25E-5A29E9895061}"/>
                  </a:ext>
                </a:extLst>
              </p:cNvPr>
              <p:cNvSpPr/>
              <p:nvPr/>
            </p:nvSpPr>
            <p:spPr>
              <a:xfrm>
                <a:off x="7184816" y="4412516"/>
                <a:ext cx="928352" cy="139096"/>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Left 19">
                <a:extLst>
                  <a:ext uri="{FF2B5EF4-FFF2-40B4-BE49-F238E27FC236}">
                    <a16:creationId xmlns:a16="http://schemas.microsoft.com/office/drawing/2014/main" id="{AB5BBA1E-A158-468B-82AF-D6E0E903D01A}"/>
                  </a:ext>
                </a:extLst>
              </p:cNvPr>
              <p:cNvSpPr/>
              <p:nvPr/>
            </p:nvSpPr>
            <p:spPr>
              <a:xfrm>
                <a:off x="4778137" y="4396900"/>
                <a:ext cx="815925" cy="154712"/>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Left 20">
                <a:extLst>
                  <a:ext uri="{FF2B5EF4-FFF2-40B4-BE49-F238E27FC236}">
                    <a16:creationId xmlns:a16="http://schemas.microsoft.com/office/drawing/2014/main" id="{CF6D474D-E7D3-4EF2-85FA-1123131BF9A2}"/>
                  </a:ext>
                </a:extLst>
              </p:cNvPr>
              <p:cNvSpPr/>
              <p:nvPr/>
            </p:nvSpPr>
            <p:spPr>
              <a:xfrm flipV="1">
                <a:off x="2485191" y="4420984"/>
                <a:ext cx="521504" cy="130628"/>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Up 21">
                <a:extLst>
                  <a:ext uri="{FF2B5EF4-FFF2-40B4-BE49-F238E27FC236}">
                    <a16:creationId xmlns:a16="http://schemas.microsoft.com/office/drawing/2014/main" id="{F6D4BBB9-DE2E-4EB3-A369-F3307C02ACC8}"/>
                  </a:ext>
                </a:extLst>
              </p:cNvPr>
              <p:cNvSpPr/>
              <p:nvPr/>
            </p:nvSpPr>
            <p:spPr>
              <a:xfrm>
                <a:off x="1567543" y="3331029"/>
                <a:ext cx="130629" cy="724674"/>
              </a:xfrm>
              <a:prstGeom prst="up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4" name="Picture 5" descr="C:\Users\Bui The Dung\Pictures\untitled.png">
              <a:extLst>
                <a:ext uri="{FF2B5EF4-FFF2-40B4-BE49-F238E27FC236}">
                  <a16:creationId xmlns:a16="http://schemas.microsoft.com/office/drawing/2014/main" id="{E56D7D33-9CEA-486C-BBFC-626DDA1D45E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92048" y="1010784"/>
              <a:ext cx="61595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5" descr="C:\Users\Bui The Dung\Pictures\untitled.png">
              <a:extLst>
                <a:ext uri="{FF2B5EF4-FFF2-40B4-BE49-F238E27FC236}">
                  <a16:creationId xmlns:a16="http://schemas.microsoft.com/office/drawing/2014/main" id="{5BF374A8-4A8E-4B74-99CF-C0CAAAF385C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9537" y="3769573"/>
              <a:ext cx="61595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7" name="TextBox 26">
            <a:extLst>
              <a:ext uri="{FF2B5EF4-FFF2-40B4-BE49-F238E27FC236}">
                <a16:creationId xmlns:a16="http://schemas.microsoft.com/office/drawing/2014/main" id="{1959CE9B-8084-4D32-AD47-FC4242C75B4B}"/>
              </a:ext>
            </a:extLst>
          </p:cNvPr>
          <p:cNvSpPr txBox="1"/>
          <p:nvPr/>
        </p:nvSpPr>
        <p:spPr>
          <a:xfrm>
            <a:off x="2271889" y="269554"/>
            <a:ext cx="8463101" cy="584775"/>
          </a:xfrm>
          <a:prstGeom prst="rect">
            <a:avLst/>
          </a:prstGeom>
          <a:noFill/>
        </p:spPr>
        <p:txBody>
          <a:bodyPr wrap="square" rtlCol="0">
            <a:spAutoFit/>
          </a:bodyPr>
          <a:lstStyle/>
          <a:p>
            <a:r>
              <a:rPr lang="en-US" sz="3200" b="1" dirty="0">
                <a:solidFill>
                  <a:srgbClr val="0070C0"/>
                </a:solidFill>
                <a:latin typeface="Arial" panose="020B0604020202020204" pitchFamily="34" charset="0"/>
                <a:cs typeface="Arial" panose="020B0604020202020204" pitchFamily="34" charset="0"/>
              </a:rPr>
              <a:t>Chu </a:t>
            </a:r>
            <a:r>
              <a:rPr lang="en-US" sz="3200" b="1" dirty="0" err="1">
                <a:solidFill>
                  <a:srgbClr val="0070C0"/>
                </a:solidFill>
                <a:latin typeface="Arial" panose="020B0604020202020204" pitchFamily="34" charset="0"/>
                <a:cs typeface="Arial" panose="020B0604020202020204" pitchFamily="34" charset="0"/>
              </a:rPr>
              <a:t>trình</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đào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tạo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tại</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doanh</a:t>
            </a:r>
            <a:r>
              <a:rPr lang="en-US" sz="3200" b="1" dirty="0">
                <a:solidFill>
                  <a:srgbClr val="0070C0"/>
                </a:solidFill>
                <a:latin typeface="Arial" panose="020B0604020202020204" pitchFamily="34" charset="0"/>
                <a:cs typeface="Arial" panose="020B0604020202020204" pitchFamily="34" charset="0"/>
              </a:rPr>
              <a:t> nghiệp</a:t>
            </a:r>
            <a:endParaRPr lang="en-US" sz="3200" b="1" dirty="0">
              <a:solidFill>
                <a:srgbClr val="0070C0"/>
              </a:solidFill>
            </a:endParaRPr>
          </a:p>
        </p:txBody>
      </p:sp>
      <p:sp>
        <p:nvSpPr>
          <p:cNvPr id="5" name="Speech Bubble: Rectangle with Corners Rounded 4">
            <a:extLst>
              <a:ext uri="{FF2B5EF4-FFF2-40B4-BE49-F238E27FC236}">
                <a16:creationId xmlns:a16="http://schemas.microsoft.com/office/drawing/2014/main" id="{8D678691-C796-4780-A19F-8132EB715F68}"/>
              </a:ext>
            </a:extLst>
          </p:cNvPr>
          <p:cNvSpPr/>
          <p:nvPr/>
        </p:nvSpPr>
        <p:spPr>
          <a:xfrm>
            <a:off x="2172832" y="1614517"/>
            <a:ext cx="2272419" cy="1265276"/>
          </a:xfrm>
          <a:prstGeom prst="wedgeRoundRectCallout">
            <a:avLst>
              <a:gd name="adj1" fmla="val 86543"/>
              <a:gd name="adj2" fmla="val 6762"/>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rgbClr val="0070C0"/>
                </a:solidFill>
                <a:latin typeface="Times New Roman" panose="02020603050405020304" pitchFamily="18" charset="0"/>
                <a:cs typeface="Times New Roman" panose="02020603050405020304" pitchFamily="18" charset="0"/>
              </a:rPr>
              <a:t>Năng</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lực</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hiện</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có,kinh</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nghiệm</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nhu</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cầu</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cá</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nhân</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đặc</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điểm</a:t>
            </a:r>
            <a:r>
              <a:rPr lang="en-US" b="1" dirty="0">
                <a:solidFill>
                  <a:srgbClr val="0070C0"/>
                </a:solidFill>
                <a:latin typeface="Times New Roman" panose="02020603050405020304" pitchFamily="18" charset="0"/>
                <a:cs typeface="Times New Roman" panose="02020603050405020304" pitchFamily="18" charset="0"/>
              </a:rPr>
              <a:t> học </a:t>
            </a:r>
            <a:r>
              <a:rPr lang="en-US" b="1" dirty="0" err="1">
                <a:solidFill>
                  <a:srgbClr val="0070C0"/>
                </a:solidFill>
                <a:latin typeface="Times New Roman" panose="02020603050405020304" pitchFamily="18" charset="0"/>
                <a:cs typeface="Times New Roman" panose="02020603050405020304" pitchFamily="18" charset="0"/>
              </a:rPr>
              <a:t>tập</a:t>
            </a:r>
            <a:endParaRPr lang="en-US" b="1" dirty="0">
              <a:solidFill>
                <a:srgbClr val="0070C0"/>
              </a:solidFill>
              <a:latin typeface="Times New Roman" panose="02020603050405020304" pitchFamily="18" charset="0"/>
              <a:cs typeface="Times New Roman" panose="02020603050405020304" pitchFamily="18" charset="0"/>
            </a:endParaRPr>
          </a:p>
        </p:txBody>
      </p:sp>
      <p:sp>
        <p:nvSpPr>
          <p:cNvPr id="28" name="Speech Bubble: Rectangle with Corners Rounded 27">
            <a:extLst>
              <a:ext uri="{FF2B5EF4-FFF2-40B4-BE49-F238E27FC236}">
                <a16:creationId xmlns:a16="http://schemas.microsoft.com/office/drawing/2014/main" id="{D6DA59D8-1D3E-40E5-B1DB-9BD04A34CA24}"/>
              </a:ext>
            </a:extLst>
          </p:cNvPr>
          <p:cNvSpPr/>
          <p:nvPr/>
        </p:nvSpPr>
        <p:spPr>
          <a:xfrm>
            <a:off x="7223054" y="1115938"/>
            <a:ext cx="2636170" cy="755780"/>
          </a:xfrm>
          <a:prstGeom prst="wedgeRoundRectCallout">
            <a:avLst>
              <a:gd name="adj1" fmla="val -75870"/>
              <a:gd name="adj2" fmla="val 11320"/>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rgbClr val="0070C0"/>
                </a:solidFill>
                <a:latin typeface="Times New Roman" panose="02020603050405020304" pitchFamily="18" charset="0"/>
                <a:cs typeface="Times New Roman" panose="02020603050405020304" pitchFamily="18" charset="0"/>
              </a:rPr>
              <a:t>Người</a:t>
            </a:r>
            <a:r>
              <a:rPr lang="en-US" b="1" dirty="0">
                <a:solidFill>
                  <a:srgbClr val="0070C0"/>
                </a:solidFill>
                <a:latin typeface="Times New Roman" panose="02020603050405020304" pitchFamily="18" charset="0"/>
                <a:cs typeface="Times New Roman" panose="02020603050405020304" pitchFamily="18" charset="0"/>
              </a:rPr>
              <a:t> lao </a:t>
            </a:r>
            <a:r>
              <a:rPr lang="en-US" b="1" dirty="0" err="1">
                <a:solidFill>
                  <a:srgbClr val="0070C0"/>
                </a:solidFill>
                <a:latin typeface="Times New Roman" panose="02020603050405020304" pitchFamily="18" charset="0"/>
                <a:cs typeface="Times New Roman" panose="02020603050405020304" pitchFamily="18" charset="0"/>
              </a:rPr>
              <a:t>động</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với</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thiếu</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hụt</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năng</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lực</a:t>
            </a:r>
            <a:r>
              <a:rPr lang="en-US" b="1" dirty="0">
                <a:solidFill>
                  <a:srgbClr val="0070C0"/>
                </a:solidFill>
                <a:latin typeface="Times New Roman" panose="02020603050405020304" pitchFamily="18" charset="0"/>
                <a:cs typeface="Times New Roman" panose="02020603050405020304" pitchFamily="18" charset="0"/>
              </a:rPr>
              <a:t> thực </a:t>
            </a:r>
            <a:r>
              <a:rPr lang="en-US" b="1" dirty="0" err="1">
                <a:solidFill>
                  <a:srgbClr val="0070C0"/>
                </a:solidFill>
                <a:latin typeface="Times New Roman" panose="02020603050405020304" pitchFamily="18" charset="0"/>
                <a:cs typeface="Times New Roman" panose="02020603050405020304" pitchFamily="18" charset="0"/>
              </a:rPr>
              <a:t>hiện</a:t>
            </a:r>
            <a:endParaRPr lang="en-US" b="1" dirty="0">
              <a:solidFill>
                <a:srgbClr val="0070C0"/>
              </a:solidFill>
              <a:latin typeface="Times New Roman" panose="02020603050405020304" pitchFamily="18"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A7BEB030-CEA2-4B98-874B-AA7EC108CFF7}"/>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4042067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CC3EB-DCD0-4F81-A200-418E89AEBD7C}"/>
              </a:ext>
            </a:extLst>
          </p:cNvPr>
          <p:cNvSpPr>
            <a:spLocks noGrp="1"/>
          </p:cNvSpPr>
          <p:nvPr>
            <p:ph type="sldNum" sz="quarter" idx="12"/>
          </p:nvPr>
        </p:nvSpPr>
        <p:spPr/>
        <p:txBody>
          <a:bodyPr/>
          <a:lstStyle/>
          <a:p>
            <a:fld id="{D57F1E4F-1CFF-5643-939E-217C01CDF565}" type="slidenum">
              <a:rPr lang="en-US" smtClean="0"/>
              <a:pPr/>
              <a:t>47</a:t>
            </a:fld>
            <a:endParaRPr lang="en-US" dirty="0"/>
          </a:p>
        </p:txBody>
      </p:sp>
      <p:grpSp>
        <p:nvGrpSpPr>
          <p:cNvPr id="26" name="Group 25">
            <a:extLst>
              <a:ext uri="{FF2B5EF4-FFF2-40B4-BE49-F238E27FC236}">
                <a16:creationId xmlns:a16="http://schemas.microsoft.com/office/drawing/2014/main" id="{35857C53-FA8A-4AB0-9EB7-4A9E77789B1B}"/>
              </a:ext>
            </a:extLst>
          </p:cNvPr>
          <p:cNvGrpSpPr/>
          <p:nvPr/>
        </p:nvGrpSpPr>
        <p:grpSpPr>
          <a:xfrm>
            <a:off x="1888912" y="945007"/>
            <a:ext cx="11542851" cy="5555826"/>
            <a:chOff x="2226023" y="574611"/>
            <a:chExt cx="11542851" cy="5555826"/>
          </a:xfrm>
        </p:grpSpPr>
        <p:grpSp>
          <p:nvGrpSpPr>
            <p:cNvPr id="23" name="Group 22">
              <a:extLst>
                <a:ext uri="{FF2B5EF4-FFF2-40B4-BE49-F238E27FC236}">
                  <a16:creationId xmlns:a16="http://schemas.microsoft.com/office/drawing/2014/main" id="{5102E850-CDB0-4646-A31E-701CE5816D08}"/>
                </a:ext>
              </a:extLst>
            </p:cNvPr>
            <p:cNvGrpSpPr/>
            <p:nvPr/>
          </p:nvGrpSpPr>
          <p:grpSpPr>
            <a:xfrm>
              <a:off x="2226023" y="574611"/>
              <a:ext cx="11542851" cy="5555826"/>
              <a:chOff x="714464" y="253135"/>
              <a:chExt cx="11542851" cy="5555826"/>
            </a:xfrm>
          </p:grpSpPr>
          <p:graphicFrame>
            <p:nvGraphicFramePr>
              <p:cNvPr id="7" name="Diagram 6">
                <a:extLst>
                  <a:ext uri="{FF2B5EF4-FFF2-40B4-BE49-F238E27FC236}">
                    <a16:creationId xmlns:a16="http://schemas.microsoft.com/office/drawing/2014/main" id="{C7D862FE-6BDE-4AB3-B2B0-B49FCCFB79B8}"/>
                  </a:ext>
                </a:extLst>
              </p:cNvPr>
              <p:cNvGraphicFramePr/>
              <p:nvPr>
                <p:extLst>
                  <p:ext uri="{D42A27DB-BD31-4B8C-83A1-F6EECF244321}">
                    <p14:modId xmlns:p14="http://schemas.microsoft.com/office/powerpoint/2010/main" val="1912037050"/>
                  </p:ext>
                </p:extLst>
              </p:nvPr>
            </p:nvGraphicFramePr>
            <p:xfrm>
              <a:off x="921695" y="253135"/>
              <a:ext cx="11335620" cy="5555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Arrow: Down 9">
                <a:extLst>
                  <a:ext uri="{FF2B5EF4-FFF2-40B4-BE49-F238E27FC236}">
                    <a16:creationId xmlns:a16="http://schemas.microsoft.com/office/drawing/2014/main" id="{7F09F4FD-A624-4EBE-B03D-5BE2458583E7}"/>
                  </a:ext>
                </a:extLst>
              </p:cNvPr>
              <p:cNvSpPr/>
              <p:nvPr/>
            </p:nvSpPr>
            <p:spPr>
              <a:xfrm>
                <a:off x="4954555" y="2174032"/>
                <a:ext cx="158621" cy="365125"/>
              </a:xfrm>
              <a:prstGeom prst="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38A822AB-FCE7-4685-AE23-0E0060803A95}"/>
                  </a:ext>
                </a:extLst>
              </p:cNvPr>
              <p:cNvSpPr/>
              <p:nvPr/>
            </p:nvSpPr>
            <p:spPr>
              <a:xfrm>
                <a:off x="8137336" y="4099248"/>
                <a:ext cx="1483568"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Triển</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khai</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đào</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tạo</a:t>
                </a:r>
                <a:endParaRPr lang="en-US" dirty="0">
                  <a:solidFill>
                    <a:schemeClr val="tx1"/>
                  </a:solidFill>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888C29F6-591B-43EA-BA54-6BEB368C6883}"/>
                  </a:ext>
                </a:extLst>
              </p:cNvPr>
              <p:cNvSpPr/>
              <p:nvPr/>
            </p:nvSpPr>
            <p:spPr>
              <a:xfrm>
                <a:off x="5615829" y="4099248"/>
                <a:ext cx="1568988"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Đánh</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giá</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năng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lực</a:t>
                </a:r>
                <a:r>
                  <a:rPr lang="en-US" dirty="0">
                    <a:solidFill>
                      <a:schemeClr val="tx1"/>
                    </a:solidFill>
                    <a:latin typeface="Arial" panose="020B0604020202020204" pitchFamily="34" charset="0"/>
                    <a:cs typeface="Arial" panose="020B0604020202020204" pitchFamily="34" charset="0"/>
                  </a:rPr>
                  <a:t> thực </a:t>
                </a:r>
                <a:r>
                  <a:rPr lang="en-US" dirty="0" err="1">
                    <a:solidFill>
                      <a:schemeClr val="tx1"/>
                    </a:solidFill>
                    <a:latin typeface="Arial" panose="020B0604020202020204" pitchFamily="34" charset="0"/>
                    <a:cs typeface="Arial" panose="020B0604020202020204" pitchFamily="34" charset="0"/>
                  </a:rPr>
                  <a:t>hiện</a:t>
                </a:r>
                <a:r>
                  <a:rPr lang="en-US" dirty="0">
                    <a:solidFill>
                      <a:schemeClr val="tx1"/>
                    </a:solidFill>
                    <a:latin typeface="Arial" panose="020B0604020202020204" pitchFamily="34" charset="0"/>
                    <a:cs typeface="Arial" panose="020B0604020202020204" pitchFamily="34" charset="0"/>
                  </a:rPr>
                  <a:t> </a:t>
                </a:r>
              </a:p>
            </p:txBody>
          </p:sp>
          <p:sp>
            <p:nvSpPr>
              <p:cNvPr id="13" name="Rectangle: Rounded Corners 12">
                <a:extLst>
                  <a:ext uri="{FF2B5EF4-FFF2-40B4-BE49-F238E27FC236}">
                    <a16:creationId xmlns:a16="http://schemas.microsoft.com/office/drawing/2014/main" id="{CEB4AD1E-3577-48B4-A3E9-B57BD3CD0AFA}"/>
                  </a:ext>
                </a:extLst>
              </p:cNvPr>
              <p:cNvSpPr/>
              <p:nvPr/>
            </p:nvSpPr>
            <p:spPr>
              <a:xfrm>
                <a:off x="3051137" y="4114797"/>
                <a:ext cx="1746413"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Kiểm</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tra</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kết</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thúc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Cấp</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chứng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chỉ</a:t>
                </a:r>
                <a:endParaRPr lang="en-US" dirty="0">
                  <a:solidFill>
                    <a:schemeClr val="tx1"/>
                  </a:solidFill>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DA50F079-C092-4CCA-AA9C-F416F87EBFAC}"/>
                  </a:ext>
                </a:extLst>
              </p:cNvPr>
              <p:cNvSpPr/>
              <p:nvPr/>
            </p:nvSpPr>
            <p:spPr>
              <a:xfrm>
                <a:off x="4160658" y="1244979"/>
                <a:ext cx="1746413" cy="865897"/>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Đặc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điểm</a:t>
                </a:r>
                <a:r>
                  <a:rPr lang="en-US" dirty="0">
                    <a:solidFill>
                      <a:schemeClr val="tx1"/>
                    </a:solidFill>
                    <a:latin typeface="Arial" panose="020B0604020202020204" pitchFamily="34" charset="0"/>
                    <a:cs typeface="Arial" panose="020B0604020202020204" pitchFamily="34" charset="0"/>
                  </a:rPr>
                  <a:t> ng</a:t>
                </a:r>
                <a:r>
                  <a:rPr lang="vi-VN" dirty="0">
                    <a:solidFill>
                      <a:schemeClr val="tx1"/>
                    </a:solidFill>
                    <a:latin typeface="Arial" panose="020B0604020202020204" pitchFamily="34" charset="0"/>
                    <a:cs typeface="Arial" panose="020B0604020202020204" pitchFamily="34" charset="0"/>
                  </a:rPr>
                  <a:t>ư</a:t>
                </a:r>
                <a:r>
                  <a:rPr lang="en-US" dirty="0" err="1">
                    <a:solidFill>
                      <a:schemeClr val="tx1"/>
                    </a:solidFill>
                    <a:latin typeface="Arial" panose="020B0604020202020204" pitchFamily="34" charset="0"/>
                    <a:cs typeface="Arial" panose="020B0604020202020204" pitchFamily="34" charset="0"/>
                  </a:rPr>
                  <a:t>ời</a:t>
                </a:r>
                <a:r>
                  <a:rPr lang="en-US" dirty="0">
                    <a:solidFill>
                      <a:schemeClr val="tx1"/>
                    </a:solidFill>
                    <a:latin typeface="Arial" panose="020B0604020202020204" pitchFamily="34" charset="0"/>
                    <a:cs typeface="Arial" panose="020B0604020202020204" pitchFamily="34" charset="0"/>
                  </a:rPr>
                  <a:t> học </a:t>
                </a:r>
                <a:r>
                  <a:rPr lang="en-US" dirty="0" err="1">
                    <a:solidFill>
                      <a:schemeClr val="tx1"/>
                    </a:solidFill>
                    <a:latin typeface="Arial" panose="020B0604020202020204" pitchFamily="34" charset="0"/>
                    <a:cs typeface="Arial" panose="020B0604020202020204" pitchFamily="34" charset="0"/>
                  </a:rPr>
                  <a:t>đầu</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vào</a:t>
                </a:r>
                <a:endParaRPr lang="en-US" dirty="0">
                  <a:solidFill>
                    <a:schemeClr val="tx1"/>
                  </a:solidFill>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D5BD48B8-3E59-42F8-B7BE-3D5A5B2DBD9A}"/>
                  </a:ext>
                </a:extLst>
              </p:cNvPr>
              <p:cNvSpPr/>
              <p:nvPr/>
            </p:nvSpPr>
            <p:spPr>
              <a:xfrm>
                <a:off x="714464" y="4055703"/>
                <a:ext cx="1746413" cy="90818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Đặc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điểm</a:t>
                </a:r>
                <a:r>
                  <a:rPr lang="en-US" dirty="0">
                    <a:solidFill>
                      <a:schemeClr val="tx1"/>
                    </a:solidFill>
                    <a:latin typeface="Arial" panose="020B0604020202020204" pitchFamily="34" charset="0"/>
                    <a:cs typeface="Arial" panose="020B0604020202020204" pitchFamily="34" charset="0"/>
                  </a:rPr>
                  <a:t> ng</a:t>
                </a:r>
                <a:r>
                  <a:rPr lang="vi-VN" dirty="0">
                    <a:solidFill>
                      <a:schemeClr val="tx1"/>
                    </a:solidFill>
                    <a:latin typeface="Arial" panose="020B0604020202020204" pitchFamily="34" charset="0"/>
                    <a:cs typeface="Arial" panose="020B0604020202020204" pitchFamily="34" charset="0"/>
                  </a:rPr>
                  <a:t>ư</a:t>
                </a:r>
                <a:r>
                  <a:rPr lang="en-US" dirty="0" err="1">
                    <a:solidFill>
                      <a:schemeClr val="tx1"/>
                    </a:solidFill>
                    <a:latin typeface="Arial" panose="020B0604020202020204" pitchFamily="34" charset="0"/>
                    <a:cs typeface="Arial" panose="020B0604020202020204" pitchFamily="34" charset="0"/>
                  </a:rPr>
                  <a:t>ời</a:t>
                </a:r>
                <a:r>
                  <a:rPr lang="en-US" dirty="0">
                    <a:solidFill>
                      <a:schemeClr val="tx1"/>
                    </a:solidFill>
                    <a:latin typeface="Arial" panose="020B0604020202020204" pitchFamily="34" charset="0"/>
                    <a:cs typeface="Arial" panose="020B0604020202020204" pitchFamily="34" charset="0"/>
                  </a:rPr>
                  <a:t> học </a:t>
                </a:r>
                <a:r>
                  <a:rPr lang="en-US" dirty="0" err="1">
                    <a:solidFill>
                      <a:schemeClr val="tx1"/>
                    </a:solidFill>
                    <a:latin typeface="Arial" panose="020B0604020202020204" pitchFamily="34" charset="0"/>
                    <a:cs typeface="Arial" panose="020B0604020202020204" pitchFamily="34" charset="0"/>
                  </a:rPr>
                  <a:t>đầu</a:t>
                </a:r>
                <a:r>
                  <a:rPr lang="en-US" dirty="0">
                    <a:solidFill>
                      <a:schemeClr val="tx1"/>
                    </a:solidFill>
                    <a:latin typeface="Arial" panose="020B0604020202020204" pitchFamily="34" charset="0"/>
                    <a:cs typeface="Arial" panose="020B0604020202020204" pitchFamily="34" charset="0"/>
                  </a:rPr>
                  <a:t> ra</a:t>
                </a:r>
              </a:p>
            </p:txBody>
          </p:sp>
          <p:sp>
            <p:nvSpPr>
              <p:cNvPr id="17" name="Arrow: Down 16">
                <a:extLst>
                  <a:ext uri="{FF2B5EF4-FFF2-40B4-BE49-F238E27FC236}">
                    <a16:creationId xmlns:a16="http://schemas.microsoft.com/office/drawing/2014/main" id="{F0396567-0823-41E0-9AC6-28CA43311D34}"/>
                  </a:ext>
                </a:extLst>
              </p:cNvPr>
              <p:cNvSpPr/>
              <p:nvPr/>
            </p:nvSpPr>
            <p:spPr>
              <a:xfrm>
                <a:off x="8812763" y="3331029"/>
                <a:ext cx="130629" cy="755780"/>
              </a:xfrm>
              <a:prstGeom prst="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 18">
                <a:extLst>
                  <a:ext uri="{FF2B5EF4-FFF2-40B4-BE49-F238E27FC236}">
                    <a16:creationId xmlns:a16="http://schemas.microsoft.com/office/drawing/2014/main" id="{54BF233E-BB72-4390-B25E-5A29E9895061}"/>
                  </a:ext>
                </a:extLst>
              </p:cNvPr>
              <p:cNvSpPr/>
              <p:nvPr/>
            </p:nvSpPr>
            <p:spPr>
              <a:xfrm>
                <a:off x="7184816" y="4412516"/>
                <a:ext cx="928352" cy="139096"/>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Left 19">
                <a:extLst>
                  <a:ext uri="{FF2B5EF4-FFF2-40B4-BE49-F238E27FC236}">
                    <a16:creationId xmlns:a16="http://schemas.microsoft.com/office/drawing/2014/main" id="{AB5BBA1E-A158-468B-82AF-D6E0E903D01A}"/>
                  </a:ext>
                </a:extLst>
              </p:cNvPr>
              <p:cNvSpPr/>
              <p:nvPr/>
            </p:nvSpPr>
            <p:spPr>
              <a:xfrm>
                <a:off x="4778137" y="4396900"/>
                <a:ext cx="815925" cy="154712"/>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Left 20">
                <a:extLst>
                  <a:ext uri="{FF2B5EF4-FFF2-40B4-BE49-F238E27FC236}">
                    <a16:creationId xmlns:a16="http://schemas.microsoft.com/office/drawing/2014/main" id="{CF6D474D-E7D3-4EF2-85FA-1123131BF9A2}"/>
                  </a:ext>
                </a:extLst>
              </p:cNvPr>
              <p:cNvSpPr/>
              <p:nvPr/>
            </p:nvSpPr>
            <p:spPr>
              <a:xfrm flipV="1">
                <a:off x="2485191" y="4420984"/>
                <a:ext cx="521504" cy="130628"/>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Up 21">
                <a:extLst>
                  <a:ext uri="{FF2B5EF4-FFF2-40B4-BE49-F238E27FC236}">
                    <a16:creationId xmlns:a16="http://schemas.microsoft.com/office/drawing/2014/main" id="{F6D4BBB9-DE2E-4EB3-A369-F3307C02ACC8}"/>
                  </a:ext>
                </a:extLst>
              </p:cNvPr>
              <p:cNvSpPr/>
              <p:nvPr/>
            </p:nvSpPr>
            <p:spPr>
              <a:xfrm>
                <a:off x="1567543" y="3331029"/>
                <a:ext cx="130629" cy="724674"/>
              </a:xfrm>
              <a:prstGeom prst="up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4" name="Picture 5" descr="C:\Users\Bui The Dung\Pictures\untitled.png">
              <a:extLst>
                <a:ext uri="{FF2B5EF4-FFF2-40B4-BE49-F238E27FC236}">
                  <a16:creationId xmlns:a16="http://schemas.microsoft.com/office/drawing/2014/main" id="{E56D7D33-9CEA-486C-BBFC-626DDA1D45E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92048" y="1010784"/>
              <a:ext cx="61595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5" descr="C:\Users\Bui The Dung\Pictures\untitled.png">
              <a:extLst>
                <a:ext uri="{FF2B5EF4-FFF2-40B4-BE49-F238E27FC236}">
                  <a16:creationId xmlns:a16="http://schemas.microsoft.com/office/drawing/2014/main" id="{5BF374A8-4A8E-4B74-99CF-C0CAAAF385C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9537" y="3769573"/>
              <a:ext cx="61595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7" name="TextBox 26">
            <a:extLst>
              <a:ext uri="{FF2B5EF4-FFF2-40B4-BE49-F238E27FC236}">
                <a16:creationId xmlns:a16="http://schemas.microsoft.com/office/drawing/2014/main" id="{1959CE9B-8084-4D32-AD47-FC4242C75B4B}"/>
              </a:ext>
            </a:extLst>
          </p:cNvPr>
          <p:cNvSpPr txBox="1"/>
          <p:nvPr/>
        </p:nvSpPr>
        <p:spPr>
          <a:xfrm>
            <a:off x="2271889" y="269554"/>
            <a:ext cx="8463101" cy="584775"/>
          </a:xfrm>
          <a:prstGeom prst="rect">
            <a:avLst/>
          </a:prstGeom>
          <a:noFill/>
        </p:spPr>
        <p:txBody>
          <a:bodyPr wrap="square" rtlCol="0">
            <a:spAutoFit/>
          </a:bodyPr>
          <a:lstStyle/>
          <a:p>
            <a:r>
              <a:rPr lang="en-US" sz="3200" b="1" dirty="0">
                <a:solidFill>
                  <a:srgbClr val="0070C0"/>
                </a:solidFill>
                <a:latin typeface="Arial" panose="020B0604020202020204" pitchFamily="34" charset="0"/>
                <a:cs typeface="Arial" panose="020B0604020202020204" pitchFamily="34" charset="0"/>
              </a:rPr>
              <a:t>Chu </a:t>
            </a:r>
            <a:r>
              <a:rPr lang="en-US" sz="3200" b="1" dirty="0" err="1">
                <a:solidFill>
                  <a:srgbClr val="0070C0"/>
                </a:solidFill>
                <a:latin typeface="Arial" panose="020B0604020202020204" pitchFamily="34" charset="0"/>
                <a:cs typeface="Arial" panose="020B0604020202020204" pitchFamily="34" charset="0"/>
              </a:rPr>
              <a:t>trình</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đào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tạo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tại</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doanh</a:t>
            </a:r>
            <a:r>
              <a:rPr lang="en-US" sz="3200" b="1" dirty="0">
                <a:solidFill>
                  <a:srgbClr val="0070C0"/>
                </a:solidFill>
                <a:latin typeface="Arial" panose="020B0604020202020204" pitchFamily="34" charset="0"/>
                <a:cs typeface="Arial" panose="020B0604020202020204" pitchFamily="34" charset="0"/>
              </a:rPr>
              <a:t> nghiệp</a:t>
            </a:r>
            <a:endParaRPr lang="en-US" sz="3200" b="1" dirty="0">
              <a:solidFill>
                <a:srgbClr val="0070C0"/>
              </a:solidFill>
            </a:endParaRPr>
          </a:p>
        </p:txBody>
      </p:sp>
      <p:sp>
        <p:nvSpPr>
          <p:cNvPr id="5" name="Speech Bubble: Rectangle with Corners Rounded 4">
            <a:extLst>
              <a:ext uri="{FF2B5EF4-FFF2-40B4-BE49-F238E27FC236}">
                <a16:creationId xmlns:a16="http://schemas.microsoft.com/office/drawing/2014/main" id="{8D678691-C796-4780-A19F-8132EB715F68}"/>
              </a:ext>
            </a:extLst>
          </p:cNvPr>
          <p:cNvSpPr/>
          <p:nvPr/>
        </p:nvSpPr>
        <p:spPr>
          <a:xfrm>
            <a:off x="2172832" y="1614517"/>
            <a:ext cx="2272419" cy="1265276"/>
          </a:xfrm>
          <a:prstGeom prst="wedgeRoundRectCallout">
            <a:avLst>
              <a:gd name="adj1" fmla="val 113236"/>
              <a:gd name="adj2" fmla="val 91195"/>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rgbClr val="0070C0"/>
                </a:solidFill>
                <a:latin typeface="Times New Roman" panose="02020603050405020304" pitchFamily="18" charset="0"/>
                <a:cs typeface="Times New Roman" panose="02020603050405020304" pitchFamily="18" charset="0"/>
              </a:rPr>
              <a:t>Thiếu</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hụt</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kĩ</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năng</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kiến</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thức</a:t>
            </a:r>
            <a:r>
              <a:rPr lang="en-US" b="1" dirty="0">
                <a:solidFill>
                  <a:srgbClr val="0070C0"/>
                </a:solidFill>
                <a:latin typeface="Times New Roman" panose="02020603050405020304" pitchFamily="18" charset="0"/>
                <a:cs typeface="Times New Roman" panose="02020603050405020304" pitchFamily="18" charset="0"/>
              </a:rPr>
              <a:t>, thực </a:t>
            </a:r>
            <a:r>
              <a:rPr lang="en-US" b="1" dirty="0" err="1">
                <a:solidFill>
                  <a:srgbClr val="0070C0"/>
                </a:solidFill>
                <a:latin typeface="Times New Roman" panose="02020603050405020304" pitchFamily="18" charset="0"/>
                <a:cs typeface="Times New Roman" panose="02020603050405020304" pitchFamily="18" charset="0"/>
              </a:rPr>
              <a:t>hiện</a:t>
            </a:r>
            <a:r>
              <a:rPr lang="en-US" b="1" dirty="0">
                <a:solidFill>
                  <a:srgbClr val="0070C0"/>
                </a:solidFill>
                <a:latin typeface="Times New Roman" panose="02020603050405020304" pitchFamily="18" charset="0"/>
                <a:cs typeface="Times New Roman" panose="02020603050405020304" pitchFamily="18" charset="0"/>
              </a:rPr>
              <a:t> so </a:t>
            </a:r>
            <a:r>
              <a:rPr lang="en-US" b="1" dirty="0" err="1">
                <a:solidFill>
                  <a:srgbClr val="0070C0"/>
                </a:solidFill>
                <a:latin typeface="Times New Roman" panose="02020603050405020304" pitchFamily="18" charset="0"/>
                <a:cs typeface="Times New Roman" panose="02020603050405020304" pitchFamily="18" charset="0"/>
              </a:rPr>
              <a:t>với</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yêu</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cầu</a:t>
            </a:r>
            <a:endParaRPr lang="en-US" b="1" dirty="0">
              <a:solidFill>
                <a:srgbClr val="0070C0"/>
              </a:solidFill>
              <a:latin typeface="Times New Roman" panose="02020603050405020304" pitchFamily="18"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95EBC036-4A68-4A74-BD52-8426573B72EA}"/>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2781195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CC3EB-DCD0-4F81-A200-418E89AEBD7C}"/>
              </a:ext>
            </a:extLst>
          </p:cNvPr>
          <p:cNvSpPr>
            <a:spLocks noGrp="1"/>
          </p:cNvSpPr>
          <p:nvPr>
            <p:ph type="sldNum" sz="quarter" idx="12"/>
          </p:nvPr>
        </p:nvSpPr>
        <p:spPr/>
        <p:txBody>
          <a:bodyPr/>
          <a:lstStyle/>
          <a:p>
            <a:fld id="{D57F1E4F-1CFF-5643-939E-217C01CDF565}" type="slidenum">
              <a:rPr lang="en-US" smtClean="0"/>
              <a:pPr/>
              <a:t>48</a:t>
            </a:fld>
            <a:endParaRPr lang="en-US" dirty="0"/>
          </a:p>
        </p:txBody>
      </p:sp>
      <p:grpSp>
        <p:nvGrpSpPr>
          <p:cNvPr id="26" name="Group 25">
            <a:extLst>
              <a:ext uri="{FF2B5EF4-FFF2-40B4-BE49-F238E27FC236}">
                <a16:creationId xmlns:a16="http://schemas.microsoft.com/office/drawing/2014/main" id="{35857C53-FA8A-4AB0-9EB7-4A9E77789B1B}"/>
              </a:ext>
            </a:extLst>
          </p:cNvPr>
          <p:cNvGrpSpPr/>
          <p:nvPr/>
        </p:nvGrpSpPr>
        <p:grpSpPr>
          <a:xfrm>
            <a:off x="1888912" y="945007"/>
            <a:ext cx="11542851" cy="5555826"/>
            <a:chOff x="2226023" y="574611"/>
            <a:chExt cx="11542851" cy="5555826"/>
          </a:xfrm>
        </p:grpSpPr>
        <p:grpSp>
          <p:nvGrpSpPr>
            <p:cNvPr id="23" name="Group 22">
              <a:extLst>
                <a:ext uri="{FF2B5EF4-FFF2-40B4-BE49-F238E27FC236}">
                  <a16:creationId xmlns:a16="http://schemas.microsoft.com/office/drawing/2014/main" id="{5102E850-CDB0-4646-A31E-701CE5816D08}"/>
                </a:ext>
              </a:extLst>
            </p:cNvPr>
            <p:cNvGrpSpPr/>
            <p:nvPr/>
          </p:nvGrpSpPr>
          <p:grpSpPr>
            <a:xfrm>
              <a:off x="2226023" y="574611"/>
              <a:ext cx="11542851" cy="5555826"/>
              <a:chOff x="714464" y="253135"/>
              <a:chExt cx="11542851" cy="5555826"/>
            </a:xfrm>
          </p:grpSpPr>
          <p:graphicFrame>
            <p:nvGraphicFramePr>
              <p:cNvPr id="7" name="Diagram 6">
                <a:extLst>
                  <a:ext uri="{FF2B5EF4-FFF2-40B4-BE49-F238E27FC236}">
                    <a16:creationId xmlns:a16="http://schemas.microsoft.com/office/drawing/2014/main" id="{C7D862FE-6BDE-4AB3-B2B0-B49FCCFB79B8}"/>
                  </a:ext>
                </a:extLst>
              </p:cNvPr>
              <p:cNvGraphicFramePr/>
              <p:nvPr>
                <p:extLst>
                  <p:ext uri="{D42A27DB-BD31-4B8C-83A1-F6EECF244321}">
                    <p14:modId xmlns:p14="http://schemas.microsoft.com/office/powerpoint/2010/main" val="926568282"/>
                  </p:ext>
                </p:extLst>
              </p:nvPr>
            </p:nvGraphicFramePr>
            <p:xfrm>
              <a:off x="921695" y="253135"/>
              <a:ext cx="11335620" cy="5555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Arrow: Down 9">
                <a:extLst>
                  <a:ext uri="{FF2B5EF4-FFF2-40B4-BE49-F238E27FC236}">
                    <a16:creationId xmlns:a16="http://schemas.microsoft.com/office/drawing/2014/main" id="{7F09F4FD-A624-4EBE-B03D-5BE2458583E7}"/>
                  </a:ext>
                </a:extLst>
              </p:cNvPr>
              <p:cNvSpPr/>
              <p:nvPr/>
            </p:nvSpPr>
            <p:spPr>
              <a:xfrm>
                <a:off x="4954555" y="2174032"/>
                <a:ext cx="158621" cy="365125"/>
              </a:xfrm>
              <a:prstGeom prst="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38A822AB-FCE7-4685-AE23-0E0060803A95}"/>
                  </a:ext>
                </a:extLst>
              </p:cNvPr>
              <p:cNvSpPr/>
              <p:nvPr/>
            </p:nvSpPr>
            <p:spPr>
              <a:xfrm>
                <a:off x="8137336" y="4099248"/>
                <a:ext cx="1483568"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Triển</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khai</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đào</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tạo</a:t>
                </a:r>
                <a:endParaRPr lang="en-US" dirty="0">
                  <a:solidFill>
                    <a:schemeClr val="tx1"/>
                  </a:solidFill>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888C29F6-591B-43EA-BA54-6BEB368C6883}"/>
                  </a:ext>
                </a:extLst>
              </p:cNvPr>
              <p:cNvSpPr/>
              <p:nvPr/>
            </p:nvSpPr>
            <p:spPr>
              <a:xfrm>
                <a:off x="5615829" y="4099248"/>
                <a:ext cx="1568988"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Đánh</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giá</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năng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lực</a:t>
                </a:r>
                <a:r>
                  <a:rPr lang="en-US" dirty="0">
                    <a:solidFill>
                      <a:schemeClr val="tx1"/>
                    </a:solidFill>
                    <a:latin typeface="Arial" panose="020B0604020202020204" pitchFamily="34" charset="0"/>
                    <a:cs typeface="Arial" panose="020B0604020202020204" pitchFamily="34" charset="0"/>
                  </a:rPr>
                  <a:t> thực </a:t>
                </a:r>
                <a:r>
                  <a:rPr lang="en-US" dirty="0" err="1">
                    <a:solidFill>
                      <a:schemeClr val="tx1"/>
                    </a:solidFill>
                    <a:latin typeface="Arial" panose="020B0604020202020204" pitchFamily="34" charset="0"/>
                    <a:cs typeface="Arial" panose="020B0604020202020204" pitchFamily="34" charset="0"/>
                  </a:rPr>
                  <a:t>hiện</a:t>
                </a:r>
                <a:r>
                  <a:rPr lang="en-US" dirty="0">
                    <a:solidFill>
                      <a:schemeClr val="tx1"/>
                    </a:solidFill>
                    <a:latin typeface="Arial" panose="020B0604020202020204" pitchFamily="34" charset="0"/>
                    <a:cs typeface="Arial" panose="020B0604020202020204" pitchFamily="34" charset="0"/>
                  </a:rPr>
                  <a:t> </a:t>
                </a:r>
              </a:p>
            </p:txBody>
          </p:sp>
          <p:sp>
            <p:nvSpPr>
              <p:cNvPr id="13" name="Rectangle: Rounded Corners 12">
                <a:extLst>
                  <a:ext uri="{FF2B5EF4-FFF2-40B4-BE49-F238E27FC236}">
                    <a16:creationId xmlns:a16="http://schemas.microsoft.com/office/drawing/2014/main" id="{CEB4AD1E-3577-48B4-A3E9-B57BD3CD0AFA}"/>
                  </a:ext>
                </a:extLst>
              </p:cNvPr>
              <p:cNvSpPr/>
              <p:nvPr/>
            </p:nvSpPr>
            <p:spPr>
              <a:xfrm>
                <a:off x="3051137" y="4114797"/>
                <a:ext cx="1746413"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Kiểm</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tra</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kết</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thúc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Cấp</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chứng</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chỉ</a:t>
                </a:r>
                <a:endParaRPr lang="en-US" dirty="0">
                  <a:solidFill>
                    <a:schemeClr val="tx1"/>
                  </a:solidFill>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DA50F079-C092-4CCA-AA9C-F416F87EBFAC}"/>
                  </a:ext>
                </a:extLst>
              </p:cNvPr>
              <p:cNvSpPr/>
              <p:nvPr/>
            </p:nvSpPr>
            <p:spPr>
              <a:xfrm>
                <a:off x="4160658" y="1244979"/>
                <a:ext cx="1746413" cy="865897"/>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Đặc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điểm</a:t>
                </a:r>
                <a:r>
                  <a:rPr lang="en-US" dirty="0">
                    <a:solidFill>
                      <a:schemeClr val="tx1"/>
                    </a:solidFill>
                    <a:latin typeface="Arial" panose="020B0604020202020204" pitchFamily="34" charset="0"/>
                    <a:cs typeface="Arial" panose="020B0604020202020204" pitchFamily="34" charset="0"/>
                  </a:rPr>
                  <a:t> ng</a:t>
                </a:r>
                <a:r>
                  <a:rPr lang="vi-VN" dirty="0">
                    <a:solidFill>
                      <a:schemeClr val="tx1"/>
                    </a:solidFill>
                    <a:latin typeface="Arial" panose="020B0604020202020204" pitchFamily="34" charset="0"/>
                    <a:cs typeface="Arial" panose="020B0604020202020204" pitchFamily="34" charset="0"/>
                  </a:rPr>
                  <a:t>ư</a:t>
                </a:r>
                <a:r>
                  <a:rPr lang="en-US" dirty="0" err="1">
                    <a:solidFill>
                      <a:schemeClr val="tx1"/>
                    </a:solidFill>
                    <a:latin typeface="Arial" panose="020B0604020202020204" pitchFamily="34" charset="0"/>
                    <a:cs typeface="Arial" panose="020B0604020202020204" pitchFamily="34" charset="0"/>
                  </a:rPr>
                  <a:t>ời</a:t>
                </a:r>
                <a:r>
                  <a:rPr lang="en-US" dirty="0">
                    <a:solidFill>
                      <a:schemeClr val="tx1"/>
                    </a:solidFill>
                    <a:latin typeface="Arial" panose="020B0604020202020204" pitchFamily="34" charset="0"/>
                    <a:cs typeface="Arial" panose="020B0604020202020204" pitchFamily="34" charset="0"/>
                  </a:rPr>
                  <a:t> học </a:t>
                </a:r>
                <a:r>
                  <a:rPr lang="en-US" dirty="0" err="1">
                    <a:solidFill>
                      <a:schemeClr val="tx1"/>
                    </a:solidFill>
                    <a:latin typeface="Arial" panose="020B0604020202020204" pitchFamily="34" charset="0"/>
                    <a:cs typeface="Arial" panose="020B0604020202020204" pitchFamily="34" charset="0"/>
                  </a:rPr>
                  <a:t>đầu</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vào</a:t>
                </a:r>
                <a:endParaRPr lang="en-US" dirty="0">
                  <a:solidFill>
                    <a:schemeClr val="tx1"/>
                  </a:solidFill>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D5BD48B8-3E59-42F8-B7BE-3D5A5B2DBD9A}"/>
                  </a:ext>
                </a:extLst>
              </p:cNvPr>
              <p:cNvSpPr/>
              <p:nvPr/>
            </p:nvSpPr>
            <p:spPr>
              <a:xfrm>
                <a:off x="714464" y="4055703"/>
                <a:ext cx="1746413" cy="90818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latin typeface="Arial" panose="020B0604020202020204" pitchFamily="34" charset="0"/>
                    <a:cs typeface="Arial" panose="020B0604020202020204" pitchFamily="34" charset="0"/>
                  </a:rPr>
                  <a:t>Đặc</a:t>
                </a:r>
                <a:r>
                  <a:rPr lang="en-US" dirty="0">
                    <a:solidFill>
                      <a:schemeClr val="tx1"/>
                    </a:solidFill>
                    <a:latin typeface="Arial" panose="020B0604020202020204" pitchFamily="34" charset="0"/>
                    <a:cs typeface="Arial" panose="020B0604020202020204" pitchFamily="34" charset="0"/>
                  </a:rPr>
                  <a:t> </a:t>
                </a:r>
                <a:r>
                  <a:rPr lang="en-US" dirty="0" err="1">
                    <a:solidFill>
                      <a:schemeClr val="tx1"/>
                    </a:solidFill>
                    <a:latin typeface="Arial" panose="020B0604020202020204" pitchFamily="34" charset="0"/>
                    <a:cs typeface="Arial" panose="020B0604020202020204" pitchFamily="34" charset="0"/>
                  </a:rPr>
                  <a:t>điểm</a:t>
                </a:r>
                <a:r>
                  <a:rPr lang="en-US" dirty="0">
                    <a:solidFill>
                      <a:schemeClr val="tx1"/>
                    </a:solidFill>
                    <a:latin typeface="Arial" panose="020B0604020202020204" pitchFamily="34" charset="0"/>
                    <a:cs typeface="Arial" panose="020B0604020202020204" pitchFamily="34" charset="0"/>
                  </a:rPr>
                  <a:t> ng</a:t>
                </a:r>
                <a:r>
                  <a:rPr lang="vi-VN" dirty="0">
                    <a:solidFill>
                      <a:schemeClr val="tx1"/>
                    </a:solidFill>
                    <a:latin typeface="Arial" panose="020B0604020202020204" pitchFamily="34" charset="0"/>
                    <a:cs typeface="Arial" panose="020B0604020202020204" pitchFamily="34" charset="0"/>
                  </a:rPr>
                  <a:t>ư</a:t>
                </a:r>
                <a:r>
                  <a:rPr lang="en-US" dirty="0" err="1">
                    <a:solidFill>
                      <a:schemeClr val="tx1"/>
                    </a:solidFill>
                    <a:latin typeface="Arial" panose="020B0604020202020204" pitchFamily="34" charset="0"/>
                    <a:cs typeface="Arial" panose="020B0604020202020204" pitchFamily="34" charset="0"/>
                  </a:rPr>
                  <a:t>ời</a:t>
                </a:r>
                <a:r>
                  <a:rPr lang="en-US" dirty="0">
                    <a:solidFill>
                      <a:schemeClr val="tx1"/>
                    </a:solidFill>
                    <a:latin typeface="Arial" panose="020B0604020202020204" pitchFamily="34" charset="0"/>
                    <a:cs typeface="Arial" panose="020B0604020202020204" pitchFamily="34" charset="0"/>
                  </a:rPr>
                  <a:t> học </a:t>
                </a:r>
                <a:r>
                  <a:rPr lang="en-US" dirty="0" err="1">
                    <a:solidFill>
                      <a:schemeClr val="tx1"/>
                    </a:solidFill>
                    <a:latin typeface="Arial" panose="020B0604020202020204" pitchFamily="34" charset="0"/>
                    <a:cs typeface="Arial" panose="020B0604020202020204" pitchFamily="34" charset="0"/>
                  </a:rPr>
                  <a:t>đầu</a:t>
                </a:r>
                <a:r>
                  <a:rPr lang="en-US" dirty="0">
                    <a:solidFill>
                      <a:schemeClr val="tx1"/>
                    </a:solidFill>
                    <a:latin typeface="Arial" panose="020B0604020202020204" pitchFamily="34" charset="0"/>
                    <a:cs typeface="Arial" panose="020B0604020202020204" pitchFamily="34" charset="0"/>
                  </a:rPr>
                  <a:t> ra</a:t>
                </a:r>
              </a:p>
            </p:txBody>
          </p:sp>
          <p:sp>
            <p:nvSpPr>
              <p:cNvPr id="17" name="Arrow: Down 16">
                <a:extLst>
                  <a:ext uri="{FF2B5EF4-FFF2-40B4-BE49-F238E27FC236}">
                    <a16:creationId xmlns:a16="http://schemas.microsoft.com/office/drawing/2014/main" id="{F0396567-0823-41E0-9AC6-28CA43311D34}"/>
                  </a:ext>
                </a:extLst>
              </p:cNvPr>
              <p:cNvSpPr/>
              <p:nvPr/>
            </p:nvSpPr>
            <p:spPr>
              <a:xfrm>
                <a:off x="8812763" y="3331029"/>
                <a:ext cx="130629" cy="755780"/>
              </a:xfrm>
              <a:prstGeom prst="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 18">
                <a:extLst>
                  <a:ext uri="{FF2B5EF4-FFF2-40B4-BE49-F238E27FC236}">
                    <a16:creationId xmlns:a16="http://schemas.microsoft.com/office/drawing/2014/main" id="{54BF233E-BB72-4390-B25E-5A29E9895061}"/>
                  </a:ext>
                </a:extLst>
              </p:cNvPr>
              <p:cNvSpPr/>
              <p:nvPr/>
            </p:nvSpPr>
            <p:spPr>
              <a:xfrm>
                <a:off x="7184816" y="4412516"/>
                <a:ext cx="928352" cy="139096"/>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Left 19">
                <a:extLst>
                  <a:ext uri="{FF2B5EF4-FFF2-40B4-BE49-F238E27FC236}">
                    <a16:creationId xmlns:a16="http://schemas.microsoft.com/office/drawing/2014/main" id="{AB5BBA1E-A158-468B-82AF-D6E0E903D01A}"/>
                  </a:ext>
                </a:extLst>
              </p:cNvPr>
              <p:cNvSpPr/>
              <p:nvPr/>
            </p:nvSpPr>
            <p:spPr>
              <a:xfrm>
                <a:off x="4778137" y="4396900"/>
                <a:ext cx="815925" cy="154712"/>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Left 20">
                <a:extLst>
                  <a:ext uri="{FF2B5EF4-FFF2-40B4-BE49-F238E27FC236}">
                    <a16:creationId xmlns:a16="http://schemas.microsoft.com/office/drawing/2014/main" id="{CF6D474D-E7D3-4EF2-85FA-1123131BF9A2}"/>
                  </a:ext>
                </a:extLst>
              </p:cNvPr>
              <p:cNvSpPr/>
              <p:nvPr/>
            </p:nvSpPr>
            <p:spPr>
              <a:xfrm flipV="1">
                <a:off x="2485191" y="4420984"/>
                <a:ext cx="521504" cy="130628"/>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Up 21">
                <a:extLst>
                  <a:ext uri="{FF2B5EF4-FFF2-40B4-BE49-F238E27FC236}">
                    <a16:creationId xmlns:a16="http://schemas.microsoft.com/office/drawing/2014/main" id="{F6D4BBB9-DE2E-4EB3-A369-F3307C02ACC8}"/>
                  </a:ext>
                </a:extLst>
              </p:cNvPr>
              <p:cNvSpPr/>
              <p:nvPr/>
            </p:nvSpPr>
            <p:spPr>
              <a:xfrm>
                <a:off x="1567543" y="3331029"/>
                <a:ext cx="130629" cy="724674"/>
              </a:xfrm>
              <a:prstGeom prst="up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4" name="Picture 5" descr="C:\Users\Bui The Dung\Pictures\untitled.png">
              <a:extLst>
                <a:ext uri="{FF2B5EF4-FFF2-40B4-BE49-F238E27FC236}">
                  <a16:creationId xmlns:a16="http://schemas.microsoft.com/office/drawing/2014/main" id="{E56D7D33-9CEA-486C-BBFC-626DDA1D45E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92048" y="1010784"/>
              <a:ext cx="61595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5" descr="C:\Users\Bui The Dung\Pictures\untitled.png">
              <a:extLst>
                <a:ext uri="{FF2B5EF4-FFF2-40B4-BE49-F238E27FC236}">
                  <a16:creationId xmlns:a16="http://schemas.microsoft.com/office/drawing/2014/main" id="{5BF374A8-4A8E-4B74-99CF-C0CAAAF385C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9537" y="3769573"/>
              <a:ext cx="61595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7" name="TextBox 26">
            <a:extLst>
              <a:ext uri="{FF2B5EF4-FFF2-40B4-BE49-F238E27FC236}">
                <a16:creationId xmlns:a16="http://schemas.microsoft.com/office/drawing/2014/main" id="{1959CE9B-8084-4D32-AD47-FC4242C75B4B}"/>
              </a:ext>
            </a:extLst>
          </p:cNvPr>
          <p:cNvSpPr txBox="1"/>
          <p:nvPr/>
        </p:nvSpPr>
        <p:spPr>
          <a:xfrm>
            <a:off x="2271889" y="269554"/>
            <a:ext cx="8463101" cy="584775"/>
          </a:xfrm>
          <a:prstGeom prst="rect">
            <a:avLst/>
          </a:prstGeom>
          <a:noFill/>
        </p:spPr>
        <p:txBody>
          <a:bodyPr wrap="square" rtlCol="0">
            <a:spAutoFit/>
          </a:bodyPr>
          <a:lstStyle/>
          <a:p>
            <a:r>
              <a:rPr lang="en-US" sz="3200" b="1" dirty="0">
                <a:solidFill>
                  <a:srgbClr val="0070C0"/>
                </a:solidFill>
                <a:latin typeface="Arial" panose="020B0604020202020204" pitchFamily="34" charset="0"/>
                <a:cs typeface="Arial" panose="020B0604020202020204" pitchFamily="34" charset="0"/>
              </a:rPr>
              <a:t>Chu </a:t>
            </a:r>
            <a:r>
              <a:rPr lang="en-US" sz="3200" b="1" dirty="0" err="1">
                <a:solidFill>
                  <a:srgbClr val="0070C0"/>
                </a:solidFill>
                <a:latin typeface="Arial" panose="020B0604020202020204" pitchFamily="34" charset="0"/>
                <a:cs typeface="Arial" panose="020B0604020202020204" pitchFamily="34" charset="0"/>
              </a:rPr>
              <a:t>trình</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đào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tạo</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tại</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doanh</a:t>
            </a:r>
            <a:r>
              <a:rPr lang="en-US" sz="3200" b="1" dirty="0">
                <a:solidFill>
                  <a:srgbClr val="0070C0"/>
                </a:solidFill>
                <a:latin typeface="Arial" panose="020B0604020202020204" pitchFamily="34" charset="0"/>
                <a:cs typeface="Arial" panose="020B0604020202020204" pitchFamily="34" charset="0"/>
              </a:rPr>
              <a:t> nghiệp</a:t>
            </a:r>
            <a:endParaRPr lang="en-US" sz="3200" b="1" dirty="0">
              <a:solidFill>
                <a:srgbClr val="0070C0"/>
              </a:solidFill>
            </a:endParaRPr>
          </a:p>
        </p:txBody>
      </p:sp>
      <p:sp>
        <p:nvSpPr>
          <p:cNvPr id="5" name="Speech Bubble: Rectangle with Corners Rounded 4">
            <a:extLst>
              <a:ext uri="{FF2B5EF4-FFF2-40B4-BE49-F238E27FC236}">
                <a16:creationId xmlns:a16="http://schemas.microsoft.com/office/drawing/2014/main" id="{8D678691-C796-4780-A19F-8132EB715F68}"/>
              </a:ext>
            </a:extLst>
          </p:cNvPr>
          <p:cNvSpPr/>
          <p:nvPr/>
        </p:nvSpPr>
        <p:spPr>
          <a:xfrm>
            <a:off x="7823438" y="1332033"/>
            <a:ext cx="2272419" cy="1265276"/>
          </a:xfrm>
          <a:prstGeom prst="wedgeRoundRectCallout">
            <a:avLst>
              <a:gd name="adj1" fmla="val -37760"/>
              <a:gd name="adj2" fmla="val 119101"/>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rgbClr val="0070C0"/>
                </a:solidFill>
                <a:latin typeface="Times New Roman" panose="02020603050405020304" pitchFamily="18" charset="0"/>
                <a:cs typeface="Times New Roman" panose="02020603050405020304" pitchFamily="18" charset="0"/>
              </a:rPr>
              <a:t>Mục</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tiêu</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đào</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tạo</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nội</a:t>
            </a:r>
            <a:r>
              <a:rPr lang="en-US" b="1" dirty="0">
                <a:solidFill>
                  <a:srgbClr val="0070C0"/>
                </a:solidFill>
                <a:latin typeface="Times New Roman" panose="02020603050405020304" pitchFamily="18" charset="0"/>
                <a:cs typeface="Times New Roman" panose="02020603050405020304" pitchFamily="18" charset="0"/>
              </a:rPr>
              <a:t> dung, </a:t>
            </a:r>
            <a:r>
              <a:rPr lang="en-US" b="1" dirty="0" err="1">
                <a:solidFill>
                  <a:srgbClr val="0070C0"/>
                </a:solidFill>
                <a:latin typeface="Times New Roman" panose="02020603050405020304" pitchFamily="18" charset="0"/>
                <a:cs typeface="Times New Roman" panose="02020603050405020304" pitchFamily="18" charset="0"/>
              </a:rPr>
              <a:t>phương</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pháp</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hình</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thức</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tổ</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chức</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phương</a:t>
            </a:r>
            <a:r>
              <a:rPr lang="en-US" b="1" dirty="0">
                <a:solidFill>
                  <a:srgbClr val="0070C0"/>
                </a:solidFill>
                <a:latin typeface="Times New Roman" panose="02020603050405020304" pitchFamily="18" charset="0"/>
                <a:cs typeface="Times New Roman" panose="02020603050405020304" pitchFamily="18" charset="0"/>
              </a:rPr>
              <a:t> </a:t>
            </a:r>
            <a:r>
              <a:rPr lang="en-US" b="1" dirty="0" err="1">
                <a:solidFill>
                  <a:srgbClr val="0070C0"/>
                </a:solidFill>
                <a:latin typeface="Times New Roman" panose="02020603050405020304" pitchFamily="18" charset="0"/>
                <a:cs typeface="Times New Roman" panose="02020603050405020304" pitchFamily="18" charset="0"/>
              </a:rPr>
              <a:t>tiện</a:t>
            </a:r>
            <a:endParaRPr lang="en-US" b="1" dirty="0">
              <a:solidFill>
                <a:srgbClr val="0070C0"/>
              </a:solidFill>
              <a:latin typeface="Times New Roman" panose="02020603050405020304" pitchFamily="18"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E742F28E-1FAE-478B-906D-FDB0E05E47F4}"/>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1622972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CC3EB-DCD0-4F81-A200-418E89AEBD7C}"/>
              </a:ext>
            </a:extLst>
          </p:cNvPr>
          <p:cNvSpPr>
            <a:spLocks noGrp="1"/>
          </p:cNvSpPr>
          <p:nvPr>
            <p:ph type="sldNum" sz="quarter" idx="12"/>
          </p:nvPr>
        </p:nvSpPr>
        <p:spPr/>
        <p:txBody>
          <a:bodyPr/>
          <a:lstStyle/>
          <a:p>
            <a:fld id="{D57F1E4F-1CFF-5643-939E-217C01CDF565}" type="slidenum">
              <a:rPr lang="en-US" smtClean="0"/>
              <a:pPr/>
              <a:t>49</a:t>
            </a:fld>
            <a:endParaRPr lang="en-US" dirty="0"/>
          </a:p>
        </p:txBody>
      </p:sp>
      <p:grpSp>
        <p:nvGrpSpPr>
          <p:cNvPr id="26" name="Group 25">
            <a:extLst>
              <a:ext uri="{FF2B5EF4-FFF2-40B4-BE49-F238E27FC236}">
                <a16:creationId xmlns:a16="http://schemas.microsoft.com/office/drawing/2014/main" id="{35857C53-FA8A-4AB0-9EB7-4A9E77789B1B}"/>
              </a:ext>
            </a:extLst>
          </p:cNvPr>
          <p:cNvGrpSpPr/>
          <p:nvPr/>
        </p:nvGrpSpPr>
        <p:grpSpPr>
          <a:xfrm>
            <a:off x="1103787" y="526263"/>
            <a:ext cx="12276701" cy="5555826"/>
            <a:chOff x="1492173" y="574611"/>
            <a:chExt cx="12276701" cy="5555826"/>
          </a:xfrm>
        </p:grpSpPr>
        <p:grpSp>
          <p:nvGrpSpPr>
            <p:cNvPr id="23" name="Group 22">
              <a:extLst>
                <a:ext uri="{FF2B5EF4-FFF2-40B4-BE49-F238E27FC236}">
                  <a16:creationId xmlns:a16="http://schemas.microsoft.com/office/drawing/2014/main" id="{5102E850-CDB0-4646-A31E-701CE5816D08}"/>
                </a:ext>
              </a:extLst>
            </p:cNvPr>
            <p:cNvGrpSpPr/>
            <p:nvPr/>
          </p:nvGrpSpPr>
          <p:grpSpPr>
            <a:xfrm>
              <a:off x="2226023" y="574611"/>
              <a:ext cx="11542851" cy="5555826"/>
              <a:chOff x="714464" y="253135"/>
              <a:chExt cx="11542851" cy="5555826"/>
            </a:xfrm>
          </p:grpSpPr>
          <p:graphicFrame>
            <p:nvGraphicFramePr>
              <p:cNvPr id="7" name="Diagram 6">
                <a:extLst>
                  <a:ext uri="{FF2B5EF4-FFF2-40B4-BE49-F238E27FC236}">
                    <a16:creationId xmlns:a16="http://schemas.microsoft.com/office/drawing/2014/main" id="{C7D862FE-6BDE-4AB3-B2B0-B49FCCFB79B8}"/>
                  </a:ext>
                </a:extLst>
              </p:cNvPr>
              <p:cNvGraphicFramePr/>
              <p:nvPr>
                <p:extLst>
                  <p:ext uri="{D42A27DB-BD31-4B8C-83A1-F6EECF244321}">
                    <p14:modId xmlns:p14="http://schemas.microsoft.com/office/powerpoint/2010/main" val="169810184"/>
                  </p:ext>
                </p:extLst>
              </p:nvPr>
            </p:nvGraphicFramePr>
            <p:xfrm>
              <a:off x="921695" y="253135"/>
              <a:ext cx="11335620" cy="5555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Arrow: Down 9">
                <a:extLst>
                  <a:ext uri="{FF2B5EF4-FFF2-40B4-BE49-F238E27FC236}">
                    <a16:creationId xmlns:a16="http://schemas.microsoft.com/office/drawing/2014/main" id="{7F09F4FD-A624-4EBE-B03D-5BE2458583E7}"/>
                  </a:ext>
                </a:extLst>
              </p:cNvPr>
              <p:cNvSpPr/>
              <p:nvPr/>
            </p:nvSpPr>
            <p:spPr>
              <a:xfrm>
                <a:off x="4954555" y="2174032"/>
                <a:ext cx="158621" cy="365125"/>
              </a:xfrm>
              <a:prstGeom prst="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38A822AB-FCE7-4685-AE23-0E0060803A95}"/>
                  </a:ext>
                </a:extLst>
              </p:cNvPr>
              <p:cNvSpPr/>
              <p:nvPr/>
            </p:nvSpPr>
            <p:spPr>
              <a:xfrm>
                <a:off x="8137336" y="4099248"/>
                <a:ext cx="1483568"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latin typeface="Arial" panose="020B0604020202020204" pitchFamily="34" charset="0"/>
                    <a:cs typeface="Arial" panose="020B0604020202020204" pitchFamily="34" charset="0"/>
                  </a:rPr>
                  <a:t>Triển</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khai</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đào</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tạo</a:t>
                </a:r>
                <a:endParaRPr lang="en-US" sz="1600" dirty="0">
                  <a:solidFill>
                    <a:schemeClr val="tx1"/>
                  </a:solidFill>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888C29F6-591B-43EA-BA54-6BEB368C6883}"/>
                  </a:ext>
                </a:extLst>
              </p:cNvPr>
              <p:cNvSpPr/>
              <p:nvPr/>
            </p:nvSpPr>
            <p:spPr>
              <a:xfrm>
                <a:off x="5615829" y="4099248"/>
                <a:ext cx="1568988"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latin typeface="Arial" panose="020B0604020202020204" pitchFamily="34" charset="0"/>
                    <a:cs typeface="Arial" panose="020B0604020202020204" pitchFamily="34" charset="0"/>
                  </a:rPr>
                  <a:t>Đánh</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giá</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năng</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lực</a:t>
                </a:r>
                <a:r>
                  <a:rPr lang="en-US" sz="1600" dirty="0">
                    <a:solidFill>
                      <a:schemeClr val="tx1"/>
                    </a:solidFill>
                    <a:latin typeface="Arial" panose="020B0604020202020204" pitchFamily="34" charset="0"/>
                    <a:cs typeface="Arial" panose="020B0604020202020204" pitchFamily="34" charset="0"/>
                  </a:rPr>
                  <a:t> thực </a:t>
                </a:r>
                <a:r>
                  <a:rPr lang="en-US" sz="1600" dirty="0" err="1">
                    <a:solidFill>
                      <a:schemeClr val="tx1"/>
                    </a:solidFill>
                    <a:latin typeface="Arial" panose="020B0604020202020204" pitchFamily="34" charset="0"/>
                    <a:cs typeface="Arial" panose="020B0604020202020204" pitchFamily="34" charset="0"/>
                  </a:rPr>
                  <a:t>hiện</a:t>
                </a:r>
                <a:r>
                  <a:rPr lang="en-US" sz="1600" dirty="0">
                    <a:solidFill>
                      <a:schemeClr val="tx1"/>
                    </a:solidFill>
                    <a:latin typeface="Arial" panose="020B0604020202020204" pitchFamily="34" charset="0"/>
                    <a:cs typeface="Arial" panose="020B0604020202020204" pitchFamily="34" charset="0"/>
                  </a:rPr>
                  <a:t> </a:t>
                </a:r>
              </a:p>
            </p:txBody>
          </p:sp>
          <p:sp>
            <p:nvSpPr>
              <p:cNvPr id="13" name="Rectangle: Rounded Corners 12">
                <a:extLst>
                  <a:ext uri="{FF2B5EF4-FFF2-40B4-BE49-F238E27FC236}">
                    <a16:creationId xmlns:a16="http://schemas.microsoft.com/office/drawing/2014/main" id="{CEB4AD1E-3577-48B4-A3E9-B57BD3CD0AFA}"/>
                  </a:ext>
                </a:extLst>
              </p:cNvPr>
              <p:cNvSpPr/>
              <p:nvPr/>
            </p:nvSpPr>
            <p:spPr>
              <a:xfrm>
                <a:off x="3051137" y="4114797"/>
                <a:ext cx="1746413" cy="755780"/>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latin typeface="Arial" panose="020B0604020202020204" pitchFamily="34" charset="0"/>
                    <a:cs typeface="Arial" panose="020B0604020202020204" pitchFamily="34" charset="0"/>
                  </a:rPr>
                  <a:t>Kiểm</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tra</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kết</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thúc</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Cấp</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chứng</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chỉ</a:t>
                </a:r>
                <a:endParaRPr lang="en-US" sz="1600" dirty="0">
                  <a:solidFill>
                    <a:schemeClr val="tx1"/>
                  </a:solidFill>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DA50F079-C092-4CCA-AA9C-F416F87EBFAC}"/>
                  </a:ext>
                </a:extLst>
              </p:cNvPr>
              <p:cNvSpPr/>
              <p:nvPr/>
            </p:nvSpPr>
            <p:spPr>
              <a:xfrm>
                <a:off x="4160658" y="1244979"/>
                <a:ext cx="1746413" cy="865897"/>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latin typeface="Arial" panose="020B0604020202020204" pitchFamily="34" charset="0"/>
                    <a:cs typeface="Arial" panose="020B0604020202020204" pitchFamily="34" charset="0"/>
                  </a:rPr>
                  <a:t>Đặc</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điểm</a:t>
                </a:r>
                <a:r>
                  <a:rPr lang="en-US" sz="1600" dirty="0">
                    <a:solidFill>
                      <a:schemeClr val="tx1"/>
                    </a:solidFill>
                    <a:latin typeface="Arial" panose="020B0604020202020204" pitchFamily="34" charset="0"/>
                    <a:cs typeface="Arial" panose="020B0604020202020204" pitchFamily="34" charset="0"/>
                  </a:rPr>
                  <a:t> ng</a:t>
                </a:r>
                <a:r>
                  <a:rPr lang="vi-VN" sz="1600" dirty="0">
                    <a:solidFill>
                      <a:schemeClr val="tx1"/>
                    </a:solidFill>
                    <a:latin typeface="Arial" panose="020B0604020202020204" pitchFamily="34" charset="0"/>
                    <a:cs typeface="Arial" panose="020B0604020202020204" pitchFamily="34" charset="0"/>
                  </a:rPr>
                  <a:t>ư</a:t>
                </a:r>
                <a:r>
                  <a:rPr lang="en-US" sz="1600" dirty="0" err="1">
                    <a:solidFill>
                      <a:schemeClr val="tx1"/>
                    </a:solidFill>
                    <a:latin typeface="Arial" panose="020B0604020202020204" pitchFamily="34" charset="0"/>
                    <a:cs typeface="Arial" panose="020B0604020202020204" pitchFamily="34" charset="0"/>
                  </a:rPr>
                  <a:t>ời</a:t>
                </a:r>
                <a:r>
                  <a:rPr lang="en-US" sz="1600" dirty="0">
                    <a:solidFill>
                      <a:schemeClr val="tx1"/>
                    </a:solidFill>
                    <a:latin typeface="Arial" panose="020B0604020202020204" pitchFamily="34" charset="0"/>
                    <a:cs typeface="Arial" panose="020B0604020202020204" pitchFamily="34" charset="0"/>
                  </a:rPr>
                  <a:t> học </a:t>
                </a:r>
                <a:r>
                  <a:rPr lang="en-US" sz="1600" dirty="0" err="1">
                    <a:solidFill>
                      <a:schemeClr val="tx1"/>
                    </a:solidFill>
                    <a:latin typeface="Arial" panose="020B0604020202020204" pitchFamily="34" charset="0"/>
                    <a:cs typeface="Arial" panose="020B0604020202020204" pitchFamily="34" charset="0"/>
                  </a:rPr>
                  <a:t>đầu</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vào</a:t>
                </a:r>
                <a:endParaRPr lang="en-US" sz="1600" dirty="0">
                  <a:solidFill>
                    <a:schemeClr val="tx1"/>
                  </a:solidFill>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D5BD48B8-3E59-42F8-B7BE-3D5A5B2DBD9A}"/>
                  </a:ext>
                </a:extLst>
              </p:cNvPr>
              <p:cNvSpPr/>
              <p:nvPr/>
            </p:nvSpPr>
            <p:spPr>
              <a:xfrm>
                <a:off x="714464" y="4055703"/>
                <a:ext cx="1746413" cy="90818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latin typeface="Arial" panose="020B0604020202020204" pitchFamily="34" charset="0"/>
                    <a:cs typeface="Arial" panose="020B0604020202020204" pitchFamily="34" charset="0"/>
                  </a:rPr>
                  <a:t>Đặc</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điểm</a:t>
                </a:r>
                <a:r>
                  <a:rPr lang="en-US" sz="1600" dirty="0">
                    <a:solidFill>
                      <a:schemeClr val="tx1"/>
                    </a:solidFill>
                    <a:latin typeface="Arial" panose="020B0604020202020204" pitchFamily="34" charset="0"/>
                    <a:cs typeface="Arial" panose="020B0604020202020204" pitchFamily="34" charset="0"/>
                  </a:rPr>
                  <a:t> ng</a:t>
                </a:r>
                <a:r>
                  <a:rPr lang="vi-VN" sz="1600" dirty="0">
                    <a:solidFill>
                      <a:schemeClr val="tx1"/>
                    </a:solidFill>
                    <a:latin typeface="Arial" panose="020B0604020202020204" pitchFamily="34" charset="0"/>
                    <a:cs typeface="Arial" panose="020B0604020202020204" pitchFamily="34" charset="0"/>
                  </a:rPr>
                  <a:t>ư</a:t>
                </a:r>
                <a:r>
                  <a:rPr lang="en-US" sz="1600" dirty="0" err="1">
                    <a:solidFill>
                      <a:schemeClr val="tx1"/>
                    </a:solidFill>
                    <a:latin typeface="Arial" panose="020B0604020202020204" pitchFamily="34" charset="0"/>
                    <a:cs typeface="Arial" panose="020B0604020202020204" pitchFamily="34" charset="0"/>
                  </a:rPr>
                  <a:t>ời</a:t>
                </a:r>
                <a:r>
                  <a:rPr lang="en-US" sz="1600" dirty="0">
                    <a:solidFill>
                      <a:schemeClr val="tx1"/>
                    </a:solidFill>
                    <a:latin typeface="Arial" panose="020B0604020202020204" pitchFamily="34" charset="0"/>
                    <a:cs typeface="Arial" panose="020B0604020202020204" pitchFamily="34" charset="0"/>
                  </a:rPr>
                  <a:t> học </a:t>
                </a:r>
                <a:r>
                  <a:rPr lang="en-US" sz="1600" dirty="0" err="1">
                    <a:solidFill>
                      <a:schemeClr val="tx1"/>
                    </a:solidFill>
                    <a:latin typeface="Arial" panose="020B0604020202020204" pitchFamily="34" charset="0"/>
                    <a:cs typeface="Arial" panose="020B0604020202020204" pitchFamily="34" charset="0"/>
                  </a:rPr>
                  <a:t>đầu</a:t>
                </a:r>
                <a:r>
                  <a:rPr lang="en-US" sz="1600" dirty="0">
                    <a:solidFill>
                      <a:schemeClr val="tx1"/>
                    </a:solidFill>
                    <a:latin typeface="Arial" panose="020B0604020202020204" pitchFamily="34" charset="0"/>
                    <a:cs typeface="Arial" panose="020B0604020202020204" pitchFamily="34" charset="0"/>
                  </a:rPr>
                  <a:t> ra</a:t>
                </a:r>
              </a:p>
            </p:txBody>
          </p:sp>
          <p:sp>
            <p:nvSpPr>
              <p:cNvPr id="17" name="Arrow: Down 16">
                <a:extLst>
                  <a:ext uri="{FF2B5EF4-FFF2-40B4-BE49-F238E27FC236}">
                    <a16:creationId xmlns:a16="http://schemas.microsoft.com/office/drawing/2014/main" id="{F0396567-0823-41E0-9AC6-28CA43311D34}"/>
                  </a:ext>
                </a:extLst>
              </p:cNvPr>
              <p:cNvSpPr/>
              <p:nvPr/>
            </p:nvSpPr>
            <p:spPr>
              <a:xfrm>
                <a:off x="8812763" y="3331029"/>
                <a:ext cx="130629" cy="755780"/>
              </a:xfrm>
              <a:prstGeom prst="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 18">
                <a:extLst>
                  <a:ext uri="{FF2B5EF4-FFF2-40B4-BE49-F238E27FC236}">
                    <a16:creationId xmlns:a16="http://schemas.microsoft.com/office/drawing/2014/main" id="{54BF233E-BB72-4390-B25E-5A29E9895061}"/>
                  </a:ext>
                </a:extLst>
              </p:cNvPr>
              <p:cNvSpPr/>
              <p:nvPr/>
            </p:nvSpPr>
            <p:spPr>
              <a:xfrm>
                <a:off x="7184816" y="4412516"/>
                <a:ext cx="928352" cy="139096"/>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Left 19">
                <a:extLst>
                  <a:ext uri="{FF2B5EF4-FFF2-40B4-BE49-F238E27FC236}">
                    <a16:creationId xmlns:a16="http://schemas.microsoft.com/office/drawing/2014/main" id="{AB5BBA1E-A158-468B-82AF-D6E0E903D01A}"/>
                  </a:ext>
                </a:extLst>
              </p:cNvPr>
              <p:cNvSpPr/>
              <p:nvPr/>
            </p:nvSpPr>
            <p:spPr>
              <a:xfrm>
                <a:off x="4778137" y="4396900"/>
                <a:ext cx="815925" cy="154712"/>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Left 20">
                <a:extLst>
                  <a:ext uri="{FF2B5EF4-FFF2-40B4-BE49-F238E27FC236}">
                    <a16:creationId xmlns:a16="http://schemas.microsoft.com/office/drawing/2014/main" id="{CF6D474D-E7D3-4EF2-85FA-1123131BF9A2}"/>
                  </a:ext>
                </a:extLst>
              </p:cNvPr>
              <p:cNvSpPr/>
              <p:nvPr/>
            </p:nvSpPr>
            <p:spPr>
              <a:xfrm flipV="1">
                <a:off x="2485191" y="4420984"/>
                <a:ext cx="521504" cy="130628"/>
              </a:xfrm>
              <a:prstGeom prst="lef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Up 21">
                <a:extLst>
                  <a:ext uri="{FF2B5EF4-FFF2-40B4-BE49-F238E27FC236}">
                    <a16:creationId xmlns:a16="http://schemas.microsoft.com/office/drawing/2014/main" id="{F6D4BBB9-DE2E-4EB3-A369-F3307C02ACC8}"/>
                  </a:ext>
                </a:extLst>
              </p:cNvPr>
              <p:cNvSpPr/>
              <p:nvPr/>
            </p:nvSpPr>
            <p:spPr>
              <a:xfrm>
                <a:off x="1567543" y="3331029"/>
                <a:ext cx="130629" cy="724674"/>
              </a:xfrm>
              <a:prstGeom prst="up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4" name="Picture 5" descr="C:\Users\Bui The Dung\Pictures\untitled.png">
              <a:extLst>
                <a:ext uri="{FF2B5EF4-FFF2-40B4-BE49-F238E27FC236}">
                  <a16:creationId xmlns:a16="http://schemas.microsoft.com/office/drawing/2014/main" id="{E56D7D33-9CEA-486C-BBFC-626DDA1D45E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68239" y="633388"/>
              <a:ext cx="949004" cy="75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5" descr="C:\Users\Bui The Dung\Pictures\untitled.png">
              <a:extLst>
                <a:ext uri="{FF2B5EF4-FFF2-40B4-BE49-F238E27FC236}">
                  <a16:creationId xmlns:a16="http://schemas.microsoft.com/office/drawing/2014/main" id="{5BF374A8-4A8E-4B74-99CF-C0CAAAF385C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92173" y="3758979"/>
              <a:ext cx="970465" cy="772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Footer Placeholder 2">
            <a:extLst>
              <a:ext uri="{FF2B5EF4-FFF2-40B4-BE49-F238E27FC236}">
                <a16:creationId xmlns:a16="http://schemas.microsoft.com/office/drawing/2014/main" id="{D0409537-33F6-4911-B00C-CD019A1B9531}"/>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34" name="Speech Bubble: Rectangle with Corners Rounded 33">
            <a:extLst>
              <a:ext uri="{FF2B5EF4-FFF2-40B4-BE49-F238E27FC236}">
                <a16:creationId xmlns:a16="http://schemas.microsoft.com/office/drawing/2014/main" id="{8D678691-C796-4780-A19F-8132EB715F68}"/>
              </a:ext>
            </a:extLst>
          </p:cNvPr>
          <p:cNvSpPr/>
          <p:nvPr/>
        </p:nvSpPr>
        <p:spPr>
          <a:xfrm>
            <a:off x="9573768" y="1592522"/>
            <a:ext cx="1839814" cy="924863"/>
          </a:xfrm>
          <a:prstGeom prst="wedgeRoundRectCallout">
            <a:avLst>
              <a:gd name="adj1" fmla="val 3372"/>
              <a:gd name="adj2" fmla="val 106283"/>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dirty="0" err="1">
                <a:solidFill>
                  <a:srgbClr val="0070C0"/>
                </a:solidFill>
                <a:latin typeface="Times New Roman" panose="02020603050405020304" pitchFamily="18" charset="0"/>
                <a:cs typeface="Times New Roman" panose="02020603050405020304" pitchFamily="18" charset="0"/>
              </a:rPr>
              <a:t>Xây</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dựng</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chương</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trình</a:t>
            </a:r>
            <a:r>
              <a:rPr lang="en-US" sz="1400" dirty="0">
                <a:solidFill>
                  <a:srgbClr val="0070C0"/>
                </a:solidFill>
                <a:latin typeface="Times New Roman" panose="02020603050405020304" pitchFamily="18" charset="0"/>
                <a:cs typeface="Times New Roman" panose="02020603050405020304" pitchFamily="18" charset="0"/>
              </a:rPr>
              <a:t>/</a:t>
            </a:r>
            <a:r>
              <a:rPr lang="en-US" sz="1400" dirty="0" err="1">
                <a:solidFill>
                  <a:srgbClr val="0070C0"/>
                </a:solidFill>
                <a:latin typeface="Times New Roman" panose="02020603050405020304" pitchFamily="18" charset="0"/>
                <a:cs typeface="Times New Roman" panose="02020603050405020304" pitchFamily="18" charset="0"/>
              </a:rPr>
              <a:t>giáo</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án</a:t>
            </a:r>
            <a:r>
              <a:rPr lang="en-US" sz="1400" dirty="0">
                <a:solidFill>
                  <a:srgbClr val="0070C0"/>
                </a:solidFill>
                <a:latin typeface="Times New Roman" panose="02020603050405020304" pitchFamily="18" charset="0"/>
                <a:cs typeface="Times New Roman" panose="02020603050405020304" pitchFamily="18" charset="0"/>
              </a:rPr>
              <a:t>, học </a:t>
            </a:r>
            <a:r>
              <a:rPr lang="en-US" sz="1400" dirty="0" err="1">
                <a:solidFill>
                  <a:srgbClr val="0070C0"/>
                </a:solidFill>
                <a:latin typeface="Times New Roman" panose="02020603050405020304" pitchFamily="18" charset="0"/>
                <a:cs typeface="Times New Roman" panose="02020603050405020304" pitchFamily="18" charset="0"/>
              </a:rPr>
              <a:t>liệu</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giảng</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viên</a:t>
            </a:r>
            <a:endParaRPr lang="en-US" sz="1400" dirty="0">
              <a:solidFill>
                <a:srgbClr val="0070C0"/>
              </a:solidFill>
              <a:latin typeface="Times New Roman" panose="02020603050405020304" pitchFamily="18" charset="0"/>
              <a:cs typeface="Times New Roman" panose="02020603050405020304" pitchFamily="18" charset="0"/>
            </a:endParaRPr>
          </a:p>
        </p:txBody>
      </p:sp>
      <p:sp>
        <p:nvSpPr>
          <p:cNvPr id="35" name="Speech Bubble: Rectangle with Corners Rounded 34">
            <a:extLst>
              <a:ext uri="{FF2B5EF4-FFF2-40B4-BE49-F238E27FC236}">
                <a16:creationId xmlns:a16="http://schemas.microsoft.com/office/drawing/2014/main" id="{8D678691-C796-4780-A19F-8132EB715F68}"/>
              </a:ext>
            </a:extLst>
          </p:cNvPr>
          <p:cNvSpPr/>
          <p:nvPr/>
        </p:nvSpPr>
        <p:spPr>
          <a:xfrm>
            <a:off x="10034873" y="5418068"/>
            <a:ext cx="1568988" cy="814464"/>
          </a:xfrm>
          <a:prstGeom prst="wedgeRoundRectCallout">
            <a:avLst>
              <a:gd name="adj1" fmla="val -53613"/>
              <a:gd name="adj2" fmla="val -78263"/>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dirty="0">
                <a:solidFill>
                  <a:srgbClr val="0070C0"/>
                </a:solidFill>
                <a:latin typeface="Times New Roman" panose="02020603050405020304" pitchFamily="18" charset="0"/>
                <a:cs typeface="Times New Roman" panose="02020603050405020304" pitchFamily="18" charset="0"/>
              </a:rPr>
              <a:t>Thực </a:t>
            </a:r>
            <a:r>
              <a:rPr lang="en-US" sz="1400" dirty="0" err="1">
                <a:solidFill>
                  <a:srgbClr val="0070C0"/>
                </a:solidFill>
                <a:latin typeface="Times New Roman" panose="02020603050405020304" pitchFamily="18" charset="0"/>
                <a:cs typeface="Times New Roman" panose="02020603050405020304" pitchFamily="18" charset="0"/>
              </a:rPr>
              <a:t>hiện</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dạy</a:t>
            </a:r>
            <a:r>
              <a:rPr lang="en-US" sz="1400" dirty="0">
                <a:solidFill>
                  <a:srgbClr val="0070C0"/>
                </a:solidFill>
                <a:latin typeface="Times New Roman" panose="02020603050405020304" pitchFamily="18" charset="0"/>
                <a:cs typeface="Times New Roman" panose="02020603050405020304" pitchFamily="18" charset="0"/>
              </a:rPr>
              <a:t> học </a:t>
            </a:r>
            <a:r>
              <a:rPr lang="en-US" sz="1400" dirty="0" err="1">
                <a:solidFill>
                  <a:srgbClr val="0070C0"/>
                </a:solidFill>
                <a:latin typeface="Times New Roman" panose="02020603050405020304" pitchFamily="18" charset="0"/>
                <a:cs typeface="Times New Roman" panose="02020603050405020304" pitchFamily="18" charset="0"/>
              </a:rPr>
              <a:t>tại</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xí</a:t>
            </a:r>
            <a:r>
              <a:rPr lang="en-US" sz="1400" dirty="0">
                <a:solidFill>
                  <a:srgbClr val="0070C0"/>
                </a:solidFill>
                <a:latin typeface="Times New Roman" panose="02020603050405020304" pitchFamily="18" charset="0"/>
                <a:cs typeface="Times New Roman" panose="02020603050405020304" pitchFamily="18" charset="0"/>
              </a:rPr>
              <a:t> nghiệp, </a:t>
            </a:r>
            <a:r>
              <a:rPr lang="en-US" sz="1400" dirty="0" err="1">
                <a:solidFill>
                  <a:srgbClr val="0070C0"/>
                </a:solidFill>
                <a:latin typeface="Times New Roman" panose="02020603050405020304" pitchFamily="18" charset="0"/>
                <a:cs typeface="Times New Roman" panose="02020603050405020304" pitchFamily="18" charset="0"/>
              </a:rPr>
              <a:t>chỗ</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làm</a:t>
            </a:r>
            <a:endParaRPr lang="en-US" sz="1400" dirty="0">
              <a:solidFill>
                <a:srgbClr val="0070C0"/>
              </a:solidFill>
              <a:latin typeface="Times New Roman" panose="02020603050405020304" pitchFamily="18" charset="0"/>
              <a:cs typeface="Times New Roman" panose="02020603050405020304" pitchFamily="18" charset="0"/>
            </a:endParaRPr>
          </a:p>
        </p:txBody>
      </p:sp>
      <p:sp>
        <p:nvSpPr>
          <p:cNvPr id="36" name="Speech Bubble: Rectangle with Corners Rounded 35">
            <a:extLst>
              <a:ext uri="{FF2B5EF4-FFF2-40B4-BE49-F238E27FC236}">
                <a16:creationId xmlns:a16="http://schemas.microsoft.com/office/drawing/2014/main" id="{8D678691-C796-4780-A19F-8132EB715F68}"/>
              </a:ext>
            </a:extLst>
          </p:cNvPr>
          <p:cNvSpPr/>
          <p:nvPr/>
        </p:nvSpPr>
        <p:spPr>
          <a:xfrm>
            <a:off x="7784601" y="5366634"/>
            <a:ext cx="1651997" cy="865897"/>
          </a:xfrm>
          <a:prstGeom prst="wedgeRoundRectCallout">
            <a:avLst>
              <a:gd name="adj1" fmla="val -72319"/>
              <a:gd name="adj2" fmla="val -75574"/>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dirty="0" err="1">
                <a:solidFill>
                  <a:srgbClr val="0070C0"/>
                </a:solidFill>
                <a:latin typeface="Times New Roman" panose="02020603050405020304" pitchFamily="18" charset="0"/>
                <a:cs typeface="Times New Roman" panose="02020603050405020304" pitchFamily="18" charset="0"/>
              </a:rPr>
              <a:t>Đánh</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giá</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năng</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lực</a:t>
            </a:r>
            <a:r>
              <a:rPr lang="en-US" sz="1400" dirty="0">
                <a:solidFill>
                  <a:srgbClr val="0070C0"/>
                </a:solidFill>
                <a:latin typeface="Times New Roman" panose="02020603050405020304" pitchFamily="18" charset="0"/>
                <a:cs typeface="Times New Roman" panose="02020603050405020304" pitchFamily="18" charset="0"/>
              </a:rPr>
              <a:t>) thực </a:t>
            </a:r>
            <a:r>
              <a:rPr lang="en-US" sz="1400" dirty="0" err="1">
                <a:solidFill>
                  <a:srgbClr val="0070C0"/>
                </a:solidFill>
                <a:latin typeface="Times New Roman" panose="02020603050405020304" pitchFamily="18" charset="0"/>
                <a:cs typeface="Times New Roman" panose="02020603050405020304" pitchFamily="18" charset="0"/>
              </a:rPr>
              <a:t>hiện</a:t>
            </a:r>
            <a:r>
              <a:rPr lang="en-US" sz="1400" dirty="0">
                <a:solidFill>
                  <a:srgbClr val="0070C0"/>
                </a:solidFill>
                <a:latin typeface="Times New Roman" panose="02020603050405020304" pitchFamily="18" charset="0"/>
                <a:cs typeface="Times New Roman" panose="02020603050405020304" pitchFamily="18" charset="0"/>
              </a:rPr>
              <a:t> so </a:t>
            </a:r>
            <a:r>
              <a:rPr lang="en-US" sz="1400" dirty="0" err="1">
                <a:solidFill>
                  <a:srgbClr val="0070C0"/>
                </a:solidFill>
                <a:latin typeface="Times New Roman" panose="02020603050405020304" pitchFamily="18" charset="0"/>
                <a:cs typeface="Times New Roman" panose="02020603050405020304" pitchFamily="18" charset="0"/>
              </a:rPr>
              <a:t>với</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tiêu</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chuẩn</a:t>
            </a:r>
            <a:endParaRPr lang="en-US" sz="1400" dirty="0">
              <a:solidFill>
                <a:srgbClr val="0070C0"/>
              </a:solidFill>
              <a:latin typeface="Times New Roman" panose="02020603050405020304" pitchFamily="18" charset="0"/>
              <a:cs typeface="Times New Roman" panose="02020603050405020304" pitchFamily="18" charset="0"/>
            </a:endParaRPr>
          </a:p>
        </p:txBody>
      </p:sp>
      <p:sp>
        <p:nvSpPr>
          <p:cNvPr id="37" name="Speech Bubble: Rectangle with Corners Rounded 36">
            <a:extLst>
              <a:ext uri="{FF2B5EF4-FFF2-40B4-BE49-F238E27FC236}">
                <a16:creationId xmlns:a16="http://schemas.microsoft.com/office/drawing/2014/main" id="{8D678691-C796-4780-A19F-8132EB715F68}"/>
              </a:ext>
            </a:extLst>
          </p:cNvPr>
          <p:cNvSpPr/>
          <p:nvPr/>
        </p:nvSpPr>
        <p:spPr>
          <a:xfrm>
            <a:off x="5092543" y="5289201"/>
            <a:ext cx="1677635" cy="940916"/>
          </a:xfrm>
          <a:prstGeom prst="wedgeRoundRectCallout">
            <a:avLst>
              <a:gd name="adj1" fmla="val -69215"/>
              <a:gd name="adj2" fmla="val -59783"/>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dirty="0" err="1">
                <a:solidFill>
                  <a:srgbClr val="0070C0"/>
                </a:solidFill>
                <a:latin typeface="Times New Roman" panose="02020603050405020304" pitchFamily="18" charset="0"/>
                <a:cs typeface="Times New Roman" panose="02020603050405020304" pitchFamily="18" charset="0"/>
              </a:rPr>
              <a:t>Đánh</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giá</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kết</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thúc</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cấp</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chứng</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chỉ</a:t>
            </a:r>
            <a:endParaRPr lang="en-US" sz="1400" dirty="0">
              <a:solidFill>
                <a:srgbClr val="0070C0"/>
              </a:solidFill>
              <a:latin typeface="Times New Roman" panose="02020603050405020304" pitchFamily="18" charset="0"/>
              <a:cs typeface="Times New Roman" panose="02020603050405020304" pitchFamily="18" charset="0"/>
            </a:endParaRPr>
          </a:p>
        </p:txBody>
      </p:sp>
      <p:sp>
        <p:nvSpPr>
          <p:cNvPr id="38" name="Speech Bubble: Rectangle with Corners Rounded 37">
            <a:extLst>
              <a:ext uri="{FF2B5EF4-FFF2-40B4-BE49-F238E27FC236}">
                <a16:creationId xmlns:a16="http://schemas.microsoft.com/office/drawing/2014/main" id="{8D678691-C796-4780-A19F-8132EB715F68}"/>
              </a:ext>
            </a:extLst>
          </p:cNvPr>
          <p:cNvSpPr/>
          <p:nvPr/>
        </p:nvSpPr>
        <p:spPr>
          <a:xfrm>
            <a:off x="2897867" y="5340044"/>
            <a:ext cx="1746412" cy="890073"/>
          </a:xfrm>
          <a:prstGeom prst="wedgeRoundRectCallout">
            <a:avLst>
              <a:gd name="adj1" fmla="val -69215"/>
              <a:gd name="adj2" fmla="val -59783"/>
              <a:gd name="adj3" fmla="val 1666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sz="1400" dirty="0" err="1">
                <a:solidFill>
                  <a:srgbClr val="0070C0"/>
                </a:solidFill>
                <a:latin typeface="Times New Roman" panose="02020603050405020304" pitchFamily="18" charset="0"/>
                <a:cs typeface="Times New Roman" panose="02020603050405020304" pitchFamily="18" charset="0"/>
              </a:rPr>
              <a:t>Người</a:t>
            </a:r>
            <a:r>
              <a:rPr lang="en-US" sz="1400" dirty="0">
                <a:solidFill>
                  <a:srgbClr val="0070C0"/>
                </a:solidFill>
                <a:latin typeface="Times New Roman" panose="02020603050405020304" pitchFamily="18" charset="0"/>
                <a:cs typeface="Times New Roman" panose="02020603050405020304" pitchFamily="18" charset="0"/>
              </a:rPr>
              <a:t> lao </a:t>
            </a:r>
            <a:r>
              <a:rPr lang="en-US" sz="1400" dirty="0" err="1">
                <a:solidFill>
                  <a:srgbClr val="0070C0"/>
                </a:solidFill>
                <a:latin typeface="Times New Roman" panose="02020603050405020304" pitchFamily="18" charset="0"/>
                <a:cs typeface="Times New Roman" panose="02020603050405020304" pitchFamily="18" charset="0"/>
              </a:rPr>
              <a:t>độngcó</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năng</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lực</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phù</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hợp</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yêu</a:t>
            </a:r>
            <a:r>
              <a:rPr lang="en-US" sz="1400" dirty="0">
                <a:solidFill>
                  <a:srgbClr val="0070C0"/>
                </a:solidFill>
                <a:latin typeface="Times New Roman" panose="02020603050405020304" pitchFamily="18" charset="0"/>
                <a:cs typeface="Times New Roman" panose="02020603050405020304" pitchFamily="18" charset="0"/>
              </a:rPr>
              <a:t> </a:t>
            </a:r>
            <a:r>
              <a:rPr lang="en-US" sz="1400" dirty="0" err="1">
                <a:solidFill>
                  <a:srgbClr val="0070C0"/>
                </a:solidFill>
                <a:latin typeface="Times New Roman" panose="02020603050405020304" pitchFamily="18" charset="0"/>
                <a:cs typeface="Times New Roman" panose="02020603050405020304" pitchFamily="18" charset="0"/>
              </a:rPr>
              <a:t>cầu</a:t>
            </a:r>
            <a:endParaRPr lang="en-US" sz="14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4451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6100028-F32B-0456-BB1B-9237AF3F36AA}"/>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3" name="Slide Number Placeholder 2">
            <a:extLst>
              <a:ext uri="{FF2B5EF4-FFF2-40B4-BE49-F238E27FC236}">
                <a16:creationId xmlns:a16="http://schemas.microsoft.com/office/drawing/2014/main" id="{02F1F7B2-717D-F4EF-F242-B128AB3D549B}"/>
              </a:ext>
            </a:extLst>
          </p:cNvPr>
          <p:cNvSpPr>
            <a:spLocks noGrp="1"/>
          </p:cNvSpPr>
          <p:nvPr>
            <p:ph type="sldNum" sz="quarter" idx="12"/>
          </p:nvPr>
        </p:nvSpPr>
        <p:spPr/>
        <p:txBody>
          <a:bodyPr/>
          <a:lstStyle/>
          <a:p>
            <a:fld id="{D57F1E4F-1CFF-5643-939E-217C01CDF565}" type="slidenum">
              <a:rPr lang="en-US" smtClean="0"/>
              <a:pPr/>
              <a:t>5</a:t>
            </a:fld>
            <a:endParaRPr lang="en-US" dirty="0"/>
          </a:p>
        </p:txBody>
      </p:sp>
      <p:graphicFrame>
        <p:nvGraphicFramePr>
          <p:cNvPr id="6" name="Diagram 5">
            <a:extLst>
              <a:ext uri="{FF2B5EF4-FFF2-40B4-BE49-F238E27FC236}">
                <a16:creationId xmlns:a16="http://schemas.microsoft.com/office/drawing/2014/main" id="{A78198BD-3FB5-E112-61CB-F8A49ECD94E4}"/>
              </a:ext>
            </a:extLst>
          </p:cNvPr>
          <p:cNvGraphicFramePr/>
          <p:nvPr>
            <p:extLst>
              <p:ext uri="{D42A27DB-BD31-4B8C-83A1-F6EECF244321}">
                <p14:modId xmlns:p14="http://schemas.microsoft.com/office/powerpoint/2010/main" val="4093903986"/>
              </p:ext>
            </p:extLst>
          </p:nvPr>
        </p:nvGraphicFramePr>
        <p:xfrm>
          <a:off x="2449248" y="142041"/>
          <a:ext cx="8088546" cy="65783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62092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CCB6D59-0E08-4829-99CB-0F330D2BF8BD}"/>
              </a:ext>
            </a:extLst>
          </p:cNvPr>
          <p:cNvSpPr txBox="1"/>
          <p:nvPr/>
        </p:nvSpPr>
        <p:spPr>
          <a:xfrm>
            <a:off x="2025050" y="0"/>
            <a:ext cx="8543834" cy="7277570"/>
          </a:xfrm>
          <a:prstGeom prst="rect">
            <a:avLst/>
          </a:prstGeom>
          <a:noFill/>
        </p:spPr>
        <p:txBody>
          <a:bodyPr wrap="square">
            <a:spAutoFit/>
          </a:bodyPr>
          <a:lstStyle/>
          <a:p>
            <a:pPr marL="342900" indent="-342900" algn="just">
              <a:lnSpc>
                <a:spcPct val="115000"/>
              </a:lnSpc>
              <a:spcAft>
                <a:spcPts val="1000"/>
              </a:spcAft>
              <a:buFont typeface="Wingdings" panose="05000000000000000000" pitchFamily="2" charset="2"/>
              <a:buChar char="§"/>
            </a:pPr>
            <a:endPar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15000"/>
              </a:lnSpc>
              <a:spcAft>
                <a:spcPts val="1000"/>
              </a:spcAft>
              <a:buFont typeface="Wingdings" panose="05000000000000000000" pitchFamily="2" charset="2"/>
              <a:buChar char="§"/>
            </a:pPr>
            <a:endParaRPr lang="en-US" sz="2400" b="1" dirty="0">
              <a:solidFill>
                <a:srgbClr val="0070C0"/>
              </a:solidFill>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sz="2800" b="1" dirty="0" err="1">
                <a:solidFill>
                  <a:srgbClr val="0070C0"/>
                </a:solidFill>
                <a:latin typeface="Arial" panose="020B0604020202020204" pitchFamily="34" charset="0"/>
                <a:ea typeface="Calibri" panose="020F0502020204030204" pitchFamily="34" charset="0"/>
                <a:cs typeface="Arial" panose="020B0604020202020204" pitchFamily="34" charset="0"/>
              </a:rPr>
              <a:t>Đặc</a:t>
            </a:r>
            <a:r>
              <a:rPr lang="en-US" sz="2800"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latin typeface="Arial" panose="020B0604020202020204" pitchFamily="34" charset="0"/>
                <a:ea typeface="Calibri" panose="020F0502020204030204" pitchFamily="34" charset="0"/>
                <a:cs typeface="Arial" panose="020B0604020202020204" pitchFamily="34" charset="0"/>
              </a:rPr>
              <a:t>điểm</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của</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quá</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trình</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dạy</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học</a:t>
            </a:r>
            <a:endPar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endPar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Mục</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tiêu</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dạy</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học</a:t>
            </a:r>
            <a:endPar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endPar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15000"/>
              </a:lnSpc>
              <a:spcAft>
                <a:spcPts val="1000"/>
              </a:spcAft>
              <a:buFont typeface="Wingdings" panose="05000000000000000000" pitchFamily="2" charset="2"/>
              <a:buChar char="§"/>
            </a:pPr>
            <a:r>
              <a:rPr lang="en-US" sz="2000" dirty="0" err="1">
                <a:latin typeface="Arial" panose="020B0604020202020204" pitchFamily="34" charset="0"/>
                <a:ea typeface="Calibri" panose="020F0502020204030204" pitchFamily="34" charset="0"/>
                <a:cs typeface="Arial" panose="020B0604020202020204" pitchFamily="34" charset="0"/>
              </a:rPr>
              <a:t>Nhằm</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b</a:t>
            </a:r>
            <a:r>
              <a:rPr lang="en-US" sz="2000" dirty="0" err="1">
                <a:effectLst/>
                <a:latin typeface="Arial" panose="020B0604020202020204" pitchFamily="34" charset="0"/>
                <a:ea typeface="Calibri" panose="020F0502020204030204" pitchFamily="34" charset="0"/>
                <a:cs typeface="Arial" panose="020B0604020202020204" pitchFamily="34" charset="0"/>
              </a:rPr>
              <a:t>ổ</a:t>
            </a:r>
            <a:r>
              <a:rPr lang="en-US" sz="2000" dirty="0">
                <a:effectLst/>
                <a:latin typeface="Arial" panose="020B0604020202020204" pitchFamily="34" charset="0"/>
                <a:ea typeface="Calibri" panose="020F0502020204030204" pitchFamily="34" charset="0"/>
                <a:cs typeface="Arial" panose="020B0604020202020204" pitchFamily="34" charset="0"/>
              </a:rPr>
              <a:t> sung </a:t>
            </a:r>
            <a:r>
              <a:rPr lang="en-US" sz="2000" dirty="0" err="1">
                <a:effectLst/>
                <a:latin typeface="Arial" panose="020B0604020202020204" pitchFamily="34" charset="0"/>
                <a:ea typeface="Calibri" panose="020F0502020204030204" pitchFamily="34" charset="0"/>
                <a:cs typeface="Arial" panose="020B0604020202020204" pitchFamily="34" charset="0"/>
              </a:rPr>
              <a:t>kiến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thức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thực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tế</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hoàn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thiện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kĩ</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năng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năng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lực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thiếu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hụt</a:t>
            </a:r>
            <a:r>
              <a:rPr lang="en-US" sz="2000" dirty="0">
                <a:effectLst/>
                <a:latin typeface="Arial" panose="020B0604020202020204" pitchFamily="34" charset="0"/>
                <a:ea typeface="Calibri" panose="020F0502020204030204" pitchFamily="34" charset="0"/>
                <a:cs typeface="Arial" panose="020B0604020202020204" pitchFamily="34" charset="0"/>
              </a:rPr>
              <a:t> so </a:t>
            </a:r>
            <a:r>
              <a:rPr lang="en-US" sz="2000" dirty="0" err="1">
                <a:effectLst/>
                <a:latin typeface="Arial" panose="020B0604020202020204" pitchFamily="34" charset="0"/>
                <a:ea typeface="Calibri" panose="020F0502020204030204" pitchFamily="34" charset="0"/>
                <a:cs typeface="Arial" panose="020B0604020202020204" pitchFamily="34" charset="0"/>
              </a:rPr>
              <a:t>với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yêu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cầu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về</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chuyên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môn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cũng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như</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kĩ</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năng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làm</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việc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của</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người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lao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động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vị</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trí</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làm</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việc</a:t>
            </a:r>
            <a:r>
              <a:rPr lang="en-US" sz="2000" dirty="0">
                <a:effectLst/>
                <a:latin typeface="Arial" panose="020B0604020202020204" pitchFamily="34" charset="0"/>
                <a:ea typeface="Calibri" panose="020F0502020204030204" pitchFamily="34" charset="0"/>
                <a:cs typeface="Arial" panose="020B0604020202020204" pitchFamily="34" charset="0"/>
              </a:rPr>
              <a:t>. </a:t>
            </a:r>
          </a:p>
          <a:p>
            <a:pPr marL="342900" indent="-342900" algn="just">
              <a:lnSpc>
                <a:spcPct val="115000"/>
              </a:lnSpc>
              <a:spcAft>
                <a:spcPts val="1000"/>
              </a:spcAft>
              <a:buFont typeface="Wingdings" panose="05000000000000000000" pitchFamily="2" charset="2"/>
              <a:buChar char="§"/>
            </a:pPr>
            <a:r>
              <a:rPr lang="en-US" sz="2000" dirty="0" err="1">
                <a:effectLst/>
                <a:latin typeface="Arial" panose="020B0604020202020204" pitchFamily="34" charset="0"/>
                <a:ea typeface="Calibri" panose="020F0502020204030204" pitchFamily="34" charset="0"/>
                <a:cs typeface="Arial" panose="020B0604020202020204" pitchFamily="34" charset="0"/>
              </a:rPr>
              <a:t>Mục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tiêu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dạy</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học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được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xây</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dựng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trên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sở</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kết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quả</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xác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định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nhu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cầu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nhân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lực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của</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doanh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nghiệp</a:t>
            </a: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342900" indent="-342900" algn="just">
              <a:lnSpc>
                <a:spcPct val="115000"/>
              </a:lnSpc>
              <a:spcAft>
                <a:spcPts val="1000"/>
              </a:spcAft>
              <a:buFont typeface="Wingdings" panose="05000000000000000000" pitchFamily="2" charset="2"/>
              <a:buChar char="§"/>
            </a:pP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342900" marR="0" indent="-342900" algn="just">
              <a:lnSpc>
                <a:spcPct val="115000"/>
              </a:lnSpc>
              <a:spcBef>
                <a:spcPts val="0"/>
              </a:spcBef>
              <a:spcAft>
                <a:spcPts val="1000"/>
              </a:spcAft>
              <a:buFont typeface="Wingdings" panose="05000000000000000000" pitchFamily="2" charset="2"/>
              <a:buChar char="§"/>
            </a:pPr>
            <a:endParaRPr lang="nl-NL" sz="2000" dirty="0">
              <a:effectLst/>
              <a:latin typeface="Arial" panose="020B0604020202020204" pitchFamily="34" charset="0"/>
              <a:ea typeface="Calibri" panose="020F0502020204030204" pitchFamily="34" charset="0"/>
              <a:cs typeface="Arial" panose="020B0604020202020204" pitchFamily="34" charset="0"/>
            </a:endParaRPr>
          </a:p>
          <a:p>
            <a:pPr marL="342900" marR="0" indent="-342900" algn="just">
              <a:lnSpc>
                <a:spcPct val="115000"/>
              </a:lnSpc>
              <a:spcBef>
                <a:spcPts val="0"/>
              </a:spcBef>
              <a:spcAft>
                <a:spcPts val="1000"/>
              </a:spcAft>
              <a:buFont typeface="Wingdings" panose="05000000000000000000" pitchFamily="2" charset="2"/>
              <a:buChar char="§"/>
            </a:pPr>
            <a:endParaRPr lang="nl-NL" sz="2000" dirty="0">
              <a:latin typeface="Arial" panose="020B0604020202020204" pitchFamily="34" charset="0"/>
              <a:ea typeface="Calibri" panose="020F0502020204030204" pitchFamily="34" charset="0"/>
              <a:cs typeface="Arial" panose="020B0604020202020204" pitchFamily="34" charset="0"/>
            </a:endParaRPr>
          </a:p>
          <a:p>
            <a:pPr marL="342900" marR="0" indent="-342900" algn="just">
              <a:lnSpc>
                <a:spcPct val="115000"/>
              </a:lnSpc>
              <a:spcBef>
                <a:spcPts val="0"/>
              </a:spcBef>
              <a:spcAft>
                <a:spcPts val="1000"/>
              </a:spcAft>
              <a:buFont typeface="Wingdings" panose="05000000000000000000" pitchFamily="2" charset="2"/>
              <a:buChar char="§"/>
            </a:pP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Footer Placeholder 3">
            <a:extLst>
              <a:ext uri="{FF2B5EF4-FFF2-40B4-BE49-F238E27FC236}">
                <a16:creationId xmlns:a16="http://schemas.microsoft.com/office/drawing/2014/main" id="{ABABABD2-78F5-4356-969C-09E1C0A84936}"/>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5" name="Slide Number Placeholder 4">
            <a:extLst>
              <a:ext uri="{FF2B5EF4-FFF2-40B4-BE49-F238E27FC236}">
                <a16:creationId xmlns:a16="http://schemas.microsoft.com/office/drawing/2014/main" id="{36D3BC33-C597-4D6E-A474-B3B23803F24E}"/>
              </a:ext>
            </a:extLst>
          </p:cNvPr>
          <p:cNvSpPr>
            <a:spLocks noGrp="1"/>
          </p:cNvSpPr>
          <p:nvPr>
            <p:ph type="sldNum" sz="quarter" idx="12"/>
          </p:nvPr>
        </p:nvSpPr>
        <p:spPr/>
        <p:txBody>
          <a:bodyPr/>
          <a:lstStyle/>
          <a:p>
            <a:fld id="{D57F1E4F-1CFF-5643-939E-217C01CDF565}" type="slidenum">
              <a:rPr lang="en-US" smtClean="0"/>
              <a:pPr/>
              <a:t>50</a:t>
            </a:fld>
            <a:endParaRPr lang="en-US" dirty="0"/>
          </a:p>
        </p:txBody>
      </p:sp>
    </p:spTree>
    <p:extLst>
      <p:ext uri="{BB962C8B-B14F-4D97-AF65-F5344CB8AC3E}">
        <p14:creationId xmlns:p14="http://schemas.microsoft.com/office/powerpoint/2010/main" val="149168271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253104D-48F6-4F1D-B9D1-BE98B13359A4}"/>
              </a:ext>
            </a:extLst>
          </p:cNvPr>
          <p:cNvSpPr txBox="1"/>
          <p:nvPr/>
        </p:nvSpPr>
        <p:spPr>
          <a:xfrm>
            <a:off x="1876337" y="1518775"/>
            <a:ext cx="7868873" cy="316240"/>
          </a:xfrm>
          <a:prstGeom prst="rect">
            <a:avLst/>
          </a:prstGeom>
          <a:noFill/>
        </p:spPr>
        <p:txBody>
          <a:bodyPr wrap="square">
            <a:spAutoFit/>
          </a:bodyPr>
          <a:lstStyle/>
          <a:p>
            <a:pPr marL="0" marR="0" indent="360045">
              <a:lnSpc>
                <a:spcPts val="1600"/>
              </a:lnSpc>
              <a:spcBef>
                <a:spcPts val="600"/>
              </a:spcBef>
              <a:spcAft>
                <a:spcPts val="600"/>
              </a:spcAft>
            </a:pPr>
            <a:r>
              <a:rPr lang="en-US" sz="2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Chương</a:t>
            </a:r>
            <a:r>
              <a:rPr lang="en-US" sz="2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2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trình</a:t>
            </a:r>
            <a:r>
              <a:rPr lang="en-US" sz="2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2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đào</a:t>
            </a:r>
            <a:r>
              <a:rPr lang="en-US" sz="2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2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tạo</a:t>
            </a:r>
            <a:r>
              <a:rPr lang="en-US" sz="2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p>
        </p:txBody>
      </p:sp>
      <p:sp>
        <p:nvSpPr>
          <p:cNvPr id="4" name="TextBox 3">
            <a:extLst>
              <a:ext uri="{FF2B5EF4-FFF2-40B4-BE49-F238E27FC236}">
                <a16:creationId xmlns:a16="http://schemas.microsoft.com/office/drawing/2014/main" id="{FBC4A028-54C1-49C2-AF69-DF82C563465A}"/>
              </a:ext>
            </a:extLst>
          </p:cNvPr>
          <p:cNvSpPr txBox="1"/>
          <p:nvPr/>
        </p:nvSpPr>
        <p:spPr>
          <a:xfrm>
            <a:off x="2290195" y="1805822"/>
            <a:ext cx="8417302" cy="3836948"/>
          </a:xfrm>
          <a:prstGeom prst="rect">
            <a:avLst/>
          </a:prstGeom>
          <a:noFill/>
        </p:spPr>
        <p:txBody>
          <a:bodyPr wrap="square">
            <a:spAutoFit/>
          </a:bodyPr>
          <a:lstStyle/>
          <a:p>
            <a:pPr marL="0" marR="0" indent="360045">
              <a:lnSpc>
                <a:spcPts val="1600"/>
              </a:lnSpc>
              <a:spcBef>
                <a:spcPts val="600"/>
              </a:spcBef>
              <a:spcAft>
                <a:spcPts val="60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 </a:t>
            </a:r>
            <a:endParaRPr lang="en-US" dirty="0">
              <a:latin typeface="Arial" panose="020B0604020202020204" pitchFamily="34" charset="0"/>
              <a:ea typeface="Times New Roman" panose="02020603050405020304" pitchFamily="18" charset="0"/>
              <a:cs typeface="Arial" panose="020B0604020202020204" pitchFamily="34" charset="0"/>
            </a:endParaRPr>
          </a:p>
          <a:p>
            <a:pPr marR="0">
              <a:spcBef>
                <a:spcPts val="600"/>
              </a:spcBef>
              <a:spcAft>
                <a:spcPts val="600"/>
              </a:spcAft>
            </a:pPr>
            <a:r>
              <a:rPr lang="en-US" sz="2000" dirty="0" err="1">
                <a:latin typeface="Arial" panose="020B0604020202020204" pitchFamily="34" charset="0"/>
                <a:ea typeface="Times New Roman" panose="02020603050405020304" pitchFamily="18" charset="0"/>
                <a:cs typeface="Arial" panose="020B0604020202020204" pitchFamily="34" charset="0"/>
              </a:rPr>
              <a:t>Đào</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tạo</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tại</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doanh</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nghiệp</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a:p>
            <a:pPr marR="0">
              <a:spcBef>
                <a:spcPts val="600"/>
              </a:spcBef>
              <a:spcAft>
                <a:spcPts val="6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Thực</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hiện</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các</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chương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trình</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đào</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tạo</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thường</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xuyên</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ngắn</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hạn</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nhằm</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b</a:t>
            </a:r>
            <a:r>
              <a:rPr lang="en-US" sz="2000" dirty="0" err="1">
                <a:effectLst/>
                <a:latin typeface="Arial" panose="020B0604020202020204" pitchFamily="34" charset="0"/>
                <a:ea typeface="Times New Roman" panose="02020603050405020304" pitchFamily="18" charset="0"/>
                <a:cs typeface="Arial" panose="020B0604020202020204" pitchFamily="34" charset="0"/>
              </a:rPr>
              <a:t>ồi</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dưỡng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cập</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nhật</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nâng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cao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kiến</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thức</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kỹ</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năng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nghề</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nghiệp</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p>
          <a:p>
            <a:pPr marR="0">
              <a:spcBef>
                <a:spcPts val="600"/>
              </a:spcBef>
              <a:spcAft>
                <a:spcPts val="600"/>
              </a:spcAft>
            </a:pPr>
            <a:r>
              <a:rPr lang="en-US" sz="2000" dirty="0" err="1">
                <a:effectLst/>
                <a:latin typeface="Arial" panose="020B0604020202020204" pitchFamily="34" charset="0"/>
                <a:ea typeface="Times New Roman" panose="02020603050405020304" pitchFamily="18" charset="0"/>
                <a:cs typeface="Arial" panose="020B0604020202020204" pitchFamily="34" charset="0"/>
              </a:rPr>
              <a:t>Doanh</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nghiệp</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tự</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tổ</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chức</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xây</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dựng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chương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trình</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đào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tạo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theo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nhu</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cầu</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đào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tạo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của</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mình</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endParaRPr lang="en-US" sz="2000" dirty="0">
              <a:latin typeface="Arial" panose="020B0604020202020204" pitchFamily="34" charset="0"/>
              <a:ea typeface="Times New Roman" panose="02020603050405020304" pitchFamily="18" charset="0"/>
              <a:cs typeface="Arial" panose="020B0604020202020204" pitchFamily="34" charset="0"/>
            </a:endParaRPr>
          </a:p>
          <a:p>
            <a:pPr marR="0">
              <a:spcBef>
                <a:spcPts val="600"/>
              </a:spcBef>
              <a:spcAft>
                <a:spcPts val="6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Tham</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gia</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thực</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hiện</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chương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trình</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đào</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tạo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chính</a:t>
            </a:r>
            <a:r>
              <a:rPr lang="en-US" sz="2000" dirty="0">
                <a:effectLst/>
                <a:latin typeface="Arial" panose="020B0604020202020204" pitchFamily="34" charset="0"/>
                <a:ea typeface="Times New Roman" panose="02020603050405020304" pitchFamily="18" charset="0"/>
                <a:cs typeface="Arial" panose="020B0604020202020204" pitchFamily="34" charset="0"/>
              </a:rPr>
              <a:t> qui </a:t>
            </a:r>
            <a:r>
              <a:rPr lang="en-US" sz="2000" dirty="0" err="1">
                <a:effectLst/>
                <a:latin typeface="Arial" panose="020B0604020202020204" pitchFamily="34" charset="0"/>
                <a:ea typeface="Times New Roman" panose="02020603050405020304" pitchFamily="18" charset="0"/>
                <a:cs typeface="Arial" panose="020B0604020202020204" pitchFamily="34" charset="0"/>
              </a:rPr>
              <a:t>trình</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độ</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cao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đẳng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trung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cấp</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sơ</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cấp</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trong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khuôn</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khổ</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đào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tạo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liên</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kết</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p>
          <a:p>
            <a:pPr marR="0">
              <a:spcBef>
                <a:spcPts val="600"/>
              </a:spcBef>
              <a:spcAft>
                <a:spcPts val="600"/>
              </a:spcAft>
            </a:pPr>
            <a:r>
              <a:rPr lang="en-US" sz="2000" dirty="0" err="1">
                <a:effectLst/>
                <a:latin typeface="Arial" panose="020B0604020202020204" pitchFamily="34" charset="0"/>
                <a:ea typeface="Times New Roman" panose="02020603050405020304" pitchFamily="18" charset="0"/>
                <a:cs typeface="Arial" panose="020B0604020202020204" pitchFamily="34" charset="0"/>
              </a:rPr>
              <a:t>Doanh</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nghiệp</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sử</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dụng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chương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trình</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đào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tạo</a:t>
            </a:r>
            <a:r>
              <a:rPr lang="en-US" sz="2000" dirty="0">
                <a:effectLst/>
                <a:latin typeface="Arial" panose="020B0604020202020204" pitchFamily="34" charset="0"/>
                <a:ea typeface="Times New Roman" panose="02020603050405020304" pitchFamily="18" charset="0"/>
                <a:cs typeface="Arial" panose="020B0604020202020204" pitchFamily="34" charset="0"/>
              </a:rPr>
              <a:t> do </a:t>
            </a:r>
            <a:r>
              <a:rPr lang="en-US" sz="2000" dirty="0" err="1">
                <a:effectLst/>
                <a:latin typeface="Arial" panose="020B0604020202020204" pitchFamily="34" charset="0"/>
                <a:ea typeface="Times New Roman" panose="02020603050405020304" pitchFamily="18" charset="0"/>
                <a:cs typeface="Arial" panose="020B0604020202020204" pitchFamily="34" charset="0"/>
              </a:rPr>
              <a:t>cơ</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sở</a:t>
            </a:r>
            <a:r>
              <a:rPr lang="en-US" sz="2000" dirty="0">
                <a:effectLst/>
                <a:latin typeface="Arial" panose="020B0604020202020204" pitchFamily="34" charset="0"/>
                <a:ea typeface="Times New Roman" panose="02020603050405020304" pitchFamily="18" charset="0"/>
                <a:cs typeface="Arial" panose="020B0604020202020204" pitchFamily="34" charset="0"/>
              </a:rPr>
              <a:t> GDNN, </a:t>
            </a:r>
            <a:r>
              <a:rPr lang="en-US" sz="2000" dirty="0" err="1">
                <a:effectLst/>
                <a:latin typeface="Arial" panose="020B0604020202020204" pitchFamily="34" charset="0"/>
                <a:ea typeface="Times New Roman" panose="02020603050405020304" pitchFamily="18" charset="0"/>
                <a:cs typeface="Arial" panose="020B0604020202020204" pitchFamily="34" charset="0"/>
              </a:rPr>
              <a:t>đối</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tác</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liên</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kết</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cung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cấp</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p>
        </p:txBody>
      </p:sp>
      <p:sp>
        <p:nvSpPr>
          <p:cNvPr id="5" name="Footer Placeholder 4">
            <a:extLst>
              <a:ext uri="{FF2B5EF4-FFF2-40B4-BE49-F238E27FC236}">
                <a16:creationId xmlns:a16="http://schemas.microsoft.com/office/drawing/2014/main" id="{1F986E8B-507E-4D0B-919B-73E7E334B9B6}"/>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6" name="Slide Number Placeholder 5">
            <a:extLst>
              <a:ext uri="{FF2B5EF4-FFF2-40B4-BE49-F238E27FC236}">
                <a16:creationId xmlns:a16="http://schemas.microsoft.com/office/drawing/2014/main" id="{DCE6B760-9003-485D-A9FE-4A8317AEBC95}"/>
              </a:ext>
            </a:extLst>
          </p:cNvPr>
          <p:cNvSpPr>
            <a:spLocks noGrp="1"/>
          </p:cNvSpPr>
          <p:nvPr>
            <p:ph type="sldNum" sz="quarter" idx="12"/>
          </p:nvPr>
        </p:nvSpPr>
        <p:spPr/>
        <p:txBody>
          <a:bodyPr/>
          <a:lstStyle/>
          <a:p>
            <a:fld id="{D57F1E4F-1CFF-5643-939E-217C01CDF565}" type="slidenum">
              <a:rPr lang="en-US" smtClean="0"/>
              <a:pPr/>
              <a:t>51</a:t>
            </a:fld>
            <a:endParaRPr lang="en-US" dirty="0"/>
          </a:p>
        </p:txBody>
      </p:sp>
    </p:spTree>
    <p:extLst>
      <p:ext uri="{BB962C8B-B14F-4D97-AF65-F5344CB8AC3E}">
        <p14:creationId xmlns:p14="http://schemas.microsoft.com/office/powerpoint/2010/main" val="17570677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CCEA1E9-2B4A-4F18-9FE0-807E10DDAB08}"/>
              </a:ext>
            </a:extLst>
          </p:cNvPr>
          <p:cNvSpPr txBox="1"/>
          <p:nvPr/>
        </p:nvSpPr>
        <p:spPr>
          <a:xfrm>
            <a:off x="2175956" y="1185693"/>
            <a:ext cx="2693366" cy="461665"/>
          </a:xfrm>
          <a:prstGeom prst="rect">
            <a:avLst/>
          </a:prstGeom>
          <a:noFill/>
        </p:spPr>
        <p:txBody>
          <a:bodyPr wrap="none" rtlCol="0">
            <a:spAutoFit/>
          </a:bodyPr>
          <a:lstStyle/>
          <a:p>
            <a:r>
              <a:rPr lang="en-US" sz="2400" b="1" dirty="0" err="1">
                <a:solidFill>
                  <a:srgbClr val="0070C0"/>
                </a:solidFill>
                <a:latin typeface="Arial" panose="020B0604020202020204" pitchFamily="34" charset="0"/>
                <a:cs typeface="Arial" panose="020B0604020202020204" pitchFamily="34" charset="0"/>
              </a:rPr>
              <a:t>Nội</a:t>
            </a:r>
            <a:r>
              <a:rPr lang="en-US" sz="2400" b="1" dirty="0">
                <a:solidFill>
                  <a:srgbClr val="0070C0"/>
                </a:solidFill>
                <a:latin typeface="Arial" panose="020B0604020202020204" pitchFamily="34" charset="0"/>
                <a:cs typeface="Arial" panose="020B0604020202020204" pitchFamily="34" charset="0"/>
              </a:rPr>
              <a:t> dung </a:t>
            </a:r>
            <a:r>
              <a:rPr lang="en-US" sz="2400" b="1" dirty="0" err="1">
                <a:solidFill>
                  <a:srgbClr val="0070C0"/>
                </a:solidFill>
                <a:latin typeface="Arial" panose="020B0604020202020204" pitchFamily="34" charset="0"/>
                <a:cs typeface="Arial" panose="020B0604020202020204" pitchFamily="34" charset="0"/>
              </a:rPr>
              <a:t>đào</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tạo</a:t>
            </a:r>
            <a:endParaRPr lang="en-US" sz="2400" b="1" dirty="0">
              <a:solidFill>
                <a:srgbClr val="0070C0"/>
              </a:solidFill>
            </a:endParaRPr>
          </a:p>
        </p:txBody>
      </p:sp>
      <p:sp>
        <p:nvSpPr>
          <p:cNvPr id="8" name="TextBox 7">
            <a:extLst>
              <a:ext uri="{FF2B5EF4-FFF2-40B4-BE49-F238E27FC236}">
                <a16:creationId xmlns:a16="http://schemas.microsoft.com/office/drawing/2014/main" id="{3A5DC234-A68B-46E6-A6C4-937023810BA8}"/>
              </a:ext>
            </a:extLst>
          </p:cNvPr>
          <p:cNvSpPr txBox="1"/>
          <p:nvPr/>
        </p:nvSpPr>
        <p:spPr>
          <a:xfrm flipH="1">
            <a:off x="2589212" y="2032079"/>
            <a:ext cx="8129146" cy="3347840"/>
          </a:xfrm>
          <a:prstGeom prst="rect">
            <a:avLst/>
          </a:prstGeom>
          <a:noFill/>
        </p:spPr>
        <p:txBody>
          <a:bodyPr wrap="square" rtlCol="0">
            <a:spAutoFit/>
          </a:bodyPr>
          <a:lstStyle/>
          <a:p>
            <a:pPr marL="342900"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Kĩ</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năng</a:t>
            </a:r>
            <a:r>
              <a:rPr lang="en-US" sz="2400" dirty="0">
                <a:latin typeface="Arial" panose="020B0604020202020204" pitchFamily="34" charset="0"/>
                <a:cs typeface="Arial" panose="020B0604020202020204" pitchFamily="34" charset="0"/>
              </a:rPr>
              <a:t> thực </a:t>
            </a:r>
            <a:r>
              <a:rPr lang="en-US" sz="2400" dirty="0" err="1">
                <a:latin typeface="Arial" panose="020B0604020202020204" pitchFamily="34" charset="0"/>
                <a:cs typeface="Arial" panose="020B0604020202020204" pitchFamily="34" charset="0"/>
              </a:rPr>
              <a:t>hành</a:t>
            </a:r>
            <a:endParaRPr lang="en-US" sz="2400" dirty="0">
              <a:latin typeface="Arial" panose="020B0604020202020204" pitchFamily="34" charset="0"/>
              <a:cs typeface="Arial" panose="020B0604020202020204" pitchFamily="34" charset="0"/>
            </a:endParaRPr>
          </a:p>
          <a:p>
            <a:pPr marL="342900"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Kiến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thức</a:t>
            </a:r>
            <a:r>
              <a:rPr lang="en-US" sz="2400" dirty="0">
                <a:latin typeface="Arial" panose="020B0604020202020204" pitchFamily="34" charset="0"/>
                <a:cs typeface="Arial" panose="020B0604020202020204" pitchFamily="34" charset="0"/>
              </a:rPr>
              <a:t> thực </a:t>
            </a:r>
            <a:r>
              <a:rPr lang="en-US" sz="2400" dirty="0" err="1">
                <a:latin typeface="Arial" panose="020B0604020202020204" pitchFamily="34" charset="0"/>
                <a:cs typeface="Arial" panose="020B0604020202020204" pitchFamily="34" charset="0"/>
              </a:rPr>
              <a:t>tế</a:t>
            </a:r>
            <a:r>
              <a:rPr lang="en-US" sz="2400" dirty="0">
                <a:latin typeface="Arial" panose="020B0604020202020204" pitchFamily="34" charset="0"/>
                <a:cs typeface="Arial" panose="020B0604020202020204" pitchFamily="34" charset="0"/>
              </a:rPr>
              <a:t>;</a:t>
            </a:r>
          </a:p>
          <a:p>
            <a:pPr marL="342900"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Kĩ</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năng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mềm</a:t>
            </a:r>
            <a:r>
              <a:rPr lang="en-US" sz="2400" dirty="0">
                <a:latin typeface="Arial" panose="020B0604020202020204" pitchFamily="34" charset="0"/>
                <a:cs typeface="Arial" panose="020B0604020202020204" pitchFamily="34" charset="0"/>
              </a:rPr>
              <a:t> n</a:t>
            </a:r>
            <a:r>
              <a:rPr lang="vi-VN" sz="2400" dirty="0">
                <a:latin typeface="Arial" panose="020B0604020202020204" pitchFamily="34" charset="0"/>
                <a:cs typeface="Arial" panose="020B0604020202020204" pitchFamily="34" charset="0"/>
              </a:rPr>
              <a:t>ơ</a:t>
            </a:r>
            <a:r>
              <a:rPr lang="en-US" sz="2400" dirty="0" err="1">
                <a:latin typeface="Arial" panose="020B0604020202020204" pitchFamily="34" charset="0"/>
                <a:cs typeface="Arial" panose="020B0604020202020204" pitchFamily="34" charset="0"/>
              </a:rPr>
              <a:t>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làm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việc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giao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tiếp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lập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kế</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hoạch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và</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tổ</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chức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làm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việc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làm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việc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nhóm</a:t>
            </a:r>
            <a:r>
              <a:rPr lang="en-US" sz="2400" dirty="0">
                <a:latin typeface="Arial" panose="020B0604020202020204" pitchFamily="34" charset="0"/>
                <a:cs typeface="Arial" panose="020B0604020202020204" pitchFamily="34" charset="0"/>
              </a:rPr>
              <a:t>, an </a:t>
            </a:r>
            <a:r>
              <a:rPr lang="en-US" sz="2400" dirty="0" err="1">
                <a:latin typeface="Arial" panose="020B0604020202020204" pitchFamily="34" charset="0"/>
                <a:cs typeface="Arial" panose="020B0604020202020204" pitchFamily="34" charset="0"/>
              </a:rPr>
              <a:t>toàn</a:t>
            </a:r>
            <a:r>
              <a:rPr lang="en-US" sz="2400" dirty="0">
                <a:latin typeface="Arial" panose="020B0604020202020204" pitchFamily="34" charset="0"/>
                <a:cs typeface="Arial" panose="020B0604020202020204" pitchFamily="34" charset="0"/>
              </a:rPr>
              <a:t> lao </a:t>
            </a:r>
            <a:r>
              <a:rPr lang="en-US" sz="2400" dirty="0" err="1">
                <a:latin typeface="Arial" panose="020B0604020202020204" pitchFamily="34" charset="0"/>
                <a:cs typeface="Arial" panose="020B0604020202020204" pitchFamily="34" charset="0"/>
              </a:rPr>
              <a:t>động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bảo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hộ</a:t>
            </a:r>
            <a:r>
              <a:rPr lang="en-US" sz="2400" dirty="0">
                <a:latin typeface="Arial" panose="020B0604020202020204" pitchFamily="34" charset="0"/>
                <a:cs typeface="Arial" panose="020B0604020202020204" pitchFamily="34" charset="0"/>
              </a:rPr>
              <a:t> lao </a:t>
            </a:r>
            <a:r>
              <a:rPr lang="en-US" sz="2400" dirty="0" err="1">
                <a:latin typeface="Arial" panose="020B0604020202020204" pitchFamily="34" charset="0"/>
                <a:cs typeface="Arial" panose="020B0604020202020204" pitchFamily="34" charset="0"/>
              </a:rPr>
              <a:t>động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nội</a:t>
            </a:r>
            <a:r>
              <a:rPr lang="en-US" sz="2400" dirty="0">
                <a:latin typeface="Arial" panose="020B0604020202020204" pitchFamily="34" charset="0"/>
                <a:cs typeface="Arial" panose="020B0604020202020204" pitchFamily="34" charset="0"/>
              </a:rPr>
              <a:t> qui lao </a:t>
            </a:r>
            <a:r>
              <a:rPr lang="en-US" sz="2400" dirty="0" err="1">
                <a:latin typeface="Arial" panose="020B0604020202020204" pitchFamily="34" charset="0"/>
                <a:cs typeface="Arial" panose="020B0604020202020204" pitchFamily="34" charset="0"/>
              </a:rPr>
              <a:t>động</a:t>
            </a:r>
            <a:r>
              <a:rPr lang="en-US" sz="2400" dirty="0">
                <a:latin typeface="Arial" panose="020B0604020202020204" pitchFamily="34" charset="0"/>
                <a:cs typeface="Arial" panose="020B0604020202020204" pitchFamily="34" charset="0"/>
              </a:rPr>
              <a:t>).</a:t>
            </a:r>
          </a:p>
          <a:p>
            <a:pPr lvl="0">
              <a:lnSpc>
                <a:spcPct val="150000"/>
              </a:lnSpc>
            </a:pPr>
            <a:r>
              <a:rPr lang="en-US" sz="2400" dirty="0">
                <a:latin typeface="Arial" panose="020B0604020202020204" pitchFamily="34" charset="0"/>
                <a:cs typeface="Arial" panose="020B0604020202020204" pitchFamily="34" charset="0"/>
              </a:rPr>
              <a:t> </a:t>
            </a:r>
          </a:p>
        </p:txBody>
      </p:sp>
      <p:sp>
        <p:nvSpPr>
          <p:cNvPr id="9" name="Slide Number Placeholder 8">
            <a:extLst>
              <a:ext uri="{FF2B5EF4-FFF2-40B4-BE49-F238E27FC236}">
                <a16:creationId xmlns:a16="http://schemas.microsoft.com/office/drawing/2014/main" id="{61CC347F-F3C1-4BB0-BF8E-2DC0633E3AD4}"/>
              </a:ext>
            </a:extLst>
          </p:cNvPr>
          <p:cNvSpPr>
            <a:spLocks noGrp="1"/>
          </p:cNvSpPr>
          <p:nvPr>
            <p:ph type="sldNum" sz="quarter" idx="12"/>
          </p:nvPr>
        </p:nvSpPr>
        <p:spPr/>
        <p:txBody>
          <a:bodyPr/>
          <a:lstStyle/>
          <a:p>
            <a:fld id="{D57F1E4F-1CFF-5643-939E-217C01CDF565}" type="slidenum">
              <a:rPr lang="en-US" smtClean="0"/>
              <a:pPr/>
              <a:t>52</a:t>
            </a:fld>
            <a:endParaRPr lang="en-US" dirty="0"/>
          </a:p>
        </p:txBody>
      </p:sp>
      <p:sp>
        <p:nvSpPr>
          <p:cNvPr id="3" name="Footer Placeholder 2">
            <a:extLst>
              <a:ext uri="{FF2B5EF4-FFF2-40B4-BE49-F238E27FC236}">
                <a16:creationId xmlns:a16="http://schemas.microsoft.com/office/drawing/2014/main" id="{132D9606-B2E2-4A0A-AD56-4ED09BD4BA60}"/>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13148119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CCEA1E9-2B4A-4F18-9FE0-807E10DDAB08}"/>
              </a:ext>
            </a:extLst>
          </p:cNvPr>
          <p:cNvSpPr txBox="1"/>
          <p:nvPr/>
        </p:nvSpPr>
        <p:spPr>
          <a:xfrm>
            <a:off x="1794216" y="932547"/>
            <a:ext cx="4028667" cy="461665"/>
          </a:xfrm>
          <a:prstGeom prst="rect">
            <a:avLst/>
          </a:prstGeom>
          <a:noFill/>
        </p:spPr>
        <p:txBody>
          <a:bodyPr wrap="none" rtlCol="0">
            <a:spAutoFit/>
          </a:bodyPr>
          <a:lstStyle/>
          <a:p>
            <a:r>
              <a:rPr lang="en-US" sz="2400" b="1" dirty="0" err="1">
                <a:solidFill>
                  <a:srgbClr val="0070C0"/>
                </a:solidFill>
                <a:latin typeface="Arial" panose="020B0604020202020204" pitchFamily="34" charset="0"/>
                <a:cs typeface="Arial" panose="020B0604020202020204" pitchFamily="34" charset="0"/>
              </a:rPr>
              <a:t>Hình</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thức</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tổ</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chức</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đào</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tạo</a:t>
            </a:r>
            <a:endParaRPr lang="en-US" sz="2400" b="1" dirty="0">
              <a:solidFill>
                <a:srgbClr val="0070C0"/>
              </a:solidFill>
            </a:endParaRPr>
          </a:p>
        </p:txBody>
      </p:sp>
      <p:sp>
        <p:nvSpPr>
          <p:cNvPr id="8" name="TextBox 7">
            <a:extLst>
              <a:ext uri="{FF2B5EF4-FFF2-40B4-BE49-F238E27FC236}">
                <a16:creationId xmlns:a16="http://schemas.microsoft.com/office/drawing/2014/main" id="{3A5DC234-A68B-46E6-A6C4-937023810BA8}"/>
              </a:ext>
            </a:extLst>
          </p:cNvPr>
          <p:cNvSpPr txBox="1"/>
          <p:nvPr/>
        </p:nvSpPr>
        <p:spPr>
          <a:xfrm flipH="1">
            <a:off x="1982788" y="2032079"/>
            <a:ext cx="8815081" cy="3662541"/>
          </a:xfrm>
          <a:prstGeom prst="rect">
            <a:avLst/>
          </a:prstGeom>
          <a:noFill/>
        </p:spPr>
        <p:txBody>
          <a:bodyPr wrap="square" rtlCol="0">
            <a:spAutoFit/>
          </a:bodyPr>
          <a:lstStyle/>
          <a:p>
            <a:pPr marL="342900" lvl="0"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qua </a:t>
            </a:r>
            <a:r>
              <a:rPr lang="en-US" sz="2400" dirty="0" err="1">
                <a:latin typeface="Arial" panose="020B0604020202020204" pitchFamily="34" charset="0"/>
                <a:cs typeface="Arial" panose="020B0604020202020204" pitchFamily="34" charset="0"/>
              </a:rPr>
              <a:t>các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buổi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họp</a:t>
            </a:r>
            <a:r>
              <a:rPr lang="en-US" sz="2400" dirty="0">
                <a:latin typeface="Arial" panose="020B0604020202020204" pitchFamily="34" charset="0"/>
                <a:cs typeface="Arial" panose="020B0604020202020204" pitchFamily="34" charset="0"/>
              </a:rPr>
              <a:t> định </a:t>
            </a:r>
            <a:r>
              <a:rPr lang="en-US" sz="2400" dirty="0" err="1">
                <a:latin typeface="Arial" panose="020B0604020202020204" pitchFamily="34" charset="0"/>
                <a:cs typeface="Arial" panose="020B0604020202020204" pitchFamily="34" charset="0"/>
              </a:rPr>
              <a:t>kì</a:t>
            </a:r>
            <a:r>
              <a:rPr lang="en-US" sz="2400" dirty="0">
                <a:latin typeface="Arial" panose="020B0604020202020204" pitchFamily="34" charset="0"/>
                <a:cs typeface="Arial" panose="020B0604020202020204" pitchFamily="34" charset="0"/>
              </a:rPr>
              <a:t>;</a:t>
            </a:r>
          </a:p>
          <a:p>
            <a:pPr marL="342900" lvl="0"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theo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công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việc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kèm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cặp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chỗ</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làm</a:t>
            </a:r>
            <a:r>
              <a:rPr lang="en-US" sz="2400" dirty="0">
                <a:latin typeface="Arial" panose="020B0604020202020204" pitchFamily="34" charset="0"/>
                <a:cs typeface="Arial" panose="020B0604020202020204" pitchFamily="34" charset="0"/>
              </a:rPr>
              <a:t>;</a:t>
            </a:r>
          </a:p>
          <a:p>
            <a:pPr marL="342900" lvl="0"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theo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nhóm</a:t>
            </a:r>
            <a:r>
              <a:rPr lang="en-US" sz="2400" dirty="0">
                <a:latin typeface="Arial" panose="020B0604020202020204" pitchFamily="34" charset="0"/>
                <a:cs typeface="Arial" panose="020B0604020202020204" pitchFamily="34" charset="0"/>
              </a:rPr>
              <a:t>/</a:t>
            </a:r>
            <a:r>
              <a:rPr lang="en-US" sz="2400" dirty="0" err="1">
                <a:latin typeface="Arial" panose="020B0604020202020204" pitchFamily="34" charset="0"/>
                <a:cs typeface="Arial" panose="020B0604020202020204" pitchFamily="34" charset="0"/>
              </a:rPr>
              <a:t>lớp</a:t>
            </a:r>
            <a:r>
              <a:rPr lang="en-US" sz="2400" dirty="0">
                <a:latin typeface="Arial" panose="020B0604020202020204" pitchFamily="34" charset="0"/>
                <a:cs typeface="Arial" panose="020B0604020202020204" pitchFamily="34" charset="0"/>
              </a:rPr>
              <a:t>;</a:t>
            </a:r>
          </a:p>
          <a:p>
            <a:pPr marL="342900" lvl="0" indent="-342900">
              <a:lnSpc>
                <a:spcPct val="150000"/>
              </a:lnSpc>
              <a:buFont typeface="Wingdings" panose="05000000000000000000" pitchFamily="2" charset="2"/>
              <a:buChar char="§"/>
            </a:pP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theo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chương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trình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của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đơn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vị</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liên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kết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sinh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viên</a:t>
            </a:r>
            <a:r>
              <a:rPr lang="en-US" sz="2400" dirty="0">
                <a:latin typeface="Arial" panose="020B0604020202020204" pitchFamily="34" charset="0"/>
                <a:cs typeface="Arial" panose="020B0604020202020204" pitchFamily="34" charset="0"/>
              </a:rPr>
              <a:t>/thực </a:t>
            </a:r>
            <a:r>
              <a:rPr lang="en-US" sz="2400" dirty="0" err="1">
                <a:latin typeface="Arial" panose="020B0604020202020204" pitchFamily="34" charset="0"/>
                <a:cs typeface="Arial" panose="020B0604020202020204" pitchFamily="34" charset="0"/>
              </a:rPr>
              <a:t>tập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sinh</a:t>
            </a:r>
            <a:r>
              <a:rPr lang="en-US" sz="2400" dirty="0">
                <a:latin typeface="Arial" panose="020B0604020202020204" pitchFamily="34" charset="0"/>
                <a:cs typeface="Arial" panose="020B0604020202020204" pitchFamily="34" charset="0"/>
              </a:rPr>
              <a:t>.</a:t>
            </a:r>
          </a:p>
          <a:p>
            <a:pPr marL="342900" lvl="0" indent="-342900">
              <a:lnSpc>
                <a:spcPct val="150000"/>
              </a:lnSpc>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a:p>
            <a:pPr lvl="0"/>
            <a:r>
              <a:rPr lang="en-US" sz="1600" dirty="0">
                <a:latin typeface="Arial" panose="020B0604020202020204" pitchFamily="34" charset="0"/>
                <a:cs typeface="Arial" panose="020B0604020202020204" pitchFamily="34" charset="0"/>
              </a:rPr>
              <a:t>                                                                                                             </a:t>
            </a:r>
            <a:endParaRPr lang="en-US" sz="1600" i="1" dirty="0">
              <a:latin typeface="Arial" panose="020B0604020202020204" pitchFamily="34" charset="0"/>
              <a:cs typeface="Arial" panose="020B0604020202020204" pitchFamily="34" charset="0"/>
            </a:endParaRPr>
          </a:p>
        </p:txBody>
      </p:sp>
      <p:sp>
        <p:nvSpPr>
          <p:cNvPr id="9" name="Slide Number Placeholder 8">
            <a:extLst>
              <a:ext uri="{FF2B5EF4-FFF2-40B4-BE49-F238E27FC236}">
                <a16:creationId xmlns:a16="http://schemas.microsoft.com/office/drawing/2014/main" id="{4C8351B3-B0CF-4284-B835-B25CB38C8F58}"/>
              </a:ext>
            </a:extLst>
          </p:cNvPr>
          <p:cNvSpPr>
            <a:spLocks noGrp="1"/>
          </p:cNvSpPr>
          <p:nvPr>
            <p:ph type="sldNum" sz="quarter" idx="12"/>
          </p:nvPr>
        </p:nvSpPr>
        <p:spPr/>
        <p:txBody>
          <a:bodyPr/>
          <a:lstStyle/>
          <a:p>
            <a:fld id="{D57F1E4F-1CFF-5643-939E-217C01CDF565}" type="slidenum">
              <a:rPr lang="en-US" smtClean="0"/>
              <a:pPr/>
              <a:t>53</a:t>
            </a:fld>
            <a:endParaRPr lang="en-US" dirty="0"/>
          </a:p>
        </p:txBody>
      </p:sp>
      <p:sp>
        <p:nvSpPr>
          <p:cNvPr id="3" name="Footer Placeholder 2">
            <a:extLst>
              <a:ext uri="{FF2B5EF4-FFF2-40B4-BE49-F238E27FC236}">
                <a16:creationId xmlns:a16="http://schemas.microsoft.com/office/drawing/2014/main" id="{CD990456-D5EF-4F9B-9BC1-9E531A6AE798}"/>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42369770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A2A847-709E-4F70-A32A-1B5ECB085318}"/>
              </a:ext>
            </a:extLst>
          </p:cNvPr>
          <p:cNvSpPr txBox="1"/>
          <p:nvPr/>
        </p:nvSpPr>
        <p:spPr>
          <a:xfrm>
            <a:off x="2248250" y="871051"/>
            <a:ext cx="8439323" cy="5020990"/>
          </a:xfrm>
          <a:prstGeom prst="rect">
            <a:avLst/>
          </a:prstGeom>
          <a:noFill/>
        </p:spPr>
        <p:txBody>
          <a:bodyPr wrap="square">
            <a:spAutoFit/>
          </a:bodyPr>
          <a:lstStyle/>
          <a:p>
            <a:pPr marL="0" marR="0">
              <a:lnSpc>
                <a:spcPct val="150000"/>
              </a:lnSpc>
              <a:spcBef>
                <a:spcPts val="0"/>
              </a:spcBef>
              <a:spcAft>
                <a:spcPts val="0"/>
              </a:spcAft>
            </a:pP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Phương</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pháp</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dạy</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học</a:t>
            </a:r>
            <a:endPar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endParaRPr lang="en-US" dirty="0">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1600" dirty="0" err="1">
                <a:effectLst/>
                <a:latin typeface="Arial" panose="020B0604020202020204" pitchFamily="34" charset="0"/>
                <a:ea typeface="Calibri" panose="020F0502020204030204" pitchFamily="34" charset="0"/>
                <a:cs typeface="Arial" panose="020B0604020202020204" pitchFamily="34" charset="0"/>
              </a:rPr>
              <a:t>P</a:t>
            </a:r>
            <a:r>
              <a:rPr lang="en-US" sz="1800" dirty="0" err="1">
                <a:effectLst/>
                <a:latin typeface="Arial" panose="020B0604020202020204" pitchFamily="34" charset="0"/>
                <a:ea typeface="Calibri" panose="020F0502020204030204" pitchFamily="34" charset="0"/>
                <a:cs typeface="Arial" panose="020B0604020202020204" pitchFamily="34" charset="0"/>
              </a:rPr>
              <a:t>hương</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pháp</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dạy</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học</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chủ</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đạo</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là</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phương</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pháp</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định</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hướng</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hành</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động</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và</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theo</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mô</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hình</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hoạt</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động</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nghề</a:t>
            </a:r>
            <a:r>
              <a:rPr lang="en-US" sz="1800" dirty="0">
                <a:effectLst/>
                <a:latin typeface="Arial" panose="020B0604020202020204" pitchFamily="34" charset="0"/>
                <a:ea typeface="Calibri" panose="020F0502020204030204" pitchFamily="34" charset="0"/>
                <a:cs typeface="Arial" panose="020B0604020202020204" pitchFamily="34" charset="0"/>
              </a:rPr>
              <a:t>.</a:t>
            </a:r>
            <a:endParaRPr lang="en-US" sz="1600" dirty="0">
              <a:effectLst/>
              <a:latin typeface="Arial" panose="020B0604020202020204" pitchFamily="34" charset="0"/>
              <a:ea typeface="Calibri" panose="020F0502020204030204" pitchFamily="34" charset="0"/>
              <a:cs typeface="Arial" panose="020B0604020202020204" pitchFamily="34" charset="0"/>
            </a:endParaRPr>
          </a:p>
          <a:p>
            <a:pPr marL="285750" marR="0" indent="-285750">
              <a:lnSpc>
                <a:spcPct val="115000"/>
              </a:lnSpc>
              <a:spcBef>
                <a:spcPts val="0"/>
              </a:spcBef>
              <a:spcAft>
                <a:spcPts val="1000"/>
              </a:spcAft>
              <a:buFontTx/>
              <a:buChar char="-"/>
            </a:pPr>
            <a:r>
              <a:rPr lang="en-US" sz="1800" dirty="0" err="1">
                <a:effectLst/>
                <a:latin typeface="Arial" panose="020B0604020202020204" pitchFamily="34" charset="0"/>
                <a:ea typeface="Calibri" panose="020F0502020204030204" pitchFamily="34" charset="0"/>
                <a:cs typeface="Arial" panose="020B0604020202020204" pitchFamily="34" charset="0"/>
              </a:rPr>
              <a:t>Phương</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pháp</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dạy</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kĩ</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năng</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theo</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cơ</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chế</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hình</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thành</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kĩ</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năng</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thao</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tác</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làm</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việc</a:t>
            </a:r>
            <a:r>
              <a:rPr lang="en-US" sz="1800" dirty="0">
                <a:effectLst/>
                <a:latin typeface="Arial" panose="020B0604020202020204" pitchFamily="34" charset="0"/>
                <a:ea typeface="Calibri" panose="020F0502020204030204" pitchFamily="34" charset="0"/>
                <a:cs typeface="Arial" panose="020B0604020202020204" pitchFamily="34" charset="0"/>
              </a:rPr>
              <a:t> – </a:t>
            </a:r>
            <a:r>
              <a:rPr lang="en-US" sz="1800" dirty="0" err="1">
                <a:effectLst/>
                <a:latin typeface="Arial" panose="020B0604020202020204" pitchFamily="34" charset="0"/>
                <a:ea typeface="Calibri" panose="020F0502020204030204" pitchFamily="34" charset="0"/>
                <a:cs typeface="Arial" panose="020B0604020202020204" pitchFamily="34" charset="0"/>
              </a:rPr>
              <a:t>Phương</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pháp</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dạy</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học</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bốn</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bước</a:t>
            </a:r>
            <a:r>
              <a:rPr lang="en-US" sz="1800" dirty="0">
                <a:effectLst/>
                <a:latin typeface="Arial" panose="020B0604020202020204" pitchFamily="34" charset="0"/>
                <a:ea typeface="Calibri" panose="020F0502020204030204" pitchFamily="34" charset="0"/>
                <a:cs typeface="Arial" panose="020B0604020202020204" pitchFamily="34" charset="0"/>
              </a:rPr>
              <a:t>  </a:t>
            </a:r>
            <a:endParaRPr lang="en-US" sz="1600" dirty="0">
              <a:effectLst/>
              <a:latin typeface="Arial" panose="020B0604020202020204" pitchFamily="34" charset="0"/>
              <a:ea typeface="Calibri" panose="020F0502020204030204" pitchFamily="34" charset="0"/>
              <a:cs typeface="Arial" panose="020B0604020202020204" pitchFamily="34" charset="0"/>
            </a:endParaRPr>
          </a:p>
          <a:p>
            <a:pPr marL="285750" marR="0" indent="-285750">
              <a:lnSpc>
                <a:spcPct val="115000"/>
              </a:lnSpc>
              <a:spcBef>
                <a:spcPts val="0"/>
              </a:spcBef>
              <a:spcAft>
                <a:spcPts val="1000"/>
              </a:spcAft>
              <a:buFontTx/>
              <a:buChar char="-"/>
            </a:pPr>
            <a:r>
              <a:rPr lang="en-SG" sz="1800" dirty="0" err="1">
                <a:effectLst/>
                <a:latin typeface="Arial" panose="020B0604020202020204" pitchFamily="34" charset="0"/>
                <a:ea typeface="Calibri" panose="020F0502020204030204" pitchFamily="34" charset="0"/>
                <a:cs typeface="Arial" panose="020B0604020202020204" pitchFamily="34" charset="0"/>
              </a:rPr>
              <a:t>Phương</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pháp</a:t>
            </a:r>
            <a:r>
              <a:rPr lang="en-SG" dirty="0">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hình</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thành</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năng</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lực</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thực</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hiện</a:t>
            </a:r>
            <a:r>
              <a:rPr lang="en-SG" sz="1800" dirty="0">
                <a:effectLst/>
                <a:latin typeface="Arial" panose="020B0604020202020204" pitchFamily="34" charset="0"/>
                <a:ea typeface="Calibri" panose="020F0502020204030204" pitchFamily="34" charset="0"/>
                <a:cs typeface="Arial" panose="020B0604020202020204" pitchFamily="34" charset="0"/>
              </a:rPr>
              <a:t> ở </a:t>
            </a:r>
            <a:r>
              <a:rPr lang="en-SG" sz="1800" dirty="0" err="1">
                <a:effectLst/>
                <a:latin typeface="Arial" panose="020B0604020202020204" pitchFamily="34" charset="0"/>
                <a:ea typeface="Calibri" panose="020F0502020204030204" pitchFamily="34" charset="0"/>
                <a:cs typeface="Arial" panose="020B0604020202020204" pitchFamily="34" charset="0"/>
              </a:rPr>
              <a:t>người</a:t>
            </a:r>
            <a:r>
              <a:rPr lang="en-SG" sz="1800" dirty="0">
                <a:effectLst/>
                <a:latin typeface="Arial" panose="020B0604020202020204" pitchFamily="34" charset="0"/>
                <a:ea typeface="Calibri" panose="020F0502020204030204" pitchFamily="34" charset="0"/>
                <a:cs typeface="Arial" panose="020B0604020202020204" pitchFamily="34" charset="0"/>
              </a:rPr>
              <a:t> </a:t>
            </a:r>
            <a:r>
              <a:rPr lang="en-SG" sz="1800" dirty="0" err="1">
                <a:effectLst/>
                <a:latin typeface="Arial" panose="020B0604020202020204" pitchFamily="34" charset="0"/>
                <a:ea typeface="Calibri" panose="020F0502020204030204" pitchFamily="34" charset="0"/>
                <a:cs typeface="Arial" panose="020B0604020202020204" pitchFamily="34" charset="0"/>
              </a:rPr>
              <a:t>học</a:t>
            </a:r>
            <a:r>
              <a:rPr lang="en-SG" sz="1800" dirty="0">
                <a:effectLst/>
                <a:latin typeface="Arial" panose="020B0604020202020204" pitchFamily="34" charset="0"/>
                <a:ea typeface="Calibri" panose="020F0502020204030204" pitchFamily="34" charset="0"/>
                <a:cs typeface="Arial" panose="020B0604020202020204" pitchFamily="34" charset="0"/>
              </a:rPr>
              <a:t> -                                       P</a:t>
            </a:r>
            <a:r>
              <a:rPr lang="en-US" sz="1800" dirty="0" err="1">
                <a:effectLst/>
                <a:latin typeface="Arial" panose="020B0604020202020204" pitchFamily="34" charset="0"/>
                <a:ea typeface="Calibri" panose="020F0502020204030204" pitchFamily="34" charset="0"/>
                <a:cs typeface="Arial" panose="020B0604020202020204" pitchFamily="34" charset="0"/>
              </a:rPr>
              <a:t>hương</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pháp</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dạy</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học</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theo</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dự</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án</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theo</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mô</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hình</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hoạt</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động</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nghề</a:t>
            </a:r>
            <a:r>
              <a:rPr lang="en-US" sz="1800" dirty="0">
                <a:effectLst/>
                <a:latin typeface="Arial" panose="020B0604020202020204" pitchFamily="34" charset="0"/>
                <a:ea typeface="Calibri" panose="020F0502020204030204" pitchFamily="34" charset="0"/>
                <a:cs typeface="Arial" panose="020B0604020202020204" pitchFamily="34" charset="0"/>
              </a:rPr>
              <a:t>. </a:t>
            </a:r>
            <a:endParaRPr lang="en-US" sz="16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dirty="0" err="1">
                <a:solidFill>
                  <a:srgbClr val="000000"/>
                </a:solidFill>
                <a:latin typeface="Arial" panose="020B0604020202020204" pitchFamily="34" charset="0"/>
                <a:ea typeface="Calibri" panose="020F0502020204030204" pitchFamily="34" charset="0"/>
                <a:cs typeface="Arial" panose="020B0604020202020204" pitchFamily="34" charset="0"/>
              </a:rPr>
              <a:t>Đ</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ào</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tạo</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theo</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công</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việc</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và</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hướng</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dẫn</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kèm</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cặp</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tại</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chỗ</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làm</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p>
          <a:p>
            <a:pPr marL="0" marR="0">
              <a:lnSpc>
                <a:spcPct val="115000"/>
              </a:lnSpc>
              <a:spcBef>
                <a:spcPts val="0"/>
              </a:spcBef>
              <a:spcAft>
                <a:spcPts val="1000"/>
              </a:spcAft>
            </a:pP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Đào</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tạo</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về</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an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toàn</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lao</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động</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bảo</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hộ</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được</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tổ</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chức</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dưới</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dạng</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phiên</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họp</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với</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phương</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pháp</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thuyết</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trình</a:t>
            </a:r>
            <a:r>
              <a:rPr lang="en-US"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US" sz="16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tabLst>
                <a:tab pos="457200" algn="l"/>
              </a:tabLst>
            </a:pPr>
            <a:r>
              <a:rPr lang="en-US" sz="1800" dirty="0">
                <a:effectLst/>
                <a:latin typeface="Arial" panose="020B0604020202020204" pitchFamily="34" charset="0"/>
                <a:ea typeface="Calibri" panose="020F0502020204030204" pitchFamily="34" charset="0"/>
                <a:cs typeface="Arial" panose="020B0604020202020204" pitchFamily="34" charset="0"/>
              </a:rPr>
              <a:t> </a:t>
            </a:r>
            <a:endParaRPr lang="en-US" sz="16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Footer Placeholder 3">
            <a:extLst>
              <a:ext uri="{FF2B5EF4-FFF2-40B4-BE49-F238E27FC236}">
                <a16:creationId xmlns:a16="http://schemas.microsoft.com/office/drawing/2014/main" id="{F3A3668A-FE56-4172-BE5F-5AFA0906E984}"/>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5" name="Slide Number Placeholder 4">
            <a:extLst>
              <a:ext uri="{FF2B5EF4-FFF2-40B4-BE49-F238E27FC236}">
                <a16:creationId xmlns:a16="http://schemas.microsoft.com/office/drawing/2014/main" id="{24D0AF28-DCB2-4789-B4B8-FF08B055E175}"/>
              </a:ext>
            </a:extLst>
          </p:cNvPr>
          <p:cNvSpPr>
            <a:spLocks noGrp="1"/>
          </p:cNvSpPr>
          <p:nvPr>
            <p:ph type="sldNum" sz="quarter" idx="12"/>
          </p:nvPr>
        </p:nvSpPr>
        <p:spPr/>
        <p:txBody>
          <a:bodyPr/>
          <a:lstStyle/>
          <a:p>
            <a:fld id="{D57F1E4F-1CFF-5643-939E-217C01CDF565}" type="slidenum">
              <a:rPr lang="en-US" smtClean="0"/>
              <a:pPr/>
              <a:t>54</a:t>
            </a:fld>
            <a:endParaRPr lang="en-US" dirty="0"/>
          </a:p>
        </p:txBody>
      </p:sp>
    </p:spTree>
    <p:extLst>
      <p:ext uri="{BB962C8B-B14F-4D97-AF65-F5344CB8AC3E}">
        <p14:creationId xmlns:p14="http://schemas.microsoft.com/office/powerpoint/2010/main" val="20033107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4AD687F-875C-4ABA-9346-7288B5BC03BC}"/>
              </a:ext>
            </a:extLst>
          </p:cNvPr>
          <p:cNvSpPr txBox="1"/>
          <p:nvPr/>
        </p:nvSpPr>
        <p:spPr>
          <a:xfrm>
            <a:off x="2056701" y="564500"/>
            <a:ext cx="9315594" cy="6215741"/>
          </a:xfrm>
          <a:prstGeom prst="rect">
            <a:avLst/>
          </a:prstGeom>
          <a:noFill/>
        </p:spPr>
        <p:txBody>
          <a:bodyPr wrap="square">
            <a:spAutoFit/>
          </a:bodyPr>
          <a:lstStyle/>
          <a:p>
            <a:pPr marL="0" marR="0">
              <a:lnSpc>
                <a:spcPct val="115000"/>
              </a:lnSpc>
              <a:spcBef>
                <a:spcPts val="0"/>
              </a:spcBef>
              <a:spcAft>
                <a:spcPts val="1000"/>
              </a:spcAft>
            </a:pP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Học</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liệu</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phương</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tiện</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dạy</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học</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p>
          <a:p>
            <a:pPr marL="0" marR="0">
              <a:lnSpc>
                <a:spcPct val="115000"/>
              </a:lnSpc>
              <a:spcBef>
                <a:spcPts val="0"/>
              </a:spcBef>
              <a:spcAft>
                <a:spcPts val="1000"/>
              </a:spcAft>
            </a:pP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2000" b="1" dirty="0" err="1">
                <a:effectLst/>
                <a:latin typeface="Arial" panose="020B0604020202020204" pitchFamily="34" charset="0"/>
                <a:ea typeface="Calibri" panose="020F0502020204030204" pitchFamily="34" charset="0"/>
                <a:cs typeface="Arial" panose="020B0604020202020204" pitchFamily="34" charset="0"/>
              </a:rPr>
              <a:t>Phương</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b="1" dirty="0" err="1">
                <a:effectLst/>
                <a:latin typeface="Arial" panose="020B0604020202020204" pitchFamily="34" charset="0"/>
                <a:ea typeface="Calibri" panose="020F0502020204030204" pitchFamily="34" charset="0"/>
                <a:cs typeface="Arial" panose="020B0604020202020204" pitchFamily="34" charset="0"/>
              </a:rPr>
              <a:t>tiện</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b="1" dirty="0" err="1">
                <a:effectLst/>
                <a:latin typeface="Arial" panose="020B0604020202020204" pitchFamily="34" charset="0"/>
                <a:ea typeface="Calibri" panose="020F0502020204030204" pitchFamily="34" charset="0"/>
                <a:cs typeface="Arial" panose="020B0604020202020204" pitchFamily="34" charset="0"/>
              </a:rPr>
              <a:t>của</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b="1" dirty="0" err="1">
                <a:effectLst/>
                <a:latin typeface="Arial" panose="020B0604020202020204" pitchFamily="34" charset="0"/>
                <a:ea typeface="Calibri" panose="020F0502020204030204" pitchFamily="34" charset="0"/>
                <a:cs typeface="Arial" panose="020B0604020202020204" pitchFamily="34" charset="0"/>
              </a:rPr>
              <a:t>doanh</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b="1" dirty="0" err="1">
                <a:effectLst/>
                <a:latin typeface="Arial" panose="020B0604020202020204" pitchFamily="34" charset="0"/>
                <a:ea typeface="Calibri" panose="020F0502020204030204" pitchFamily="34" charset="0"/>
                <a:cs typeface="Arial" panose="020B0604020202020204" pitchFamily="34" charset="0"/>
              </a:rPr>
              <a:t>nghiệp</a:t>
            </a: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2000" dirty="0">
                <a:latin typeface="Arial" panose="020B0604020202020204" pitchFamily="34" charset="0"/>
                <a:ea typeface="Calibri" panose="020F0502020204030204" pitchFamily="34" charset="0"/>
                <a:cs typeface="Arial" panose="020B0604020202020204" pitchFamily="34" charset="0"/>
              </a:rPr>
              <a:t>- T</a:t>
            </a:r>
            <a:r>
              <a:rPr lang="en-US" sz="2000" dirty="0">
                <a:effectLst/>
                <a:latin typeface="Arial" panose="020B0604020202020204" pitchFamily="34" charset="0"/>
                <a:ea typeface="Calibri" panose="020F0502020204030204" pitchFamily="34" charset="0"/>
                <a:cs typeface="Arial" panose="020B0604020202020204" pitchFamily="34" charset="0"/>
              </a:rPr>
              <a:t>rang </a:t>
            </a:r>
            <a:r>
              <a:rPr lang="en-US" sz="2000" dirty="0" err="1">
                <a:effectLst/>
                <a:latin typeface="Arial" panose="020B0604020202020204" pitchFamily="34" charset="0"/>
                <a:ea typeface="Calibri" panose="020F0502020204030204" pitchFamily="34" charset="0"/>
                <a:cs typeface="Arial" panose="020B0604020202020204" pitchFamily="34" charset="0"/>
              </a:rPr>
              <a:t>thiết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bị</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vật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tư</a:t>
            </a:r>
            <a:r>
              <a:rPr lang="en-US" sz="2000" dirty="0">
                <a:effectLst/>
                <a:latin typeface="Arial" panose="020B0604020202020204" pitchFamily="34" charset="0"/>
                <a:ea typeface="Calibri" panose="020F0502020204030204" pitchFamily="34" charset="0"/>
                <a:cs typeface="Arial" panose="020B0604020202020204" pitchFamily="34" charset="0"/>
              </a:rPr>
              <a:t> </a:t>
            </a:r>
          </a:p>
          <a:p>
            <a:pPr marR="0">
              <a:lnSpc>
                <a:spcPct val="115000"/>
              </a:lnSpc>
              <a:spcBef>
                <a:spcPts val="0"/>
              </a:spcBef>
              <a:spcAft>
                <a:spcPts val="1000"/>
              </a:spcAft>
            </a:pP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T</a:t>
            </a:r>
            <a:r>
              <a:rPr lang="en-US" sz="2000" dirty="0" err="1">
                <a:effectLst/>
                <a:latin typeface="Arial" panose="020B0604020202020204" pitchFamily="34" charset="0"/>
                <a:ea typeface="Calibri" panose="020F0502020204030204" pitchFamily="34" charset="0"/>
                <a:cs typeface="Arial" panose="020B0604020202020204" pitchFamily="34" charset="0"/>
              </a:rPr>
              <a:t>ài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liệu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kĩ</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thuật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liên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quan</a:t>
            </a:r>
            <a:r>
              <a:rPr lang="en-US" sz="2000" dirty="0">
                <a:latin typeface="Arial" panose="020B0604020202020204" pitchFamily="34" charset="0"/>
                <a:ea typeface="Calibri" panose="020F0502020204030204" pitchFamily="34" charset="0"/>
                <a:cs typeface="Arial" panose="020B0604020202020204" pitchFamily="34" charset="0"/>
              </a:rPr>
              <a:t>,</a:t>
            </a:r>
            <a:r>
              <a:rPr lang="en-US" sz="2000" dirty="0">
                <a:effectLst/>
                <a:latin typeface="Arial" panose="020B0604020202020204" pitchFamily="34" charset="0"/>
                <a:ea typeface="Calibri" panose="020F0502020204030204" pitchFamily="34" charset="0"/>
                <a:cs typeface="Arial" panose="020B0604020202020204" pitchFamily="34" charset="0"/>
              </a:rPr>
              <a:t> Qui </a:t>
            </a:r>
            <a:r>
              <a:rPr lang="en-US" sz="2000" dirty="0" err="1">
                <a:effectLst/>
                <a:latin typeface="Arial" panose="020B0604020202020204" pitchFamily="34" charset="0"/>
                <a:ea typeface="Calibri" panose="020F0502020204030204" pitchFamily="34" charset="0"/>
                <a:cs typeface="Arial" panose="020B0604020202020204" pitchFamily="34" charset="0"/>
              </a:rPr>
              <a:t>trình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vận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hành</a:t>
            </a:r>
            <a:r>
              <a:rPr lang="en-US" sz="2000" dirty="0">
                <a:effectLst/>
                <a:latin typeface="Arial" panose="020B0604020202020204" pitchFamily="34" charset="0"/>
                <a:ea typeface="Calibri" panose="020F0502020204030204" pitchFamily="34" charset="0"/>
                <a:cs typeface="Arial" panose="020B0604020202020204" pitchFamily="34" charset="0"/>
              </a:rPr>
              <a:t>, Qui </a:t>
            </a:r>
            <a:r>
              <a:rPr lang="en-US" sz="2000" dirty="0" err="1">
                <a:effectLst/>
                <a:latin typeface="Arial" panose="020B0604020202020204" pitchFamily="34" charset="0"/>
                <a:ea typeface="Calibri" panose="020F0502020204030204" pitchFamily="34" charset="0"/>
                <a:cs typeface="Arial" panose="020B0604020202020204" pitchFamily="34" charset="0"/>
              </a:rPr>
              <a:t>tắc</a:t>
            </a:r>
            <a:r>
              <a:rPr lang="en-US" sz="2000" dirty="0">
                <a:effectLst/>
                <a:latin typeface="Arial" panose="020B0604020202020204" pitchFamily="34" charset="0"/>
                <a:ea typeface="Calibri" panose="020F0502020204030204" pitchFamily="34" charset="0"/>
                <a:cs typeface="Arial" panose="020B0604020202020204" pitchFamily="34" charset="0"/>
              </a:rPr>
              <a:t> an </a:t>
            </a:r>
            <a:r>
              <a:rPr lang="en-US" sz="2000" dirty="0" err="1">
                <a:effectLst/>
                <a:latin typeface="Arial" panose="020B0604020202020204" pitchFamily="34" charset="0"/>
                <a:ea typeface="Calibri" panose="020F0502020204030204" pitchFamily="34" charset="0"/>
                <a:cs typeface="Arial" panose="020B0604020202020204" pitchFamily="34" charset="0"/>
              </a:rPr>
              <a:t>toàn</a:t>
            </a:r>
            <a:r>
              <a:rPr lang="en-US" sz="2000" dirty="0">
                <a:effectLst/>
                <a:latin typeface="Arial" panose="020B0604020202020204" pitchFamily="34" charset="0"/>
                <a:ea typeface="Calibri" panose="020F0502020204030204" pitchFamily="34" charset="0"/>
                <a:cs typeface="Arial" panose="020B0604020202020204" pitchFamily="34" charset="0"/>
              </a:rPr>
              <a:t>… </a:t>
            </a:r>
          </a:p>
          <a:p>
            <a:pPr marR="0">
              <a:lnSpc>
                <a:spcPct val="115000"/>
              </a:lnSpc>
              <a:spcBef>
                <a:spcPts val="0"/>
              </a:spcBef>
              <a:spcAft>
                <a:spcPts val="1000"/>
              </a:spcAft>
            </a:pP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N</a:t>
            </a:r>
            <a:r>
              <a:rPr lang="en-US" sz="2000" dirty="0" err="1">
                <a:effectLst/>
                <a:latin typeface="Arial" panose="020B0604020202020204" pitchFamily="34" charset="0"/>
                <a:ea typeface="Calibri" panose="020F0502020204030204" pitchFamily="34" charset="0"/>
                <a:cs typeface="Arial" panose="020B0604020202020204" pitchFamily="34" charset="0"/>
              </a:rPr>
              <a:t>hiệm</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vụ</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sản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xuất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tiêu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chuẩn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kĩ</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năng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nghề</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làm</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bài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kiểm</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tra</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đánh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a:t>
            </a:r>
            <a:r>
              <a:rPr lang="en-US" sz="2000" dirty="0">
                <a:effectLst/>
                <a:latin typeface="Arial" panose="020B0604020202020204" pitchFamily="34" charset="0"/>
                <a:ea typeface="Calibri" panose="020F0502020204030204" pitchFamily="34" charset="0"/>
                <a:cs typeface="Arial" panose="020B0604020202020204" pitchFamily="34" charset="0"/>
              </a:rPr>
              <a:t>  </a:t>
            </a:r>
          </a:p>
          <a:p>
            <a:pPr marL="0" marR="0">
              <a:lnSpc>
                <a:spcPct val="115000"/>
              </a:lnSpc>
              <a:spcBef>
                <a:spcPts val="0"/>
              </a:spcBef>
              <a:spcAft>
                <a:spcPts val="1000"/>
              </a:spcAft>
            </a:pPr>
            <a:endParaRPr lang="nl-NL" sz="2000" b="1" dirty="0">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nl-NL" sz="2000" b="1" dirty="0">
                <a:latin typeface="Arial" panose="020B0604020202020204" pitchFamily="34" charset="0"/>
                <a:ea typeface="Calibri" panose="020F0502020204030204" pitchFamily="34" charset="0"/>
                <a:cs typeface="Arial" panose="020B0604020202020204" pitchFamily="34" charset="0"/>
              </a:rPr>
              <a:t>Đ</a:t>
            </a:r>
            <a:r>
              <a:rPr lang="nl-NL" sz="2000" b="1" dirty="0">
                <a:effectLst/>
                <a:latin typeface="Arial" panose="020B0604020202020204" pitchFamily="34" charset="0"/>
                <a:ea typeface="Calibri" panose="020F0502020204030204" pitchFamily="34" charset="0"/>
                <a:cs typeface="Arial" panose="020B0604020202020204" pitchFamily="34" charset="0"/>
              </a:rPr>
              <a:t>ịa điểm </a:t>
            </a:r>
            <a:r>
              <a:rPr lang="nl-NL" sz="2000" b="1" dirty="0">
                <a:latin typeface="Arial" panose="020B0604020202020204" pitchFamily="34" charset="0"/>
                <a:ea typeface="Calibri" panose="020F0502020204030204" pitchFamily="34" charset="0"/>
                <a:cs typeface="Arial" panose="020B0604020202020204" pitchFamily="34" charset="0"/>
              </a:rPr>
              <a:t>đào tạo </a:t>
            </a:r>
          </a:p>
          <a:p>
            <a:pPr>
              <a:lnSpc>
                <a:spcPct val="115000"/>
              </a:lnSpc>
              <a:spcAft>
                <a:spcPts val="1000"/>
              </a:spcAft>
            </a:pPr>
            <a:r>
              <a:rPr lang="nl-NL" sz="2000" dirty="0">
                <a:effectLst/>
                <a:latin typeface="Arial" panose="020B0604020202020204" pitchFamily="34" charset="0"/>
                <a:ea typeface="Calibri" panose="020F0502020204030204" pitchFamily="34" charset="0"/>
                <a:cs typeface="Arial" panose="020B0604020202020204" pitchFamily="34" charset="0"/>
              </a:rPr>
              <a:t>Quá trình đào tạo diễn ra tại địa điểm hoạt động nghề với điều kiện làm việc thực tế từ môi trường, công cụ, phương tiện lao động tới các mối quan hệ lao động.</a:t>
            </a: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endParaRPr lang="en-US" sz="2000" b="1"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2000"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Footer Placeholder 3">
            <a:extLst>
              <a:ext uri="{FF2B5EF4-FFF2-40B4-BE49-F238E27FC236}">
                <a16:creationId xmlns:a16="http://schemas.microsoft.com/office/drawing/2014/main" id="{2EFBA3B7-19D6-4D3B-90D0-65922CCF8582}"/>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5" name="Slide Number Placeholder 4">
            <a:extLst>
              <a:ext uri="{FF2B5EF4-FFF2-40B4-BE49-F238E27FC236}">
                <a16:creationId xmlns:a16="http://schemas.microsoft.com/office/drawing/2014/main" id="{F02E8433-055A-4927-AF62-AF5034CE0289}"/>
              </a:ext>
            </a:extLst>
          </p:cNvPr>
          <p:cNvSpPr>
            <a:spLocks noGrp="1"/>
          </p:cNvSpPr>
          <p:nvPr>
            <p:ph type="sldNum" sz="quarter" idx="12"/>
          </p:nvPr>
        </p:nvSpPr>
        <p:spPr/>
        <p:txBody>
          <a:bodyPr/>
          <a:lstStyle/>
          <a:p>
            <a:fld id="{D57F1E4F-1CFF-5643-939E-217C01CDF565}" type="slidenum">
              <a:rPr lang="en-US" smtClean="0"/>
              <a:pPr/>
              <a:t>55</a:t>
            </a:fld>
            <a:endParaRPr lang="en-US" dirty="0"/>
          </a:p>
        </p:txBody>
      </p:sp>
    </p:spTree>
    <p:extLst>
      <p:ext uri="{BB962C8B-B14F-4D97-AF65-F5344CB8AC3E}">
        <p14:creationId xmlns:p14="http://schemas.microsoft.com/office/powerpoint/2010/main" val="32194557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48D0FDD-93C9-44A8-8D13-702932F58119}"/>
              </a:ext>
            </a:extLst>
          </p:cNvPr>
          <p:cNvSpPr txBox="1"/>
          <p:nvPr/>
        </p:nvSpPr>
        <p:spPr>
          <a:xfrm>
            <a:off x="1773765" y="462095"/>
            <a:ext cx="9474243" cy="5185009"/>
          </a:xfrm>
          <a:prstGeom prst="rect">
            <a:avLst/>
          </a:prstGeom>
          <a:noFill/>
        </p:spPr>
        <p:txBody>
          <a:bodyPr wrap="square">
            <a:spAutoFit/>
          </a:bodyPr>
          <a:lstStyle/>
          <a:p>
            <a:pPr marL="0" marR="0">
              <a:lnSpc>
                <a:spcPct val="115000"/>
              </a:lnSpc>
              <a:spcBef>
                <a:spcPts val="0"/>
              </a:spcBef>
              <a:spcAft>
                <a:spcPts val="1000"/>
              </a:spcAft>
            </a:pP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Đánh</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giá</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kĩ</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năng</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năng</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lực</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thực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hiện</a:t>
            </a:r>
            <a:endPar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L="0" marR="0">
              <a:spcBef>
                <a:spcPts val="600"/>
              </a:spcBef>
              <a:spcAft>
                <a:spcPts val="600"/>
              </a:spcAft>
              <a:tabLst>
                <a:tab pos="457200" algn="l"/>
              </a:tabLst>
            </a:pPr>
            <a:r>
              <a:rPr lang="en-US" dirty="0">
                <a:effectLst/>
                <a:latin typeface="Arial" panose="020B0604020202020204" pitchFamily="34" charset="0"/>
                <a:ea typeface="Calibri" panose="020F0502020204030204" pitchFamily="34" charset="0"/>
                <a:cs typeface="Arial" panose="020B0604020202020204" pitchFamily="34" charset="0"/>
              </a:rPr>
              <a:t>- </a:t>
            </a:r>
            <a:r>
              <a:rPr lang="en-US" sz="2000" dirty="0">
                <a:effectLst/>
                <a:latin typeface="Arial" panose="020B0604020202020204" pitchFamily="34" charset="0"/>
                <a:ea typeface="Calibri" panose="020F0502020204030204" pitchFamily="34" charset="0"/>
                <a:cs typeface="Arial" panose="020B0604020202020204" pitchFamily="34" charset="0"/>
              </a:rPr>
              <a:t>Phương </a:t>
            </a:r>
            <a:r>
              <a:rPr lang="en-US" sz="2000" dirty="0" err="1">
                <a:effectLst/>
                <a:latin typeface="Arial" panose="020B0604020202020204" pitchFamily="34" charset="0"/>
                <a:ea typeface="Calibri" panose="020F0502020204030204" pitchFamily="34" charset="0"/>
                <a:cs typeface="Arial" panose="020B0604020202020204" pitchFamily="34" charset="0"/>
              </a:rPr>
              <a:t>pháp</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đánh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a:t>
            </a: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742950" lvl="1" indent="-285750">
              <a:spcBef>
                <a:spcPts val="600"/>
              </a:spcBef>
              <a:spcAft>
                <a:spcPts val="600"/>
              </a:spcAft>
              <a:buFont typeface="Wingdings" panose="05000000000000000000" pitchFamily="2" charset="2"/>
              <a:buChar char="§"/>
              <a:tabLst>
                <a:tab pos="457200" algn="l"/>
              </a:tabLst>
            </a:pPr>
            <a:r>
              <a:rPr lang="en-US" sz="2000" dirty="0" err="1">
                <a:effectLst/>
                <a:latin typeface="Arial" panose="020B0604020202020204" pitchFamily="34" charset="0"/>
                <a:ea typeface="Calibri" panose="020F0502020204030204" pitchFamily="34" charset="0"/>
                <a:cs typeface="Arial" panose="020B0604020202020204" pitchFamily="34" charset="0"/>
              </a:rPr>
              <a:t>Đánh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kĩ</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năng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bằng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quan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sát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trực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tiếp</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hoạt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động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của</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người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lao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động</a:t>
            </a:r>
            <a:r>
              <a:rPr lang="en-US" sz="2000" dirty="0">
                <a:effectLst/>
                <a:latin typeface="Arial" panose="020B0604020202020204" pitchFamily="34" charset="0"/>
                <a:ea typeface="Calibri" panose="020F0502020204030204" pitchFamily="34" charset="0"/>
                <a:cs typeface="Arial" panose="020B0604020202020204" pitchFamily="34" charset="0"/>
              </a:rPr>
              <a:t> </a:t>
            </a:r>
          </a:p>
          <a:p>
            <a:pPr lvl="1">
              <a:spcBef>
                <a:spcPts val="600"/>
              </a:spcBef>
              <a:spcAft>
                <a:spcPts val="600"/>
              </a:spcAft>
              <a:tabLst>
                <a:tab pos="457200" algn="l"/>
              </a:tabLst>
            </a:pP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Đánh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trình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thực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hiện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kết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quả</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sản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phẩm</a:t>
            </a:r>
            <a:r>
              <a:rPr lang="en-US" sz="2000" dirty="0">
                <a:effectLst/>
                <a:latin typeface="Arial" panose="020B0604020202020204" pitchFamily="34" charset="0"/>
                <a:ea typeface="Calibri" panose="020F0502020204030204" pitchFamily="34" charset="0"/>
                <a:cs typeface="Arial" panose="020B0604020202020204" pitchFamily="34" charset="0"/>
              </a:rPr>
              <a:t>.     </a:t>
            </a:r>
          </a:p>
          <a:p>
            <a:pPr marL="742950" lvl="1" indent="-285750">
              <a:spcBef>
                <a:spcPts val="600"/>
              </a:spcBef>
              <a:spcAft>
                <a:spcPts val="600"/>
              </a:spcAft>
              <a:buFont typeface="Wingdings" panose="05000000000000000000" pitchFamily="2" charset="2"/>
              <a:buChar char="§"/>
            </a:pPr>
            <a:r>
              <a:rPr lang="en-US" sz="2000" dirty="0" err="1">
                <a:latin typeface="Arial" panose="020B0604020202020204" pitchFamily="34" charset="0"/>
                <a:ea typeface="Calibri" panose="020F0502020204030204" pitchFamily="34" charset="0"/>
                <a:cs typeface="Arial" panose="020B0604020202020204" pitchFamily="34" charset="0"/>
              </a:rPr>
              <a:t>Đánh</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giá</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n</a:t>
            </a:r>
            <a:r>
              <a:rPr lang="en-US" sz="2000" dirty="0" err="1">
                <a:effectLst/>
                <a:latin typeface="Arial" panose="020B0604020202020204" pitchFamily="34" charset="0"/>
                <a:ea typeface="Calibri" panose="020F0502020204030204" pitchFamily="34" charset="0"/>
                <a:cs typeface="Arial" panose="020B0604020202020204" pitchFamily="34" charset="0"/>
              </a:rPr>
              <a:t>ăng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lực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thực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hiện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bằng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phương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pháp</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dự</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án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một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công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việc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của</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nghề</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cần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được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giải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quyết</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N</a:t>
            </a:r>
            <a:r>
              <a:rPr lang="en-US" sz="2000" dirty="0" err="1">
                <a:effectLst/>
                <a:latin typeface="Arial" panose="020B0604020202020204" pitchFamily="34" charset="0"/>
                <a:ea typeface="Calibri" panose="020F0502020204030204" pitchFamily="34" charset="0"/>
                <a:cs typeface="Arial" panose="020B0604020202020204" pitchFamily="34" charset="0"/>
              </a:rPr>
              <a:t>gười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học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cần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vận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tích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hợp</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các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kiến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thức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kĩ</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năng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đã</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học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để</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thiết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kế</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xây</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dựng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thực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hiện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dự</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án</a:t>
            </a:r>
            <a:r>
              <a:rPr lang="en-US" sz="2000" dirty="0">
                <a:effectLst/>
                <a:latin typeface="Arial" panose="020B0604020202020204" pitchFamily="34" charset="0"/>
                <a:ea typeface="Calibri" panose="020F0502020204030204" pitchFamily="34" charset="0"/>
                <a:cs typeface="Arial" panose="020B0604020202020204" pitchFamily="34" charset="0"/>
              </a:rPr>
              <a:t>. </a:t>
            </a:r>
          </a:p>
          <a:p>
            <a:pPr lvl="1">
              <a:spcBef>
                <a:spcPts val="600"/>
              </a:spcBef>
              <a:spcAft>
                <a:spcPts val="600"/>
              </a:spcAft>
            </a:pP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Đánh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đồng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thời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phương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pháp</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trình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thực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hiện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kết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quả</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đạt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được</a:t>
            </a:r>
            <a:r>
              <a:rPr lang="en-US" sz="2000" dirty="0">
                <a:effectLst/>
                <a:latin typeface="Arial" panose="020B0604020202020204" pitchFamily="34" charset="0"/>
                <a:ea typeface="Calibri" panose="020F0502020204030204" pitchFamily="34" charset="0"/>
                <a:cs typeface="Arial" panose="020B0604020202020204" pitchFamily="34" charset="0"/>
              </a:rPr>
              <a:t>. </a:t>
            </a:r>
          </a:p>
          <a:p>
            <a:pPr marL="742950" lvl="1" indent="-285750">
              <a:spcBef>
                <a:spcPts val="600"/>
              </a:spcBef>
              <a:spcAft>
                <a:spcPts val="600"/>
              </a:spcAft>
              <a:buFont typeface="Wingdings" panose="05000000000000000000" pitchFamily="2" charset="2"/>
              <a:buChar char="§"/>
            </a:pPr>
            <a:r>
              <a:rPr lang="en-US" sz="2000" dirty="0" err="1">
                <a:latin typeface="Arial" panose="020B0604020202020204" pitchFamily="34" charset="0"/>
                <a:ea typeface="Calibri" panose="020F0502020204030204" pitchFamily="34" charset="0"/>
                <a:cs typeface="Arial" panose="020B0604020202020204" pitchFamily="34" charset="0"/>
              </a:rPr>
              <a:t>Đ</a:t>
            </a:r>
            <a:r>
              <a:rPr lang="en-US" sz="2000" dirty="0" err="1">
                <a:effectLst/>
                <a:latin typeface="Arial" panose="020B0604020202020204" pitchFamily="34" charset="0"/>
                <a:ea typeface="Calibri" panose="020F0502020204030204" pitchFamily="34" charset="0"/>
                <a:cs typeface="Arial" panose="020B0604020202020204" pitchFamily="34" charset="0"/>
              </a:rPr>
              <a:t>ánh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thái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độ</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cũng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như</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kĩ</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năng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mềm</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thông</a:t>
            </a:r>
            <a:r>
              <a:rPr lang="en-US" sz="2000" dirty="0">
                <a:effectLst/>
                <a:latin typeface="Arial" panose="020B0604020202020204" pitchFamily="34" charset="0"/>
                <a:ea typeface="Calibri" panose="020F0502020204030204" pitchFamily="34" charset="0"/>
                <a:cs typeface="Arial" panose="020B0604020202020204" pitchFamily="34" charset="0"/>
              </a:rPr>
              <a:t> qua </a:t>
            </a:r>
            <a:r>
              <a:rPr lang="en-US" sz="2000" dirty="0" err="1">
                <a:effectLst/>
                <a:latin typeface="Arial" panose="020B0604020202020204" pitchFamily="34" charset="0"/>
                <a:ea typeface="Calibri" panose="020F0502020204030204" pitchFamily="34" charset="0"/>
                <a:cs typeface="Arial" panose="020B0604020202020204" pitchFamily="34" charset="0"/>
              </a:rPr>
              <a:t>quan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sát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ghi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nhận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thái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độ</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ứng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xử</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của</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nguời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học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trong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trình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học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tập</a:t>
            </a:r>
            <a:r>
              <a:rPr lang="en-US" sz="2000" dirty="0">
                <a:effectLst/>
                <a:latin typeface="Arial" panose="020B0604020202020204" pitchFamily="34" charset="0"/>
                <a:ea typeface="Calibri" panose="020F0502020204030204" pitchFamily="34" charset="0"/>
                <a:cs typeface="Arial" panose="020B0604020202020204" pitchFamily="34" charset="0"/>
              </a:rPr>
              <a:t>. </a:t>
            </a:r>
            <a:endParaRPr lang="en-US" sz="2000" dirty="0">
              <a:latin typeface="Arial" panose="020B0604020202020204" pitchFamily="34" charset="0"/>
              <a:ea typeface="Calibri" panose="020F0502020204030204" pitchFamily="34" charset="0"/>
              <a:cs typeface="Arial" panose="020B0604020202020204" pitchFamily="34" charset="0"/>
            </a:endParaRPr>
          </a:p>
          <a:p>
            <a:pPr marL="0" marR="0">
              <a:spcBef>
                <a:spcPts val="600"/>
              </a:spcBef>
              <a:spcAft>
                <a:spcPts val="600"/>
              </a:spcAft>
            </a:pPr>
            <a:r>
              <a:rPr lang="en-US" sz="2000" dirty="0">
                <a:effectLst/>
                <a:latin typeface="Arial" panose="020B0604020202020204" pitchFamily="34" charset="0"/>
                <a:ea typeface="Calibri" panose="020F0502020204030204" pitchFamily="34" charset="0"/>
                <a:cs typeface="Arial" panose="020B0604020202020204" pitchFamily="34" charset="0"/>
              </a:rPr>
              <a:t>- Thang </a:t>
            </a:r>
            <a:r>
              <a:rPr lang="en-US" sz="2000" dirty="0" err="1">
                <a:latin typeface="Arial" panose="020B0604020202020204" pitchFamily="34" charset="0"/>
                <a:ea typeface="Calibri" panose="020F0502020204030204" pitchFamily="34" charset="0"/>
                <a:cs typeface="Arial" panose="020B0604020202020204" pitchFamily="34" charset="0"/>
              </a:rPr>
              <a:t>đánh</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giá</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a:effectLst/>
                <a:latin typeface="Arial" panose="020B0604020202020204" pitchFamily="34" charset="0"/>
                <a:ea typeface="Calibri" panose="020F0502020204030204" pitchFamily="34" charset="0"/>
                <a:cs typeface="Arial" panose="020B0604020202020204" pitchFamily="34" charset="0"/>
              </a:rPr>
              <a:t>“</a:t>
            </a:r>
            <a:r>
              <a:rPr lang="en-US" sz="2000" dirty="0" err="1">
                <a:effectLst/>
                <a:latin typeface="Arial" panose="020B0604020202020204" pitchFamily="34" charset="0"/>
                <a:ea typeface="Calibri" panose="020F0502020204030204" pitchFamily="34" charset="0"/>
                <a:cs typeface="Arial" panose="020B0604020202020204" pitchFamily="34" charset="0"/>
              </a:rPr>
              <a:t>Ðạt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Không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đạt</a:t>
            </a:r>
            <a:r>
              <a:rPr lang="en-US" sz="2000" dirty="0">
                <a:effectLst/>
                <a:latin typeface="Arial" panose="020B0604020202020204" pitchFamily="34" charset="0"/>
                <a:ea typeface="Calibri" panose="020F0502020204030204" pitchFamily="34" charset="0"/>
                <a:cs typeface="Arial" panose="020B0604020202020204" pitchFamily="34" charset="0"/>
              </a:rPr>
              <a:t>”.</a:t>
            </a:r>
            <a:endParaRPr lang="nl-NL" sz="2000" dirty="0">
              <a:effectLst/>
              <a:latin typeface="Arial" panose="020B0604020202020204" pitchFamily="34" charset="0"/>
              <a:ea typeface="Calibri" panose="020F0502020204030204" pitchFamily="34" charset="0"/>
              <a:cs typeface="Arial" panose="020B0604020202020204" pitchFamily="34" charset="0"/>
            </a:endParaRPr>
          </a:p>
          <a:p>
            <a:pPr marL="0" marR="0">
              <a:spcBef>
                <a:spcPts val="600"/>
              </a:spcBef>
              <a:spcAft>
                <a:spcPts val="600"/>
              </a:spcAft>
            </a:pPr>
            <a:r>
              <a:rPr lang="nl-NL" sz="2000" dirty="0">
                <a:effectLst/>
                <a:latin typeface="Arial" panose="020B0604020202020204" pitchFamily="34" charset="0"/>
                <a:ea typeface="Calibri" panose="020F0502020204030204" pitchFamily="34" charset="0"/>
                <a:cs typeface="Arial" panose="020B0604020202020204" pitchFamily="34" charset="0"/>
              </a:rPr>
              <a:t>- Cơ sở đánh giá: Tiêu chuẩn kĩ năng nghề áp dụng tại doanh nghiệp. </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Footer Placeholder 3">
            <a:extLst>
              <a:ext uri="{FF2B5EF4-FFF2-40B4-BE49-F238E27FC236}">
                <a16:creationId xmlns:a16="http://schemas.microsoft.com/office/drawing/2014/main" id="{534E1DE9-D155-4CB6-BD0F-8C22666FF2B3}"/>
              </a:ext>
            </a:extLst>
          </p:cNvPr>
          <p:cNvSpPr>
            <a:spLocks noGrp="1"/>
          </p:cNvSpPr>
          <p:nvPr>
            <p:ph type="ftr" sz="quarter" idx="11"/>
          </p:nvPr>
        </p:nvSpPr>
        <p:spPr/>
        <p:txBody>
          <a:bodyPr/>
          <a:lstStyle/>
          <a:p>
            <a:r>
              <a:rPr lang="en-US" dirty="0"/>
              <a:t>LU01-Những </a:t>
            </a:r>
            <a:r>
              <a:rPr lang="en-US" dirty="0" err="1"/>
              <a:t>vấn</a:t>
            </a:r>
            <a:r>
              <a:rPr lang="en-US" dirty="0"/>
              <a:t> </a:t>
            </a:r>
            <a:r>
              <a:rPr lang="en-US" dirty="0" err="1"/>
              <a:t>đề</a:t>
            </a:r>
            <a:r>
              <a:rPr lang="en-US" dirty="0"/>
              <a:t> </a:t>
            </a:r>
            <a:r>
              <a:rPr lang="en-US" dirty="0" err="1"/>
              <a:t>chung</a:t>
            </a:r>
            <a:r>
              <a:rPr lang="en-US" dirty="0"/>
              <a:t> </a:t>
            </a:r>
            <a:r>
              <a:rPr lang="en-US" dirty="0" err="1"/>
              <a:t>của</a:t>
            </a:r>
            <a:r>
              <a:rPr lang="en-US" dirty="0"/>
              <a:t> </a:t>
            </a:r>
            <a:r>
              <a:rPr lang="en-US" dirty="0" err="1"/>
              <a:t>giáo</a:t>
            </a:r>
            <a:r>
              <a:rPr lang="en-US" dirty="0"/>
              <a:t> </a:t>
            </a:r>
            <a:r>
              <a:rPr lang="en-US" dirty="0" err="1"/>
              <a:t>dục</a:t>
            </a:r>
            <a:r>
              <a:rPr lang="en-US" dirty="0"/>
              <a:t> </a:t>
            </a:r>
            <a:r>
              <a:rPr lang="en-US" dirty="0" err="1"/>
              <a:t>nghề</a:t>
            </a:r>
            <a:r>
              <a:rPr lang="en-US" dirty="0"/>
              <a:t> </a:t>
            </a:r>
            <a:r>
              <a:rPr lang="en-US" dirty="0" err="1"/>
              <a:t>nghiệp</a:t>
            </a:r>
            <a:endParaRPr lang="en-US" dirty="0"/>
          </a:p>
        </p:txBody>
      </p:sp>
      <p:sp>
        <p:nvSpPr>
          <p:cNvPr id="5" name="Slide Number Placeholder 4">
            <a:extLst>
              <a:ext uri="{FF2B5EF4-FFF2-40B4-BE49-F238E27FC236}">
                <a16:creationId xmlns:a16="http://schemas.microsoft.com/office/drawing/2014/main" id="{067A9A84-7E94-4814-8857-D1084CE4F5CE}"/>
              </a:ext>
            </a:extLst>
          </p:cNvPr>
          <p:cNvSpPr>
            <a:spLocks noGrp="1"/>
          </p:cNvSpPr>
          <p:nvPr>
            <p:ph type="sldNum" sz="quarter" idx="12"/>
          </p:nvPr>
        </p:nvSpPr>
        <p:spPr/>
        <p:txBody>
          <a:bodyPr/>
          <a:lstStyle/>
          <a:p>
            <a:fld id="{D57F1E4F-1CFF-5643-939E-217C01CDF565}" type="slidenum">
              <a:rPr lang="en-US" smtClean="0"/>
              <a:pPr/>
              <a:t>56</a:t>
            </a:fld>
            <a:endParaRPr lang="en-US" dirty="0"/>
          </a:p>
        </p:txBody>
      </p:sp>
    </p:spTree>
    <p:extLst>
      <p:ext uri="{BB962C8B-B14F-4D97-AF65-F5344CB8AC3E}">
        <p14:creationId xmlns:p14="http://schemas.microsoft.com/office/powerpoint/2010/main" val="16370549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3B0BBE1-C6A2-414F-8ED5-205F1AE3326D}"/>
              </a:ext>
            </a:extLst>
          </p:cNvPr>
          <p:cNvSpPr txBox="1"/>
          <p:nvPr/>
        </p:nvSpPr>
        <p:spPr>
          <a:xfrm>
            <a:off x="1619075" y="645666"/>
            <a:ext cx="9303391" cy="1805302"/>
          </a:xfrm>
          <a:prstGeom prst="rect">
            <a:avLst/>
          </a:prstGeom>
          <a:noFill/>
        </p:spPr>
        <p:txBody>
          <a:bodyPr wrap="square">
            <a:spAutoFit/>
          </a:bodyPr>
          <a:lstStyle/>
          <a:p>
            <a:pPr marL="0" marR="0">
              <a:lnSpc>
                <a:spcPct val="115000"/>
              </a:lnSpc>
              <a:spcBef>
                <a:spcPts val="0"/>
              </a:spcBef>
              <a:spcAft>
                <a:spcPts val="1000"/>
              </a:spcAft>
            </a:pP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Chi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phí</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đào</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tạo</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và</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hiệu</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quả</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đào</a:t>
            </a:r>
            <a:r>
              <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4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tạo</a:t>
            </a:r>
            <a:endParaRPr lang="en-US" sz="24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R="0">
              <a:lnSpc>
                <a:spcPct val="115000"/>
              </a:lnSpc>
              <a:spcBef>
                <a:spcPts val="0"/>
              </a:spcBef>
              <a:spcAft>
                <a:spcPts val="1000"/>
              </a:spcAft>
            </a:pPr>
            <a:endParaRPr lang="en-US" sz="2000" dirty="0">
              <a:solidFill>
                <a:srgbClr val="212121"/>
              </a:solidFill>
              <a:effectLst/>
              <a:latin typeface="Arial" panose="020B0604020202020204" pitchFamily="34" charset="0"/>
              <a:ea typeface="Times New Roman" panose="02020603050405020304" pitchFamily="18" charset="0"/>
              <a:cs typeface="Arial" panose="020B0604020202020204" pitchFamily="34" charset="0"/>
            </a:endParaRPr>
          </a:p>
          <a:p>
            <a:pPr marR="0">
              <a:lnSpc>
                <a:spcPct val="115000"/>
              </a:lnSpc>
              <a:spcBef>
                <a:spcPts val="0"/>
              </a:spcBef>
              <a:spcAft>
                <a:spcPts val="1000"/>
              </a:spcAft>
            </a:pPr>
            <a:r>
              <a:rPr lang="vi-VN" sz="2000" dirty="0">
                <a:solidFill>
                  <a:srgbClr val="212121"/>
                </a:solidFill>
                <a:effectLst/>
                <a:latin typeface="Arial" panose="020B0604020202020204" pitchFamily="34" charset="0"/>
                <a:ea typeface="Times New Roman" panose="02020603050405020304" pitchFamily="18" charset="0"/>
                <a:cs typeface="Arial" panose="020B0604020202020204" pitchFamily="34" charset="0"/>
              </a:rPr>
              <a:t>Hiệu quả đào tạo là giá trị </a:t>
            </a:r>
            <a:r>
              <a:rPr lang="en-US" sz="2000" dirty="0" err="1">
                <a:solidFill>
                  <a:srgbClr val="212121"/>
                </a:solidFill>
                <a:effectLst/>
                <a:latin typeface="Arial" panose="020B0604020202020204" pitchFamily="34" charset="0"/>
                <a:ea typeface="Times New Roman" panose="02020603050405020304" pitchFamily="18" charset="0"/>
                <a:cs typeface="Arial" panose="020B0604020202020204" pitchFamily="34" charset="0"/>
              </a:rPr>
              <a:t>mà</a:t>
            </a:r>
            <a:r>
              <a:rPr lang="vi-VN" sz="2000" dirty="0">
                <a:solidFill>
                  <a:srgbClr val="212121"/>
                </a:solidFill>
                <a:effectLst/>
                <a:latin typeface="Arial" panose="020B0604020202020204" pitchFamily="34" charset="0"/>
                <a:ea typeface="Times New Roman" panose="02020603050405020304" pitchFamily="18" charset="0"/>
                <a:cs typeface="Arial" panose="020B0604020202020204" pitchFamily="34" charset="0"/>
              </a:rPr>
              <a:t> chương trình đào tạo</a:t>
            </a:r>
            <a:r>
              <a:rPr lang="en-US" sz="2000" dirty="0">
                <a:solidFill>
                  <a:srgbClr val="212121"/>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212121"/>
                </a:solidFill>
                <a:effectLst/>
                <a:latin typeface="Arial" panose="020B0604020202020204" pitchFamily="34" charset="0"/>
                <a:ea typeface="Times New Roman" panose="02020603050405020304" pitchFamily="18" charset="0"/>
                <a:cs typeface="Arial" panose="020B0604020202020204" pitchFamily="34" charset="0"/>
              </a:rPr>
              <a:t>mang</a:t>
            </a:r>
            <a:r>
              <a:rPr lang="en-US" sz="2000" dirty="0">
                <a:solidFill>
                  <a:srgbClr val="212121"/>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212121"/>
                </a:solidFill>
                <a:effectLst/>
                <a:latin typeface="Arial" panose="020B0604020202020204" pitchFamily="34" charset="0"/>
                <a:ea typeface="Times New Roman" panose="02020603050405020304" pitchFamily="18" charset="0"/>
                <a:cs typeface="Arial" panose="020B0604020202020204" pitchFamily="34" charset="0"/>
              </a:rPr>
              <a:t>lại</a:t>
            </a:r>
            <a:r>
              <a:rPr lang="vi-VN" sz="2000" dirty="0">
                <a:solidFill>
                  <a:srgbClr val="212121"/>
                </a:solidFill>
                <a:effectLst/>
                <a:latin typeface="Arial" panose="020B0604020202020204" pitchFamily="34" charset="0"/>
                <a:ea typeface="Times New Roman" panose="02020603050405020304" pitchFamily="18" charset="0"/>
                <a:cs typeface="Arial" panose="020B0604020202020204" pitchFamily="34" charset="0"/>
              </a:rPr>
              <a:t>. Đánh giá hiệu quả đào tạo là sự so sánh </a:t>
            </a:r>
            <a:r>
              <a:rPr lang="en-US" sz="2000" dirty="0" err="1">
                <a:solidFill>
                  <a:srgbClr val="212121"/>
                </a:solidFill>
                <a:effectLst/>
                <a:latin typeface="Arial" panose="020B0604020202020204" pitchFamily="34" charset="0"/>
                <a:ea typeface="Times New Roman" panose="02020603050405020304" pitchFamily="18" charset="0"/>
                <a:cs typeface="Arial" panose="020B0604020202020204" pitchFamily="34" charset="0"/>
              </a:rPr>
              <a:t>g</a:t>
            </a:r>
            <a:r>
              <a:rPr lang="en-US" sz="2000" dirty="0" err="1">
                <a:solidFill>
                  <a:srgbClr val="212121"/>
                </a:solidFill>
                <a:latin typeface="Arial" panose="020B0604020202020204" pitchFamily="34" charset="0"/>
                <a:ea typeface="Times New Roman" panose="02020603050405020304" pitchFamily="18" charset="0"/>
                <a:cs typeface="Arial" panose="020B0604020202020204" pitchFamily="34" charset="0"/>
              </a:rPr>
              <a:t>iữa</a:t>
            </a:r>
            <a:r>
              <a:rPr lang="en-US" sz="2000" dirty="0">
                <a:solidFill>
                  <a:srgbClr val="212121"/>
                </a:solidFill>
                <a:latin typeface="Arial" panose="020B0604020202020204" pitchFamily="34" charset="0"/>
                <a:ea typeface="Times New Roman" panose="02020603050405020304" pitchFamily="18" charset="0"/>
                <a:cs typeface="Arial" panose="020B0604020202020204" pitchFamily="34" charset="0"/>
              </a:rPr>
              <a:t> chi </a:t>
            </a:r>
            <a:r>
              <a:rPr lang="en-US" sz="2000" dirty="0" err="1">
                <a:solidFill>
                  <a:srgbClr val="212121"/>
                </a:solidFill>
                <a:latin typeface="Arial" panose="020B0604020202020204" pitchFamily="34" charset="0"/>
                <a:ea typeface="Times New Roman" panose="02020603050405020304" pitchFamily="18" charset="0"/>
                <a:cs typeface="Arial" panose="020B0604020202020204" pitchFamily="34" charset="0"/>
              </a:rPr>
              <a:t>phí</a:t>
            </a:r>
            <a:r>
              <a:rPr lang="en-US" sz="2000" dirty="0">
                <a:solidFill>
                  <a:srgbClr val="212121"/>
                </a:solidFill>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212121"/>
                </a:solidFill>
                <a:latin typeface="Arial" panose="020B0604020202020204" pitchFamily="34" charset="0"/>
                <a:ea typeface="Times New Roman" panose="02020603050405020304" pitchFamily="18" charset="0"/>
                <a:cs typeface="Arial" panose="020B0604020202020204" pitchFamily="34" charset="0"/>
              </a:rPr>
              <a:t>và</a:t>
            </a:r>
            <a:r>
              <a:rPr lang="en-US" sz="2000" dirty="0">
                <a:solidFill>
                  <a:srgbClr val="212121"/>
                </a:solidFill>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212121"/>
                </a:solidFill>
                <a:latin typeface="Arial" panose="020B0604020202020204" pitchFamily="34" charset="0"/>
                <a:ea typeface="Times New Roman" panose="02020603050405020304" pitchFamily="18" charset="0"/>
                <a:cs typeface="Arial" panose="020B0604020202020204" pitchFamily="34" charset="0"/>
              </a:rPr>
              <a:t>lợi</a:t>
            </a:r>
            <a:r>
              <a:rPr lang="en-US" sz="2000" dirty="0">
                <a:solidFill>
                  <a:srgbClr val="212121"/>
                </a:solidFill>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212121"/>
                </a:solidFill>
                <a:latin typeface="Arial" panose="020B0604020202020204" pitchFamily="34" charset="0"/>
                <a:ea typeface="Times New Roman" panose="02020603050405020304" pitchFamily="18" charset="0"/>
                <a:cs typeface="Arial" panose="020B0604020202020204" pitchFamily="34" charset="0"/>
              </a:rPr>
              <a:t>ích</a:t>
            </a:r>
            <a:r>
              <a:rPr lang="en-US" sz="2000" dirty="0">
                <a:solidFill>
                  <a:srgbClr val="212121"/>
                </a:solidFill>
                <a:latin typeface="Arial" panose="020B0604020202020204" pitchFamily="34" charset="0"/>
                <a:ea typeface="Times New Roman" panose="02020603050405020304" pitchFamily="18" charset="0"/>
                <a:cs typeface="Arial" panose="020B0604020202020204" pitchFamily="34" charset="0"/>
              </a:rPr>
              <a:t> </a:t>
            </a:r>
            <a:r>
              <a:rPr lang="vi-VN" sz="2000" dirty="0">
                <a:solidFill>
                  <a:srgbClr val="212121"/>
                </a:solidFill>
                <a:effectLst/>
                <a:latin typeface="Arial" panose="020B0604020202020204" pitchFamily="34" charset="0"/>
                <a:ea typeface="Times New Roman" panose="02020603050405020304" pitchFamily="18" charset="0"/>
                <a:cs typeface="Arial" panose="020B0604020202020204" pitchFamily="34" charset="0"/>
              </a:rPr>
              <a:t>trước và sau đào tạo</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4" name="Table 3">
            <a:extLst>
              <a:ext uri="{FF2B5EF4-FFF2-40B4-BE49-F238E27FC236}">
                <a16:creationId xmlns:a16="http://schemas.microsoft.com/office/drawing/2014/main" id="{5963058D-AA99-4F89-BEBD-D9328D817BA8}"/>
              </a:ext>
            </a:extLst>
          </p:cNvPr>
          <p:cNvGraphicFramePr>
            <a:graphicFrameLocks noGrp="1"/>
          </p:cNvGraphicFramePr>
          <p:nvPr>
            <p:extLst>
              <p:ext uri="{D42A27DB-BD31-4B8C-83A1-F6EECF244321}">
                <p14:modId xmlns:p14="http://schemas.microsoft.com/office/powerpoint/2010/main" val="3198527035"/>
              </p:ext>
            </p:extLst>
          </p:nvPr>
        </p:nvGraphicFramePr>
        <p:xfrm>
          <a:off x="1800836" y="2603766"/>
          <a:ext cx="8590328" cy="3445638"/>
        </p:xfrm>
        <a:graphic>
          <a:graphicData uri="http://schemas.openxmlformats.org/drawingml/2006/table">
            <a:tbl>
              <a:tblPr firstRow="1" firstCol="1" bandRow="1">
                <a:tableStyleId>{5C22544A-7EE6-4342-B048-85BDC9FD1C3A}</a:tableStyleId>
              </a:tblPr>
              <a:tblGrid>
                <a:gridCol w="4295164">
                  <a:extLst>
                    <a:ext uri="{9D8B030D-6E8A-4147-A177-3AD203B41FA5}">
                      <a16:colId xmlns:a16="http://schemas.microsoft.com/office/drawing/2014/main" val="1663635598"/>
                    </a:ext>
                  </a:extLst>
                </a:gridCol>
                <a:gridCol w="4295164">
                  <a:extLst>
                    <a:ext uri="{9D8B030D-6E8A-4147-A177-3AD203B41FA5}">
                      <a16:colId xmlns:a16="http://schemas.microsoft.com/office/drawing/2014/main" val="2519358644"/>
                    </a:ext>
                  </a:extLst>
                </a:gridCol>
              </a:tblGrid>
              <a:tr h="518026">
                <a:tc>
                  <a:txBody>
                    <a:bodyPr/>
                    <a:lstStyle/>
                    <a:p>
                      <a:pPr marL="0" marR="0">
                        <a:lnSpc>
                          <a:spcPct val="115000"/>
                        </a:lnSpc>
                        <a:spcBef>
                          <a:spcPts val="0"/>
                        </a:spcBef>
                        <a:spcAft>
                          <a:spcPts val="0"/>
                        </a:spcAft>
                      </a:pPr>
                      <a:r>
                        <a:rPr lang="en-US" sz="2000" dirty="0">
                          <a:solidFill>
                            <a:schemeClr val="tx1"/>
                          </a:solidFill>
                          <a:effectLst/>
                          <a:latin typeface="Arial" panose="020B0604020202020204" pitchFamily="34" charset="0"/>
                          <a:cs typeface="Arial" panose="020B0604020202020204" pitchFamily="34" charset="0"/>
                        </a:rPr>
                        <a:t>Chi </a:t>
                      </a:r>
                      <a:r>
                        <a:rPr lang="en-US" sz="2000" dirty="0" err="1">
                          <a:solidFill>
                            <a:schemeClr val="tx1"/>
                          </a:solidFill>
                          <a:effectLst/>
                          <a:latin typeface="Arial" panose="020B0604020202020204" pitchFamily="34" charset="0"/>
                          <a:cs typeface="Arial" panose="020B0604020202020204" pitchFamily="34" charset="0"/>
                        </a:rPr>
                        <a:t>phí</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accent6">
                        <a:lumMod val="20000"/>
                        <a:lumOff val="80000"/>
                      </a:schemeClr>
                    </a:solidFill>
                  </a:tcPr>
                </a:tc>
                <a:tc>
                  <a:txBody>
                    <a:bodyPr/>
                    <a:lstStyle/>
                    <a:p>
                      <a:pPr marL="0" marR="0">
                        <a:lnSpc>
                          <a:spcPct val="115000"/>
                        </a:lnSpc>
                        <a:spcBef>
                          <a:spcPts val="0"/>
                        </a:spcBef>
                        <a:spcAft>
                          <a:spcPts val="0"/>
                        </a:spcAft>
                      </a:pPr>
                      <a:r>
                        <a:rPr lang="en-US" sz="2000" dirty="0" err="1">
                          <a:solidFill>
                            <a:schemeClr val="tx1"/>
                          </a:solidFill>
                          <a:effectLst/>
                          <a:latin typeface="Arial" panose="020B0604020202020204" pitchFamily="34" charset="0"/>
                          <a:cs typeface="Arial" panose="020B0604020202020204" pitchFamily="34" charset="0"/>
                        </a:rPr>
                        <a:t>Lợi</a:t>
                      </a:r>
                      <a:r>
                        <a:rPr lang="en-US" sz="2000" dirty="0">
                          <a:solidFill>
                            <a:schemeClr val="tx1"/>
                          </a:solidFill>
                          <a:effectLst/>
                          <a:latin typeface="Arial" panose="020B0604020202020204" pitchFamily="34" charset="0"/>
                          <a:cs typeface="Arial" panose="020B0604020202020204" pitchFamily="34" charset="0"/>
                        </a:rPr>
                        <a:t> ich</a:t>
                      </a:r>
                    </a:p>
                    <a:p>
                      <a:pPr marL="0" marR="0">
                        <a:lnSpc>
                          <a:spcPct val="115000"/>
                        </a:lnSpc>
                        <a:spcBef>
                          <a:spcPts val="0"/>
                        </a:spcBef>
                        <a:spcAft>
                          <a:spcPts val="0"/>
                        </a:spcAft>
                      </a:pPr>
                      <a:r>
                        <a:rPr lang="en-US" sz="2000" dirty="0">
                          <a:solidFill>
                            <a:schemeClr val="tx1"/>
                          </a:solidFill>
                          <a:effectLst/>
                          <a:latin typeface="Arial" panose="020B0604020202020204" pitchFamily="34" charset="0"/>
                          <a:cs typeface="Arial" panose="020B0604020202020204" pitchFamily="34" charset="0"/>
                        </a:rPr>
                        <a:t> </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492379248"/>
                  </a:ext>
                </a:extLst>
              </a:tr>
              <a:tr h="2559918">
                <a:tc>
                  <a:txBody>
                    <a:bodyPr/>
                    <a:lstStyle/>
                    <a:p>
                      <a:pPr marL="342900" marR="0" lvl="0" indent="-342900">
                        <a:lnSpc>
                          <a:spcPct val="115000"/>
                        </a:lnSpc>
                        <a:spcBef>
                          <a:spcPts val="0"/>
                        </a:spcBef>
                        <a:spcAft>
                          <a:spcPts val="0"/>
                        </a:spcAft>
                        <a:buFont typeface="Wingdings" panose="05000000000000000000" pitchFamily="2" charset="2"/>
                        <a:buChar char=""/>
                        <a:tabLst>
                          <a:tab pos="228600" algn="l"/>
                        </a:tabLst>
                      </a:pPr>
                      <a:r>
                        <a:rPr lang="vi-VN" sz="2000" b="0" dirty="0">
                          <a:solidFill>
                            <a:schemeClr val="tx1"/>
                          </a:solidFill>
                          <a:effectLst/>
                          <a:latin typeface="Arial" panose="020B0604020202020204" pitchFamily="34" charset="0"/>
                          <a:cs typeface="Arial" panose="020B0604020202020204" pitchFamily="34" charset="0"/>
                        </a:rPr>
                        <a:t>Giảng viên </a:t>
                      </a:r>
                      <a:endParaRPr lang="en-US" sz="2000" b="0" dirty="0">
                        <a:solidFill>
                          <a:schemeClr val="tx1"/>
                        </a:solidFill>
                        <a:effectLst/>
                        <a:latin typeface="Arial" panose="020B0604020202020204" pitchFamily="34" charset="0"/>
                        <a:cs typeface="Arial" panose="020B0604020202020204" pitchFamily="34" charset="0"/>
                      </a:endParaRPr>
                    </a:p>
                    <a:p>
                      <a:pPr marL="342900" marR="0" lvl="0" indent="-342900">
                        <a:lnSpc>
                          <a:spcPct val="115000"/>
                        </a:lnSpc>
                        <a:spcBef>
                          <a:spcPts val="0"/>
                        </a:spcBef>
                        <a:spcAft>
                          <a:spcPts val="0"/>
                        </a:spcAft>
                        <a:buFont typeface="Wingdings" panose="05000000000000000000" pitchFamily="2" charset="2"/>
                        <a:buChar char=""/>
                        <a:tabLst>
                          <a:tab pos="228600" algn="l"/>
                        </a:tabLst>
                      </a:pPr>
                      <a:r>
                        <a:rPr lang="vi-VN" sz="2000" b="0" dirty="0">
                          <a:solidFill>
                            <a:schemeClr val="tx1"/>
                          </a:solidFill>
                          <a:effectLst/>
                          <a:latin typeface="Arial" panose="020B0604020202020204" pitchFamily="34" charset="0"/>
                          <a:cs typeface="Arial" panose="020B0604020202020204" pitchFamily="34" charset="0"/>
                        </a:rPr>
                        <a:t>Tổ chức lớp học</a:t>
                      </a:r>
                      <a:endParaRPr lang="en-US" sz="2000" b="0" dirty="0">
                        <a:solidFill>
                          <a:schemeClr val="tx1"/>
                        </a:solidFill>
                        <a:effectLst/>
                        <a:latin typeface="Arial" panose="020B0604020202020204" pitchFamily="34" charset="0"/>
                        <a:cs typeface="Arial" panose="020B0604020202020204" pitchFamily="34" charset="0"/>
                      </a:endParaRPr>
                    </a:p>
                    <a:p>
                      <a:pPr marL="342900" marR="0" lvl="0" indent="-342900">
                        <a:lnSpc>
                          <a:spcPct val="115000"/>
                        </a:lnSpc>
                        <a:spcBef>
                          <a:spcPts val="0"/>
                        </a:spcBef>
                        <a:spcAft>
                          <a:spcPts val="0"/>
                        </a:spcAft>
                        <a:buFont typeface="Wingdings" panose="05000000000000000000" pitchFamily="2" charset="2"/>
                        <a:buChar char=""/>
                        <a:tabLst>
                          <a:tab pos="228600" algn="l"/>
                        </a:tabLst>
                      </a:pPr>
                      <a:r>
                        <a:rPr lang="vi-VN" sz="2000" b="0" dirty="0">
                          <a:solidFill>
                            <a:schemeClr val="tx1"/>
                          </a:solidFill>
                          <a:effectLst/>
                          <a:latin typeface="Arial" panose="020B0604020202020204" pitchFamily="34" charset="0"/>
                          <a:cs typeface="Arial" panose="020B0604020202020204" pitchFamily="34" charset="0"/>
                        </a:rPr>
                        <a:t>Tài liệu</a:t>
                      </a:r>
                      <a:r>
                        <a:rPr lang="en-US" sz="2000" b="0" dirty="0">
                          <a:solidFill>
                            <a:schemeClr val="tx1"/>
                          </a:solidFill>
                          <a:effectLst/>
                          <a:latin typeface="Arial" panose="020B0604020202020204" pitchFamily="34" charset="0"/>
                          <a:cs typeface="Arial" panose="020B0604020202020204" pitchFamily="34" charset="0"/>
                        </a:rPr>
                        <a:t> </a:t>
                      </a:r>
                      <a:r>
                        <a:rPr lang="vi-VN" sz="2000" b="0" dirty="0">
                          <a:solidFill>
                            <a:schemeClr val="tx1"/>
                          </a:solidFill>
                          <a:effectLst/>
                          <a:latin typeface="Arial" panose="020B0604020202020204" pitchFamily="34" charset="0"/>
                          <a:cs typeface="Arial" panose="020B0604020202020204" pitchFamily="34" charset="0"/>
                        </a:rPr>
                        <a:t>giảng dạy</a:t>
                      </a:r>
                      <a:endParaRPr lang="en-US" sz="2000" b="0" dirty="0">
                        <a:solidFill>
                          <a:schemeClr val="tx1"/>
                        </a:solidFill>
                        <a:effectLst/>
                        <a:latin typeface="Arial" panose="020B0604020202020204" pitchFamily="34" charset="0"/>
                        <a:cs typeface="Arial" panose="020B0604020202020204" pitchFamily="34" charset="0"/>
                      </a:endParaRPr>
                    </a:p>
                    <a:p>
                      <a:pPr marL="342900" marR="0" lvl="0" indent="-342900">
                        <a:lnSpc>
                          <a:spcPct val="115000"/>
                        </a:lnSpc>
                        <a:spcBef>
                          <a:spcPts val="0"/>
                        </a:spcBef>
                        <a:spcAft>
                          <a:spcPts val="0"/>
                        </a:spcAft>
                        <a:buFont typeface="Wingdings" panose="05000000000000000000" pitchFamily="2" charset="2"/>
                        <a:buChar char=""/>
                        <a:tabLst>
                          <a:tab pos="228600" algn="l"/>
                        </a:tabLst>
                      </a:pPr>
                      <a:r>
                        <a:rPr lang="vi-VN" sz="2000" b="0" dirty="0">
                          <a:solidFill>
                            <a:schemeClr val="tx1"/>
                          </a:solidFill>
                          <a:effectLst/>
                          <a:latin typeface="Arial" panose="020B0604020202020204" pitchFamily="34" charset="0"/>
                          <a:cs typeface="Arial" panose="020B0604020202020204" pitchFamily="34" charset="0"/>
                        </a:rPr>
                        <a:t>Lương cho học viên </a:t>
                      </a:r>
                      <a:endParaRPr lang="en-US" sz="2000" b="0" dirty="0">
                        <a:solidFill>
                          <a:schemeClr val="tx1"/>
                        </a:solidFill>
                        <a:effectLst/>
                        <a:latin typeface="Arial" panose="020B0604020202020204" pitchFamily="34" charset="0"/>
                        <a:cs typeface="Arial" panose="020B0604020202020204" pitchFamily="34" charset="0"/>
                      </a:endParaRPr>
                    </a:p>
                    <a:p>
                      <a:pPr marL="342900" marR="0" lvl="0" indent="-342900">
                        <a:lnSpc>
                          <a:spcPct val="115000"/>
                        </a:lnSpc>
                        <a:spcBef>
                          <a:spcPts val="0"/>
                        </a:spcBef>
                        <a:spcAft>
                          <a:spcPts val="0"/>
                        </a:spcAft>
                        <a:buFont typeface="Wingdings" panose="05000000000000000000" pitchFamily="2" charset="2"/>
                        <a:buChar char=""/>
                        <a:tabLst>
                          <a:tab pos="228600" algn="l"/>
                        </a:tabLst>
                      </a:pPr>
                      <a:r>
                        <a:rPr lang="vi-VN" sz="2000" b="0" dirty="0">
                          <a:solidFill>
                            <a:schemeClr val="tx1"/>
                          </a:solidFill>
                          <a:effectLst/>
                          <a:latin typeface="Arial" panose="020B0604020202020204" pitchFamily="34" charset="0"/>
                          <a:cs typeface="Arial" panose="020B0604020202020204" pitchFamily="34" charset="0"/>
                        </a:rPr>
                        <a:t>Cơ hội học viên tạo ra lợi nhuận nếu đi làm và không đi học.</a:t>
                      </a:r>
                      <a:endParaRPr lang="en-US" sz="2000" b="0" dirty="0">
                        <a:solidFill>
                          <a:schemeClr val="tx1"/>
                        </a:solidFill>
                        <a:effectLst/>
                        <a:latin typeface="Arial" panose="020B0604020202020204" pitchFamily="34" charset="0"/>
                        <a:cs typeface="Arial" panose="020B0604020202020204" pitchFamily="34" charset="0"/>
                      </a:endParaRPr>
                    </a:p>
                    <a:p>
                      <a:pPr marL="0" marR="0">
                        <a:lnSpc>
                          <a:spcPct val="115000"/>
                        </a:lnSpc>
                        <a:spcBef>
                          <a:spcPts val="0"/>
                        </a:spcBef>
                        <a:spcAft>
                          <a:spcPts val="0"/>
                        </a:spcAft>
                      </a:pPr>
                      <a:r>
                        <a:rPr lang="en-US" sz="2000" b="0" dirty="0">
                          <a:solidFill>
                            <a:schemeClr val="tx1"/>
                          </a:solidFill>
                          <a:effectLst/>
                          <a:latin typeface="Arial" panose="020B0604020202020204" pitchFamily="34" charset="0"/>
                          <a:cs typeface="Arial" panose="020B0604020202020204" pitchFamily="34" charset="0"/>
                        </a:rPr>
                        <a:t> </a:t>
                      </a:r>
                      <a:endParaRPr lang="en-US"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accent6">
                        <a:lumMod val="20000"/>
                        <a:lumOff val="80000"/>
                      </a:schemeClr>
                    </a:solidFill>
                  </a:tcPr>
                </a:tc>
                <a:tc>
                  <a:txBody>
                    <a:bodyPr/>
                    <a:lstStyle/>
                    <a:p>
                      <a:pPr marL="342900" marR="0" lvl="0" indent="-342900">
                        <a:lnSpc>
                          <a:spcPct val="115000"/>
                        </a:lnSpc>
                        <a:spcBef>
                          <a:spcPts val="0"/>
                        </a:spcBef>
                        <a:spcAft>
                          <a:spcPts val="0"/>
                        </a:spcAft>
                        <a:buFont typeface="Wingdings" panose="05000000000000000000" pitchFamily="2" charset="2"/>
                        <a:buChar char=""/>
                        <a:tabLst>
                          <a:tab pos="228600" algn="l"/>
                        </a:tabLst>
                      </a:pPr>
                      <a:r>
                        <a:rPr lang="vi-VN" sz="2000" dirty="0">
                          <a:effectLst/>
                          <a:latin typeface="Arial" panose="020B0604020202020204" pitchFamily="34" charset="0"/>
                          <a:cs typeface="Arial" panose="020B0604020202020204" pitchFamily="34" charset="0"/>
                        </a:rPr>
                        <a:t>Tăng năng suất </a:t>
                      </a:r>
                      <a:endParaRPr lang="en-US" sz="2000" dirty="0">
                        <a:effectLst/>
                        <a:latin typeface="Arial" panose="020B0604020202020204" pitchFamily="34" charset="0"/>
                        <a:cs typeface="Arial" panose="020B0604020202020204" pitchFamily="34" charset="0"/>
                      </a:endParaRPr>
                    </a:p>
                    <a:p>
                      <a:pPr marL="342900" marR="0" lvl="0" indent="-342900">
                        <a:lnSpc>
                          <a:spcPct val="115000"/>
                        </a:lnSpc>
                        <a:spcBef>
                          <a:spcPts val="0"/>
                        </a:spcBef>
                        <a:spcAft>
                          <a:spcPts val="0"/>
                        </a:spcAft>
                        <a:buFont typeface="Wingdings" panose="05000000000000000000" pitchFamily="2" charset="2"/>
                        <a:buChar char=""/>
                        <a:tabLst>
                          <a:tab pos="228600" algn="l"/>
                        </a:tabLst>
                      </a:pPr>
                      <a:r>
                        <a:rPr lang="vi-VN" sz="2000" dirty="0">
                          <a:effectLst/>
                          <a:latin typeface="Arial" panose="020B0604020202020204" pitchFamily="34" charset="0"/>
                          <a:cs typeface="Arial" panose="020B0604020202020204" pitchFamily="34" charset="0"/>
                        </a:rPr>
                        <a:t>Giảm sai lỗi </a:t>
                      </a:r>
                      <a:endParaRPr lang="en-US" sz="2000" dirty="0">
                        <a:effectLst/>
                        <a:latin typeface="Arial" panose="020B0604020202020204" pitchFamily="34" charset="0"/>
                        <a:cs typeface="Arial" panose="020B0604020202020204" pitchFamily="34" charset="0"/>
                      </a:endParaRPr>
                    </a:p>
                    <a:p>
                      <a:pPr marL="342900" marR="0" lvl="0" indent="-342900">
                        <a:lnSpc>
                          <a:spcPct val="115000"/>
                        </a:lnSpc>
                        <a:spcBef>
                          <a:spcPts val="0"/>
                        </a:spcBef>
                        <a:spcAft>
                          <a:spcPts val="0"/>
                        </a:spcAft>
                        <a:buFont typeface="Wingdings" panose="05000000000000000000" pitchFamily="2" charset="2"/>
                        <a:buChar char=""/>
                        <a:tabLst>
                          <a:tab pos="228600" algn="l"/>
                        </a:tabLst>
                      </a:pPr>
                      <a:r>
                        <a:rPr lang="vi-VN" sz="2000" dirty="0">
                          <a:effectLst/>
                          <a:latin typeface="Arial" panose="020B0604020202020204" pitchFamily="34" charset="0"/>
                          <a:cs typeface="Arial" panose="020B0604020202020204" pitchFamily="34" charset="0"/>
                        </a:rPr>
                        <a:t>Giảm lãng phí </a:t>
                      </a:r>
                      <a:endParaRPr lang="en-US" sz="2000" dirty="0">
                        <a:effectLst/>
                        <a:latin typeface="Arial" panose="020B0604020202020204" pitchFamily="34" charset="0"/>
                        <a:cs typeface="Arial" panose="020B0604020202020204" pitchFamily="34" charset="0"/>
                      </a:endParaRPr>
                    </a:p>
                    <a:p>
                      <a:pPr marL="342900" marR="0" lvl="0" indent="-342900">
                        <a:lnSpc>
                          <a:spcPct val="115000"/>
                        </a:lnSpc>
                        <a:spcBef>
                          <a:spcPts val="0"/>
                        </a:spcBef>
                        <a:spcAft>
                          <a:spcPts val="0"/>
                        </a:spcAft>
                        <a:buFont typeface="Wingdings" panose="05000000000000000000" pitchFamily="2" charset="2"/>
                        <a:buChar char=""/>
                        <a:tabLst>
                          <a:tab pos="228600" algn="l"/>
                        </a:tabLst>
                      </a:pPr>
                      <a:r>
                        <a:rPr lang="vi-VN" sz="2000" dirty="0">
                          <a:effectLst/>
                          <a:latin typeface="Arial" panose="020B0604020202020204" pitchFamily="34" charset="0"/>
                          <a:cs typeface="Arial" panose="020B0604020202020204" pitchFamily="34" charset="0"/>
                        </a:rPr>
                        <a:t>Giảm tai nạn lao động </a:t>
                      </a:r>
                      <a:endParaRPr lang="en-US" sz="2000" dirty="0">
                        <a:effectLst/>
                        <a:latin typeface="Arial" panose="020B0604020202020204" pitchFamily="34" charset="0"/>
                        <a:cs typeface="Arial" panose="020B0604020202020204" pitchFamily="34" charset="0"/>
                      </a:endParaRPr>
                    </a:p>
                    <a:p>
                      <a:pPr marL="342900" marR="0" lvl="0" indent="-342900">
                        <a:lnSpc>
                          <a:spcPct val="115000"/>
                        </a:lnSpc>
                        <a:spcBef>
                          <a:spcPts val="0"/>
                        </a:spcBef>
                        <a:spcAft>
                          <a:spcPts val="0"/>
                        </a:spcAft>
                        <a:buFont typeface="Wingdings" panose="05000000000000000000" pitchFamily="2" charset="2"/>
                        <a:buChar char=""/>
                        <a:tabLst>
                          <a:tab pos="228600" algn="l"/>
                        </a:tabLst>
                      </a:pPr>
                      <a:r>
                        <a:rPr lang="vi-VN" sz="2000" dirty="0">
                          <a:effectLst/>
                          <a:latin typeface="Arial" panose="020B0604020202020204" pitchFamily="34" charset="0"/>
                          <a:cs typeface="Arial" panose="020B0604020202020204" pitchFamily="34" charset="0"/>
                        </a:rPr>
                        <a:t>Giảm hư hỏng dụng cụ </a:t>
                      </a:r>
                      <a:endParaRPr lang="en-US" sz="2000" dirty="0">
                        <a:effectLst/>
                        <a:latin typeface="Arial" panose="020B0604020202020204" pitchFamily="34" charset="0"/>
                        <a:cs typeface="Arial" panose="020B0604020202020204" pitchFamily="34" charset="0"/>
                      </a:endParaRPr>
                    </a:p>
                    <a:p>
                      <a:pPr marL="342900" marR="0" lvl="0" indent="-342900">
                        <a:lnSpc>
                          <a:spcPct val="115000"/>
                        </a:lnSpc>
                        <a:spcBef>
                          <a:spcPts val="0"/>
                        </a:spcBef>
                        <a:spcAft>
                          <a:spcPts val="0"/>
                        </a:spcAft>
                        <a:buFont typeface="Wingdings" panose="05000000000000000000" pitchFamily="2" charset="2"/>
                        <a:buChar char=""/>
                        <a:tabLst>
                          <a:tab pos="228600" algn="l"/>
                        </a:tabLst>
                      </a:pPr>
                      <a:r>
                        <a:rPr lang="vi-VN" sz="2000" dirty="0">
                          <a:effectLst/>
                          <a:latin typeface="Arial" panose="020B0604020202020204" pitchFamily="34" charset="0"/>
                          <a:cs typeface="Arial" panose="020B0604020202020204" pitchFamily="34" charset="0"/>
                        </a:rPr>
                        <a:t>Giảm thời gian </a:t>
                      </a:r>
                      <a:r>
                        <a:rPr lang="en-US" sz="2000" dirty="0" err="1">
                          <a:effectLst/>
                          <a:latin typeface="Arial" panose="020B0604020202020204" pitchFamily="34" charset="0"/>
                          <a:cs typeface="Arial" panose="020B0604020202020204" pitchFamily="34" charset="0"/>
                        </a:rPr>
                        <a:t>dừ</a:t>
                      </a:r>
                      <a:r>
                        <a:rPr lang="vi-VN" sz="2000" dirty="0">
                          <a:effectLst/>
                          <a:latin typeface="Arial" panose="020B0604020202020204" pitchFamily="34" charset="0"/>
                          <a:cs typeface="Arial" panose="020B0604020202020204" pitchFamily="34" charset="0"/>
                        </a:rPr>
                        <a:t>ng máy </a:t>
                      </a:r>
                      <a:endParaRPr lang="en-US" sz="2000" dirty="0">
                        <a:effectLst/>
                        <a:latin typeface="Arial" panose="020B0604020202020204" pitchFamily="34" charset="0"/>
                        <a:cs typeface="Arial" panose="020B0604020202020204" pitchFamily="34" charset="0"/>
                      </a:endParaRPr>
                    </a:p>
                    <a:p>
                      <a:pPr marL="342900" marR="0" lvl="0" indent="-342900">
                        <a:lnSpc>
                          <a:spcPct val="115000"/>
                        </a:lnSpc>
                        <a:spcBef>
                          <a:spcPts val="0"/>
                        </a:spcBef>
                        <a:spcAft>
                          <a:spcPts val="0"/>
                        </a:spcAft>
                        <a:buFont typeface="Wingdings" panose="05000000000000000000" pitchFamily="2" charset="2"/>
                        <a:buChar char=""/>
                        <a:tabLst>
                          <a:tab pos="228600" algn="l"/>
                        </a:tabLst>
                      </a:pPr>
                      <a:r>
                        <a:rPr lang="vi-VN" sz="2000" dirty="0">
                          <a:effectLst/>
                          <a:latin typeface="Arial" panose="020B0604020202020204" pitchFamily="34" charset="0"/>
                          <a:cs typeface="Arial" panose="020B0604020202020204" pitchFamily="34" charset="0"/>
                        </a:rPr>
                        <a:t>Tăng </a:t>
                      </a:r>
                      <a:r>
                        <a:rPr lang="en-US" sz="2000" dirty="0" err="1">
                          <a:effectLst/>
                          <a:latin typeface="Arial" panose="020B0604020202020204" pitchFamily="34" charset="0"/>
                          <a:cs typeface="Arial" panose="020B0604020202020204" pitchFamily="34" charset="0"/>
                        </a:rPr>
                        <a:t>khách</a:t>
                      </a:r>
                      <a:r>
                        <a:rPr lang="en-US" sz="2000" dirty="0">
                          <a:effectLst/>
                          <a:latin typeface="Arial" panose="020B0604020202020204" pitchFamily="34" charset="0"/>
                          <a:cs typeface="Arial" panose="020B0604020202020204" pitchFamily="34" charset="0"/>
                        </a:rPr>
                        <a:t> </a:t>
                      </a:r>
                      <a:r>
                        <a:rPr lang="en-US" sz="2000" dirty="0" err="1">
                          <a:effectLst/>
                          <a:latin typeface="Arial" panose="020B0604020202020204" pitchFamily="34" charset="0"/>
                          <a:cs typeface="Arial" panose="020B0604020202020204" pitchFamily="34" charset="0"/>
                        </a:rPr>
                        <a:t>hàng</a:t>
                      </a:r>
                      <a:r>
                        <a:rPr lang="vi-VN" sz="2000" dirty="0">
                          <a:effectLst/>
                          <a:latin typeface="Arial" panose="020B0604020202020204" pitchFamily="34" charset="0"/>
                          <a:cs typeface="Arial" panose="020B0604020202020204" pitchFamily="34" charset="0"/>
                        </a:rPr>
                        <a:t> mới</a:t>
                      </a:r>
                      <a:endParaRPr lang="en-US" sz="2000" dirty="0">
                        <a:effectLst/>
                        <a:latin typeface="Arial" panose="020B0604020202020204" pitchFamily="34" charset="0"/>
                        <a:cs typeface="Arial" panose="020B0604020202020204" pitchFamily="34" charset="0"/>
                      </a:endParaRPr>
                    </a:p>
                    <a:p>
                      <a:pPr marL="0" marR="0">
                        <a:lnSpc>
                          <a:spcPct val="115000"/>
                        </a:lnSpc>
                        <a:spcBef>
                          <a:spcPts val="0"/>
                        </a:spcBef>
                        <a:spcAft>
                          <a:spcPts val="0"/>
                        </a:spcAft>
                      </a:pPr>
                      <a:r>
                        <a:rPr lang="en-US" sz="2000" dirty="0">
                          <a:effectLst/>
                          <a:latin typeface="Arial" panose="020B0604020202020204" pitchFamily="34" charset="0"/>
                          <a:cs typeface="Arial" panose="020B0604020202020204" pitchFamily="34" charset="0"/>
                        </a:rPr>
                        <a:t> </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3048418257"/>
                  </a:ext>
                </a:extLst>
              </a:tr>
            </a:tbl>
          </a:graphicData>
        </a:graphic>
      </p:graphicFrame>
      <p:sp>
        <p:nvSpPr>
          <p:cNvPr id="5" name="Footer Placeholder 4">
            <a:extLst>
              <a:ext uri="{FF2B5EF4-FFF2-40B4-BE49-F238E27FC236}">
                <a16:creationId xmlns:a16="http://schemas.microsoft.com/office/drawing/2014/main" id="{B94875D8-B793-4C5C-9EC2-47B7340A74EC}"/>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6" name="Slide Number Placeholder 5">
            <a:extLst>
              <a:ext uri="{FF2B5EF4-FFF2-40B4-BE49-F238E27FC236}">
                <a16:creationId xmlns:a16="http://schemas.microsoft.com/office/drawing/2014/main" id="{2772AD8F-BDE9-42AA-8140-5F736A4780FF}"/>
              </a:ext>
            </a:extLst>
          </p:cNvPr>
          <p:cNvSpPr>
            <a:spLocks noGrp="1"/>
          </p:cNvSpPr>
          <p:nvPr>
            <p:ph type="sldNum" sz="quarter" idx="12"/>
          </p:nvPr>
        </p:nvSpPr>
        <p:spPr/>
        <p:txBody>
          <a:bodyPr/>
          <a:lstStyle/>
          <a:p>
            <a:fld id="{D57F1E4F-1CFF-5643-939E-217C01CDF565}" type="slidenum">
              <a:rPr lang="en-US" smtClean="0"/>
              <a:pPr/>
              <a:t>57</a:t>
            </a:fld>
            <a:endParaRPr lang="en-US" dirty="0"/>
          </a:p>
        </p:txBody>
      </p:sp>
    </p:spTree>
    <p:extLst>
      <p:ext uri="{BB962C8B-B14F-4D97-AF65-F5344CB8AC3E}">
        <p14:creationId xmlns:p14="http://schemas.microsoft.com/office/powerpoint/2010/main" val="417243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5AE5C8-528B-4505-B37B-65566FF766B5}"/>
              </a:ext>
            </a:extLst>
          </p:cNvPr>
          <p:cNvSpPr txBox="1"/>
          <p:nvPr/>
        </p:nvSpPr>
        <p:spPr>
          <a:xfrm>
            <a:off x="2114024" y="988205"/>
            <a:ext cx="8548381" cy="3490892"/>
          </a:xfrm>
          <a:prstGeom prst="rect">
            <a:avLst/>
          </a:prstGeom>
          <a:noFill/>
        </p:spPr>
        <p:txBody>
          <a:bodyPr wrap="square">
            <a:spAutoFit/>
          </a:bodyPr>
          <a:lstStyle/>
          <a:p>
            <a:pPr marL="0" marR="0">
              <a:lnSpc>
                <a:spcPct val="115000"/>
              </a:lnSpc>
              <a:spcBef>
                <a:spcPts val="0"/>
              </a:spcBef>
              <a:spcAft>
                <a:spcPts val="1000"/>
              </a:spcAft>
            </a:pP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Người</a:t>
            </a:r>
            <a:r>
              <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sz="2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học</a:t>
            </a:r>
            <a:endParaRPr lang="en-US" sz="28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L="285750" marR="0" indent="-285750">
              <a:lnSpc>
                <a:spcPct val="115000"/>
              </a:lnSpc>
              <a:spcBef>
                <a:spcPts val="0"/>
              </a:spcBef>
              <a:spcAft>
                <a:spcPts val="1000"/>
              </a:spcAft>
              <a:buFont typeface="Wingdings" panose="05000000000000000000" pitchFamily="2" charset="2"/>
              <a:buChar char="§"/>
            </a:pP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Đối</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tượng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đào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nội</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bộ</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tại</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doanh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nghiệp</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là</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lao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động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mới</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tuyển</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dụng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và</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người</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lao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động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trực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tiếp</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đang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làm</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việc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trong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doanh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nghiệp</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Người</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học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chủ</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yếu</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là</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người</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trưởng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thành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có</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kĩ</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năng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và</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kinh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nghiệm</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nghề</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p>
          <a:p>
            <a:pPr marR="0">
              <a:lnSpc>
                <a:spcPct val="115000"/>
              </a:lnSpc>
              <a:spcBef>
                <a:spcPts val="0"/>
              </a:spcBef>
              <a:spcAft>
                <a:spcPts val="1000"/>
              </a:spcAft>
            </a:pPr>
            <a:endPar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285750" marR="0" indent="-285750">
              <a:lnSpc>
                <a:spcPct val="115000"/>
              </a:lnSpc>
              <a:spcBef>
                <a:spcPts val="0"/>
              </a:spcBef>
              <a:spcAft>
                <a:spcPts val="1000"/>
              </a:spcAft>
              <a:buFont typeface="Wingdings" panose="05000000000000000000" pitchFamily="2" charset="2"/>
              <a:buChar char="§"/>
            </a:pP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Đối</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tượng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tham</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gia</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học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tập</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theo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chương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trình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đào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liên</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kết</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là</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học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sinh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sinh</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viên</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từ</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các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trường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trung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cấp</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cao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đẳng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trung</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tâm</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giáo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dục</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nghề</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nghiệp</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là</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người</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trẻ</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tuổi</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tham</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gia</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đào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tạo</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ban </a:t>
            </a:r>
            <a:r>
              <a:rPr lang="en-US" sz="2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đầu</a:t>
            </a:r>
            <a:r>
              <a:rPr lang="en-US"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Footer Placeholder 3">
            <a:extLst>
              <a:ext uri="{FF2B5EF4-FFF2-40B4-BE49-F238E27FC236}">
                <a16:creationId xmlns:a16="http://schemas.microsoft.com/office/drawing/2014/main" id="{56EFC0AD-B199-45E3-A956-63CB5AF9A157}"/>
              </a:ext>
            </a:extLst>
          </p:cNvPr>
          <p:cNvSpPr>
            <a:spLocks noGrp="1"/>
          </p:cNvSpPr>
          <p:nvPr>
            <p:ph type="ftr" sz="quarter" idx="11"/>
          </p:nvPr>
        </p:nvSpPr>
        <p:spPr/>
        <p:txBody>
          <a:bodyPr/>
          <a:lstStyle/>
          <a:p>
            <a:r>
              <a:rPr lang="en-US"/>
              <a:t>LU01-Những vấn đề chung của giáo dục nghề nghiệp</a:t>
            </a:r>
            <a:endParaRPr lang="en-US" dirty="0"/>
          </a:p>
        </p:txBody>
      </p:sp>
      <p:sp>
        <p:nvSpPr>
          <p:cNvPr id="5" name="Slide Number Placeholder 4">
            <a:extLst>
              <a:ext uri="{FF2B5EF4-FFF2-40B4-BE49-F238E27FC236}">
                <a16:creationId xmlns:a16="http://schemas.microsoft.com/office/drawing/2014/main" id="{6818D5E8-9CF4-4197-9871-B1BB3D2B34B2}"/>
              </a:ext>
            </a:extLst>
          </p:cNvPr>
          <p:cNvSpPr>
            <a:spLocks noGrp="1"/>
          </p:cNvSpPr>
          <p:nvPr>
            <p:ph type="sldNum" sz="quarter" idx="12"/>
          </p:nvPr>
        </p:nvSpPr>
        <p:spPr/>
        <p:txBody>
          <a:bodyPr/>
          <a:lstStyle/>
          <a:p>
            <a:fld id="{D57F1E4F-1CFF-5643-939E-217C01CDF565}" type="slidenum">
              <a:rPr lang="en-US" smtClean="0"/>
              <a:pPr/>
              <a:t>58</a:t>
            </a:fld>
            <a:endParaRPr lang="en-US" dirty="0"/>
          </a:p>
        </p:txBody>
      </p:sp>
    </p:spTree>
    <p:extLst>
      <p:ext uri="{BB962C8B-B14F-4D97-AF65-F5344CB8AC3E}">
        <p14:creationId xmlns:p14="http://schemas.microsoft.com/office/powerpoint/2010/main" val="15897801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A5DC234-A68B-46E6-A6C4-937023810BA8}"/>
              </a:ext>
            </a:extLst>
          </p:cNvPr>
          <p:cNvSpPr txBox="1"/>
          <p:nvPr/>
        </p:nvSpPr>
        <p:spPr>
          <a:xfrm flipH="1">
            <a:off x="1235365" y="1358285"/>
            <a:ext cx="8815081" cy="3416320"/>
          </a:xfrm>
          <a:prstGeom prst="rect">
            <a:avLst/>
          </a:prstGeom>
          <a:noFill/>
        </p:spPr>
        <p:txBody>
          <a:bodyPr wrap="square" rtlCol="0">
            <a:spAutoFit/>
          </a:bodyPr>
          <a:lstStyle/>
          <a:p>
            <a:pPr lvl="0"/>
            <a:endParaRPr lang="en-US" dirty="0"/>
          </a:p>
          <a:p>
            <a:pPr lvl="0">
              <a:lnSpc>
                <a:spcPct val="150000"/>
              </a:lnSpc>
            </a:pPr>
            <a:endParaRPr lang="en-US" dirty="0">
              <a:latin typeface="Arial" panose="020B0604020202020204" pitchFamily="34" charset="0"/>
              <a:cs typeface="Arial" panose="020B0604020202020204" pitchFamily="34" charset="0"/>
            </a:endParaRPr>
          </a:p>
          <a:p>
            <a:pPr lvl="0">
              <a:lnSpc>
                <a:spcPct val="150000"/>
              </a:lnSpc>
            </a:pPr>
            <a:endParaRPr lang="en-US" dirty="0">
              <a:latin typeface="Arial" panose="020B0604020202020204" pitchFamily="34" charset="0"/>
              <a:cs typeface="Arial" panose="020B0604020202020204" pitchFamily="34" charset="0"/>
            </a:endParaRPr>
          </a:p>
          <a:p>
            <a:pPr lvl="0">
              <a:lnSpc>
                <a:spcPct val="150000"/>
              </a:lnSpc>
            </a:pPr>
            <a:endParaRPr lang="en-US" dirty="0">
              <a:latin typeface="Arial" panose="020B0604020202020204" pitchFamily="34" charset="0"/>
              <a:cs typeface="Arial" panose="020B0604020202020204" pitchFamily="34" charset="0"/>
            </a:endParaRPr>
          </a:p>
          <a:p>
            <a:pPr lvl="0">
              <a:lnSpc>
                <a:spcPct val="150000"/>
              </a:lnSpc>
            </a:pPr>
            <a:endParaRPr lang="en-US" dirty="0">
              <a:latin typeface="Arial" panose="020B0604020202020204" pitchFamily="34" charset="0"/>
              <a:cs typeface="Arial" panose="020B0604020202020204" pitchFamily="34" charset="0"/>
            </a:endParaRPr>
          </a:p>
          <a:p>
            <a:pPr lvl="0">
              <a:lnSpc>
                <a:spcPct val="150000"/>
              </a:lnSpc>
            </a:pPr>
            <a:endParaRPr lang="en-US" dirty="0">
              <a:latin typeface="Arial" panose="020B0604020202020204" pitchFamily="34" charset="0"/>
              <a:cs typeface="Arial" panose="020B0604020202020204" pitchFamily="34" charset="0"/>
            </a:endParaRPr>
          </a:p>
          <a:p>
            <a:pPr lvl="0">
              <a:lnSpc>
                <a:spcPct val="150000"/>
              </a:lnSpc>
            </a:pPr>
            <a:endParaRPr lang="en-US" dirty="0">
              <a:latin typeface="Arial" panose="020B0604020202020204" pitchFamily="34" charset="0"/>
              <a:cs typeface="Arial" panose="020B0604020202020204" pitchFamily="34" charset="0"/>
            </a:endParaRPr>
          </a:p>
          <a:p>
            <a:pPr lvl="0"/>
            <a:endParaRPr lang="en-US" dirty="0"/>
          </a:p>
          <a:p>
            <a:pPr marL="342900" lvl="0" indent="-342900">
              <a:buFont typeface="Wingdings" panose="05000000000000000000" pitchFamily="2" charset="2"/>
              <a:buChar char="§"/>
            </a:pPr>
            <a:endParaRPr lang="en-US" dirty="0"/>
          </a:p>
        </p:txBody>
      </p:sp>
      <p:sp>
        <p:nvSpPr>
          <p:cNvPr id="2" name="TextBox 1">
            <a:extLst>
              <a:ext uri="{FF2B5EF4-FFF2-40B4-BE49-F238E27FC236}">
                <a16:creationId xmlns:a16="http://schemas.microsoft.com/office/drawing/2014/main" id="{56A73F70-4FE7-4087-B4FB-F04FDDCB3FDF}"/>
              </a:ext>
            </a:extLst>
          </p:cNvPr>
          <p:cNvSpPr txBox="1"/>
          <p:nvPr/>
        </p:nvSpPr>
        <p:spPr>
          <a:xfrm>
            <a:off x="4674978" y="2481368"/>
            <a:ext cx="3021885" cy="947632"/>
          </a:xfrm>
          <a:prstGeom prst="rect">
            <a:avLst/>
          </a:prstGeom>
          <a:noFill/>
        </p:spPr>
        <p:txBody>
          <a:bodyPr wrap="square" rtlCol="0">
            <a:spAutoFit/>
          </a:bodyPr>
          <a:lstStyle/>
          <a:p>
            <a:r>
              <a:rPr lang="en-US" sz="3200" b="1" dirty="0">
                <a:solidFill>
                  <a:srgbClr val="0070C0"/>
                </a:solidFill>
                <a:latin typeface="Arial" panose="020B0604020202020204" pitchFamily="34" charset="0"/>
                <a:cs typeface="Arial" panose="020B0604020202020204" pitchFamily="34" charset="0"/>
              </a:rPr>
              <a:t>Xin </a:t>
            </a:r>
            <a:r>
              <a:rPr lang="en-US" sz="3200" b="1" dirty="0" err="1">
                <a:solidFill>
                  <a:srgbClr val="0070C0"/>
                </a:solidFill>
                <a:latin typeface="Arial" panose="020B0604020202020204" pitchFamily="34" charset="0"/>
                <a:cs typeface="Arial" panose="020B0604020202020204" pitchFamily="34" charset="0"/>
              </a:rPr>
              <a:t>cảm</a:t>
            </a:r>
            <a:r>
              <a:rPr lang="en-US" sz="3200" b="1" dirty="0">
                <a:solidFill>
                  <a:srgbClr val="0070C0"/>
                </a:solidFill>
                <a:latin typeface="Arial" panose="020B0604020202020204" pitchFamily="34" charset="0"/>
                <a:cs typeface="Arial" panose="020B0604020202020204" pitchFamily="34" charset="0"/>
              </a:rPr>
              <a:t> </a:t>
            </a:r>
            <a:r>
              <a:rPr lang="vi-VN" sz="3200" b="1" dirty="0">
                <a:solidFill>
                  <a:srgbClr val="0070C0"/>
                </a:solidFill>
                <a:latin typeface="Arial" panose="020B0604020202020204" pitchFamily="34" charset="0"/>
                <a:cs typeface="Arial" panose="020B0604020202020204" pitchFamily="34" charset="0"/>
              </a:rPr>
              <a:t>ơ</a:t>
            </a:r>
            <a:r>
              <a:rPr lang="en-US" sz="3200" b="1" dirty="0">
                <a:solidFill>
                  <a:srgbClr val="0070C0"/>
                </a:solidFill>
                <a:latin typeface="Arial" panose="020B0604020202020204" pitchFamily="34" charset="0"/>
                <a:cs typeface="Arial" panose="020B0604020202020204" pitchFamily="34" charset="0"/>
              </a:rPr>
              <a:t>n !</a:t>
            </a:r>
            <a:endParaRPr lang="en-US" sz="3200" dirty="0">
              <a:solidFill>
                <a:srgbClr val="0070C0"/>
              </a:solidFill>
              <a:latin typeface="Arial" panose="020B0604020202020204" pitchFamily="34" charset="0"/>
              <a:cs typeface="Arial" panose="020B0604020202020204" pitchFamily="34" charset="0"/>
            </a:endParaRPr>
          </a:p>
          <a:p>
            <a:pPr lvl="0" fontAlgn="base">
              <a:lnSpc>
                <a:spcPct val="150000"/>
              </a:lnSpc>
            </a:pPr>
            <a:endParaRPr lang="en-US" dirty="0"/>
          </a:p>
        </p:txBody>
      </p:sp>
      <p:sp>
        <p:nvSpPr>
          <p:cNvPr id="9" name="Slide Number Placeholder 8">
            <a:extLst>
              <a:ext uri="{FF2B5EF4-FFF2-40B4-BE49-F238E27FC236}">
                <a16:creationId xmlns:a16="http://schemas.microsoft.com/office/drawing/2014/main" id="{FB1425B1-B096-4A19-909C-9360B9219138}"/>
              </a:ext>
            </a:extLst>
          </p:cNvPr>
          <p:cNvSpPr>
            <a:spLocks noGrp="1"/>
          </p:cNvSpPr>
          <p:nvPr>
            <p:ph type="sldNum" sz="quarter" idx="12"/>
          </p:nvPr>
        </p:nvSpPr>
        <p:spPr/>
        <p:txBody>
          <a:bodyPr/>
          <a:lstStyle/>
          <a:p>
            <a:fld id="{D57F1E4F-1CFF-5643-939E-217C01CDF565}" type="slidenum">
              <a:rPr lang="en-US" smtClean="0"/>
              <a:pPr/>
              <a:t>59</a:t>
            </a:fld>
            <a:endParaRPr lang="en-US" dirty="0"/>
          </a:p>
        </p:txBody>
      </p:sp>
      <p:sp>
        <p:nvSpPr>
          <p:cNvPr id="3" name="Footer Placeholder 2">
            <a:extLst>
              <a:ext uri="{FF2B5EF4-FFF2-40B4-BE49-F238E27FC236}">
                <a16:creationId xmlns:a16="http://schemas.microsoft.com/office/drawing/2014/main" id="{FD09C002-4AF9-44EE-ACC7-C20AF19CFF31}"/>
              </a:ext>
            </a:extLst>
          </p:cNvPr>
          <p:cNvSpPr>
            <a:spLocks noGrp="1"/>
          </p:cNvSpPr>
          <p:nvPr>
            <p:ph type="ftr" sz="quarter" idx="11"/>
          </p:nvPr>
        </p:nvSpPr>
        <p:spPr/>
        <p:txBody>
          <a:bodyPr/>
          <a:lstStyle/>
          <a:p>
            <a:r>
              <a:rPr lang="en-US"/>
              <a:t>LU01-Những vấn đề chung của giáo dục nghề nghiệp</a:t>
            </a:r>
            <a:endParaRPr lang="en-US" dirty="0"/>
          </a:p>
        </p:txBody>
      </p:sp>
    </p:spTree>
    <p:extLst>
      <p:ext uri="{BB962C8B-B14F-4D97-AF65-F5344CB8AC3E}">
        <p14:creationId xmlns:p14="http://schemas.microsoft.com/office/powerpoint/2010/main" val="3946151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36E96BA-9AA7-4ACC-837D-F36222362F13}"/>
              </a:ext>
            </a:extLst>
          </p:cNvPr>
          <p:cNvSpPr>
            <a:spLocks noGrp="1"/>
          </p:cNvSpPr>
          <p:nvPr>
            <p:ph type="ftr" sz="quarter" idx="11"/>
          </p:nvPr>
        </p:nvSpPr>
        <p:spPr/>
        <p:txBody>
          <a:bodyPr/>
          <a:lstStyle/>
          <a:p>
            <a:r>
              <a:rPr lang="en-US" dirty="0"/>
              <a:t>LU01-Những </a:t>
            </a:r>
            <a:r>
              <a:rPr lang="en-US" dirty="0" err="1"/>
              <a:t>vấn</a:t>
            </a:r>
            <a:r>
              <a:rPr lang="en-US" dirty="0"/>
              <a:t> </a:t>
            </a:r>
            <a:r>
              <a:rPr lang="en-US" dirty="0" err="1"/>
              <a:t>đề</a:t>
            </a:r>
            <a:r>
              <a:rPr lang="en-US" dirty="0"/>
              <a:t> </a:t>
            </a:r>
            <a:r>
              <a:rPr lang="en-US" dirty="0" err="1"/>
              <a:t>chung</a:t>
            </a:r>
            <a:r>
              <a:rPr lang="en-US" dirty="0"/>
              <a:t> </a:t>
            </a:r>
            <a:r>
              <a:rPr lang="en-US" dirty="0" err="1"/>
              <a:t>của</a:t>
            </a:r>
            <a:r>
              <a:rPr lang="en-US" dirty="0"/>
              <a:t> </a:t>
            </a:r>
            <a:r>
              <a:rPr lang="en-US" dirty="0" err="1"/>
              <a:t>giáo</a:t>
            </a:r>
            <a:r>
              <a:rPr lang="en-US" dirty="0"/>
              <a:t> </a:t>
            </a:r>
            <a:r>
              <a:rPr lang="en-US" dirty="0" err="1"/>
              <a:t>dục</a:t>
            </a:r>
            <a:r>
              <a:rPr lang="en-US" dirty="0"/>
              <a:t> </a:t>
            </a:r>
            <a:r>
              <a:rPr lang="en-US" dirty="0" err="1"/>
              <a:t>nghề</a:t>
            </a:r>
            <a:r>
              <a:rPr lang="en-US" dirty="0"/>
              <a:t> </a:t>
            </a:r>
            <a:r>
              <a:rPr lang="en-US" dirty="0" err="1"/>
              <a:t>nghiệp</a:t>
            </a:r>
            <a:endParaRPr lang="en-US" dirty="0"/>
          </a:p>
        </p:txBody>
      </p:sp>
      <p:sp>
        <p:nvSpPr>
          <p:cNvPr id="3" name="Slide Number Placeholder 2">
            <a:extLst>
              <a:ext uri="{FF2B5EF4-FFF2-40B4-BE49-F238E27FC236}">
                <a16:creationId xmlns:a16="http://schemas.microsoft.com/office/drawing/2014/main" id="{CB93B635-AA70-46B0-8096-81076213BE80}"/>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
        <p:nvSpPr>
          <p:cNvPr id="8" name="TextBox 7">
            <a:extLst>
              <a:ext uri="{FF2B5EF4-FFF2-40B4-BE49-F238E27FC236}">
                <a16:creationId xmlns:a16="http://schemas.microsoft.com/office/drawing/2014/main" id="{4EB91861-31C9-4FB5-9E30-F8D4366B8A49}"/>
              </a:ext>
            </a:extLst>
          </p:cNvPr>
          <p:cNvSpPr txBox="1"/>
          <p:nvPr/>
        </p:nvSpPr>
        <p:spPr>
          <a:xfrm>
            <a:off x="2217828" y="721769"/>
            <a:ext cx="9189977" cy="1323439"/>
          </a:xfrm>
          <a:prstGeom prst="rect">
            <a:avLst/>
          </a:prstGeom>
          <a:noFill/>
        </p:spPr>
        <p:txBody>
          <a:bodyPr wrap="square">
            <a:spAutoFit/>
          </a:bodyPr>
          <a:lstStyle/>
          <a:p>
            <a:pPr algn="just"/>
            <a:r>
              <a:rPr lang="en-US" sz="2000" b="1" dirty="0" err="1">
                <a:solidFill>
                  <a:srgbClr val="0070C0"/>
                </a:solidFill>
                <a:latin typeface="Arial" panose="020B0604020202020204" pitchFamily="34" charset="0"/>
                <a:cs typeface="Arial" panose="020B0604020202020204" pitchFamily="34" charset="0"/>
              </a:rPr>
              <a:t>Luật</a:t>
            </a:r>
            <a:r>
              <a:rPr lang="en-US" sz="2000" b="1" dirty="0">
                <a:solidFill>
                  <a:srgbClr val="0070C0"/>
                </a:solidFill>
                <a:latin typeface="Arial" panose="020B0604020202020204" pitchFamily="34" charset="0"/>
                <a:cs typeface="Arial" panose="020B0604020202020204" pitchFamily="34" charset="0"/>
              </a:rPr>
              <a:t> </a:t>
            </a:r>
            <a:r>
              <a:rPr lang="en-US" sz="2000" b="1" dirty="0" err="1">
                <a:solidFill>
                  <a:srgbClr val="0070C0"/>
                </a:solidFill>
                <a:latin typeface="Arial" panose="020B0604020202020204" pitchFamily="34" charset="0"/>
                <a:cs typeface="Arial" panose="020B0604020202020204" pitchFamily="34" charset="0"/>
              </a:rPr>
              <a:t>giáo</a:t>
            </a:r>
            <a:r>
              <a:rPr lang="en-US" sz="2000" b="1" dirty="0">
                <a:solidFill>
                  <a:srgbClr val="0070C0"/>
                </a:solidFill>
                <a:latin typeface="Arial" panose="020B0604020202020204" pitchFamily="34" charset="0"/>
                <a:cs typeface="Arial" panose="020B0604020202020204" pitchFamily="34" charset="0"/>
              </a:rPr>
              <a:t> </a:t>
            </a:r>
            <a:r>
              <a:rPr lang="en-US" sz="2000" b="1" dirty="0" err="1">
                <a:solidFill>
                  <a:srgbClr val="0070C0"/>
                </a:solidFill>
                <a:latin typeface="Arial" panose="020B0604020202020204" pitchFamily="34" charset="0"/>
                <a:cs typeface="Arial" panose="020B0604020202020204" pitchFamily="34" charset="0"/>
              </a:rPr>
              <a:t>dục</a:t>
            </a:r>
            <a:r>
              <a:rPr lang="en-US" sz="2000" b="1" dirty="0">
                <a:solidFill>
                  <a:srgbClr val="0070C0"/>
                </a:solidFill>
                <a:latin typeface="Arial" panose="020B0604020202020204" pitchFamily="34" charset="0"/>
                <a:cs typeface="Arial" panose="020B0604020202020204" pitchFamily="34" charset="0"/>
              </a:rPr>
              <a:t>, </a:t>
            </a:r>
            <a:r>
              <a:rPr lang="en-US" sz="2000" i="1" dirty="0" err="1">
                <a:latin typeface="Arial" panose="020B0604020202020204" pitchFamily="34" charset="0"/>
                <a:cs typeface="Arial" panose="020B0604020202020204" pitchFamily="34" charset="0"/>
              </a:rPr>
              <a:t>Luật</a:t>
            </a:r>
            <a:r>
              <a:rPr lang="en-US" sz="2000" i="1" dirty="0">
                <a:latin typeface="Arial" panose="020B0604020202020204" pitchFamily="34" charset="0"/>
                <a:cs typeface="Arial" panose="020B0604020202020204" pitchFamily="34" charset="0"/>
              </a:rPr>
              <a:t> </a:t>
            </a:r>
            <a:r>
              <a:rPr lang="en-US" sz="2000" i="1" dirty="0" err="1">
                <a:latin typeface="Arial" panose="020B0604020202020204" pitchFamily="34" charset="0"/>
                <a:cs typeface="Arial" panose="020B0604020202020204" pitchFamily="34" charset="0"/>
              </a:rPr>
              <a:t>số</a:t>
            </a:r>
            <a:r>
              <a:rPr lang="en-US" sz="2000" i="1" dirty="0">
                <a:latin typeface="Arial" panose="020B0604020202020204" pitchFamily="34" charset="0"/>
                <a:cs typeface="Arial" panose="020B0604020202020204" pitchFamily="34" charset="0"/>
              </a:rPr>
              <a:t> 43/2019/QH14, </a:t>
            </a:r>
            <a:r>
              <a:rPr lang="en-US" sz="2000" i="1" dirty="0" err="1">
                <a:latin typeface="Arial" panose="020B0604020202020204" pitchFamily="34" charset="0"/>
                <a:cs typeface="Arial" panose="020B0604020202020204" pitchFamily="34" charset="0"/>
              </a:rPr>
              <a:t>ngày</a:t>
            </a:r>
            <a:r>
              <a:rPr lang="en-US" sz="2000" i="1" dirty="0">
                <a:latin typeface="Arial" panose="020B0604020202020204" pitchFamily="34" charset="0"/>
                <a:cs typeface="Arial" panose="020B0604020202020204" pitchFamily="34" charset="0"/>
              </a:rPr>
              <a:t> 14.06.2019, </a:t>
            </a:r>
            <a:r>
              <a:rPr lang="vi-VN" sz="2000" dirty="0">
                <a:effectLst/>
                <a:latin typeface="Arial" panose="020B0604020202020204" pitchFamily="34" charset="0"/>
                <a:ea typeface="Times New Roman" panose="02020603050405020304" pitchFamily="18" charset="0"/>
                <a:cs typeface="Arial" panose="020B0604020202020204" pitchFamily="34" charset="0"/>
              </a:rPr>
              <a:t>quy định về hệ thống giáo dục quốc dân; cơ sở giáo dục, nhà giáo, người học; quản lý nhà nước về giáo dục; quyền và </a:t>
            </a:r>
            <a:r>
              <a:rPr lang="en-US" sz="2000" dirty="0">
                <a:effectLst/>
                <a:latin typeface="Arial" panose="020B0604020202020204" pitchFamily="34" charset="0"/>
                <a:ea typeface="Times New Roman" panose="02020603050405020304" pitchFamily="18" charset="0"/>
                <a:cs typeface="Arial" panose="020B0604020202020204" pitchFamily="34" charset="0"/>
              </a:rPr>
              <a:t>tr</a:t>
            </a:r>
            <a:r>
              <a:rPr lang="vi-VN" sz="2000" dirty="0">
                <a:effectLst/>
                <a:latin typeface="Arial" panose="020B0604020202020204" pitchFamily="34" charset="0"/>
                <a:ea typeface="Times New Roman" panose="02020603050405020304" pitchFamily="18" charset="0"/>
                <a:cs typeface="Arial" panose="020B0604020202020204" pitchFamily="34" charset="0"/>
              </a:rPr>
              <a:t>ách nhiệm của cơ quan, tổ chức, cá nhân liên quan đến hoạt động giáo dục.</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7" name="TextBox 6">
            <a:extLst>
              <a:ext uri="{FF2B5EF4-FFF2-40B4-BE49-F238E27FC236}">
                <a16:creationId xmlns:a16="http://schemas.microsoft.com/office/drawing/2014/main" id="{F3E8CDD8-4807-F016-2961-F76506A7BE09}"/>
              </a:ext>
            </a:extLst>
          </p:cNvPr>
          <p:cNvSpPr txBox="1"/>
          <p:nvPr/>
        </p:nvSpPr>
        <p:spPr>
          <a:xfrm>
            <a:off x="2266655" y="2466765"/>
            <a:ext cx="9141149" cy="1323439"/>
          </a:xfrm>
          <a:prstGeom prst="rect">
            <a:avLst/>
          </a:prstGeom>
          <a:noFill/>
        </p:spPr>
        <p:txBody>
          <a:bodyPr wrap="square">
            <a:spAutoFit/>
          </a:bodyPr>
          <a:lstStyle/>
          <a:p>
            <a:pPr algn="just"/>
            <a:r>
              <a:rPr lang="en-US" sz="2000" b="1" dirty="0" err="1">
                <a:solidFill>
                  <a:srgbClr val="0070C0"/>
                </a:solidFill>
                <a:latin typeface="Arial" panose="020B0604020202020204" pitchFamily="34" charset="0"/>
                <a:cs typeface="Arial" panose="020B0604020202020204" pitchFamily="34" charset="0"/>
              </a:rPr>
              <a:t>Luật</a:t>
            </a:r>
            <a:r>
              <a:rPr lang="en-US" sz="2000" b="1" dirty="0">
                <a:solidFill>
                  <a:srgbClr val="0070C0"/>
                </a:solidFill>
                <a:latin typeface="Arial" panose="020B0604020202020204" pitchFamily="34" charset="0"/>
                <a:cs typeface="Arial" panose="020B0604020202020204" pitchFamily="34" charset="0"/>
              </a:rPr>
              <a:t> </a:t>
            </a:r>
            <a:r>
              <a:rPr lang="en-US" sz="2000" b="1" dirty="0" err="1">
                <a:solidFill>
                  <a:srgbClr val="0070C0"/>
                </a:solidFill>
                <a:latin typeface="Arial" panose="020B0604020202020204" pitchFamily="34" charset="0"/>
                <a:cs typeface="Arial" panose="020B0604020202020204" pitchFamily="34" charset="0"/>
              </a:rPr>
              <a:t>giáo</a:t>
            </a:r>
            <a:r>
              <a:rPr lang="en-US" sz="2000" b="1" dirty="0">
                <a:solidFill>
                  <a:srgbClr val="0070C0"/>
                </a:solidFill>
                <a:latin typeface="Arial" panose="020B0604020202020204" pitchFamily="34" charset="0"/>
                <a:cs typeface="Arial" panose="020B0604020202020204" pitchFamily="34" charset="0"/>
              </a:rPr>
              <a:t> </a:t>
            </a:r>
            <a:r>
              <a:rPr lang="en-US" sz="2000" b="1" dirty="0" err="1">
                <a:solidFill>
                  <a:srgbClr val="0070C0"/>
                </a:solidFill>
                <a:latin typeface="Arial" panose="020B0604020202020204" pitchFamily="34" charset="0"/>
                <a:cs typeface="Arial" panose="020B0604020202020204" pitchFamily="34" charset="0"/>
              </a:rPr>
              <a:t>dục</a:t>
            </a:r>
            <a:r>
              <a:rPr lang="en-US" sz="2000" b="1" dirty="0">
                <a:solidFill>
                  <a:srgbClr val="0070C0"/>
                </a:solidFill>
                <a:latin typeface="Arial" panose="020B0604020202020204" pitchFamily="34" charset="0"/>
                <a:cs typeface="Arial" panose="020B0604020202020204" pitchFamily="34" charset="0"/>
              </a:rPr>
              <a:t> </a:t>
            </a:r>
            <a:r>
              <a:rPr lang="en-US" sz="2000" b="1" dirty="0" err="1">
                <a:solidFill>
                  <a:srgbClr val="0070C0"/>
                </a:solidFill>
                <a:latin typeface="Arial" panose="020B0604020202020204" pitchFamily="34" charset="0"/>
                <a:cs typeface="Arial" panose="020B0604020202020204" pitchFamily="34" charset="0"/>
              </a:rPr>
              <a:t>nghề</a:t>
            </a:r>
            <a:r>
              <a:rPr lang="en-US" sz="2000" b="1" dirty="0">
                <a:solidFill>
                  <a:srgbClr val="0070C0"/>
                </a:solidFill>
                <a:latin typeface="Arial" panose="020B0604020202020204" pitchFamily="34" charset="0"/>
                <a:cs typeface="Arial" panose="020B0604020202020204" pitchFamily="34" charset="0"/>
              </a:rPr>
              <a:t> </a:t>
            </a:r>
            <a:r>
              <a:rPr lang="en-US" sz="2000" b="1" dirty="0" err="1">
                <a:solidFill>
                  <a:srgbClr val="0070C0"/>
                </a:solidFill>
                <a:latin typeface="Arial" panose="020B0604020202020204" pitchFamily="34" charset="0"/>
                <a:cs typeface="Arial" panose="020B0604020202020204" pitchFamily="34" charset="0"/>
              </a:rPr>
              <a:t>nghiệp</a:t>
            </a:r>
            <a:r>
              <a:rPr lang="en-US" sz="2000" b="1" dirty="0">
                <a:solidFill>
                  <a:srgbClr val="0070C0"/>
                </a:solidFill>
                <a:latin typeface="Arial" panose="020B0604020202020204" pitchFamily="34" charset="0"/>
                <a:cs typeface="Arial" panose="020B0604020202020204" pitchFamily="34" charset="0"/>
              </a:rPr>
              <a:t>, </a:t>
            </a:r>
            <a:r>
              <a:rPr lang="en-US" sz="2000" i="1" dirty="0" err="1">
                <a:latin typeface="Arial" panose="020B0604020202020204" pitchFamily="34" charset="0"/>
                <a:cs typeface="Arial" panose="020B0604020202020204" pitchFamily="34" charset="0"/>
              </a:rPr>
              <a:t>Luật</a:t>
            </a:r>
            <a:r>
              <a:rPr lang="en-US" sz="2000" i="1" dirty="0">
                <a:latin typeface="Arial" panose="020B0604020202020204" pitchFamily="34" charset="0"/>
                <a:cs typeface="Arial" panose="020B0604020202020204" pitchFamily="34" charset="0"/>
              </a:rPr>
              <a:t> </a:t>
            </a:r>
            <a:r>
              <a:rPr lang="en-US" sz="2000" i="1" dirty="0" err="1">
                <a:latin typeface="Arial" panose="020B0604020202020204" pitchFamily="34" charset="0"/>
                <a:cs typeface="Arial" panose="020B0604020202020204" pitchFamily="34" charset="0"/>
              </a:rPr>
              <a:t>số</a:t>
            </a:r>
            <a:r>
              <a:rPr lang="en-US" sz="2000" i="1" dirty="0">
                <a:latin typeface="Arial" panose="020B0604020202020204" pitchFamily="34" charset="0"/>
                <a:cs typeface="Arial" panose="020B0604020202020204" pitchFamily="34" charset="0"/>
              </a:rPr>
              <a:t> 74/2014/QH13, </a:t>
            </a:r>
            <a:r>
              <a:rPr lang="en-US" sz="2000" i="1" dirty="0" err="1">
                <a:latin typeface="Arial" panose="020B0604020202020204" pitchFamily="34" charset="0"/>
                <a:cs typeface="Arial" panose="020B0604020202020204" pitchFamily="34" charset="0"/>
              </a:rPr>
              <a:t>ngày</a:t>
            </a:r>
            <a:r>
              <a:rPr lang="en-US" sz="2000" i="1" dirty="0">
                <a:latin typeface="Arial" panose="020B0604020202020204" pitchFamily="34" charset="0"/>
                <a:cs typeface="Arial" panose="020B0604020202020204" pitchFamily="34" charset="0"/>
              </a:rPr>
              <a:t> 27.11.2014,</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quy</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định</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về</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hệ</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thống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giáo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dục</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nghề</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nghiệp</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tổ</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chức</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hoạt</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động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của</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cơ</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sở</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giáo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dục</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nghề</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nghiệp</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quyền</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và</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nghĩa</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vụ</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của</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tổ</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chức</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cá</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nhân</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tham</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gia</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hoạt</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động</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giáo</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dục</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nghề</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effectLst/>
                <a:latin typeface="Arial" panose="020B0604020202020204" pitchFamily="34" charset="0"/>
                <a:ea typeface="Times New Roman" panose="02020603050405020304" pitchFamily="18" charset="0"/>
                <a:cs typeface="Arial" panose="020B0604020202020204" pitchFamily="34" charset="0"/>
              </a:rPr>
              <a:t>nghiệp</a:t>
            </a:r>
            <a:r>
              <a:rPr lang="en-US" sz="2000" dirty="0">
                <a:effectLst/>
                <a:latin typeface="Arial" panose="020B0604020202020204" pitchFamily="34" charset="0"/>
                <a:ea typeface="Times New Roman" panose="02020603050405020304" pitchFamily="18" charset="0"/>
                <a:cs typeface="Arial" panose="020B0604020202020204" pitchFamily="34" charset="0"/>
              </a:rPr>
              <a:t>.</a:t>
            </a:r>
          </a:p>
        </p:txBody>
      </p:sp>
      <p:sp>
        <p:nvSpPr>
          <p:cNvPr id="9" name="TextBox 8">
            <a:extLst>
              <a:ext uri="{FF2B5EF4-FFF2-40B4-BE49-F238E27FC236}">
                <a16:creationId xmlns:a16="http://schemas.microsoft.com/office/drawing/2014/main" id="{2079D6DB-8AA4-9CF1-0123-5AA71BD3DCA5}"/>
              </a:ext>
            </a:extLst>
          </p:cNvPr>
          <p:cNvSpPr txBox="1"/>
          <p:nvPr/>
        </p:nvSpPr>
        <p:spPr>
          <a:xfrm>
            <a:off x="2266655" y="4147398"/>
            <a:ext cx="9141149" cy="1631216"/>
          </a:xfrm>
          <a:prstGeom prst="rect">
            <a:avLst/>
          </a:prstGeom>
          <a:noFill/>
        </p:spPr>
        <p:txBody>
          <a:bodyPr wrap="square">
            <a:spAutoFit/>
          </a:bodyPr>
          <a:lstStyle/>
          <a:p>
            <a:pPr algn="just"/>
            <a:r>
              <a:rPr lang="en-US" sz="2000" b="1" dirty="0" err="1">
                <a:solidFill>
                  <a:srgbClr val="0070C0"/>
                </a:solidFill>
                <a:latin typeface="Arial" panose="020B0604020202020204" pitchFamily="34" charset="0"/>
                <a:cs typeface="Arial" panose="020B0604020202020204" pitchFamily="34" charset="0"/>
              </a:rPr>
              <a:t>Luật</a:t>
            </a:r>
            <a:r>
              <a:rPr lang="en-US" sz="2000" b="1" dirty="0">
                <a:solidFill>
                  <a:srgbClr val="0070C0"/>
                </a:solidFill>
                <a:latin typeface="Arial" panose="020B0604020202020204" pitchFamily="34" charset="0"/>
                <a:cs typeface="Arial" panose="020B0604020202020204" pitchFamily="34" charset="0"/>
              </a:rPr>
              <a:t> </a:t>
            </a:r>
            <a:r>
              <a:rPr lang="en-US" sz="2000" b="1" dirty="0" err="1">
                <a:solidFill>
                  <a:srgbClr val="0070C0"/>
                </a:solidFill>
                <a:latin typeface="Arial" panose="020B0604020202020204" pitchFamily="34" charset="0"/>
                <a:cs typeface="Arial" panose="020B0604020202020204" pitchFamily="34" charset="0"/>
              </a:rPr>
              <a:t>giáo</a:t>
            </a:r>
            <a:r>
              <a:rPr lang="en-US" sz="2000" b="1" dirty="0">
                <a:solidFill>
                  <a:srgbClr val="0070C0"/>
                </a:solidFill>
                <a:latin typeface="Arial" panose="020B0604020202020204" pitchFamily="34" charset="0"/>
                <a:cs typeface="Arial" panose="020B0604020202020204" pitchFamily="34" charset="0"/>
              </a:rPr>
              <a:t> </a:t>
            </a:r>
            <a:r>
              <a:rPr lang="en-US" sz="2000" b="1" dirty="0" err="1">
                <a:solidFill>
                  <a:srgbClr val="0070C0"/>
                </a:solidFill>
                <a:latin typeface="Arial" panose="020B0604020202020204" pitchFamily="34" charset="0"/>
                <a:cs typeface="Arial" panose="020B0604020202020204" pitchFamily="34" charset="0"/>
              </a:rPr>
              <a:t>dục</a:t>
            </a:r>
            <a:r>
              <a:rPr lang="en-US" sz="2000" b="1" dirty="0">
                <a:solidFill>
                  <a:srgbClr val="0070C0"/>
                </a:solidFill>
                <a:latin typeface="Arial" panose="020B0604020202020204" pitchFamily="34" charset="0"/>
                <a:cs typeface="Arial" panose="020B0604020202020204" pitchFamily="34" charset="0"/>
              </a:rPr>
              <a:t> </a:t>
            </a:r>
            <a:r>
              <a:rPr lang="en-US" sz="2000" b="1" dirty="0" err="1">
                <a:solidFill>
                  <a:srgbClr val="0070C0"/>
                </a:solidFill>
                <a:latin typeface="Arial" panose="020B0604020202020204" pitchFamily="34" charset="0"/>
                <a:cs typeface="Arial" panose="020B0604020202020204" pitchFamily="34" charset="0"/>
              </a:rPr>
              <a:t>đại</a:t>
            </a:r>
            <a:r>
              <a:rPr lang="en-US" sz="2000" b="1" dirty="0">
                <a:solidFill>
                  <a:srgbClr val="0070C0"/>
                </a:solidFill>
                <a:latin typeface="Arial" panose="020B0604020202020204" pitchFamily="34" charset="0"/>
                <a:cs typeface="Arial" panose="020B0604020202020204" pitchFamily="34" charset="0"/>
              </a:rPr>
              <a:t> </a:t>
            </a:r>
            <a:r>
              <a:rPr lang="en-US" sz="2000" b="1" dirty="0" err="1">
                <a:solidFill>
                  <a:srgbClr val="0070C0"/>
                </a:solidFill>
                <a:latin typeface="Arial" panose="020B0604020202020204" pitchFamily="34" charset="0"/>
                <a:cs typeface="Arial" panose="020B0604020202020204" pitchFamily="34" charset="0"/>
              </a:rPr>
              <a:t>học</a:t>
            </a:r>
            <a:r>
              <a:rPr lang="en-US" sz="2000" b="1" dirty="0">
                <a:solidFill>
                  <a:srgbClr val="0070C0"/>
                </a:solidFill>
                <a:latin typeface="Arial" panose="020B0604020202020204" pitchFamily="34" charset="0"/>
                <a:cs typeface="Arial" panose="020B0604020202020204" pitchFamily="34" charset="0"/>
              </a:rPr>
              <a:t> </a:t>
            </a:r>
            <a:r>
              <a:rPr lang="en-US" sz="2000" b="1" dirty="0" err="1">
                <a:solidFill>
                  <a:srgbClr val="0070C0"/>
                </a:solidFill>
                <a:latin typeface="Arial" panose="020B0604020202020204" pitchFamily="34" charset="0"/>
                <a:cs typeface="Arial" panose="020B0604020202020204" pitchFamily="34" charset="0"/>
              </a:rPr>
              <a:t>sửa</a:t>
            </a:r>
            <a:r>
              <a:rPr lang="en-US" sz="2000" b="1" dirty="0">
                <a:solidFill>
                  <a:srgbClr val="0070C0"/>
                </a:solidFill>
                <a:latin typeface="Arial" panose="020B0604020202020204" pitchFamily="34" charset="0"/>
                <a:cs typeface="Arial" panose="020B0604020202020204" pitchFamily="34" charset="0"/>
              </a:rPr>
              <a:t> </a:t>
            </a:r>
            <a:r>
              <a:rPr lang="en-US" sz="2000" b="1" dirty="0" err="1">
                <a:solidFill>
                  <a:srgbClr val="0070C0"/>
                </a:solidFill>
                <a:latin typeface="Arial" panose="020B0604020202020204" pitchFamily="34" charset="0"/>
                <a:cs typeface="Arial" panose="020B0604020202020204" pitchFamily="34" charset="0"/>
              </a:rPr>
              <a:t>đổi</a:t>
            </a:r>
            <a:r>
              <a:rPr lang="en-US" sz="2000" b="1" dirty="0">
                <a:solidFill>
                  <a:srgbClr val="0070C0"/>
                </a:solidFill>
                <a:latin typeface="Arial" panose="020B0604020202020204" pitchFamily="34" charset="0"/>
                <a:cs typeface="Arial" panose="020B0604020202020204" pitchFamily="34" charset="0"/>
              </a:rPr>
              <a:t>, </a:t>
            </a:r>
            <a:r>
              <a:rPr lang="en-US" sz="2000" b="1" dirty="0" err="1">
                <a:solidFill>
                  <a:srgbClr val="0070C0"/>
                </a:solidFill>
                <a:latin typeface="Arial" panose="020B0604020202020204" pitchFamily="34" charset="0"/>
                <a:cs typeface="Arial" panose="020B0604020202020204" pitchFamily="34" charset="0"/>
              </a:rPr>
              <a:t>bổ</a:t>
            </a:r>
            <a:r>
              <a:rPr lang="en-US" sz="2000" b="1" dirty="0">
                <a:solidFill>
                  <a:srgbClr val="0070C0"/>
                </a:solidFill>
                <a:latin typeface="Arial" panose="020B0604020202020204" pitchFamily="34" charset="0"/>
                <a:cs typeface="Arial" panose="020B0604020202020204" pitchFamily="34" charset="0"/>
              </a:rPr>
              <a:t> sung, </a:t>
            </a:r>
            <a:r>
              <a:rPr lang="en-US" sz="2000" i="1" dirty="0" err="1">
                <a:latin typeface="Arial" panose="020B0604020202020204" pitchFamily="34" charset="0"/>
                <a:cs typeface="Arial" panose="020B0604020202020204" pitchFamily="34" charset="0"/>
              </a:rPr>
              <a:t>Luật</a:t>
            </a:r>
            <a:r>
              <a:rPr lang="en-US" sz="2000" i="1" dirty="0">
                <a:latin typeface="Arial" panose="020B0604020202020204" pitchFamily="34" charset="0"/>
                <a:cs typeface="Arial" panose="020B0604020202020204" pitchFamily="34" charset="0"/>
              </a:rPr>
              <a:t> </a:t>
            </a:r>
            <a:r>
              <a:rPr lang="en-US" sz="2000" i="1" dirty="0" err="1">
                <a:latin typeface="Arial" panose="020B0604020202020204" pitchFamily="34" charset="0"/>
                <a:cs typeface="Arial" panose="020B0604020202020204" pitchFamily="34" charset="0"/>
              </a:rPr>
              <a:t>số</a:t>
            </a:r>
            <a:r>
              <a:rPr lang="en-US" sz="2000" i="1" dirty="0">
                <a:latin typeface="Arial" panose="020B0604020202020204" pitchFamily="34" charset="0"/>
                <a:cs typeface="Arial" panose="020B0604020202020204" pitchFamily="34" charset="0"/>
              </a:rPr>
              <a:t> 34/2018/QH14, </a:t>
            </a:r>
            <a:r>
              <a:rPr lang="en-US" sz="2000" i="1" dirty="0" err="1">
                <a:latin typeface="Arial" panose="020B0604020202020204" pitchFamily="34" charset="0"/>
                <a:cs typeface="Arial" panose="020B0604020202020204" pitchFamily="34" charset="0"/>
              </a:rPr>
              <a:t>ngày</a:t>
            </a:r>
            <a:r>
              <a:rPr lang="en-US" sz="2000" i="1" dirty="0">
                <a:latin typeface="Arial" panose="020B0604020202020204" pitchFamily="34" charset="0"/>
                <a:cs typeface="Arial" panose="020B0604020202020204" pitchFamily="34" charset="0"/>
              </a:rPr>
              <a:t> 19.11.2018, </a:t>
            </a:r>
            <a:r>
              <a:rPr lang="en-US" sz="2000" dirty="0">
                <a:solidFill>
                  <a:srgbClr val="031739"/>
                </a:solidFill>
                <a:latin typeface="Arial" panose="020B0604020202020204" pitchFamily="34" charset="0"/>
                <a:cs typeface="Arial" panose="020B0604020202020204" pitchFamily="34" charset="0"/>
              </a:rPr>
              <a:t>q</a:t>
            </a:r>
            <a:r>
              <a:rPr lang="vi-VN" sz="2000" dirty="0">
                <a:solidFill>
                  <a:srgbClr val="031739"/>
                </a:solidFill>
                <a:latin typeface="Arial" panose="020B0604020202020204" pitchFamily="34" charset="0"/>
                <a:cs typeface="Arial" panose="020B0604020202020204" pitchFamily="34" charset="0"/>
              </a:rPr>
              <a:t>uy định về tổ chức, nhiệm vụ, quyền hạn của cơ sở giáo dục đại học, hoạt động đào tạo, hoạt động khoa học và công nghệ, hoạt động hợp tác quốc tế, bảo đảm chất lượng, giảng viên, người học, quản lý nhà nước về giáo dục đại học.</a:t>
            </a:r>
            <a:endParaRPr lang="en-US" sz="2000" dirty="0">
              <a:solidFill>
                <a:srgbClr val="03173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0011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387EAC7-70DE-4AF4-9719-F1AF32DAD1D5}"/>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
        <p:nvSpPr>
          <p:cNvPr id="9" name="TextBox 8">
            <a:extLst>
              <a:ext uri="{FF2B5EF4-FFF2-40B4-BE49-F238E27FC236}">
                <a16:creationId xmlns:a16="http://schemas.microsoft.com/office/drawing/2014/main" id="{5730425E-1603-4BEB-B9E2-C9916C9F3B23}"/>
              </a:ext>
            </a:extLst>
          </p:cNvPr>
          <p:cNvSpPr txBox="1"/>
          <p:nvPr/>
        </p:nvSpPr>
        <p:spPr>
          <a:xfrm>
            <a:off x="2500373" y="526172"/>
            <a:ext cx="9159815" cy="523220"/>
          </a:xfrm>
          <a:prstGeom prst="rect">
            <a:avLst/>
          </a:prstGeom>
          <a:noFill/>
        </p:spPr>
        <p:txBody>
          <a:bodyPr wrap="none" rtlCol="0">
            <a:spAutoFit/>
          </a:bodyPr>
          <a:lstStyle/>
          <a:p>
            <a:r>
              <a:rPr lang="en-US" sz="2800" b="1" dirty="0" err="1">
                <a:solidFill>
                  <a:srgbClr val="0070C0"/>
                </a:solidFill>
                <a:latin typeface="Arial" panose="020B0604020202020204" pitchFamily="34" charset="0"/>
                <a:cs typeface="Arial" panose="020B0604020202020204" pitchFamily="34" charset="0"/>
              </a:rPr>
              <a:t>Khung</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cơ</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cấu</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hệ</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thống</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giáo</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dục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quốc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dân</a:t>
            </a:r>
            <a:r>
              <a:rPr lang="en-US" sz="2800" b="1" dirty="0">
                <a:solidFill>
                  <a:srgbClr val="0070C0"/>
                </a:solidFill>
                <a:latin typeface="Arial" panose="020B0604020202020204" pitchFamily="34" charset="0"/>
                <a:cs typeface="Arial" panose="020B0604020202020204" pitchFamily="34" charset="0"/>
              </a:rPr>
              <a:t> Việt Nam</a:t>
            </a:r>
          </a:p>
        </p:txBody>
      </p:sp>
      <p:sp>
        <p:nvSpPr>
          <p:cNvPr id="2" name="Footer Placeholder 1">
            <a:extLst>
              <a:ext uri="{FF2B5EF4-FFF2-40B4-BE49-F238E27FC236}">
                <a16:creationId xmlns:a16="http://schemas.microsoft.com/office/drawing/2014/main" id="{0AF62AFB-1A79-47ED-B119-A5C34087942E}"/>
              </a:ext>
            </a:extLst>
          </p:cNvPr>
          <p:cNvSpPr>
            <a:spLocks noGrp="1"/>
          </p:cNvSpPr>
          <p:nvPr>
            <p:ph type="ftr" sz="quarter" idx="11"/>
          </p:nvPr>
        </p:nvSpPr>
        <p:spPr/>
        <p:txBody>
          <a:bodyPr/>
          <a:lstStyle/>
          <a:p>
            <a:r>
              <a:rPr lang="en-US" dirty="0"/>
              <a:t>LU01-Những </a:t>
            </a:r>
            <a:r>
              <a:rPr lang="en-US" dirty="0" err="1"/>
              <a:t>vấn</a:t>
            </a:r>
            <a:r>
              <a:rPr lang="en-US" dirty="0"/>
              <a:t> </a:t>
            </a:r>
            <a:r>
              <a:rPr lang="en-US" dirty="0" err="1"/>
              <a:t>đề</a:t>
            </a:r>
            <a:r>
              <a:rPr lang="en-US" dirty="0"/>
              <a:t> </a:t>
            </a:r>
            <a:r>
              <a:rPr lang="en-US" dirty="0" err="1"/>
              <a:t>chung</a:t>
            </a:r>
            <a:r>
              <a:rPr lang="en-US" dirty="0"/>
              <a:t> </a:t>
            </a:r>
            <a:r>
              <a:rPr lang="en-US" dirty="0" err="1"/>
              <a:t>của</a:t>
            </a:r>
            <a:r>
              <a:rPr lang="en-US" dirty="0"/>
              <a:t> </a:t>
            </a:r>
            <a:r>
              <a:rPr lang="en-US" dirty="0" err="1"/>
              <a:t>giáo</a:t>
            </a:r>
            <a:r>
              <a:rPr lang="en-US" dirty="0"/>
              <a:t> </a:t>
            </a:r>
            <a:r>
              <a:rPr lang="en-US" dirty="0" err="1"/>
              <a:t>dục</a:t>
            </a:r>
            <a:r>
              <a:rPr lang="en-US" dirty="0"/>
              <a:t> </a:t>
            </a:r>
            <a:r>
              <a:rPr lang="en-US" dirty="0" err="1"/>
              <a:t>nghề</a:t>
            </a:r>
            <a:r>
              <a:rPr lang="en-US" dirty="0"/>
              <a:t> </a:t>
            </a:r>
            <a:r>
              <a:rPr lang="en-US" dirty="0" err="1"/>
              <a:t>nghiệp</a:t>
            </a:r>
            <a:endParaRPr lang="en-US" dirty="0"/>
          </a:p>
        </p:txBody>
      </p:sp>
      <p:sp>
        <p:nvSpPr>
          <p:cNvPr id="10" name="TextBox 9">
            <a:extLst>
              <a:ext uri="{FF2B5EF4-FFF2-40B4-BE49-F238E27FC236}">
                <a16:creationId xmlns:a16="http://schemas.microsoft.com/office/drawing/2014/main" id="{3EB66214-E992-49D6-B0B3-D5C66B46D7D2}"/>
              </a:ext>
            </a:extLst>
          </p:cNvPr>
          <p:cNvSpPr txBox="1"/>
          <p:nvPr/>
        </p:nvSpPr>
        <p:spPr>
          <a:xfrm>
            <a:off x="2247033" y="1283552"/>
            <a:ext cx="8688897" cy="2570640"/>
          </a:xfrm>
          <a:prstGeom prst="rect">
            <a:avLst/>
          </a:prstGeom>
          <a:noFill/>
        </p:spPr>
        <p:txBody>
          <a:bodyPr wrap="square">
            <a:spAutoFit/>
          </a:bodyPr>
          <a:lstStyle/>
          <a:p>
            <a:pPr marL="228600" marR="0">
              <a:spcBef>
                <a:spcPts val="0"/>
              </a:spcBef>
            </a:pPr>
            <a:r>
              <a:rPr lang="en-US" sz="2000" b="1" dirty="0" err="1">
                <a:effectLst/>
                <a:latin typeface="Arial" panose="020B0604020202020204" pitchFamily="34" charset="0"/>
                <a:ea typeface="Calibri" panose="020F0502020204030204" pitchFamily="34" charset="0"/>
                <a:cs typeface="Arial" panose="020B0604020202020204" pitchFamily="34" charset="0"/>
              </a:rPr>
              <a:t>Khung</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b="1" dirty="0" err="1">
                <a:effectLst/>
                <a:latin typeface="Arial" panose="020B0604020202020204" pitchFamily="34" charset="0"/>
                <a:ea typeface="Calibri" panose="020F0502020204030204" pitchFamily="34" charset="0"/>
                <a:cs typeface="Arial" panose="020B0604020202020204" pitchFamily="34" charset="0"/>
              </a:rPr>
              <a:t>cơ</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b="1" dirty="0" err="1">
                <a:effectLst/>
                <a:latin typeface="Arial" panose="020B0604020202020204" pitchFamily="34" charset="0"/>
                <a:ea typeface="Calibri" panose="020F0502020204030204" pitchFamily="34" charset="0"/>
                <a:cs typeface="Arial" panose="020B0604020202020204" pitchFamily="34" charset="0"/>
              </a:rPr>
              <a:t>cấu</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b="1" dirty="0" err="1">
                <a:effectLst/>
                <a:latin typeface="Arial" panose="020B0604020202020204" pitchFamily="34" charset="0"/>
                <a:ea typeface="Calibri" panose="020F0502020204030204" pitchFamily="34" charset="0"/>
                <a:cs typeface="Arial" panose="020B0604020202020204" pitchFamily="34" charset="0"/>
              </a:rPr>
              <a:t>hệ</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b="1" dirty="0" err="1">
                <a:effectLst/>
                <a:latin typeface="Arial" panose="020B0604020202020204" pitchFamily="34" charset="0"/>
                <a:ea typeface="Calibri" panose="020F0502020204030204" pitchFamily="34" charset="0"/>
                <a:cs typeface="Arial" panose="020B0604020202020204" pitchFamily="34" charset="0"/>
              </a:rPr>
              <a:t>thống</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b="1" dirty="0" err="1">
                <a:effectLst/>
                <a:latin typeface="Arial" panose="020B0604020202020204" pitchFamily="34" charset="0"/>
                <a:ea typeface="Calibri" panose="020F0502020204030204" pitchFamily="34" charset="0"/>
                <a:cs typeface="Arial" panose="020B0604020202020204" pitchFamily="34" charset="0"/>
              </a:rPr>
              <a:t>giáo</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b="1" dirty="0" err="1">
                <a:effectLst/>
                <a:latin typeface="Arial" panose="020B0604020202020204" pitchFamily="34" charset="0"/>
                <a:ea typeface="Calibri" panose="020F0502020204030204" pitchFamily="34" charset="0"/>
                <a:cs typeface="Arial" panose="020B0604020202020204" pitchFamily="34" charset="0"/>
              </a:rPr>
              <a:t>dục</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b="1" dirty="0" err="1">
                <a:effectLst/>
                <a:latin typeface="Arial" panose="020B0604020202020204" pitchFamily="34" charset="0"/>
                <a:ea typeface="Calibri" panose="020F0502020204030204" pitchFamily="34" charset="0"/>
                <a:cs typeface="Arial" panose="020B0604020202020204" pitchFamily="34" charset="0"/>
              </a:rPr>
              <a:t>quốc</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b="1" dirty="0" err="1">
                <a:effectLst/>
                <a:latin typeface="Arial" panose="020B0604020202020204" pitchFamily="34" charset="0"/>
                <a:ea typeface="Calibri" panose="020F0502020204030204" pitchFamily="34" charset="0"/>
                <a:cs typeface="Arial" panose="020B0604020202020204" pitchFamily="34" charset="0"/>
              </a:rPr>
              <a:t>dân</a:t>
            </a:r>
            <a:r>
              <a:rPr lang="en-US" sz="2000" b="1" dirty="0">
                <a:effectLst/>
                <a:latin typeface="Arial" panose="020B0604020202020204" pitchFamily="34" charset="0"/>
                <a:ea typeface="Calibri" panose="020F0502020204030204" pitchFamily="34" charset="0"/>
                <a:cs typeface="Arial" panose="020B0604020202020204" pitchFamily="34" charset="0"/>
              </a:rPr>
              <a:t> </a:t>
            </a:r>
            <a:r>
              <a:rPr lang="en-US" sz="2000" dirty="0">
                <a:effectLst/>
                <a:latin typeface="Arial" panose="020B0604020202020204" pitchFamily="34" charset="0"/>
                <a:ea typeface="Calibri" panose="020F0502020204030204" pitchFamily="34" charset="0"/>
                <a:cs typeface="Arial" panose="020B0604020202020204" pitchFamily="34" charset="0"/>
              </a:rPr>
              <a:t>qui định: </a:t>
            </a:r>
          </a:p>
          <a:p>
            <a:pPr marL="228600" marR="0">
              <a:spcBef>
                <a:spcPts val="0"/>
              </a:spcBef>
            </a:pP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514350" marR="0" indent="-285750">
              <a:spcBef>
                <a:spcPts val="0"/>
              </a:spcBef>
              <a:buFontTx/>
              <a:buChar char="-"/>
            </a:pPr>
            <a:r>
              <a:rPr lang="en-US" sz="2000" dirty="0" err="1">
                <a:latin typeface="Arial" panose="020B0604020202020204" pitchFamily="34" charset="0"/>
                <a:ea typeface="Calibri" panose="020F0502020204030204" pitchFamily="34" charset="0"/>
                <a:cs typeface="Arial" panose="020B0604020202020204" pitchFamily="34" charset="0"/>
              </a:rPr>
              <a:t>C</a:t>
            </a:r>
            <a:r>
              <a:rPr lang="en-US" sz="2000" dirty="0" err="1">
                <a:effectLst/>
                <a:latin typeface="Arial" panose="020B0604020202020204" pitchFamily="34" charset="0"/>
                <a:ea typeface="Calibri" panose="020F0502020204030204" pitchFamily="34" charset="0"/>
                <a:cs typeface="Arial" panose="020B0604020202020204" pitchFamily="34" charset="0"/>
              </a:rPr>
              <a:t>ác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cấp</a:t>
            </a:r>
            <a:r>
              <a:rPr lang="en-US" sz="2000" dirty="0">
                <a:effectLst/>
                <a:latin typeface="Arial" panose="020B0604020202020204" pitchFamily="34" charset="0"/>
                <a:ea typeface="Calibri" panose="020F0502020204030204" pitchFamily="34" charset="0"/>
                <a:cs typeface="Arial" panose="020B0604020202020204" pitchFamily="34" charset="0"/>
              </a:rPr>
              <a:t> học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trình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độ</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tạo</a:t>
            </a:r>
            <a:r>
              <a:rPr lang="en-US" sz="2000" dirty="0">
                <a:effectLst/>
                <a:latin typeface="Arial" panose="020B0604020202020204" pitchFamily="34" charset="0"/>
                <a:ea typeface="Calibri" panose="020F0502020204030204" pitchFamily="34" charset="0"/>
                <a:cs typeface="Arial" panose="020B0604020202020204" pitchFamily="34" charset="0"/>
              </a:rPr>
              <a:t> bao </a:t>
            </a:r>
            <a:r>
              <a:rPr lang="en-US" sz="2000" dirty="0" err="1">
                <a:effectLst/>
                <a:latin typeface="Arial" panose="020B0604020202020204" pitchFamily="34" charset="0"/>
                <a:ea typeface="Calibri" panose="020F0502020204030204" pitchFamily="34" charset="0"/>
                <a:cs typeface="Arial" panose="020B0604020202020204" pitchFamily="34" charset="0"/>
              </a:rPr>
              <a:t>gồm</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mầm</a:t>
            </a:r>
            <a:r>
              <a:rPr lang="en-US" sz="2000" dirty="0">
                <a:effectLst/>
                <a:latin typeface="Arial" panose="020B0604020202020204" pitchFamily="34" charset="0"/>
                <a:ea typeface="Calibri" panose="020F0502020204030204" pitchFamily="34" charset="0"/>
                <a:cs typeface="Arial" panose="020B0604020202020204" pitchFamily="34" charset="0"/>
              </a:rPr>
              <a:t> non, </a:t>
            </a:r>
            <a:r>
              <a:rPr lang="en-US" sz="2000" dirty="0" err="1">
                <a:effectLst/>
                <a:latin typeface="Arial" panose="020B0604020202020204" pitchFamily="34" charset="0"/>
                <a:ea typeface="Calibri" panose="020F0502020204030204" pitchFamily="34" charset="0"/>
                <a:cs typeface="Arial" panose="020B0604020202020204" pitchFamily="34" charset="0"/>
              </a:rPr>
              <a:t>giáo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phổ</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thông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dục</a:t>
            </a:r>
            <a:r>
              <a:rPr lang="en-US" sz="2000" dirty="0">
                <a:effectLst/>
                <a:latin typeface="Arial" panose="020B0604020202020204" pitchFamily="34" charset="0"/>
                <a:ea typeface="Calibri" panose="020F0502020204030204" pitchFamily="34" charset="0"/>
                <a:cs typeface="Arial" panose="020B0604020202020204" pitchFamily="34" charset="0"/>
              </a:rPr>
              <a:t> nghề nghiệp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đại</a:t>
            </a:r>
            <a:r>
              <a:rPr lang="en-US" sz="2000" dirty="0">
                <a:effectLst/>
                <a:latin typeface="Arial" panose="020B0604020202020204" pitchFamily="34" charset="0"/>
                <a:ea typeface="Calibri" panose="020F0502020204030204" pitchFamily="34" charset="0"/>
                <a:cs typeface="Arial" panose="020B0604020202020204" pitchFamily="34" charset="0"/>
              </a:rPr>
              <a:t> học.</a:t>
            </a:r>
          </a:p>
          <a:p>
            <a:pPr marL="514350" marR="0" indent="-285750">
              <a:spcBef>
                <a:spcPts val="0"/>
              </a:spcBef>
              <a:buFontTx/>
              <a:buChar char="-"/>
            </a:pP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514350" indent="-285750">
              <a:buFontTx/>
              <a:buChar char="-"/>
            </a:pPr>
            <a:r>
              <a:rPr lang="vi-VN" sz="2000" dirty="0">
                <a:solidFill>
                  <a:srgbClr val="000000"/>
                </a:solidFill>
                <a:effectLst/>
                <a:latin typeface="Arial" panose="020B0604020202020204" pitchFamily="34" charset="0"/>
                <a:ea typeface="Courier New" panose="02070309020205020404" pitchFamily="49" charset="0"/>
                <a:cs typeface="Arial" panose="020B0604020202020204" pitchFamily="34" charset="0"/>
              </a:rPr>
              <a:t>Tiêu chuẩn đầu vào, thời gian học tập và cơ hội học tập tiếp theo của các cấp học và trình độ đào tạo</a:t>
            </a:r>
            <a:r>
              <a:rPr lang="en-US" sz="2000" dirty="0">
                <a:solidFill>
                  <a:srgbClr val="000000"/>
                </a:solidFill>
                <a:effectLst/>
                <a:latin typeface="Arial" panose="020B0604020202020204" pitchFamily="34" charset="0"/>
                <a:ea typeface="Courier New" panose="02070309020205020404" pitchFamily="49" charset="0"/>
                <a:cs typeface="Arial" panose="020B0604020202020204" pitchFamily="34" charset="0"/>
              </a:rPr>
              <a:t>.</a:t>
            </a:r>
          </a:p>
          <a:p>
            <a:pPr marL="228600" marR="0">
              <a:lnSpc>
                <a:spcPct val="115000"/>
              </a:lnSpc>
              <a:spcBef>
                <a:spcPts val="0"/>
              </a:spcBef>
              <a:spcAft>
                <a:spcPts val="1000"/>
              </a:spcAft>
            </a:pPr>
            <a:r>
              <a:rPr lang="en-US" sz="2000" dirty="0">
                <a:effectLst/>
                <a:latin typeface="Arial" panose="020B0604020202020204" pitchFamily="34" charset="0"/>
                <a:ea typeface="Calibri" panose="020F050202020403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4E29A39A-F3B3-A243-76D9-2C102C574E9A}"/>
              </a:ext>
            </a:extLst>
          </p:cNvPr>
          <p:cNvSpPr txBox="1"/>
          <p:nvPr/>
        </p:nvSpPr>
        <p:spPr>
          <a:xfrm>
            <a:off x="2326932" y="3719377"/>
            <a:ext cx="8772788" cy="1400383"/>
          </a:xfrm>
          <a:prstGeom prst="rect">
            <a:avLst/>
          </a:prstGeom>
          <a:noFill/>
        </p:spPr>
        <p:txBody>
          <a:bodyPr wrap="square">
            <a:spAutoFit/>
          </a:bodyPr>
          <a:lstStyle/>
          <a:p>
            <a:pPr marL="228600" marR="0">
              <a:spcBef>
                <a:spcPts val="0"/>
              </a:spcBef>
            </a:pPr>
            <a:r>
              <a:rPr lang="en-US" sz="2000" b="1" dirty="0">
                <a:latin typeface="Arial" panose="020B0604020202020204" pitchFamily="34" charset="0"/>
                <a:ea typeface="Calibri" panose="020F0502020204030204" pitchFamily="34" charset="0"/>
                <a:cs typeface="Arial" panose="020B0604020202020204" pitchFamily="34" charset="0"/>
              </a:rPr>
              <a:t>Hai </a:t>
            </a:r>
            <a:r>
              <a:rPr lang="en-US" sz="2000" b="1" dirty="0" err="1">
                <a:latin typeface="Arial" panose="020B0604020202020204" pitchFamily="34" charset="0"/>
                <a:ea typeface="Calibri" panose="020F0502020204030204" pitchFamily="34" charset="0"/>
                <a:cs typeface="Arial" panose="020B0604020202020204" pitchFamily="34" charset="0"/>
              </a:rPr>
              <a:t>hình</a:t>
            </a:r>
            <a:r>
              <a:rPr lang="en-US" sz="2000" b="1" dirty="0">
                <a:latin typeface="Arial" panose="020B0604020202020204" pitchFamily="34" charset="0"/>
                <a:ea typeface="Calibri" panose="020F0502020204030204" pitchFamily="34" charset="0"/>
                <a:cs typeface="Arial" panose="020B0604020202020204" pitchFamily="34" charset="0"/>
              </a:rPr>
              <a:t> </a:t>
            </a:r>
            <a:r>
              <a:rPr lang="en-US" sz="2000" b="1" dirty="0" err="1">
                <a:latin typeface="Arial" panose="020B0604020202020204" pitchFamily="34" charset="0"/>
                <a:ea typeface="Calibri" panose="020F0502020204030204" pitchFamily="34" charset="0"/>
                <a:cs typeface="Arial" panose="020B0604020202020204" pitchFamily="34" charset="0"/>
              </a:rPr>
              <a:t>thức</a:t>
            </a:r>
            <a:r>
              <a:rPr lang="en-US" sz="2000" b="1" dirty="0">
                <a:latin typeface="Arial" panose="020B0604020202020204" pitchFamily="34" charset="0"/>
                <a:ea typeface="Calibri" panose="020F0502020204030204" pitchFamily="34" charset="0"/>
                <a:cs typeface="Arial" panose="020B0604020202020204" pitchFamily="34" charset="0"/>
              </a:rPr>
              <a:t> </a:t>
            </a:r>
            <a:r>
              <a:rPr lang="en-US" sz="2000" b="1" dirty="0" err="1">
                <a:latin typeface="Arial" panose="020B0604020202020204" pitchFamily="34" charset="0"/>
                <a:ea typeface="Calibri" panose="020F0502020204030204" pitchFamily="34" charset="0"/>
                <a:cs typeface="Arial" panose="020B0604020202020204" pitchFamily="34" charset="0"/>
              </a:rPr>
              <a:t>giáo</a:t>
            </a:r>
            <a:r>
              <a:rPr lang="en-US" sz="2000" b="1" dirty="0">
                <a:latin typeface="Arial" panose="020B0604020202020204" pitchFamily="34" charset="0"/>
                <a:ea typeface="Calibri" panose="020F0502020204030204" pitchFamily="34" charset="0"/>
                <a:cs typeface="Arial" panose="020B0604020202020204" pitchFamily="34" charset="0"/>
              </a:rPr>
              <a:t> </a:t>
            </a:r>
            <a:r>
              <a:rPr lang="en-US" sz="2000" b="1" dirty="0" err="1">
                <a:latin typeface="Arial" panose="020B0604020202020204" pitchFamily="34" charset="0"/>
                <a:ea typeface="Calibri" panose="020F0502020204030204" pitchFamily="34" charset="0"/>
                <a:cs typeface="Arial" panose="020B0604020202020204" pitchFamily="34" charset="0"/>
              </a:rPr>
              <a:t>dục</a:t>
            </a:r>
            <a:r>
              <a:rPr lang="en-US" sz="2000" b="1" dirty="0">
                <a:latin typeface="Arial" panose="020B0604020202020204" pitchFamily="34" charset="0"/>
                <a:ea typeface="Calibri" panose="020F0502020204030204" pitchFamily="34" charset="0"/>
                <a:cs typeface="Arial" panose="020B0604020202020204" pitchFamily="34" charset="0"/>
              </a:rPr>
              <a:t>:</a:t>
            </a:r>
          </a:p>
          <a:p>
            <a:pPr marL="228600" marR="0">
              <a:spcBef>
                <a:spcPts val="0"/>
              </a:spcBef>
            </a:pPr>
            <a:endParaRPr lang="en-US" sz="2000" b="1" dirty="0">
              <a:latin typeface="Arial" panose="020B0604020202020204" pitchFamily="34" charset="0"/>
              <a:ea typeface="Calibri" panose="020F0502020204030204" pitchFamily="34" charset="0"/>
              <a:cs typeface="Arial" panose="020B0604020202020204" pitchFamily="34" charset="0"/>
            </a:endParaRPr>
          </a:p>
          <a:p>
            <a:pPr marL="228600" marR="0" algn="just">
              <a:spcBef>
                <a:spcPts val="0"/>
              </a:spcBef>
            </a:pPr>
            <a:r>
              <a:rPr lang="en-US" sz="2000" dirty="0">
                <a:effectLst/>
                <a:latin typeface="Arial" panose="020B0604020202020204" pitchFamily="34" charset="0"/>
                <a:ea typeface="Times New Roman" panose="02020603050405020304" pitchFamily="18" charset="0"/>
                <a:cs typeface="Arial" panose="020B0604020202020204" pitchFamily="34" charset="0"/>
              </a:rPr>
              <a:t>-  </a:t>
            </a:r>
            <a:r>
              <a:rPr lang="vi-VN" sz="2000" dirty="0">
                <a:effectLst/>
                <a:latin typeface="Arial" panose="020B0604020202020204" pitchFamily="34" charset="0"/>
                <a:ea typeface="Times New Roman" panose="02020603050405020304" pitchFamily="18" charset="0"/>
                <a:cs typeface="Arial" panose="020B0604020202020204" pitchFamily="34" charset="0"/>
              </a:rPr>
              <a:t>Giáo dục chính quy </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endParaRPr lang="en-US" sz="2000" dirty="0">
              <a:effectLst/>
              <a:latin typeface="Arial" panose="020B0604020202020204" pitchFamily="34" charset="0"/>
              <a:ea typeface="Calibri" panose="020F0502020204030204" pitchFamily="34" charset="0"/>
              <a:cs typeface="Arial" panose="020B0604020202020204" pitchFamily="34" charset="0"/>
            </a:endParaRPr>
          </a:p>
          <a:p>
            <a:pPr marL="228600" marR="0" algn="just">
              <a:spcBef>
                <a:spcPts val="600"/>
              </a:spcBef>
              <a:spcAft>
                <a:spcPts val="0"/>
              </a:spcAft>
            </a:pPr>
            <a:r>
              <a:rPr lang="en-US" sz="2000" dirty="0">
                <a:latin typeface="Arial" panose="020B0604020202020204" pitchFamily="34" charset="0"/>
                <a:ea typeface="Times New Roman" panose="02020603050405020304" pitchFamily="18" charset="0"/>
                <a:cs typeface="Arial" panose="020B0604020202020204" pitchFamily="34" charset="0"/>
              </a:rPr>
              <a:t>-	</a:t>
            </a:r>
            <a:r>
              <a:rPr lang="vi-VN" sz="2000" dirty="0">
                <a:effectLst/>
                <a:latin typeface="Arial" panose="020B0604020202020204" pitchFamily="34" charset="0"/>
                <a:ea typeface="Times New Roman" panose="02020603050405020304" pitchFamily="18" charset="0"/>
                <a:cs typeface="Arial" panose="020B0604020202020204" pitchFamily="34" charset="0"/>
              </a:rPr>
              <a:t>Giáo dục thường xuyên </a:t>
            </a:r>
            <a:r>
              <a:rPr lang="en-US" sz="2000" dirty="0">
                <a:effectLst/>
                <a:latin typeface="Arial" panose="020B0604020202020204" pitchFamily="34" charset="0"/>
                <a:ea typeface="Times New Roman" panose="02020603050405020304" pitchFamily="18" charset="0"/>
                <a:cs typeface="Arial" panose="020B0604020202020204" pitchFamily="34" charset="0"/>
              </a:rPr>
              <a:t> </a:t>
            </a:r>
          </a:p>
        </p:txBody>
      </p:sp>
    </p:spTree>
    <p:extLst>
      <p:ext uri="{BB962C8B-B14F-4D97-AF65-F5344CB8AC3E}">
        <p14:creationId xmlns:p14="http://schemas.microsoft.com/office/powerpoint/2010/main" val="4014908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387EAC7-70DE-4AF4-9719-F1AF32DAD1D5}"/>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
        <p:nvSpPr>
          <p:cNvPr id="9" name="TextBox 8">
            <a:extLst>
              <a:ext uri="{FF2B5EF4-FFF2-40B4-BE49-F238E27FC236}">
                <a16:creationId xmlns:a16="http://schemas.microsoft.com/office/drawing/2014/main" id="{5730425E-1603-4BEB-B9E2-C9916C9F3B23}"/>
              </a:ext>
            </a:extLst>
          </p:cNvPr>
          <p:cNvSpPr txBox="1"/>
          <p:nvPr/>
        </p:nvSpPr>
        <p:spPr>
          <a:xfrm>
            <a:off x="1793109" y="357067"/>
            <a:ext cx="9600749" cy="523220"/>
          </a:xfrm>
          <a:prstGeom prst="rect">
            <a:avLst/>
          </a:prstGeom>
          <a:noFill/>
        </p:spPr>
        <p:txBody>
          <a:bodyPr wrap="square" rtlCol="0">
            <a:spAutoFit/>
          </a:bodyPr>
          <a:lstStyle/>
          <a:p>
            <a:r>
              <a:rPr lang="en-US" sz="2800" b="1" dirty="0" err="1">
                <a:solidFill>
                  <a:srgbClr val="0070C0"/>
                </a:solidFill>
                <a:latin typeface="Arial" panose="020B0604020202020204" pitchFamily="34" charset="0"/>
                <a:cs typeface="Arial" panose="020B0604020202020204" pitchFamily="34" charset="0"/>
              </a:rPr>
              <a:t>Hệ</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thống</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giáo</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dục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quốc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dân</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Việt</a:t>
            </a:r>
            <a:r>
              <a:rPr lang="en-US" sz="2800" b="1" dirty="0">
                <a:solidFill>
                  <a:srgbClr val="0070C0"/>
                </a:solidFill>
                <a:latin typeface="Arial" panose="020B0604020202020204" pitchFamily="34" charset="0"/>
                <a:cs typeface="Arial" panose="020B0604020202020204" pitchFamily="34" charset="0"/>
              </a:rPr>
              <a:t> Nam </a:t>
            </a:r>
            <a:r>
              <a:rPr lang="en-US" sz="2800" b="1" dirty="0" err="1">
                <a:solidFill>
                  <a:srgbClr val="0070C0"/>
                </a:solidFill>
                <a:latin typeface="Arial" panose="020B0604020202020204" pitchFamily="34" charset="0"/>
                <a:cs typeface="Arial" panose="020B0604020202020204" pitchFamily="34" charset="0"/>
              </a:rPr>
              <a:t>và</a:t>
            </a:r>
            <a:r>
              <a:rPr lang="en-US" sz="2800" b="1" dirty="0">
                <a:solidFill>
                  <a:srgbClr val="0070C0"/>
                </a:solidFill>
                <a:latin typeface="Arial" panose="020B0604020202020204" pitchFamily="34" charset="0"/>
                <a:cs typeface="Arial" panose="020B0604020202020204" pitchFamily="34" charset="0"/>
              </a:rPr>
              <a:t> 8 </a:t>
            </a:r>
            <a:r>
              <a:rPr lang="en-US" sz="2800" b="1" dirty="0" err="1">
                <a:solidFill>
                  <a:srgbClr val="0070C0"/>
                </a:solidFill>
                <a:latin typeface="Arial" panose="020B0604020202020204" pitchFamily="34" charset="0"/>
                <a:cs typeface="Arial" panose="020B0604020202020204" pitchFamily="34" charset="0"/>
              </a:rPr>
              <a:t>bậc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trình</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độ</a:t>
            </a:r>
            <a:r>
              <a:rPr lang="en-US" sz="2800" b="1" dirty="0">
                <a:solidFill>
                  <a:srgbClr val="0070C0"/>
                </a:solidFill>
                <a:latin typeface="Arial" panose="020B0604020202020204" pitchFamily="34" charset="0"/>
                <a:cs typeface="Arial" panose="020B0604020202020204" pitchFamily="34" charset="0"/>
              </a:rPr>
              <a:t> </a:t>
            </a:r>
          </a:p>
        </p:txBody>
      </p:sp>
      <p:sp>
        <p:nvSpPr>
          <p:cNvPr id="2" name="Footer Placeholder 1">
            <a:extLst>
              <a:ext uri="{FF2B5EF4-FFF2-40B4-BE49-F238E27FC236}">
                <a16:creationId xmlns:a16="http://schemas.microsoft.com/office/drawing/2014/main" id="{0AF62AFB-1A79-47ED-B119-A5C34087942E}"/>
              </a:ext>
            </a:extLst>
          </p:cNvPr>
          <p:cNvSpPr>
            <a:spLocks noGrp="1"/>
          </p:cNvSpPr>
          <p:nvPr>
            <p:ph type="ftr" sz="quarter" idx="11"/>
          </p:nvPr>
        </p:nvSpPr>
        <p:spPr/>
        <p:txBody>
          <a:bodyPr/>
          <a:lstStyle/>
          <a:p>
            <a:r>
              <a:rPr lang="en-US"/>
              <a:t>LU01-Những vấn đề chung của giáo dục nghề nghiệp</a:t>
            </a:r>
            <a:endParaRPr lang="en-US" dirty="0"/>
          </a:p>
        </p:txBody>
      </p:sp>
      <p:pic>
        <p:nvPicPr>
          <p:cNvPr id="5" name="Picture 4">
            <a:extLst>
              <a:ext uri="{FF2B5EF4-FFF2-40B4-BE49-F238E27FC236}">
                <a16:creationId xmlns:a16="http://schemas.microsoft.com/office/drawing/2014/main" id="{A7A447B2-B94D-4A5B-8B2F-6BFDF3155BBD}"/>
              </a:ext>
            </a:extLst>
          </p:cNvPr>
          <p:cNvPicPr>
            <a:picLocks noChangeAspect="1"/>
          </p:cNvPicPr>
          <p:nvPr/>
        </p:nvPicPr>
        <p:blipFill>
          <a:blip r:embed="rId2"/>
          <a:stretch>
            <a:fillRect/>
          </a:stretch>
        </p:blipFill>
        <p:spPr>
          <a:xfrm>
            <a:off x="3043481" y="1009440"/>
            <a:ext cx="6962166" cy="5240043"/>
          </a:xfrm>
          <a:prstGeom prst="rect">
            <a:avLst/>
          </a:prstGeom>
        </p:spPr>
      </p:pic>
    </p:spTree>
    <p:extLst>
      <p:ext uri="{BB962C8B-B14F-4D97-AF65-F5344CB8AC3E}">
        <p14:creationId xmlns:p14="http://schemas.microsoft.com/office/powerpoint/2010/main" val="2788116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479F1-E538-448E-BD5F-2481F3F742C7}"/>
              </a:ext>
            </a:extLst>
          </p:cNvPr>
          <p:cNvSpPr>
            <a:spLocks noGrp="1"/>
          </p:cNvSpPr>
          <p:nvPr>
            <p:ph type="ctrTitle"/>
          </p:nvPr>
        </p:nvSpPr>
        <p:spPr>
          <a:xfrm>
            <a:off x="1712612" y="1249620"/>
            <a:ext cx="9947576" cy="5251314"/>
          </a:xfrm>
        </p:spPr>
        <p:txBody>
          <a:bodyPr>
            <a:normAutofit fontScale="90000"/>
          </a:bodyPr>
          <a:lstStyle/>
          <a:p>
            <a:r>
              <a:rPr lang="en-US" sz="2200" b="1" i="1" dirty="0" err="1">
                <a:latin typeface="Arial" panose="020B0604020202020204" pitchFamily="34" charset="0"/>
                <a:cs typeface="Arial" panose="020B0604020202020204" pitchFamily="34" charset="0"/>
              </a:rPr>
              <a:t>Khung</a:t>
            </a:r>
            <a:r>
              <a:rPr lang="en-US" sz="2200" b="1" i="1" dirty="0">
                <a:latin typeface="Arial" panose="020B0604020202020204" pitchFamily="34" charset="0"/>
                <a:cs typeface="Arial" panose="020B0604020202020204" pitchFamily="34" charset="0"/>
              </a:rPr>
              <a:t> </a:t>
            </a:r>
            <a:r>
              <a:rPr lang="en-US" sz="2200" b="1" i="1" dirty="0" err="1">
                <a:latin typeface="Arial" panose="020B0604020202020204" pitchFamily="34" charset="0"/>
                <a:cs typeface="Arial" panose="020B0604020202020204" pitchFamily="34" charset="0"/>
              </a:rPr>
              <a:t>trình</a:t>
            </a:r>
            <a:r>
              <a:rPr lang="en-US" sz="2200" b="1" i="1" dirty="0">
                <a:latin typeface="Arial" panose="020B0604020202020204" pitchFamily="34" charset="0"/>
                <a:cs typeface="Arial" panose="020B0604020202020204" pitchFamily="34" charset="0"/>
              </a:rPr>
              <a:t> </a:t>
            </a:r>
            <a:r>
              <a:rPr lang="en-US" sz="2200" b="1" i="1" dirty="0" err="1">
                <a:latin typeface="Arial" panose="020B0604020202020204" pitchFamily="34" charset="0"/>
                <a:cs typeface="Arial" panose="020B0604020202020204" pitchFamily="34" charset="0"/>
              </a:rPr>
              <a:t>độ</a:t>
            </a:r>
            <a:r>
              <a:rPr lang="en-US" sz="2200" b="1" i="1" dirty="0">
                <a:latin typeface="Arial" panose="020B0604020202020204" pitchFamily="34" charset="0"/>
                <a:cs typeface="Arial" panose="020B0604020202020204" pitchFamily="34" charset="0"/>
              </a:rPr>
              <a:t> </a:t>
            </a:r>
            <a:r>
              <a:rPr lang="en-US" sz="2200" b="1" i="1" dirty="0" err="1">
                <a:latin typeface="Arial" panose="020B0604020202020204" pitchFamily="34" charset="0"/>
                <a:cs typeface="Arial" panose="020B0604020202020204" pitchFamily="34" charset="0"/>
              </a:rPr>
              <a:t>quốc</a:t>
            </a:r>
            <a:r>
              <a:rPr lang="en-US" sz="2200" b="1" i="1" dirty="0">
                <a:latin typeface="Arial" panose="020B0604020202020204" pitchFamily="34" charset="0"/>
                <a:cs typeface="Arial" panose="020B0604020202020204" pitchFamily="34" charset="0"/>
              </a:rPr>
              <a:t> </a:t>
            </a:r>
            <a:r>
              <a:rPr lang="en-US" sz="2200" b="1" i="1" dirty="0" err="1">
                <a:latin typeface="Arial" panose="020B0604020202020204" pitchFamily="34" charset="0"/>
                <a:cs typeface="Arial" panose="020B0604020202020204" pitchFamily="34" charset="0"/>
              </a:rPr>
              <a:t>gia</a:t>
            </a:r>
            <a:r>
              <a:rPr lang="en-US" sz="2200" b="1" i="1" dirty="0">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qui </a:t>
            </a:r>
            <a:r>
              <a:rPr lang="en-US" sz="2200" dirty="0" err="1">
                <a:latin typeface="Arial" panose="020B0604020202020204" pitchFamily="34" charset="0"/>
                <a:cs typeface="Arial" panose="020B0604020202020204" pitchFamily="34" charset="0"/>
              </a:rPr>
              <a:t>định</a:t>
            </a:r>
            <a:r>
              <a:rPr lang="en-US" sz="2200" dirty="0">
                <a:latin typeface="Arial" panose="020B0604020202020204" pitchFamily="34" charset="0"/>
                <a:cs typeface="Arial" panose="020B0604020202020204" pitchFamily="34" charset="0"/>
              </a:rPr>
              <a:t>:</a:t>
            </a:r>
            <a:br>
              <a:rPr lang="en-US" sz="2200" dirty="0">
                <a:latin typeface="Arial" panose="020B0604020202020204" pitchFamily="34" charset="0"/>
                <a:cs typeface="Arial" panose="020B0604020202020204" pitchFamily="34" charset="0"/>
              </a:rPr>
            </a:br>
            <a:br>
              <a:rPr lang="en-US" sz="2200" dirty="0">
                <a:latin typeface="Arial" panose="020B0604020202020204" pitchFamily="34" charset="0"/>
                <a:cs typeface="Arial" panose="020B0604020202020204" pitchFamily="34" charset="0"/>
              </a:rPr>
            </a:br>
            <a:r>
              <a:rPr lang="en-US" sz="2200" b="1" dirty="0">
                <a:latin typeface="Arial" panose="020B0604020202020204" pitchFamily="34" charset="0"/>
                <a:cs typeface="Arial" panose="020B0604020202020204" pitchFamily="34" charset="0"/>
              </a:rPr>
              <a:t>1</a:t>
            </a:r>
            <a:r>
              <a:rPr lang="en-US" sz="2200"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Bậc</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trình</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độ</a:t>
            </a:r>
            <a:r>
              <a:rPr lang="en-US" sz="2200" b="1"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đào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tạo</a:t>
            </a:r>
            <a:r>
              <a:rPr lang="en-US" sz="2200" dirty="0">
                <a:latin typeface="Arial" panose="020B0604020202020204" pitchFamily="34" charset="0"/>
                <a:cs typeface="Arial" panose="020B0604020202020204" pitchFamily="34" charset="0"/>
              </a:rPr>
              <a:t> b</a:t>
            </a:r>
            <a:r>
              <a:rPr lang="vi-VN" sz="2200" dirty="0">
                <a:effectLst/>
                <a:latin typeface="Arial" panose="020B0604020202020204" pitchFamily="34" charset="0"/>
                <a:ea typeface="Times New Roman" panose="02020603050405020304" pitchFamily="18" charset="0"/>
                <a:cs typeface="Arial" panose="020B0604020202020204" pitchFamily="34" charset="0"/>
              </a:rPr>
              <a:t>ao gồm 8 bậc</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Bậc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trình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độ</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đào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tạo</a:t>
            </a:r>
            <a:r>
              <a:rPr lang="en-US" sz="2200" dirty="0">
                <a:latin typeface="Arial" panose="020B0604020202020204" pitchFamily="34" charset="0"/>
                <a:cs typeface="Arial" panose="020B0604020202020204" pitchFamily="34" charset="0"/>
              </a:rPr>
              <a:t> b</a:t>
            </a:r>
            <a:r>
              <a:rPr lang="vi-VN" sz="2200" dirty="0">
                <a:effectLst/>
                <a:latin typeface="Arial" panose="020B0604020202020204" pitchFamily="34" charset="0"/>
                <a:ea typeface="Times New Roman" panose="02020603050405020304" pitchFamily="18" charset="0"/>
                <a:cs typeface="Arial" panose="020B0604020202020204" pitchFamily="34" charset="0"/>
              </a:rPr>
              <a:t>ao gồm 8 bậc: Bậc 1 - Sơ cấp </a:t>
            </a:r>
            <a:r>
              <a:rPr lang="en-US" sz="2200" dirty="0">
                <a:effectLst/>
                <a:latin typeface="Arial" panose="020B0604020202020204" pitchFamily="34" charset="0"/>
                <a:ea typeface="Times New Roman" panose="02020603050405020304" pitchFamily="18" charset="0"/>
                <a:cs typeface="Arial" panose="020B0604020202020204" pitchFamily="34" charset="0"/>
              </a:rPr>
              <a:t>I</a:t>
            </a:r>
            <a:r>
              <a:rPr lang="vi-VN" sz="2200" dirty="0">
                <a:effectLst/>
                <a:latin typeface="Arial" panose="020B0604020202020204" pitchFamily="34" charset="0"/>
                <a:ea typeface="Times New Roman" panose="02020603050405020304" pitchFamily="18" charset="0"/>
                <a:cs typeface="Arial" panose="020B0604020202020204" pitchFamily="34" charset="0"/>
              </a:rPr>
              <a:t>; Bậc 2 </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vi-VN" sz="2200" dirty="0">
                <a:effectLst/>
                <a:latin typeface="Arial" panose="020B0604020202020204" pitchFamily="34" charset="0"/>
                <a:ea typeface="Times New Roman" panose="02020603050405020304" pitchFamily="18" charset="0"/>
                <a:cs typeface="Arial" panose="020B0604020202020204" pitchFamily="34" charset="0"/>
              </a:rPr>
              <a:t>Sơ cấp </a:t>
            </a:r>
            <a:r>
              <a:rPr lang="en-US" sz="2200" dirty="0">
                <a:effectLst/>
                <a:latin typeface="Arial" panose="020B0604020202020204" pitchFamily="34" charset="0"/>
                <a:ea typeface="Times New Roman" panose="02020603050405020304" pitchFamily="18" charset="0"/>
                <a:cs typeface="Arial" panose="020B0604020202020204" pitchFamily="34" charset="0"/>
              </a:rPr>
              <a:t>II</a:t>
            </a:r>
            <a:r>
              <a:rPr lang="vi-VN" sz="2200" dirty="0">
                <a:effectLst/>
                <a:latin typeface="Arial" panose="020B0604020202020204" pitchFamily="34" charset="0"/>
                <a:ea typeface="Times New Roman" panose="02020603050405020304" pitchFamily="18" charset="0"/>
                <a:cs typeface="Arial" panose="020B0604020202020204" pitchFamily="34" charset="0"/>
              </a:rPr>
              <a:t>, Bậc 3 - Sơ cấp </a:t>
            </a:r>
            <a:r>
              <a:rPr lang="en-US" sz="2200" dirty="0">
                <a:effectLst/>
                <a:latin typeface="Arial" panose="020B0604020202020204" pitchFamily="34" charset="0"/>
                <a:ea typeface="Times New Roman" panose="02020603050405020304" pitchFamily="18" charset="0"/>
                <a:cs typeface="Arial" panose="020B0604020202020204" pitchFamily="34" charset="0"/>
              </a:rPr>
              <a:t>III</a:t>
            </a:r>
            <a:r>
              <a:rPr lang="vi-VN" sz="2200" dirty="0">
                <a:effectLst/>
                <a:latin typeface="Arial" panose="020B0604020202020204" pitchFamily="34" charset="0"/>
                <a:ea typeface="Times New Roman" panose="02020603050405020304" pitchFamily="18" charset="0"/>
                <a:cs typeface="Arial" panose="020B0604020202020204" pitchFamily="34" charset="0"/>
              </a:rPr>
              <a:t>, Bậc 4 - Trung cấp; Bậc 5 - Cao đẳng; Bậc 6 - Đại học; Bậc 7 - Thạc sĩ; Bậc 8 - Tiến sĩ.</a:t>
            </a:r>
            <a:br>
              <a:rPr lang="en-US" sz="2200" dirty="0">
                <a:effectLst/>
                <a:latin typeface="Arial" panose="020B0604020202020204" pitchFamily="34" charset="0"/>
                <a:ea typeface="Times New Roman" panose="02020603050405020304" pitchFamily="18" charset="0"/>
                <a:cs typeface="Arial" panose="020B0604020202020204" pitchFamily="34" charset="0"/>
              </a:rPr>
            </a:br>
            <a:br>
              <a:rPr lang="en-US" sz="2200" dirty="0">
                <a:effectLst/>
                <a:latin typeface="Arial" panose="020B0604020202020204" pitchFamily="34" charset="0"/>
                <a:ea typeface="Times New Roman" panose="02020603050405020304" pitchFamily="18" charset="0"/>
                <a:cs typeface="Arial" panose="020B0604020202020204" pitchFamily="34" charset="0"/>
              </a:rPr>
            </a:br>
            <a:r>
              <a:rPr lang="en-US" sz="2200" b="1" dirty="0">
                <a:effectLst/>
                <a:latin typeface="Arial" panose="020B0604020202020204" pitchFamily="34" charset="0"/>
                <a:ea typeface="Times New Roman" panose="02020603050405020304" pitchFamily="18" charset="0"/>
                <a:cs typeface="Arial" panose="020B0604020202020204" pitchFamily="34" charset="0"/>
              </a:rPr>
              <a:t>2. </a:t>
            </a:r>
            <a:r>
              <a:rPr lang="en-US" sz="2200" b="1" dirty="0" err="1">
                <a:effectLst/>
                <a:latin typeface="Arial" panose="020B0604020202020204" pitchFamily="34" charset="0"/>
                <a:ea typeface="Times New Roman" panose="02020603050405020304" pitchFamily="18" charset="0"/>
                <a:cs typeface="Arial" panose="020B0604020202020204" pitchFamily="34" charset="0"/>
              </a:rPr>
              <a:t>Chuẩn</a:t>
            </a:r>
            <a:r>
              <a:rPr lang="en-US" sz="2200" b="1" dirty="0">
                <a:effectLst/>
                <a:latin typeface="Arial" panose="020B0604020202020204" pitchFamily="34" charset="0"/>
                <a:ea typeface="Times New Roman" panose="02020603050405020304" pitchFamily="18" charset="0"/>
                <a:cs typeface="Arial" panose="020B0604020202020204" pitchFamily="34" charset="0"/>
              </a:rPr>
              <a:t> </a:t>
            </a:r>
            <a:r>
              <a:rPr lang="en-US" sz="2200" b="1" dirty="0" err="1">
                <a:effectLst/>
                <a:latin typeface="Arial" panose="020B0604020202020204" pitchFamily="34" charset="0"/>
                <a:ea typeface="Times New Roman" panose="02020603050405020304" pitchFamily="18" charset="0"/>
                <a:cs typeface="Arial" panose="020B0604020202020204" pitchFamily="34" charset="0"/>
              </a:rPr>
              <a:t>đầu</a:t>
            </a:r>
            <a:r>
              <a:rPr lang="en-US" sz="2200" b="1" dirty="0">
                <a:effectLst/>
                <a:latin typeface="Arial" panose="020B0604020202020204" pitchFamily="34" charset="0"/>
                <a:ea typeface="Times New Roman" panose="02020603050405020304" pitchFamily="18" charset="0"/>
                <a:cs typeface="Arial" panose="020B0604020202020204" pitchFamily="34" charset="0"/>
              </a:rPr>
              <a:t> </a:t>
            </a:r>
            <a:r>
              <a:rPr lang="en-US" sz="2200" b="1" dirty="0" err="1">
                <a:effectLst/>
                <a:latin typeface="Arial" panose="020B0604020202020204" pitchFamily="34" charset="0"/>
                <a:ea typeface="Times New Roman" panose="02020603050405020304" pitchFamily="18" charset="0"/>
                <a:cs typeface="Arial" panose="020B0604020202020204" pitchFamily="34" charset="0"/>
              </a:rPr>
              <a:t>ra</a:t>
            </a:r>
            <a:r>
              <a:rPr lang="en-US" sz="2200" dirty="0">
                <a:latin typeface="Arial" panose="020B0604020202020204" pitchFamily="34" charset="0"/>
                <a:ea typeface="Times New Roman" panose="02020603050405020304" pitchFamily="18" charset="0"/>
                <a:cs typeface="Arial" panose="020B0604020202020204" pitchFamily="34" charset="0"/>
              </a:rPr>
              <a:t>: </a:t>
            </a:r>
            <a:r>
              <a:rPr lang="vi-VN" sz="2200" dirty="0">
                <a:latin typeface="Arial" panose="020B0604020202020204" pitchFamily="34" charset="0"/>
                <a:cs typeface="Arial" panose="020B0604020202020204" pitchFamily="34" charset="0"/>
              </a:rPr>
              <a:t>Kiến thức thực tế và kiến thức lý thuyết;</a:t>
            </a:r>
            <a:r>
              <a:rPr lang="en-US" sz="2200" dirty="0">
                <a:latin typeface="Arial" panose="020B0604020202020204" pitchFamily="34" charset="0"/>
                <a:cs typeface="Arial" panose="020B0604020202020204" pitchFamily="34" charset="0"/>
              </a:rPr>
              <a:t> </a:t>
            </a:r>
            <a:r>
              <a:rPr lang="vi-VN" sz="2200" dirty="0">
                <a:latin typeface="Arial" panose="020B0604020202020204" pitchFamily="34" charset="0"/>
                <a:cs typeface="Arial" panose="020B0604020202020204" pitchFamily="34" charset="0"/>
              </a:rPr>
              <a:t>Kỹ năng nhận thức, kỹ năng thực hành nghề nghiệp và kỹ năng giao tiếp, ứng xử; Mức độ tự chủ và trách nhiệm cá nhân trong việc áp dụng kiến thức, kỹ n</a:t>
            </a:r>
            <a:r>
              <a:rPr lang="en-US" sz="2200" dirty="0">
                <a:latin typeface="Arial" panose="020B0604020202020204" pitchFamily="34" charset="0"/>
                <a:cs typeface="Arial" panose="020B0604020202020204" pitchFamily="34" charset="0"/>
              </a:rPr>
              <a:t>ă</a:t>
            </a:r>
            <a:r>
              <a:rPr lang="vi-VN" sz="2200" dirty="0">
                <a:latin typeface="Arial" panose="020B0604020202020204" pitchFamily="34" charset="0"/>
                <a:cs typeface="Arial" panose="020B0604020202020204" pitchFamily="34" charset="0"/>
              </a:rPr>
              <a:t>ng để thực hiện các nhiệm vụ chuyên môn</a:t>
            </a:r>
            <a:r>
              <a:rPr lang="en-US" sz="2200" dirty="0">
                <a:latin typeface="Arial" panose="020B0604020202020204" pitchFamily="34" charset="0"/>
                <a:cs typeface="Arial" panose="020B0604020202020204" pitchFamily="34" charset="0"/>
              </a:rPr>
              <a:t>.</a:t>
            </a:r>
            <a:br>
              <a:rPr lang="en-US" sz="2200" dirty="0">
                <a:latin typeface="Arial" panose="020B0604020202020204" pitchFamily="34" charset="0"/>
                <a:cs typeface="Arial" panose="020B0604020202020204" pitchFamily="34" charset="0"/>
              </a:rPr>
            </a:br>
            <a:br>
              <a:rPr lang="en-US" sz="2200" dirty="0">
                <a:effectLst/>
                <a:latin typeface="Arial" panose="020B0604020202020204" pitchFamily="34" charset="0"/>
                <a:ea typeface="Times New Roman" panose="02020603050405020304" pitchFamily="18" charset="0"/>
                <a:cs typeface="Arial" panose="020B0604020202020204" pitchFamily="34" charset="0"/>
              </a:rPr>
            </a:br>
            <a:r>
              <a:rPr lang="en-US" sz="2200" b="1" dirty="0">
                <a:effectLst/>
                <a:latin typeface="Arial" panose="020B0604020202020204" pitchFamily="34" charset="0"/>
                <a:ea typeface="Times New Roman" panose="02020603050405020304" pitchFamily="18" charset="0"/>
                <a:cs typeface="Arial" panose="020B0604020202020204" pitchFamily="34" charset="0"/>
              </a:rPr>
              <a:t>3. </a:t>
            </a:r>
            <a:r>
              <a:rPr lang="en-US" sz="2200" b="1" dirty="0" err="1">
                <a:effectLst/>
                <a:latin typeface="Arial" panose="020B0604020202020204" pitchFamily="34" charset="0"/>
                <a:ea typeface="Times New Roman" panose="02020603050405020304" pitchFamily="18" charset="0"/>
                <a:cs typeface="Arial" panose="020B0604020202020204" pitchFamily="34" charset="0"/>
              </a:rPr>
              <a:t>Khối</a:t>
            </a:r>
            <a:r>
              <a:rPr lang="en-US" sz="2200" b="1" dirty="0">
                <a:effectLst/>
                <a:latin typeface="Arial" panose="020B0604020202020204" pitchFamily="34" charset="0"/>
                <a:ea typeface="Times New Roman" panose="02020603050405020304" pitchFamily="18" charset="0"/>
                <a:cs typeface="Arial" panose="020B0604020202020204" pitchFamily="34" charset="0"/>
              </a:rPr>
              <a:t> </a:t>
            </a:r>
            <a:r>
              <a:rPr lang="en-US" sz="2200" b="1" dirty="0" err="1">
                <a:effectLst/>
                <a:latin typeface="Arial" panose="020B0604020202020204" pitchFamily="34" charset="0"/>
                <a:ea typeface="Times New Roman" panose="02020603050405020304" pitchFamily="18" charset="0"/>
                <a:cs typeface="Arial" panose="020B0604020202020204" pitchFamily="34" charset="0"/>
              </a:rPr>
              <a:t>lượng</a:t>
            </a:r>
            <a:r>
              <a:rPr lang="en-US" sz="2200" b="1" dirty="0">
                <a:effectLst/>
                <a:latin typeface="Arial" panose="020B0604020202020204" pitchFamily="34" charset="0"/>
                <a:ea typeface="Times New Roman" panose="02020603050405020304" pitchFamily="18" charset="0"/>
                <a:cs typeface="Arial" panose="020B0604020202020204" pitchFamily="34" charset="0"/>
              </a:rPr>
              <a:t> học </a:t>
            </a:r>
            <a:r>
              <a:rPr lang="en-US" sz="2200" b="1" dirty="0" err="1">
                <a:effectLst/>
                <a:latin typeface="Arial" panose="020B0604020202020204" pitchFamily="34" charset="0"/>
                <a:ea typeface="Times New Roman" panose="02020603050405020304" pitchFamily="18" charset="0"/>
                <a:cs typeface="Arial" panose="020B0604020202020204" pitchFamily="34" charset="0"/>
              </a:rPr>
              <a:t>tập</a:t>
            </a:r>
            <a:r>
              <a:rPr lang="en-US" sz="2200" b="1" dirty="0">
                <a:effectLst/>
                <a:latin typeface="Arial" panose="020B0604020202020204" pitchFamily="34" charset="0"/>
                <a:ea typeface="Times New Roman" panose="02020603050405020304" pitchFamily="18" charset="0"/>
                <a:cs typeface="Arial" panose="020B0604020202020204" pitchFamily="34" charset="0"/>
              </a:rPr>
              <a:t> </a:t>
            </a:r>
            <a:r>
              <a:rPr lang="en-US" sz="2200" b="1" dirty="0" err="1">
                <a:effectLst/>
                <a:latin typeface="Arial" panose="020B0604020202020204" pitchFamily="34" charset="0"/>
                <a:ea typeface="Times New Roman" panose="02020603050405020304" pitchFamily="18" charset="0"/>
                <a:cs typeface="Arial" panose="020B0604020202020204" pitchFamily="34" charset="0"/>
              </a:rPr>
              <a:t>tối</a:t>
            </a:r>
            <a:r>
              <a:rPr lang="en-US" sz="2200" b="1" dirty="0">
                <a:effectLst/>
                <a:latin typeface="Arial" panose="020B0604020202020204" pitchFamily="34" charset="0"/>
                <a:ea typeface="Times New Roman" panose="02020603050405020304" pitchFamily="18" charset="0"/>
                <a:cs typeface="Arial" panose="020B0604020202020204" pitchFamily="34" charset="0"/>
              </a:rPr>
              <a:t> </a:t>
            </a:r>
            <a:r>
              <a:rPr lang="en-US" sz="2200" b="1" dirty="0" err="1">
                <a:effectLst/>
                <a:latin typeface="Arial" panose="020B0604020202020204" pitchFamily="34" charset="0"/>
                <a:ea typeface="Times New Roman" panose="02020603050405020304" pitchFamily="18" charset="0"/>
                <a:cs typeface="Arial" panose="020B0604020202020204" pitchFamily="34" charset="0"/>
              </a:rPr>
              <a:t>thiểu</a:t>
            </a:r>
            <a:r>
              <a:rPr lang="en-US" sz="2200" b="1" dirty="0">
                <a:effectLst/>
                <a:latin typeface="Arial" panose="020B0604020202020204" pitchFamily="34" charset="0"/>
                <a:ea typeface="Times New Roman" panose="02020603050405020304" pitchFamily="18" charset="0"/>
                <a:cs typeface="Arial" panose="020B0604020202020204" pitchFamily="34" charset="0"/>
              </a:rPr>
              <a:t> </a:t>
            </a:r>
            <a:r>
              <a:rPr lang="vi-VN" sz="2200" dirty="0">
                <a:effectLst/>
                <a:latin typeface="Arial" panose="020B0604020202020204" pitchFamily="34" charset="0"/>
                <a:ea typeface="Times New Roman" panose="02020603050405020304" pitchFamily="18" charset="0"/>
                <a:cs typeface="Arial" panose="020B0604020202020204" pitchFamily="34" charset="0"/>
              </a:rPr>
              <a:t>được tính bằng số tín chỉ người học phải tích lũy cho mỗi trình độ;</a:t>
            </a:r>
            <a:br>
              <a:rPr lang="en-US" sz="2200" dirty="0">
                <a:effectLst/>
                <a:latin typeface="Arial" panose="020B0604020202020204" pitchFamily="34" charset="0"/>
                <a:ea typeface="Times New Roman" panose="02020603050405020304" pitchFamily="18" charset="0"/>
                <a:cs typeface="Arial" panose="020B0604020202020204" pitchFamily="34" charset="0"/>
              </a:rPr>
            </a:br>
            <a:br>
              <a:rPr lang="en-US" sz="2200" dirty="0">
                <a:effectLst/>
                <a:latin typeface="Arial" panose="020B0604020202020204" pitchFamily="34" charset="0"/>
                <a:ea typeface="Times New Roman" panose="02020603050405020304" pitchFamily="18" charset="0"/>
                <a:cs typeface="Arial" panose="020B0604020202020204" pitchFamily="34" charset="0"/>
              </a:rPr>
            </a:br>
            <a:r>
              <a:rPr lang="en-US" sz="2200" b="1" dirty="0">
                <a:effectLst/>
                <a:latin typeface="Arial" panose="020B0604020202020204" pitchFamily="34" charset="0"/>
                <a:ea typeface="Times New Roman" panose="02020603050405020304" pitchFamily="18" charset="0"/>
                <a:cs typeface="Arial" panose="020B0604020202020204" pitchFamily="34" charset="0"/>
              </a:rPr>
              <a:t>4. V</a:t>
            </a:r>
            <a:r>
              <a:rPr lang="vi-VN" sz="2200" b="1" dirty="0">
                <a:latin typeface="Arial" panose="020B0604020202020204" pitchFamily="34" charset="0"/>
                <a:cs typeface="Arial" panose="020B0604020202020204" pitchFamily="34" charset="0"/>
              </a:rPr>
              <a:t>ăn bằng, chứng chỉ </a:t>
            </a:r>
            <a:r>
              <a:rPr lang="vi-VN" sz="2200" dirty="0">
                <a:effectLst/>
                <a:latin typeface="Arial" panose="020B0604020202020204" pitchFamily="34" charset="0"/>
                <a:ea typeface="Times New Roman" panose="02020603050405020304" pitchFamily="18" charset="0"/>
                <a:cs typeface="Arial" panose="020B0604020202020204" pitchFamily="34" charset="0"/>
              </a:rPr>
              <a:t>công nhận kết quả học tập của một cơ sở giáo dục đối với một cá nhân sau khi kết thúc một khóa học, đáp ứng chuẩn đầu ra do cơ </a:t>
            </a:r>
            <a:r>
              <a:rPr lang="en-US" sz="2200" dirty="0" err="1">
                <a:effectLst/>
                <a:latin typeface="Arial" panose="020B0604020202020204" pitchFamily="34" charset="0"/>
                <a:ea typeface="Times New Roman" panose="02020603050405020304" pitchFamily="18" charset="0"/>
                <a:cs typeface="Arial" panose="020B0604020202020204" pitchFamily="34" charset="0"/>
              </a:rPr>
              <a:t>sở</a:t>
            </a:r>
            <a:r>
              <a:rPr lang="en-US" sz="2200" dirty="0">
                <a:effectLst/>
                <a:latin typeface="Arial" panose="020B0604020202020204" pitchFamily="34" charset="0"/>
                <a:ea typeface="Times New Roman" panose="02020603050405020304" pitchFamily="18" charset="0"/>
                <a:cs typeface="Arial" panose="020B0604020202020204" pitchFamily="34" charset="0"/>
              </a:rPr>
              <a:t> </a:t>
            </a:r>
            <a:r>
              <a:rPr lang="vi-VN" sz="2200" dirty="0">
                <a:effectLst/>
                <a:latin typeface="Arial" panose="020B0604020202020204" pitchFamily="34" charset="0"/>
                <a:ea typeface="Times New Roman" panose="02020603050405020304" pitchFamily="18" charset="0"/>
                <a:cs typeface="Arial" panose="020B0604020202020204" pitchFamily="34" charset="0"/>
              </a:rPr>
              <a:t>giáo dục quy định. </a:t>
            </a:r>
            <a:endParaRPr lang="en-US" sz="27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2CCEA1E9-2B4A-4F18-9FE0-807E10DDAB08}"/>
              </a:ext>
            </a:extLst>
          </p:cNvPr>
          <p:cNvSpPr txBox="1"/>
          <p:nvPr/>
        </p:nvSpPr>
        <p:spPr>
          <a:xfrm>
            <a:off x="1719831" y="188392"/>
            <a:ext cx="8489380" cy="892552"/>
          </a:xfrm>
          <a:prstGeom prst="rect">
            <a:avLst/>
          </a:prstGeom>
          <a:noFill/>
        </p:spPr>
        <p:txBody>
          <a:bodyPr wrap="square" rtlCol="0">
            <a:spAutoFit/>
          </a:bodyPr>
          <a:lstStyle/>
          <a:p>
            <a:r>
              <a:rPr lang="en-US" sz="3200" b="1" dirty="0" err="1">
                <a:solidFill>
                  <a:srgbClr val="0070C0"/>
                </a:solidFill>
                <a:latin typeface="Arial" panose="020B0604020202020204" pitchFamily="34" charset="0"/>
                <a:cs typeface="Arial" panose="020B0604020202020204" pitchFamily="34" charset="0"/>
              </a:rPr>
              <a:t>Khung</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trình</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độ</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quốc</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gia</a:t>
            </a:r>
            <a:r>
              <a:rPr lang="en-US" sz="3200" b="1" dirty="0">
                <a:solidFill>
                  <a:srgbClr val="0070C0"/>
                </a:solidFill>
                <a:latin typeface="Arial" panose="020B0604020202020204" pitchFamily="34" charset="0"/>
                <a:cs typeface="Arial" panose="020B0604020202020204" pitchFamily="34" charset="0"/>
              </a:rPr>
              <a:t> (VQF)</a:t>
            </a:r>
          </a:p>
          <a:p>
            <a:r>
              <a:rPr lang="en-US" sz="2000" i="1" dirty="0" err="1">
                <a:effectLst/>
                <a:latin typeface="Arial" panose="020B0604020202020204" pitchFamily="34" charset="0"/>
                <a:ea typeface="Calibri" panose="020F0502020204030204" pitchFamily="34" charset="0"/>
                <a:cs typeface="Arial" panose="020B0604020202020204" pitchFamily="34" charset="0"/>
              </a:rPr>
              <a:t>Quyết</a:t>
            </a:r>
            <a:r>
              <a:rPr lang="en-US" sz="2000" i="1" dirty="0">
                <a:effectLst/>
                <a:latin typeface="Arial" panose="020B0604020202020204" pitchFamily="34" charset="0"/>
                <a:ea typeface="Calibri" panose="020F0502020204030204" pitchFamily="34" charset="0"/>
                <a:cs typeface="Arial" panose="020B0604020202020204" pitchFamily="34" charset="0"/>
              </a:rPr>
              <a:t> </a:t>
            </a:r>
            <a:r>
              <a:rPr lang="en-US" sz="2000" i="1" dirty="0" err="1">
                <a:effectLst/>
                <a:latin typeface="Arial" panose="020B0604020202020204" pitchFamily="34" charset="0"/>
                <a:ea typeface="Calibri" panose="020F0502020204030204" pitchFamily="34" charset="0"/>
                <a:cs typeface="Arial" panose="020B0604020202020204" pitchFamily="34" charset="0"/>
              </a:rPr>
              <a:t>định</a:t>
            </a:r>
            <a:r>
              <a:rPr lang="en-US" sz="2000" i="1" dirty="0">
                <a:effectLst/>
                <a:latin typeface="Arial" panose="020B0604020202020204" pitchFamily="34" charset="0"/>
                <a:ea typeface="Calibri" panose="020F0502020204030204" pitchFamily="34" charset="0"/>
                <a:cs typeface="Arial" panose="020B0604020202020204" pitchFamily="34" charset="0"/>
              </a:rPr>
              <a:t> </a:t>
            </a:r>
            <a:r>
              <a:rPr lang="en-US" sz="2000" i="1" dirty="0" err="1">
                <a:effectLst/>
                <a:latin typeface="Arial" panose="020B0604020202020204" pitchFamily="34" charset="0"/>
                <a:ea typeface="Calibri" panose="020F0502020204030204" pitchFamily="34" charset="0"/>
                <a:cs typeface="Arial" panose="020B0604020202020204" pitchFamily="34" charset="0"/>
              </a:rPr>
              <a:t>số</a:t>
            </a:r>
            <a:r>
              <a:rPr lang="en-US" sz="2000" i="1" dirty="0">
                <a:effectLst/>
                <a:latin typeface="Arial" panose="020B0604020202020204" pitchFamily="34" charset="0"/>
                <a:ea typeface="Calibri" panose="020F0502020204030204" pitchFamily="34" charset="0"/>
                <a:cs typeface="Arial" panose="020B0604020202020204" pitchFamily="34" charset="0"/>
              </a:rPr>
              <a:t> 1982/QĐ-</a:t>
            </a:r>
            <a:r>
              <a:rPr lang="en-US" sz="2000" i="1" dirty="0" err="1">
                <a:effectLst/>
                <a:latin typeface="Arial" panose="020B0604020202020204" pitchFamily="34" charset="0"/>
                <a:ea typeface="Calibri" panose="020F0502020204030204" pitchFamily="34" charset="0"/>
                <a:cs typeface="Arial" panose="020B0604020202020204" pitchFamily="34" charset="0"/>
              </a:rPr>
              <a:t>TTg</a:t>
            </a:r>
            <a:r>
              <a:rPr lang="en-US" sz="2000" i="1" dirty="0">
                <a:effectLst/>
                <a:latin typeface="Arial" panose="020B0604020202020204" pitchFamily="34" charset="0"/>
                <a:ea typeface="Calibri" panose="020F0502020204030204" pitchFamily="34" charset="0"/>
                <a:cs typeface="Arial" panose="020B0604020202020204" pitchFamily="34" charset="0"/>
              </a:rPr>
              <a:t> </a:t>
            </a:r>
            <a:r>
              <a:rPr lang="en-US" sz="2000" i="1" dirty="0" err="1">
                <a:effectLst/>
                <a:latin typeface="Arial" panose="020B0604020202020204" pitchFamily="34" charset="0"/>
                <a:ea typeface="Calibri" panose="020F0502020204030204" pitchFamily="34" charset="0"/>
                <a:cs typeface="Arial" panose="020B0604020202020204" pitchFamily="34" charset="0"/>
              </a:rPr>
              <a:t>ngày</a:t>
            </a:r>
            <a:r>
              <a:rPr lang="en-US" sz="2000" i="1" dirty="0">
                <a:effectLst/>
                <a:latin typeface="Arial" panose="020B0604020202020204" pitchFamily="34" charset="0"/>
                <a:ea typeface="Calibri" panose="020F0502020204030204" pitchFamily="34" charset="0"/>
                <a:cs typeface="Arial" panose="020B0604020202020204" pitchFamily="34" charset="0"/>
              </a:rPr>
              <a:t> 18.10.2016</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Slide Number Placeholder 5">
            <a:extLst>
              <a:ext uri="{FF2B5EF4-FFF2-40B4-BE49-F238E27FC236}">
                <a16:creationId xmlns:a16="http://schemas.microsoft.com/office/drawing/2014/main" id="{9DCE39FF-FFC4-4726-81B7-7E3859EA399C}"/>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
        <p:nvSpPr>
          <p:cNvPr id="4" name="Footer Placeholder 3">
            <a:extLst>
              <a:ext uri="{FF2B5EF4-FFF2-40B4-BE49-F238E27FC236}">
                <a16:creationId xmlns:a16="http://schemas.microsoft.com/office/drawing/2014/main" id="{AE993D1C-CEC8-4EB1-BEB4-59B66F4FA53D}"/>
              </a:ext>
            </a:extLst>
          </p:cNvPr>
          <p:cNvSpPr>
            <a:spLocks noGrp="1"/>
          </p:cNvSpPr>
          <p:nvPr>
            <p:ph type="ftr" sz="quarter" idx="11"/>
          </p:nvPr>
        </p:nvSpPr>
        <p:spPr/>
        <p:txBody>
          <a:bodyPr/>
          <a:lstStyle/>
          <a:p>
            <a:r>
              <a:rPr lang="en-US" dirty="0"/>
              <a:t>LU01-Những </a:t>
            </a:r>
            <a:r>
              <a:rPr lang="en-US" dirty="0" err="1"/>
              <a:t>vấn</a:t>
            </a:r>
            <a:r>
              <a:rPr lang="en-US" dirty="0"/>
              <a:t> </a:t>
            </a:r>
            <a:r>
              <a:rPr lang="en-US" dirty="0" err="1"/>
              <a:t>đề</a:t>
            </a:r>
            <a:r>
              <a:rPr lang="en-US" dirty="0"/>
              <a:t> </a:t>
            </a:r>
            <a:r>
              <a:rPr lang="en-US" dirty="0" err="1"/>
              <a:t>chung</a:t>
            </a:r>
            <a:r>
              <a:rPr lang="en-US" dirty="0"/>
              <a:t> </a:t>
            </a:r>
            <a:r>
              <a:rPr lang="en-US" dirty="0" err="1"/>
              <a:t>của</a:t>
            </a:r>
            <a:r>
              <a:rPr lang="en-US" dirty="0"/>
              <a:t> </a:t>
            </a:r>
            <a:r>
              <a:rPr lang="en-US" dirty="0" err="1"/>
              <a:t>giáo</a:t>
            </a:r>
            <a:r>
              <a:rPr lang="en-US" dirty="0"/>
              <a:t> </a:t>
            </a:r>
            <a:r>
              <a:rPr lang="en-US" dirty="0" err="1"/>
              <a:t>dục</a:t>
            </a:r>
            <a:r>
              <a:rPr lang="en-US" dirty="0"/>
              <a:t> </a:t>
            </a:r>
            <a:r>
              <a:rPr lang="en-US" dirty="0" err="1"/>
              <a:t>nghề</a:t>
            </a:r>
            <a:r>
              <a:rPr lang="en-US" dirty="0"/>
              <a:t> </a:t>
            </a:r>
            <a:r>
              <a:rPr lang="en-US" dirty="0" err="1"/>
              <a:t>nghiệp</a:t>
            </a:r>
            <a:endParaRPr lang="en-US" dirty="0"/>
          </a:p>
        </p:txBody>
      </p:sp>
    </p:spTree>
    <p:extLst>
      <p:ext uri="{BB962C8B-B14F-4D97-AF65-F5344CB8AC3E}">
        <p14:creationId xmlns:p14="http://schemas.microsoft.com/office/powerpoint/2010/main" val="394722191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6421</TotalTime>
  <Words>6315</Words>
  <Application>Microsoft Office PowerPoint</Application>
  <PresentationFormat>Widescreen</PresentationFormat>
  <Paragraphs>699</Paragraphs>
  <Slides>59</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59</vt:i4>
      </vt:variant>
    </vt:vector>
  </HeadingPairs>
  <TitlesOfParts>
    <vt:vector size="69" baseType="lpstr">
      <vt:lpstr>Arial</vt:lpstr>
      <vt:lpstr>Calibri</vt:lpstr>
      <vt:lpstr>Century Gothic</vt:lpstr>
      <vt:lpstr>Symbol</vt:lpstr>
      <vt:lpstr>Tahoma</vt:lpstr>
      <vt:lpstr>Times New Roman</vt:lpstr>
      <vt:lpstr>Verdana</vt:lpstr>
      <vt:lpstr>Wingdings</vt:lpstr>
      <vt:lpstr>Wingdings 3</vt:lpstr>
      <vt:lpstr>Wisp</vt:lpstr>
      <vt:lpstr>BÀI HỌC LU01  NHỮNG VẤN ĐỀ CHUNG CỦA GIÁO DỤC NGHỀ NGHIỆP  VÀ ĐÀO TẠO TẠI DOANH NGHIỆP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Khung trình độ quốc gia qui định:  1. Bậc trình độ đào tạo bao gồm 8 bậc - Bậc trình độ đào tạo bao gồm 8 bậc: Bậc 1 - Sơ cấp I; Bậc 2 - Sơ cấp II, Bậc 3 - Sơ cấp III, Bậc 4 - Trung cấp; Bậc 5 - Cao đẳng; Bậc 6 - Đại học; Bậc 7 - Thạc sĩ; Bậc 8 - Tiến sĩ.  2. Chuẩn đầu ra: Kiến thức thực tế và kiến thức lý thuyết; Kỹ năng nhận thức, kỹ năng thực hành nghề nghiệp và kỹ năng giao tiếp, ứng xử; Mức độ tự chủ và trách nhiệm cá nhân trong việc áp dụng kiến thức, kỹ năng để thực hiện các nhiệm vụ chuyên môn.  3. Khối lượng học tập tối thiểu được tính bằng số tín chỉ người học phải tích lũy cho mỗi trình độ;  4. Văn bằng, chứng chỉ công nhận kết quả học tập của một cơ sở giáo dục đối với một cá nhân sau khi kết thúc một khóa học, đáp ứng chuẩn đầu ra do cơ sở giáo dục quy định. </vt:lpstr>
      <vt:lpstr>Khung trình độ kĩ năng nghề quốc gia (NOSQF) Luật việc làm 38/2013/QH13, ngày 16.11.2013 Thông tư 56/2015/TT-BLĐTBXH, ngày 25.12.2015 </vt:lpstr>
      <vt:lpstr>Tiêu chuẩn kĩ năng nghề quốc gia (NOSS) Luật việc làm 38/2013/QH13, ngày 16.11.2013 Thông tư 56/2015/TT-BLĐTBXH, ngày 25.12.2015 </vt:lpstr>
      <vt:lpstr>PowerPoint Presentation</vt:lpstr>
      <vt:lpstr>PowerPoint Presentation</vt:lpstr>
      <vt:lpstr>Quan hệ VQF và NOSQF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Năng lực thực hiện là gì ?</vt:lpstr>
      <vt:lpstr>Năng lực thực hiện bền vững</vt:lpstr>
      <vt:lpstr>PowerPoint Presentation</vt:lpstr>
      <vt:lpstr>PowerPoint Presentation</vt:lpstr>
      <vt:lpstr>- Đào tạo tại chỗ làm việc - Đào tạo tại trường - Đào tạo kết hợp:   + Nhà trường với doanh nghiệp        + Doanh nghiệp với nhà trường </vt:lpstr>
      <vt:lpstr>PowerPoint Presentation</vt:lpstr>
      <vt:lpstr>Chu trình đào tạo trong GDNN</vt:lpstr>
      <vt:lpstr>PowerPoint Presentation</vt:lpstr>
      <vt:lpstr>PowerPoint Presentation</vt:lpstr>
      <vt:lpstr>PowerPoint Presentation</vt:lpstr>
      <vt:lpstr>- Chương trình đào tạo - Nhà giáo, cán bộ quản lí - Cơ sở vật chất, thiết bị đào tạo - Tài chính cho đào tạo - Giám sát, đánh giá chất lượng - Quản lí đào tạo   </vt:lpstr>
      <vt:lpstr>PowerPoint Presentation</vt:lpstr>
      <vt:lpstr> - Đào tạo tại doanh nghiệp bao gồm tất cả các hoạt động đào tạo do doanh nghiệp lập kế hoạch, tổ chức và thực hiện tại doanh nghiệp cho người lao động của mình (đào tạo nội bộ) hoặc/và cho người học nghề, người thực tập trong khuôn khổ liên kết với đối tác bên ngoài (đào tạo liên kết). - Đào tạo tại doanh nghiệp tham gia thực hiện chương trình đào tạo chính qui và đào tạo thường xuyên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Thủ tục đào tạo cơ bản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NGƯỜI ĐÀO TẠO TẠI DOANH NGHIỆP</dc:title>
  <dc:creator>Bui The Dung</dc:creator>
  <cp:lastModifiedBy>dung buithe</cp:lastModifiedBy>
  <cp:revision>396</cp:revision>
  <dcterms:created xsi:type="dcterms:W3CDTF">2019-10-06T07:31:25Z</dcterms:created>
  <dcterms:modified xsi:type="dcterms:W3CDTF">2022-06-16T02:08:21Z</dcterms:modified>
</cp:coreProperties>
</file>