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s/slide19.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21.xml" ContentType="application/vnd.openxmlformats-officedocument.presentationml.slide+xml"/>
  <Override PartName="/ppt/slides/slide1.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42.xml" ContentType="application/vnd.openxmlformats-officedocument.presentationml.slideLayout+xml"/>
  <Override PartName="/ppt/slideLayouts/slideLayout41.xml" ContentType="application/vnd.openxmlformats-officedocument.presentationml.slideLayout+xml"/>
  <Override PartName="/ppt/slideLayouts/slideLayout40.xml" ContentType="application/vnd.openxmlformats-officedocument.presentationml.slideLayout+xml"/>
  <Override PartName="/ppt/slideLayouts/slideLayout39.xml" ContentType="application/vnd.openxmlformats-officedocument.presentationml.slideLayout+xml"/>
  <Override PartName="/ppt/slideLayouts/slideLayout38.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46.xml" ContentType="application/vnd.openxmlformats-officedocument.presentationml.slideLayout+xml"/>
  <Override PartName="/ppt/slideLayouts/slideLayout37.xml" ContentType="application/vnd.openxmlformats-officedocument.presentationml.slideLayout+xml"/>
  <Override PartName="/ppt/slideLayouts/slideLayout35.xml" ContentType="application/vnd.openxmlformats-officedocument.presentationml.slideLayout+xml"/>
  <Override PartName="/ppt/slideLayouts/slideLayout27.xml" ContentType="application/vnd.openxmlformats-officedocument.presentationml.slideLayout+xml"/>
  <Override PartName="/ppt/slideLayouts/slideLayout26.xml" ContentType="application/vnd.openxmlformats-officedocument.presentationml.slideLayout+xml"/>
  <Override PartName="/ppt/slideLayouts/slideLayout25.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36.xml" ContentType="application/vnd.openxmlformats-officedocument.presentationml.slideLayout+xml"/>
  <Override PartName="/ppt/slideLayouts/slideLayout28.xml" ContentType="application/vnd.openxmlformats-officedocument.presentationml.slideLayout+xml"/>
  <Override PartName="/ppt/slideLayouts/slideLayout30.xml" ContentType="application/vnd.openxmlformats-officedocument.presentationml.slideLayout+xml"/>
  <Override PartName="/ppt/slideLayouts/slideLayout34.xml" ContentType="application/vnd.openxmlformats-officedocument.presentationml.slideLayout+xml"/>
  <Override PartName="/ppt/slideLayouts/slideLayout29.xml" ContentType="application/vnd.openxmlformats-officedocument.presentationml.slideLayout+xml"/>
  <Override PartName="/ppt/slideLayouts/slideLayout33.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handoutMasters/handoutMaster1.xml" ContentType="application/vnd.openxmlformats-officedocument.presentationml.handoutMaster+xml"/>
  <Override PartName="/ppt/theme/theme3.xml" ContentType="application/vnd.openxmlformats-officedocument.theme+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theme/theme4.xml" ContentType="application/vnd.openxmlformats-officedocument.theme+xml"/>
  <Override PartName="/ppt/notesMasters/notesMaster1.xml" ContentType="application/vnd.openxmlformats-officedocument.presentationml.notes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1" r:id="rId2"/>
  </p:sldMasterIdLst>
  <p:notesMasterIdLst>
    <p:notesMasterId r:id="rId24"/>
  </p:notesMasterIdLst>
  <p:handoutMasterIdLst>
    <p:handoutMasterId r:id="rId25"/>
  </p:handoutMasterIdLst>
  <p:sldIdLst>
    <p:sldId id="3365" r:id="rId3"/>
    <p:sldId id="3367" r:id="rId4"/>
    <p:sldId id="3368" r:id="rId5"/>
    <p:sldId id="3369" r:id="rId6"/>
    <p:sldId id="3370" r:id="rId7"/>
    <p:sldId id="3389" r:id="rId8"/>
    <p:sldId id="3372" r:id="rId9"/>
    <p:sldId id="3388" r:id="rId10"/>
    <p:sldId id="3387" r:id="rId11"/>
    <p:sldId id="3375" r:id="rId12"/>
    <p:sldId id="3376" r:id="rId13"/>
    <p:sldId id="3377" r:id="rId14"/>
    <p:sldId id="3378" r:id="rId15"/>
    <p:sldId id="3379" r:id="rId16"/>
    <p:sldId id="3380" r:id="rId17"/>
    <p:sldId id="3381" r:id="rId18"/>
    <p:sldId id="3382" r:id="rId19"/>
    <p:sldId id="3383" r:id="rId20"/>
    <p:sldId id="3384" r:id="rId21"/>
    <p:sldId id="3385" r:id="rId22"/>
    <p:sldId id="338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6A1656A-A71F-CB4D-AEDE-46CC101F2306}">
          <p14:sldIdLst>
            <p14:sldId id="3365"/>
            <p14:sldId id="3367"/>
            <p14:sldId id="3368"/>
            <p14:sldId id="3369"/>
            <p14:sldId id="3370"/>
            <p14:sldId id="3389"/>
            <p14:sldId id="3372"/>
            <p14:sldId id="3388"/>
            <p14:sldId id="3387"/>
            <p14:sldId id="3375"/>
            <p14:sldId id="3376"/>
            <p14:sldId id="3377"/>
            <p14:sldId id="3378"/>
            <p14:sldId id="3379"/>
            <p14:sldId id="3380"/>
            <p14:sldId id="3381"/>
            <p14:sldId id="3382"/>
            <p14:sldId id="3383"/>
            <p14:sldId id="3384"/>
            <p14:sldId id="3385"/>
            <p14:sldId id="3386"/>
          </p14:sldIdLst>
        </p14:section>
        <p14:section name="Untitled Section" id="{EA177906-E94A-7B44-945D-5D0061F5F03D}">
          <p14:sldIdLst/>
        </p14:section>
      </p14:sectionLst>
    </p:ex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o Hồ" initials="BH" lastIdx="1" clrIdx="0">
    <p:extLst>
      <p:ext uri="{19B8F6BF-5375-455C-9EA6-DF929625EA0E}">
        <p15:presenceInfo xmlns="" xmlns:p15="http://schemas.microsoft.com/office/powerpoint/2012/main" userId="S::baoht@edt.com.vn::e187e712-fb40-4f6b-8f48-1432621f080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23EA"/>
    <a:srgbClr val="1D0DE3"/>
    <a:srgbClr val="0000CC"/>
    <a:srgbClr val="1E179E"/>
    <a:srgbClr val="D6B9F4"/>
    <a:srgbClr val="153CB1"/>
    <a:srgbClr val="FFD579"/>
    <a:srgbClr val="EBFFE7"/>
    <a:srgbClr val="7FFE2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518"/>
    <p:restoredTop sz="86435"/>
  </p:normalViewPr>
  <p:slideViewPr>
    <p:cSldViewPr snapToGrid="0" snapToObjects="1">
      <p:cViewPr>
        <p:scale>
          <a:sx n="74" d="100"/>
          <a:sy n="74" d="100"/>
        </p:scale>
        <p:origin x="-484" y="9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71" d="100"/>
        <a:sy n="171" d="100"/>
      </p:scale>
      <p:origin x="0" y="0"/>
    </p:cViewPr>
  </p:sorterViewPr>
  <p:notesViewPr>
    <p:cSldViewPr snapToGrid="0" snapToObjects="1">
      <p:cViewPr varScale="1">
        <p:scale>
          <a:sx n="83" d="100"/>
          <a:sy n="83" d="100"/>
        </p:scale>
        <p:origin x="3344" y="19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33" Type="http://schemas.openxmlformats.org/officeDocument/2006/relationships/customXml" Target="../customXml/item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32" Type="http://schemas.openxmlformats.org/officeDocument/2006/relationships/customXml" Target="../customXml/item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customXml" Target="../customXml/item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BFB248C4-398A-D14E-8158-B0794D9BB09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 xmlns:a16="http://schemas.microsoft.com/office/drawing/2014/main" id="{70EC0912-7B5D-3D40-A355-A7CD93C922D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D4C8027-8220-7643-AFB8-31E625CD7C9E}" type="datetimeFigureOut">
              <a:rPr lang="en-US" smtClean="0"/>
              <a:t>11/10/2021</a:t>
            </a:fld>
            <a:endParaRPr lang="en-US"/>
          </a:p>
        </p:txBody>
      </p:sp>
      <p:sp>
        <p:nvSpPr>
          <p:cNvPr id="4" name="Footer Placeholder 3">
            <a:extLst>
              <a:ext uri="{FF2B5EF4-FFF2-40B4-BE49-F238E27FC236}">
                <a16:creationId xmlns="" xmlns:a16="http://schemas.microsoft.com/office/drawing/2014/main" id="{75A9722C-E075-8845-870C-9B50593AFC8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 xmlns:a16="http://schemas.microsoft.com/office/drawing/2014/main" id="{D40F95A8-42E8-F74F-8527-D48FC27E037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A441673-CAD0-064C-AF49-16F124BAD0CF}" type="slidenum">
              <a:rPr lang="en-US" smtClean="0"/>
              <a:t>‹#›</a:t>
            </a:fld>
            <a:endParaRPr lang="en-US"/>
          </a:p>
        </p:txBody>
      </p:sp>
    </p:spTree>
    <p:extLst>
      <p:ext uri="{BB962C8B-B14F-4D97-AF65-F5344CB8AC3E}">
        <p14:creationId xmlns:p14="http://schemas.microsoft.com/office/powerpoint/2010/main" val="29088647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BD4BBC-1785-6346-9716-793C2474620E}" type="datetimeFigureOut">
              <a:rPr lang="en-US" smtClean="0"/>
              <a:t>11/10/2021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9D8751-5E37-3146-8536-AF507ECFFB4B}" type="slidenum">
              <a:rPr lang="en-US" smtClean="0"/>
              <a:t>‹#›</a:t>
            </a:fld>
            <a:endParaRPr lang="en-US"/>
          </a:p>
        </p:txBody>
      </p:sp>
    </p:spTree>
    <p:extLst>
      <p:ext uri="{BB962C8B-B14F-4D97-AF65-F5344CB8AC3E}">
        <p14:creationId xmlns:p14="http://schemas.microsoft.com/office/powerpoint/2010/main" val="35722228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4045F879-0589-40D4-B0E5-B74D0CAD5C6C}" type="slidenum">
              <a:rPr lang="en-GB" smtClean="0"/>
              <a:pPr/>
              <a:t>1</a:t>
            </a:fld>
            <a:endParaRPr lang="en-GB" dirty="0"/>
          </a:p>
        </p:txBody>
      </p:sp>
    </p:spTree>
    <p:extLst>
      <p:ext uri="{BB962C8B-B14F-4D97-AF65-F5344CB8AC3E}">
        <p14:creationId xmlns:p14="http://schemas.microsoft.com/office/powerpoint/2010/main" val="180596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Arial"/>
                <a:ea typeface="Arial"/>
                <a:cs typeface="Arial"/>
                <a:sym typeface="Arial"/>
              </a:rPr>
              <a:t>3</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5049133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7.jp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microsoft.com/office/2007/relationships/hdphoto" Target="../media/hdphoto1.wdp"/><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7.jpg"/><Relationship Id="rId4" Type="http://schemas.openxmlformats.org/officeDocument/2006/relationships/image" Target="../media/image8.png"/></Relationships>
</file>

<file path=ppt/slideLayouts/_rels/slideLayout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9.jp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jp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jp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jp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3.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16046DB-0169-7842-8835-C04215D390B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360FD58C-1D31-BD4C-A7E0-59AE14304A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5B067001-3C76-AB46-AAAF-18E6E1F3902F}"/>
              </a:ext>
            </a:extLst>
          </p:cNvPr>
          <p:cNvSpPr>
            <a:spLocks noGrp="1"/>
          </p:cNvSpPr>
          <p:nvPr>
            <p:ph type="dt" sz="half" idx="10"/>
          </p:nvPr>
        </p:nvSpPr>
        <p:spPr/>
        <p:txBody>
          <a:bodyPr/>
          <a:lstStyle/>
          <a:p>
            <a:fld id="{B5ADBEB5-DB09-F344-983E-E14E489C1B24}" type="datetime1">
              <a:rPr lang="en-US" smtClean="0"/>
              <a:t>11/10/2021</a:t>
            </a:fld>
            <a:endParaRPr lang="en-US"/>
          </a:p>
        </p:txBody>
      </p:sp>
      <p:sp>
        <p:nvSpPr>
          <p:cNvPr id="5" name="Footer Placeholder 4">
            <a:extLst>
              <a:ext uri="{FF2B5EF4-FFF2-40B4-BE49-F238E27FC236}">
                <a16:creationId xmlns="" xmlns:a16="http://schemas.microsoft.com/office/drawing/2014/main" id="{41EB1F7C-BCF2-7948-9F9E-BC60D562C6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D22D6105-7DCA-E34F-9480-8A113F01EA87}"/>
              </a:ext>
            </a:extLst>
          </p:cNvPr>
          <p:cNvSpPr>
            <a:spLocks noGrp="1"/>
          </p:cNvSpPr>
          <p:nvPr>
            <p:ph type="sldNum" sz="quarter" idx="12"/>
          </p:nvPr>
        </p:nvSpPr>
        <p:spPr/>
        <p:txBody>
          <a:bodyPr/>
          <a:lstStyle/>
          <a:p>
            <a:fld id="{A5993202-2F7C-354B-89A0-CF345E37CF84}" type="slidenum">
              <a:rPr lang="en-US" smtClean="0"/>
              <a:t>‹#›</a:t>
            </a:fld>
            <a:endParaRPr lang="en-US"/>
          </a:p>
        </p:txBody>
      </p:sp>
    </p:spTree>
    <p:extLst>
      <p:ext uri="{BB962C8B-B14F-4D97-AF65-F5344CB8AC3E}">
        <p14:creationId xmlns:p14="http://schemas.microsoft.com/office/powerpoint/2010/main" val="38785069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0571A2-F739-A743-BEF8-1529156E90E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A9EFF779-7435-3443-BBE5-A8467ADCDFC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2191A0DC-1144-8A45-B51F-3ABE5FD9FFEF}"/>
              </a:ext>
            </a:extLst>
          </p:cNvPr>
          <p:cNvSpPr>
            <a:spLocks noGrp="1"/>
          </p:cNvSpPr>
          <p:nvPr>
            <p:ph type="dt" sz="half" idx="10"/>
          </p:nvPr>
        </p:nvSpPr>
        <p:spPr/>
        <p:txBody>
          <a:bodyPr/>
          <a:lstStyle/>
          <a:p>
            <a:fld id="{0E7C0CC0-6204-BA4C-BE41-8DEEB41B0593}" type="datetime1">
              <a:rPr lang="en-US" smtClean="0"/>
              <a:t>11/10/2021</a:t>
            </a:fld>
            <a:endParaRPr lang="en-US"/>
          </a:p>
        </p:txBody>
      </p:sp>
      <p:sp>
        <p:nvSpPr>
          <p:cNvPr id="5" name="Footer Placeholder 4">
            <a:extLst>
              <a:ext uri="{FF2B5EF4-FFF2-40B4-BE49-F238E27FC236}">
                <a16:creationId xmlns="" xmlns:a16="http://schemas.microsoft.com/office/drawing/2014/main" id="{3964BA88-38D6-1349-97A5-2CDDC9ED90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0258228E-F68F-C04B-9017-12A6D5764460}"/>
              </a:ext>
            </a:extLst>
          </p:cNvPr>
          <p:cNvSpPr>
            <a:spLocks noGrp="1"/>
          </p:cNvSpPr>
          <p:nvPr>
            <p:ph type="sldNum" sz="quarter" idx="12"/>
          </p:nvPr>
        </p:nvSpPr>
        <p:spPr/>
        <p:txBody>
          <a:bodyPr/>
          <a:lstStyle/>
          <a:p>
            <a:fld id="{A5993202-2F7C-354B-89A0-CF345E37CF84}" type="slidenum">
              <a:rPr lang="en-US" smtClean="0"/>
              <a:t>‹#›</a:t>
            </a:fld>
            <a:endParaRPr lang="en-US"/>
          </a:p>
        </p:txBody>
      </p:sp>
    </p:spTree>
    <p:extLst>
      <p:ext uri="{BB962C8B-B14F-4D97-AF65-F5344CB8AC3E}">
        <p14:creationId xmlns:p14="http://schemas.microsoft.com/office/powerpoint/2010/main" val="3966584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1ABD9DBD-0B58-7340-A9AF-D170858E096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7B3F6035-04B2-1145-B136-45E631F3D2C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A6A6B174-E96A-4842-8AAF-C6D889C5C0B7}"/>
              </a:ext>
            </a:extLst>
          </p:cNvPr>
          <p:cNvSpPr>
            <a:spLocks noGrp="1"/>
          </p:cNvSpPr>
          <p:nvPr>
            <p:ph type="dt" sz="half" idx="10"/>
          </p:nvPr>
        </p:nvSpPr>
        <p:spPr/>
        <p:txBody>
          <a:bodyPr/>
          <a:lstStyle/>
          <a:p>
            <a:fld id="{08A0F5CF-429A-4046-B300-58BC2CF552E2}" type="datetime1">
              <a:rPr lang="en-US" smtClean="0"/>
              <a:t>11/10/2021</a:t>
            </a:fld>
            <a:endParaRPr lang="en-US"/>
          </a:p>
        </p:txBody>
      </p:sp>
      <p:sp>
        <p:nvSpPr>
          <p:cNvPr id="5" name="Footer Placeholder 4">
            <a:extLst>
              <a:ext uri="{FF2B5EF4-FFF2-40B4-BE49-F238E27FC236}">
                <a16:creationId xmlns="" xmlns:a16="http://schemas.microsoft.com/office/drawing/2014/main" id="{BA1748B4-6FC0-D44B-AC31-44301DD610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1E0D7A78-A969-E840-B38B-2E5ADC69DB83}"/>
              </a:ext>
            </a:extLst>
          </p:cNvPr>
          <p:cNvSpPr>
            <a:spLocks noGrp="1"/>
          </p:cNvSpPr>
          <p:nvPr>
            <p:ph type="sldNum" sz="quarter" idx="12"/>
          </p:nvPr>
        </p:nvSpPr>
        <p:spPr/>
        <p:txBody>
          <a:bodyPr/>
          <a:lstStyle/>
          <a:p>
            <a:fld id="{A5993202-2F7C-354B-89A0-CF345E37CF84}" type="slidenum">
              <a:rPr lang="en-US" smtClean="0"/>
              <a:t>‹#›</a:t>
            </a:fld>
            <a:endParaRPr lang="en-US"/>
          </a:p>
        </p:txBody>
      </p:sp>
    </p:spTree>
    <p:extLst>
      <p:ext uri="{BB962C8B-B14F-4D97-AF65-F5344CB8AC3E}">
        <p14:creationId xmlns:p14="http://schemas.microsoft.com/office/powerpoint/2010/main" val="24841811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itle, colour">
    <p:spTree>
      <p:nvGrpSpPr>
        <p:cNvPr id="1" name=""/>
        <p:cNvGrpSpPr/>
        <p:nvPr/>
      </p:nvGrpSpPr>
      <p:grpSpPr>
        <a:xfrm>
          <a:off x="0" y="0"/>
          <a:ext cx="0" cy="0"/>
          <a:chOff x="0" y="0"/>
          <a:chExt cx="0" cy="0"/>
        </a:xfrm>
      </p:grpSpPr>
      <p:pic>
        <p:nvPicPr>
          <p:cNvPr id="21" name="Grafik 20" descr="Ein Bild, das Kette enthält.&#10;&#10;Automatisch generierte Beschreibung">
            <a:extLst>
              <a:ext uri="{FF2B5EF4-FFF2-40B4-BE49-F238E27FC236}">
                <a16:creationId xmlns:a16="http://schemas.microsoft.com/office/drawing/2014/main" xmlns="" id="{82995FEF-F44E-4720-98FA-B2AE557B1183}"/>
              </a:ext>
            </a:extLst>
          </p:cNvPr>
          <p:cNvPicPr>
            <a:picLocks/>
          </p:cNvPicPr>
          <p:nvPr userDrawn="1"/>
        </p:nvPicPr>
        <p:blipFill rotWithShape="1">
          <a:blip r:embed="rId2"/>
          <a:srcRect t="233" b="26747"/>
          <a:stretch/>
        </p:blipFill>
        <p:spPr bwMode="gray">
          <a:xfrm>
            <a:off x="164181" y="165101"/>
            <a:ext cx="11858487" cy="4721860"/>
          </a:xfrm>
          <a:prstGeom prst="rect">
            <a:avLst/>
          </a:prstGeom>
        </p:spPr>
      </p:pic>
      <p:pic>
        <p:nvPicPr>
          <p:cNvPr id="18" name="Grafik 17" descr="Ein Bild, das Säge enthält.&#10;&#10;Automatisch generierte Beschreibung">
            <a:extLst>
              <a:ext uri="{FF2B5EF4-FFF2-40B4-BE49-F238E27FC236}">
                <a16:creationId xmlns:a16="http://schemas.microsoft.com/office/drawing/2014/main" xmlns="" id="{57A5703D-6864-419D-AAFF-48396C4B22D5}"/>
              </a:ext>
            </a:extLst>
          </p:cNvPr>
          <p:cNvPicPr>
            <a:picLocks noChangeAspect="1"/>
          </p:cNvPicPr>
          <p:nvPr userDrawn="1"/>
        </p:nvPicPr>
        <p:blipFill>
          <a:blip r:embed="rId3"/>
          <a:stretch>
            <a:fillRect/>
          </a:stretch>
        </p:blipFill>
        <p:spPr bwMode="gray">
          <a:xfrm>
            <a:off x="164180" y="846875"/>
            <a:ext cx="11860800" cy="4040085"/>
          </a:xfrm>
          <a:prstGeom prst="rect">
            <a:avLst/>
          </a:prstGeom>
        </p:spPr>
      </p:pic>
      <p:sp>
        <p:nvSpPr>
          <p:cNvPr id="5" name="Headline">
            <a:extLst>
              <a:ext uri="{FF2B5EF4-FFF2-40B4-BE49-F238E27FC236}">
                <a16:creationId xmlns:a16="http://schemas.microsoft.com/office/drawing/2014/main" xmlns="" id="{4ECCE95F-3D45-442B-95A6-78CBB31D3D1A}"/>
              </a:ext>
            </a:extLst>
          </p:cNvPr>
          <p:cNvSpPr>
            <a:spLocks noGrp="1"/>
          </p:cNvSpPr>
          <p:nvPr>
            <p:ph type="title" hasCustomPrompt="1"/>
          </p:nvPr>
        </p:nvSpPr>
        <p:spPr bwMode="gray">
          <a:xfrm>
            <a:off x="933131" y="2491415"/>
            <a:ext cx="10628948" cy="1061829"/>
          </a:xfrm>
          <a:prstGeom prst="rect">
            <a:avLst/>
          </a:prstGeom>
        </p:spPr>
        <p:txBody>
          <a:bodyPr wrap="square">
            <a:spAutoFit/>
          </a:bodyPr>
          <a:lstStyle>
            <a:lvl1pPr>
              <a:defRPr sz="3500" b="1">
                <a:solidFill>
                  <a:schemeClr val="tx1"/>
                </a:solidFill>
              </a:defRPr>
            </a:lvl1pPr>
          </a:lstStyle>
          <a:p>
            <a:r>
              <a:rPr lang="en-GB" dirty="0"/>
              <a:t>Title slide/headline</a:t>
            </a:r>
            <a:br>
              <a:rPr lang="en-GB" dirty="0"/>
            </a:br>
            <a:r>
              <a:rPr lang="en-GB" dirty="0"/>
              <a:t>with colour GIZ key visual</a:t>
            </a:r>
          </a:p>
        </p:txBody>
      </p:sp>
      <p:sp>
        <p:nvSpPr>
          <p:cNvPr id="19" name="Subline">
            <a:extLst>
              <a:ext uri="{FF2B5EF4-FFF2-40B4-BE49-F238E27FC236}">
                <a16:creationId xmlns:a16="http://schemas.microsoft.com/office/drawing/2014/main" xmlns="" id="{31A5E120-96AF-40F6-98D7-8A2FD24C3270}"/>
              </a:ext>
            </a:extLst>
          </p:cNvPr>
          <p:cNvSpPr>
            <a:spLocks noGrp="1"/>
          </p:cNvSpPr>
          <p:nvPr>
            <p:ph type="body" sz="quarter" idx="10" hasCustomPrompt="1"/>
          </p:nvPr>
        </p:nvSpPr>
        <p:spPr bwMode="gray">
          <a:xfrm>
            <a:off x="933131" y="3700611"/>
            <a:ext cx="10627783" cy="882293"/>
          </a:xfrm>
        </p:spPr>
        <p:txBody>
          <a:bodyPr>
            <a:spAutoFit/>
          </a:bodyPr>
          <a:lstStyle>
            <a:lvl1pPr marL="0" indent="0">
              <a:lnSpc>
                <a:spcPct val="95000"/>
              </a:lnSpc>
              <a:spcBef>
                <a:spcPts val="1600"/>
              </a:spcBef>
              <a:spcAft>
                <a:spcPts val="0"/>
              </a:spcAft>
              <a:buNone/>
              <a:defRPr sz="2000">
                <a:solidFill>
                  <a:schemeClr val="tx1"/>
                </a:solidFill>
              </a:defRPr>
            </a:lvl1pPr>
          </a:lstStyle>
          <a:p>
            <a:pPr lvl="0"/>
            <a:r>
              <a:rPr lang="en-GB"/>
              <a:t>This is the sub-line</a:t>
            </a:r>
          </a:p>
          <a:p>
            <a:pPr lvl="0"/>
            <a:r>
              <a:rPr lang="en-GB"/>
              <a:t>Project name | Date</a:t>
            </a:r>
            <a:endParaRPr lang="en-GB" dirty="0"/>
          </a:p>
        </p:txBody>
      </p:sp>
      <p:pic>
        <p:nvPicPr>
          <p:cNvPr id="10" name="logo">
            <a:extLst>
              <a:ext uri="{FF2B5EF4-FFF2-40B4-BE49-F238E27FC236}">
                <a16:creationId xmlns:a16="http://schemas.microsoft.com/office/drawing/2014/main" xmlns="" id="{BB915B2F-F90E-4740-9ADA-291A0E63BDE2}"/>
              </a:ext>
            </a:extLst>
          </p:cNvPr>
          <p:cNvPicPr>
            <a:picLocks noChangeAspect="1"/>
          </p:cNvPicPr>
          <p:nvPr userDrawn="1"/>
        </p:nvPicPr>
        <p:blipFill>
          <a:blip r:embed="rId4">
            <a:extLst>
              <a:ext uri="{BEBA8EAE-BF5A-486C-A8C5-ECC9F3942E4B}">
                <a14:imgProps xmlns:a14="http://schemas.microsoft.com/office/drawing/2010/main">
                  <a14:imgLayer r:embed="rId5">
                    <a14:imgEffect>
                      <a14:brightnessContrast bright="-8000"/>
                    </a14:imgEffect>
                  </a14:imgLayer>
                </a14:imgProps>
              </a:ext>
              <a:ext uri="{28A0092B-C50C-407E-A947-70E740481C1C}">
                <a14:useLocalDpi xmlns:a14="http://schemas.microsoft.com/office/drawing/2010/main" val="0"/>
              </a:ext>
            </a:extLst>
          </a:blip>
          <a:stretch>
            <a:fillRect/>
          </a:stretch>
        </p:blipFill>
        <p:spPr bwMode="gray">
          <a:xfrm>
            <a:off x="916199" y="5422244"/>
            <a:ext cx="3081728" cy="850557"/>
          </a:xfrm>
          <a:prstGeom prst="rect">
            <a:avLst/>
          </a:prstGeom>
        </p:spPr>
      </p:pic>
      <p:sp>
        <p:nvSpPr>
          <p:cNvPr id="13" name="Bar">
            <a:extLst>
              <a:ext uri="{FF2B5EF4-FFF2-40B4-BE49-F238E27FC236}">
                <a16:creationId xmlns:a16="http://schemas.microsoft.com/office/drawing/2014/main" xmlns="" id="{BD21318B-3022-42D5-AB5E-3CB62091D006}"/>
              </a:ext>
            </a:extLst>
          </p:cNvPr>
          <p:cNvSpPr/>
          <p:nvPr userDrawn="1"/>
        </p:nvSpPr>
        <p:spPr bwMode="gray">
          <a:xfrm>
            <a:off x="7158790" y="4886960"/>
            <a:ext cx="4863877" cy="297123"/>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121917" tIns="60958" rIns="121917" bIns="60958" numCol="1" spcCol="0" rtlCol="0" fromWordArt="0" anchor="t" anchorCtr="0" forceAA="0" compatLnSpc="1">
            <a:prstTxWarp prst="textNoShape">
              <a:avLst/>
            </a:prstTxWarp>
            <a:noAutofit/>
          </a:bodyPr>
          <a:lstStyle/>
          <a:p>
            <a:pPr eaLnBrk="0" fontAlgn="base" hangingPunct="0">
              <a:spcBef>
                <a:spcPct val="0"/>
              </a:spcBef>
              <a:spcAft>
                <a:spcPct val="0"/>
              </a:spcAft>
            </a:pPr>
            <a:endParaRPr lang="de-DE" dirty="0" err="1">
              <a:solidFill>
                <a:schemeClr val="tx2"/>
              </a:solidFill>
              <a:latin typeface="Arial" charset="0"/>
            </a:endParaRPr>
          </a:p>
        </p:txBody>
      </p:sp>
    </p:spTree>
    <p:extLst>
      <p:ext uri="{BB962C8B-B14F-4D97-AF65-F5344CB8AC3E}">
        <p14:creationId xmlns:p14="http://schemas.microsoft.com/office/powerpoint/2010/main" val="338623938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colour">
    <p:spTree>
      <p:nvGrpSpPr>
        <p:cNvPr id="1" name=""/>
        <p:cNvGrpSpPr/>
        <p:nvPr/>
      </p:nvGrpSpPr>
      <p:grpSpPr>
        <a:xfrm>
          <a:off x="0" y="0"/>
          <a:ext cx="0" cy="0"/>
          <a:chOff x="0" y="0"/>
          <a:chExt cx="0" cy="0"/>
        </a:xfrm>
      </p:grpSpPr>
      <p:pic>
        <p:nvPicPr>
          <p:cNvPr id="21" name="Grafik 20" descr="Ein Bild, das Kette enthält.&#10;&#10;Automatisch generierte Beschreibung">
            <a:extLst>
              <a:ext uri="{FF2B5EF4-FFF2-40B4-BE49-F238E27FC236}">
                <a16:creationId xmlns="" xmlns:a16="http://schemas.microsoft.com/office/drawing/2014/main" id="{82995FEF-F44E-4720-98FA-B2AE557B1183}"/>
              </a:ext>
            </a:extLst>
          </p:cNvPr>
          <p:cNvPicPr>
            <a:picLocks/>
          </p:cNvPicPr>
          <p:nvPr userDrawn="1"/>
        </p:nvPicPr>
        <p:blipFill rotWithShape="1">
          <a:blip r:embed="rId2"/>
          <a:srcRect t="233" b="26747"/>
          <a:stretch/>
        </p:blipFill>
        <p:spPr bwMode="gray">
          <a:xfrm>
            <a:off x="164181" y="165101"/>
            <a:ext cx="11858487" cy="4721860"/>
          </a:xfrm>
          <a:prstGeom prst="rect">
            <a:avLst/>
          </a:prstGeom>
        </p:spPr>
      </p:pic>
      <p:pic>
        <p:nvPicPr>
          <p:cNvPr id="18" name="Grafik 17" descr="Ein Bild, das Säge enthält.&#10;&#10;Automatisch generierte Beschreibung">
            <a:extLst>
              <a:ext uri="{FF2B5EF4-FFF2-40B4-BE49-F238E27FC236}">
                <a16:creationId xmlns="" xmlns:a16="http://schemas.microsoft.com/office/drawing/2014/main" id="{57A5703D-6864-419D-AAFF-48396C4B22D5}"/>
              </a:ext>
            </a:extLst>
          </p:cNvPr>
          <p:cNvPicPr>
            <a:picLocks noChangeAspect="1"/>
          </p:cNvPicPr>
          <p:nvPr userDrawn="1"/>
        </p:nvPicPr>
        <p:blipFill>
          <a:blip r:embed="rId3"/>
          <a:stretch>
            <a:fillRect/>
          </a:stretch>
        </p:blipFill>
        <p:spPr bwMode="gray">
          <a:xfrm>
            <a:off x="164180" y="846875"/>
            <a:ext cx="11860800" cy="4040085"/>
          </a:xfrm>
          <a:prstGeom prst="rect">
            <a:avLst/>
          </a:prstGeom>
        </p:spPr>
      </p:pic>
      <p:sp>
        <p:nvSpPr>
          <p:cNvPr id="5" name="Headline">
            <a:extLst>
              <a:ext uri="{FF2B5EF4-FFF2-40B4-BE49-F238E27FC236}">
                <a16:creationId xmlns="" xmlns:a16="http://schemas.microsoft.com/office/drawing/2014/main" id="{4ECCE95F-3D45-442B-95A6-78CBB31D3D1A}"/>
              </a:ext>
            </a:extLst>
          </p:cNvPr>
          <p:cNvSpPr>
            <a:spLocks noGrp="1"/>
          </p:cNvSpPr>
          <p:nvPr>
            <p:ph type="title" hasCustomPrompt="1"/>
          </p:nvPr>
        </p:nvSpPr>
        <p:spPr bwMode="gray">
          <a:xfrm>
            <a:off x="933131" y="2542198"/>
            <a:ext cx="10628948" cy="960263"/>
          </a:xfrm>
          <a:prstGeom prst="rect">
            <a:avLst/>
          </a:prstGeom>
        </p:spPr>
        <p:txBody>
          <a:bodyPr wrap="square">
            <a:spAutoFit/>
          </a:bodyPr>
          <a:lstStyle>
            <a:lvl1pPr>
              <a:defRPr sz="3500" b="1">
                <a:solidFill>
                  <a:schemeClr val="tx1"/>
                </a:solidFill>
              </a:defRPr>
            </a:lvl1pPr>
          </a:lstStyle>
          <a:p>
            <a:r>
              <a:rPr lang="en-GB" dirty="0"/>
              <a:t>Title slide/headline</a:t>
            </a:r>
            <a:br>
              <a:rPr lang="en-GB" dirty="0"/>
            </a:br>
            <a:r>
              <a:rPr lang="en-GB" dirty="0"/>
              <a:t>with colour GIZ key visual</a:t>
            </a:r>
          </a:p>
        </p:txBody>
      </p:sp>
      <p:sp>
        <p:nvSpPr>
          <p:cNvPr id="19" name="Subline">
            <a:extLst>
              <a:ext uri="{FF2B5EF4-FFF2-40B4-BE49-F238E27FC236}">
                <a16:creationId xmlns="" xmlns:a16="http://schemas.microsoft.com/office/drawing/2014/main" id="{31A5E120-96AF-40F6-98D7-8A2FD24C3270}"/>
              </a:ext>
            </a:extLst>
          </p:cNvPr>
          <p:cNvSpPr>
            <a:spLocks noGrp="1"/>
          </p:cNvSpPr>
          <p:nvPr>
            <p:ph type="body" sz="quarter" idx="10" hasCustomPrompt="1"/>
          </p:nvPr>
        </p:nvSpPr>
        <p:spPr bwMode="gray">
          <a:xfrm>
            <a:off x="933131" y="3700611"/>
            <a:ext cx="10627783" cy="789960"/>
          </a:xfrm>
        </p:spPr>
        <p:txBody>
          <a:bodyPr>
            <a:spAutoFit/>
          </a:bodyPr>
          <a:lstStyle>
            <a:lvl1pPr marL="0" indent="0">
              <a:lnSpc>
                <a:spcPct val="95000"/>
              </a:lnSpc>
              <a:spcBef>
                <a:spcPts val="1600"/>
              </a:spcBef>
              <a:spcAft>
                <a:spcPts val="0"/>
              </a:spcAft>
              <a:buNone/>
              <a:defRPr sz="2000">
                <a:solidFill>
                  <a:schemeClr val="tx1"/>
                </a:solidFill>
              </a:defRPr>
            </a:lvl1pPr>
          </a:lstStyle>
          <a:p>
            <a:pPr lvl="0"/>
            <a:r>
              <a:rPr lang="en-GB"/>
              <a:t>This is the sub-line</a:t>
            </a:r>
          </a:p>
          <a:p>
            <a:pPr lvl="0"/>
            <a:r>
              <a:rPr lang="en-GB"/>
              <a:t>Project name | Date</a:t>
            </a:r>
            <a:endParaRPr lang="en-GB" dirty="0"/>
          </a:p>
        </p:txBody>
      </p:sp>
      <p:pic>
        <p:nvPicPr>
          <p:cNvPr id="10" name="logo">
            <a:extLst>
              <a:ext uri="{FF2B5EF4-FFF2-40B4-BE49-F238E27FC236}">
                <a16:creationId xmlns="" xmlns:a16="http://schemas.microsoft.com/office/drawing/2014/main" id="{BB915B2F-F90E-4740-9ADA-291A0E63BDE2}"/>
              </a:ext>
            </a:extLst>
          </p:cNvPr>
          <p:cNvPicPr>
            <a:picLocks noChangeAspect="1"/>
          </p:cNvPicPr>
          <p:nvPr userDrawn="1"/>
        </p:nvPicPr>
        <p:blipFill>
          <a:blip r:embed="rId4">
            <a:extLst>
              <a:ext uri="{BEBA8EAE-BF5A-486C-A8C5-ECC9F3942E4B}">
                <a14:imgProps xmlns:a14="http://schemas.microsoft.com/office/drawing/2010/main">
                  <a14:imgLayer r:embed="rId5">
                    <a14:imgEffect>
                      <a14:brightnessContrast bright="-8000"/>
                    </a14:imgEffect>
                  </a14:imgLayer>
                </a14:imgProps>
              </a:ext>
              <a:ext uri="{28A0092B-C50C-407E-A947-70E740481C1C}">
                <a14:useLocalDpi xmlns:a14="http://schemas.microsoft.com/office/drawing/2010/main" val="0"/>
              </a:ext>
            </a:extLst>
          </a:blip>
          <a:stretch>
            <a:fillRect/>
          </a:stretch>
        </p:blipFill>
        <p:spPr bwMode="gray">
          <a:xfrm>
            <a:off x="916199" y="5422244"/>
            <a:ext cx="3081728" cy="850557"/>
          </a:xfrm>
          <a:prstGeom prst="rect">
            <a:avLst/>
          </a:prstGeom>
        </p:spPr>
      </p:pic>
      <p:sp>
        <p:nvSpPr>
          <p:cNvPr id="13" name="Bar">
            <a:extLst>
              <a:ext uri="{FF2B5EF4-FFF2-40B4-BE49-F238E27FC236}">
                <a16:creationId xmlns="" xmlns:a16="http://schemas.microsoft.com/office/drawing/2014/main" id="{BD21318B-3022-42D5-AB5E-3CB62091D006}"/>
              </a:ext>
            </a:extLst>
          </p:cNvPr>
          <p:cNvSpPr/>
          <p:nvPr userDrawn="1"/>
        </p:nvSpPr>
        <p:spPr bwMode="gray">
          <a:xfrm>
            <a:off x="7158790" y="4886960"/>
            <a:ext cx="4863877" cy="297123"/>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121917" tIns="60958" rIns="121917" bIns="60958" numCol="1" spcCol="0" rtlCol="0" fromWordArt="0" anchor="t" anchorCtr="0" forceAA="0" compatLnSpc="1">
            <a:prstTxWarp prst="textNoShape">
              <a:avLst/>
            </a:prstTxWarp>
            <a:noAutofit/>
          </a:bodyPr>
          <a:lstStyle/>
          <a:p>
            <a:pPr defTabSz="914377" eaLnBrk="0" fontAlgn="base" hangingPunct="0">
              <a:spcBef>
                <a:spcPct val="0"/>
              </a:spcBef>
              <a:spcAft>
                <a:spcPct val="0"/>
              </a:spcAft>
            </a:pPr>
            <a:endParaRPr lang="de-DE" dirty="0" err="1">
              <a:solidFill>
                <a:srgbClr val="6F6F6F"/>
              </a:solidFill>
            </a:endParaRPr>
          </a:p>
        </p:txBody>
      </p:sp>
    </p:spTree>
    <p:extLst>
      <p:ext uri="{BB962C8B-B14F-4D97-AF65-F5344CB8AC3E}">
        <p14:creationId xmlns:p14="http://schemas.microsoft.com/office/powerpoint/2010/main" val="39096379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b/w ">
    <p:spTree>
      <p:nvGrpSpPr>
        <p:cNvPr id="1" name=""/>
        <p:cNvGrpSpPr/>
        <p:nvPr/>
      </p:nvGrpSpPr>
      <p:grpSpPr>
        <a:xfrm>
          <a:off x="0" y="0"/>
          <a:ext cx="0" cy="0"/>
          <a:chOff x="0" y="0"/>
          <a:chExt cx="0" cy="0"/>
        </a:xfrm>
      </p:grpSpPr>
      <p:pic>
        <p:nvPicPr>
          <p:cNvPr id="3" name="Grafik 2">
            <a:extLst>
              <a:ext uri="{FF2B5EF4-FFF2-40B4-BE49-F238E27FC236}">
                <a16:creationId xmlns="" xmlns:a16="http://schemas.microsoft.com/office/drawing/2014/main" id="{FF0DB5C6-9E74-4378-9827-68473EFA35F3}"/>
              </a:ext>
            </a:extLst>
          </p:cNvPr>
          <p:cNvPicPr>
            <a:picLocks/>
          </p:cNvPicPr>
          <p:nvPr userDrawn="1"/>
        </p:nvPicPr>
        <p:blipFill rotWithShape="1">
          <a:blip r:embed="rId2"/>
          <a:srcRect t="233" b="26747"/>
          <a:stretch/>
        </p:blipFill>
        <p:spPr bwMode="gray">
          <a:xfrm>
            <a:off x="164181" y="165100"/>
            <a:ext cx="11858487" cy="4721861"/>
          </a:xfrm>
          <a:prstGeom prst="rect">
            <a:avLst/>
          </a:prstGeom>
        </p:spPr>
      </p:pic>
      <p:pic>
        <p:nvPicPr>
          <p:cNvPr id="15" name="Grafik 14" descr="Ein Bild, das Säge enthält.&#10;&#10;Automatisch generierte Beschreibung">
            <a:extLst>
              <a:ext uri="{FF2B5EF4-FFF2-40B4-BE49-F238E27FC236}">
                <a16:creationId xmlns="" xmlns:a16="http://schemas.microsoft.com/office/drawing/2014/main" id="{31687CA2-4830-4EA3-B6BE-4D04E1B83630}"/>
              </a:ext>
            </a:extLst>
          </p:cNvPr>
          <p:cNvPicPr>
            <a:picLocks noChangeAspect="1"/>
          </p:cNvPicPr>
          <p:nvPr userDrawn="1"/>
        </p:nvPicPr>
        <p:blipFill>
          <a:blip r:embed="rId3"/>
          <a:stretch>
            <a:fillRect/>
          </a:stretch>
        </p:blipFill>
        <p:spPr bwMode="gray">
          <a:xfrm>
            <a:off x="164180" y="846875"/>
            <a:ext cx="11860800" cy="4040085"/>
          </a:xfrm>
          <a:prstGeom prst="rect">
            <a:avLst/>
          </a:prstGeom>
        </p:spPr>
      </p:pic>
      <p:pic>
        <p:nvPicPr>
          <p:cNvPr id="10" name="logo">
            <a:extLst>
              <a:ext uri="{FF2B5EF4-FFF2-40B4-BE49-F238E27FC236}">
                <a16:creationId xmlns="" xmlns:a16="http://schemas.microsoft.com/office/drawing/2014/main" id="{5020DAB1-6624-4F6F-85BE-D8BE78A1A57E}"/>
              </a:ext>
            </a:extLst>
          </p:cNvPr>
          <p:cNvPicPr>
            <a:picLocks noChangeAspect="1"/>
          </p:cNvPicPr>
          <p:nvPr userDrawn="1"/>
        </p:nvPicPr>
        <p:blipFill>
          <a:blip r:embed="rId4">
            <a:extLst>
              <a:ext uri="{BEBA8EAE-BF5A-486C-A8C5-ECC9F3942E4B}">
                <a14:imgProps xmlns:a14="http://schemas.microsoft.com/office/drawing/2010/main">
                  <a14:imgLayer r:embed="rId5">
                    <a14:imgEffect>
                      <a14:brightnessContrast bright="-8000"/>
                    </a14:imgEffect>
                  </a14:imgLayer>
                </a14:imgProps>
              </a:ext>
              <a:ext uri="{28A0092B-C50C-407E-A947-70E740481C1C}">
                <a14:useLocalDpi xmlns:a14="http://schemas.microsoft.com/office/drawing/2010/main" val="0"/>
              </a:ext>
            </a:extLst>
          </a:blip>
          <a:stretch>
            <a:fillRect/>
          </a:stretch>
        </p:blipFill>
        <p:spPr bwMode="gray">
          <a:xfrm>
            <a:off x="916199" y="5422244"/>
            <a:ext cx="3081728" cy="850557"/>
          </a:xfrm>
          <a:prstGeom prst="rect">
            <a:avLst/>
          </a:prstGeom>
        </p:spPr>
      </p:pic>
      <p:sp>
        <p:nvSpPr>
          <p:cNvPr id="13" name="Bar">
            <a:extLst>
              <a:ext uri="{FF2B5EF4-FFF2-40B4-BE49-F238E27FC236}">
                <a16:creationId xmlns="" xmlns:a16="http://schemas.microsoft.com/office/drawing/2014/main" id="{8C59F0BE-E094-4F6F-B663-07A571A19A62}"/>
              </a:ext>
            </a:extLst>
          </p:cNvPr>
          <p:cNvSpPr/>
          <p:nvPr userDrawn="1"/>
        </p:nvSpPr>
        <p:spPr bwMode="gray">
          <a:xfrm>
            <a:off x="7158790" y="4886960"/>
            <a:ext cx="4863877" cy="297123"/>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121917" tIns="60958" rIns="121917" bIns="60958" numCol="1" spcCol="0" rtlCol="0" fromWordArt="0" anchor="t" anchorCtr="0" forceAA="0" compatLnSpc="1">
            <a:prstTxWarp prst="textNoShape">
              <a:avLst/>
            </a:prstTxWarp>
            <a:noAutofit/>
          </a:bodyPr>
          <a:lstStyle/>
          <a:p>
            <a:pPr defTabSz="914377" eaLnBrk="0" fontAlgn="base" hangingPunct="0">
              <a:spcBef>
                <a:spcPct val="0"/>
              </a:spcBef>
              <a:spcAft>
                <a:spcPct val="0"/>
              </a:spcAft>
            </a:pPr>
            <a:endParaRPr lang="de-DE" dirty="0" err="1">
              <a:solidFill>
                <a:srgbClr val="6F6F6F"/>
              </a:solidFill>
            </a:endParaRPr>
          </a:p>
        </p:txBody>
      </p:sp>
      <p:sp>
        <p:nvSpPr>
          <p:cNvPr id="19" name="Subline">
            <a:extLst>
              <a:ext uri="{FF2B5EF4-FFF2-40B4-BE49-F238E27FC236}">
                <a16:creationId xmlns="" xmlns:a16="http://schemas.microsoft.com/office/drawing/2014/main" id="{31A5E120-96AF-40F6-98D7-8A2FD24C3270}"/>
              </a:ext>
            </a:extLst>
          </p:cNvPr>
          <p:cNvSpPr>
            <a:spLocks noGrp="1"/>
          </p:cNvSpPr>
          <p:nvPr>
            <p:ph type="body" sz="quarter" idx="10" hasCustomPrompt="1"/>
          </p:nvPr>
        </p:nvSpPr>
        <p:spPr bwMode="gray">
          <a:xfrm>
            <a:off x="933131" y="3700611"/>
            <a:ext cx="10627783" cy="789960"/>
          </a:xfrm>
        </p:spPr>
        <p:txBody>
          <a:bodyPr>
            <a:spAutoFit/>
          </a:bodyPr>
          <a:lstStyle>
            <a:lvl1pPr marL="0" indent="0">
              <a:lnSpc>
                <a:spcPct val="95000"/>
              </a:lnSpc>
              <a:spcBef>
                <a:spcPts val="1600"/>
              </a:spcBef>
              <a:spcAft>
                <a:spcPts val="0"/>
              </a:spcAft>
              <a:buNone/>
              <a:defRPr sz="2000">
                <a:solidFill>
                  <a:schemeClr val="tx1"/>
                </a:solidFill>
              </a:defRPr>
            </a:lvl1pPr>
          </a:lstStyle>
          <a:p>
            <a:r>
              <a:rPr lang="en-GB" dirty="0"/>
              <a:t>This is the sub-line</a:t>
            </a:r>
          </a:p>
          <a:p>
            <a:r>
              <a:rPr lang="en-GB" dirty="0"/>
              <a:t>Project name | Date</a:t>
            </a:r>
          </a:p>
        </p:txBody>
      </p:sp>
      <p:sp>
        <p:nvSpPr>
          <p:cNvPr id="5" name="Headline">
            <a:extLst>
              <a:ext uri="{FF2B5EF4-FFF2-40B4-BE49-F238E27FC236}">
                <a16:creationId xmlns="" xmlns:a16="http://schemas.microsoft.com/office/drawing/2014/main" id="{4ECCE95F-3D45-442B-95A6-78CBB31D3D1A}"/>
              </a:ext>
            </a:extLst>
          </p:cNvPr>
          <p:cNvSpPr>
            <a:spLocks noGrp="1"/>
          </p:cNvSpPr>
          <p:nvPr>
            <p:ph type="title" hasCustomPrompt="1"/>
          </p:nvPr>
        </p:nvSpPr>
        <p:spPr bwMode="gray">
          <a:xfrm>
            <a:off x="933131" y="2542198"/>
            <a:ext cx="10628948" cy="960263"/>
          </a:xfrm>
          <a:prstGeom prst="rect">
            <a:avLst/>
          </a:prstGeom>
        </p:spPr>
        <p:txBody>
          <a:bodyPr wrap="square">
            <a:spAutoFit/>
          </a:bodyPr>
          <a:lstStyle>
            <a:lvl1pPr>
              <a:defRPr sz="3500" b="1">
                <a:solidFill>
                  <a:schemeClr val="tx1"/>
                </a:solidFill>
              </a:defRPr>
            </a:lvl1pPr>
          </a:lstStyle>
          <a:p>
            <a:r>
              <a:rPr lang="en-GB" dirty="0"/>
              <a:t>Title slide/headline</a:t>
            </a:r>
            <a:br>
              <a:rPr lang="en-GB" dirty="0"/>
            </a:br>
            <a:r>
              <a:rPr lang="en-GB" dirty="0"/>
              <a:t>with b/w GIZ key visual</a:t>
            </a:r>
          </a:p>
        </p:txBody>
      </p:sp>
    </p:spTree>
    <p:extLst>
      <p:ext uri="{BB962C8B-B14F-4D97-AF65-F5344CB8AC3E}">
        <p14:creationId xmlns:p14="http://schemas.microsoft.com/office/powerpoint/2010/main" val="2025304070"/>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Photo title">
    <p:spTree>
      <p:nvGrpSpPr>
        <p:cNvPr id="1" name=""/>
        <p:cNvGrpSpPr/>
        <p:nvPr/>
      </p:nvGrpSpPr>
      <p:grpSpPr>
        <a:xfrm>
          <a:off x="0" y="0"/>
          <a:ext cx="0" cy="0"/>
          <a:chOff x="0" y="0"/>
          <a:chExt cx="0" cy="0"/>
        </a:xfrm>
      </p:grpSpPr>
      <p:pic>
        <p:nvPicPr>
          <p:cNvPr id="8" name="Grafik 7" descr="Ein Bild, das Screenshot enthält.&#10;&#10;Automatisch generierte Beschreibung">
            <a:extLst>
              <a:ext uri="{FF2B5EF4-FFF2-40B4-BE49-F238E27FC236}">
                <a16:creationId xmlns="" xmlns:a16="http://schemas.microsoft.com/office/drawing/2014/main" id="{8B5BB38C-C268-430A-95D0-A4989E9A6116}"/>
              </a:ext>
            </a:extLst>
          </p:cNvPr>
          <p:cNvPicPr>
            <a:picLocks noChangeAspect="1"/>
          </p:cNvPicPr>
          <p:nvPr userDrawn="1"/>
        </p:nvPicPr>
        <p:blipFill rotWithShape="1">
          <a:blip r:embed="rId2"/>
          <a:srcRect l="50418" r="36621"/>
          <a:stretch/>
        </p:blipFill>
        <p:spPr>
          <a:xfrm>
            <a:off x="9996729" y="1029491"/>
            <a:ext cx="517191" cy="787908"/>
          </a:xfrm>
          <a:prstGeom prst="rect">
            <a:avLst/>
          </a:prstGeom>
        </p:spPr>
      </p:pic>
      <p:cxnSp>
        <p:nvCxnSpPr>
          <p:cNvPr id="6" name="Gerade Verbindung mit Pfeil 5">
            <a:extLst>
              <a:ext uri="{FF2B5EF4-FFF2-40B4-BE49-F238E27FC236}">
                <a16:creationId xmlns="" xmlns:a16="http://schemas.microsoft.com/office/drawing/2014/main" id="{FE685868-EA5A-4891-A28F-04F16BEAED38}"/>
              </a:ext>
            </a:extLst>
          </p:cNvPr>
          <p:cNvCxnSpPr/>
          <p:nvPr userDrawn="1"/>
        </p:nvCxnSpPr>
        <p:spPr bwMode="gray">
          <a:xfrm>
            <a:off x="6096000" y="1244600"/>
            <a:ext cx="0" cy="914400"/>
          </a:xfrm>
          <a:prstGeom prst="straightConnector1">
            <a:avLst/>
          </a:prstGeom>
          <a:ln w="12700">
            <a:prstDash val="sysDash"/>
            <a:tailEnd type="triangle" w="lg" len="lg"/>
          </a:ln>
        </p:spPr>
        <p:style>
          <a:lnRef idx="1">
            <a:schemeClr val="accent1"/>
          </a:lnRef>
          <a:fillRef idx="0">
            <a:schemeClr val="accent1"/>
          </a:fillRef>
          <a:effectRef idx="0">
            <a:schemeClr val="accent1"/>
          </a:effectRef>
          <a:fontRef idx="minor">
            <a:schemeClr val="tx1"/>
          </a:fontRef>
        </p:style>
      </p:cxnSp>
      <p:grpSp>
        <p:nvGrpSpPr>
          <p:cNvPr id="5" name="Gruppieren 4">
            <a:extLst>
              <a:ext uri="{FF2B5EF4-FFF2-40B4-BE49-F238E27FC236}">
                <a16:creationId xmlns="" xmlns:a16="http://schemas.microsoft.com/office/drawing/2014/main" id="{2033EF87-771C-4B92-ADFE-7B13B36298B2}"/>
              </a:ext>
            </a:extLst>
          </p:cNvPr>
          <p:cNvGrpSpPr/>
          <p:nvPr userDrawn="1"/>
        </p:nvGrpSpPr>
        <p:grpSpPr>
          <a:xfrm>
            <a:off x="7472793" y="1034676"/>
            <a:ext cx="2117468" cy="866995"/>
            <a:chOff x="5604594" y="1459908"/>
            <a:chExt cx="1588101" cy="650246"/>
          </a:xfrm>
        </p:grpSpPr>
        <p:pic>
          <p:nvPicPr>
            <p:cNvPr id="4" name="Grafik 3" descr="Ein Bild, das Screenshot enthält.&#10;&#10;Automatisch generierte Beschreibung">
              <a:extLst>
                <a:ext uri="{FF2B5EF4-FFF2-40B4-BE49-F238E27FC236}">
                  <a16:creationId xmlns="" xmlns:a16="http://schemas.microsoft.com/office/drawing/2014/main" id="{819D2676-9436-4032-BE32-30435B740AE3}"/>
                </a:ext>
              </a:extLst>
            </p:cNvPr>
            <p:cNvPicPr>
              <a:picLocks noChangeAspect="1"/>
            </p:cNvPicPr>
            <p:nvPr userDrawn="1"/>
          </p:nvPicPr>
          <p:blipFill>
            <a:blip r:embed="rId3"/>
            <a:stretch>
              <a:fillRect/>
            </a:stretch>
          </p:blipFill>
          <p:spPr>
            <a:xfrm>
              <a:off x="5604594" y="1459908"/>
              <a:ext cx="1588101" cy="650246"/>
            </a:xfrm>
            <a:prstGeom prst="rect">
              <a:avLst/>
            </a:prstGeom>
          </p:spPr>
        </p:pic>
        <p:sp>
          <p:nvSpPr>
            <p:cNvPr id="28" name="Rechteck 27">
              <a:extLst>
                <a:ext uri="{FF2B5EF4-FFF2-40B4-BE49-F238E27FC236}">
                  <a16:creationId xmlns="" xmlns:a16="http://schemas.microsoft.com/office/drawing/2014/main" id="{F4035884-6A0A-4E92-9DBD-74348932C0B3}"/>
                </a:ext>
              </a:extLst>
            </p:cNvPr>
            <p:cNvSpPr/>
            <p:nvPr userDrawn="1"/>
          </p:nvSpPr>
          <p:spPr bwMode="gray">
            <a:xfrm>
              <a:off x="6631396" y="1739890"/>
              <a:ext cx="482357" cy="179961"/>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a:solidFill>
                  <a:prstClr val="white"/>
                </a:solidFill>
              </a:endParaRPr>
            </a:p>
          </p:txBody>
        </p:sp>
      </p:grpSp>
      <p:sp>
        <p:nvSpPr>
          <p:cNvPr id="25" name="Rechteck">
            <a:extLst>
              <a:ext uri="{FF2B5EF4-FFF2-40B4-BE49-F238E27FC236}">
                <a16:creationId xmlns="" xmlns:a16="http://schemas.microsoft.com/office/drawing/2014/main" id="{F2E38B50-980D-47A1-BF50-09C022DE3178}"/>
              </a:ext>
            </a:extLst>
          </p:cNvPr>
          <p:cNvSpPr/>
          <p:nvPr userDrawn="1"/>
        </p:nvSpPr>
        <p:spPr bwMode="gray">
          <a:xfrm>
            <a:off x="10040048" y="1279678"/>
            <a:ext cx="446293" cy="450849"/>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defTabSz="914377"/>
            <a:endParaRPr lang="de-DE">
              <a:solidFill>
                <a:prstClr val="white"/>
              </a:solidFill>
            </a:endParaRPr>
          </a:p>
        </p:txBody>
      </p:sp>
      <p:sp>
        <p:nvSpPr>
          <p:cNvPr id="13" name="Bildplatzhalter">
            <a:extLst>
              <a:ext uri="{FF2B5EF4-FFF2-40B4-BE49-F238E27FC236}">
                <a16:creationId xmlns="" xmlns:a16="http://schemas.microsoft.com/office/drawing/2014/main" id="{670A352A-9075-4383-BC37-7EF209BB4A7F}"/>
              </a:ext>
            </a:extLst>
          </p:cNvPr>
          <p:cNvSpPr>
            <a:spLocks noGrp="1"/>
          </p:cNvSpPr>
          <p:nvPr>
            <p:ph type="pic" sz="quarter" idx="11" hasCustomPrompt="1"/>
          </p:nvPr>
        </p:nvSpPr>
        <p:spPr bwMode="gray">
          <a:xfrm>
            <a:off x="164181" y="165101"/>
            <a:ext cx="11858487" cy="4721860"/>
          </a:xfrm>
          <a:noFill/>
        </p:spPr>
        <p:txBody>
          <a:bodyPr tIns="959976" rIns="0"/>
          <a:lstStyle>
            <a:lvl1pPr marL="0" marR="0" indent="0" algn="ctr" defTabSz="914377" rtl="0" eaLnBrk="1" fontAlgn="auto" latinLnBrk="0" hangingPunct="1">
              <a:lnSpc>
                <a:spcPct val="90000"/>
              </a:lnSpc>
              <a:spcBef>
                <a:spcPts val="0"/>
              </a:spcBef>
              <a:spcAft>
                <a:spcPts val="0"/>
              </a:spcAft>
              <a:buClrTx/>
              <a:buSzTx/>
              <a:buFont typeface="Arial" panose="020B0604020202020204" pitchFamily="34" charset="0"/>
              <a:buNone/>
              <a:tabLst/>
              <a:defRPr sz="700">
                <a:solidFill>
                  <a:schemeClr val="accent1"/>
                </a:solidFill>
              </a:defRPr>
            </a:lvl1pPr>
          </a:lstStyle>
          <a:p>
            <a:r>
              <a:rPr lang="en-GB" dirty="0"/>
              <a:t>.</a:t>
            </a:r>
          </a:p>
        </p:txBody>
      </p:sp>
      <p:sp>
        <p:nvSpPr>
          <p:cNvPr id="3" name="1.">
            <a:extLst>
              <a:ext uri="{FF2B5EF4-FFF2-40B4-BE49-F238E27FC236}">
                <a16:creationId xmlns="" xmlns:a16="http://schemas.microsoft.com/office/drawing/2014/main" id="{6C4143CA-4DB1-41D8-8702-2CD00961FDB5}"/>
              </a:ext>
            </a:extLst>
          </p:cNvPr>
          <p:cNvSpPr/>
          <p:nvPr userDrawn="1"/>
        </p:nvSpPr>
        <p:spPr bwMode="gray">
          <a:xfrm>
            <a:off x="5456990" y="170887"/>
            <a:ext cx="1968500" cy="787908"/>
          </a:xfrm>
          <a:prstGeom prst="rect">
            <a:avLst/>
          </a:prstGeom>
        </p:spPr>
        <p:txBody>
          <a:bodyPr wrap="square" lIns="121917" tIns="60958" rIns="121917" bIns="60958">
            <a:spAutoFit/>
          </a:bodyPr>
          <a:lstStyle/>
          <a:p>
            <a:pPr defTabSz="914377">
              <a:lnSpc>
                <a:spcPct val="90000"/>
              </a:lnSpc>
              <a:spcBef>
                <a:spcPts val="800"/>
              </a:spcBef>
              <a:buFont typeface="Arial" panose="020B0604020202020204" pitchFamily="34" charset="0"/>
              <a:buNone/>
              <a:defRPr/>
            </a:pPr>
            <a:r>
              <a:rPr lang="en-GB" sz="1600" dirty="0">
                <a:solidFill>
                  <a:prstClr val="black"/>
                </a:solidFill>
              </a:rPr>
              <a:t>1. Click on this icon to insert a new photo.</a:t>
            </a:r>
          </a:p>
        </p:txBody>
      </p:sp>
      <p:sp>
        <p:nvSpPr>
          <p:cNvPr id="16" name="2.">
            <a:extLst>
              <a:ext uri="{FF2B5EF4-FFF2-40B4-BE49-F238E27FC236}">
                <a16:creationId xmlns="" xmlns:a16="http://schemas.microsoft.com/office/drawing/2014/main" id="{8F222F02-A2DC-42E9-84D4-4ACEFEE70A4D}"/>
              </a:ext>
            </a:extLst>
          </p:cNvPr>
          <p:cNvSpPr/>
          <p:nvPr userDrawn="1"/>
        </p:nvSpPr>
        <p:spPr bwMode="gray">
          <a:xfrm>
            <a:off x="7335817" y="170887"/>
            <a:ext cx="1968500" cy="344709"/>
          </a:xfrm>
          <a:prstGeom prst="rect">
            <a:avLst/>
          </a:prstGeom>
        </p:spPr>
        <p:txBody>
          <a:bodyPr wrap="square" lIns="121917" tIns="60958" rIns="121917" bIns="60958">
            <a:spAutoFit/>
          </a:bodyPr>
          <a:lstStyle/>
          <a:p>
            <a:pPr defTabSz="914377">
              <a:lnSpc>
                <a:spcPct val="90000"/>
              </a:lnSpc>
              <a:spcBef>
                <a:spcPts val="800"/>
              </a:spcBef>
              <a:buFont typeface="Arial" panose="020B0604020202020204" pitchFamily="34" charset="0"/>
              <a:buNone/>
              <a:defRPr/>
            </a:pPr>
            <a:r>
              <a:rPr lang="en-GB" sz="1600" dirty="0">
                <a:solidFill>
                  <a:prstClr val="black"/>
                </a:solidFill>
              </a:rPr>
              <a:t>2. Reset the slide.</a:t>
            </a:r>
          </a:p>
        </p:txBody>
      </p:sp>
      <p:sp>
        <p:nvSpPr>
          <p:cNvPr id="23" name="3.">
            <a:extLst>
              <a:ext uri="{FF2B5EF4-FFF2-40B4-BE49-F238E27FC236}">
                <a16:creationId xmlns="" xmlns:a16="http://schemas.microsoft.com/office/drawing/2014/main" id="{C15972D1-066C-49B6-94E5-4A7A0A3B2587}"/>
              </a:ext>
            </a:extLst>
          </p:cNvPr>
          <p:cNvSpPr/>
          <p:nvPr userDrawn="1"/>
        </p:nvSpPr>
        <p:spPr bwMode="gray">
          <a:xfrm>
            <a:off x="9682481" y="170887"/>
            <a:ext cx="2484259" cy="787908"/>
          </a:xfrm>
          <a:prstGeom prst="rect">
            <a:avLst/>
          </a:prstGeom>
        </p:spPr>
        <p:txBody>
          <a:bodyPr wrap="square" lIns="121917" tIns="60958" rIns="121917" bIns="60958">
            <a:spAutoFit/>
          </a:bodyPr>
          <a:lstStyle/>
          <a:p>
            <a:pPr defTabSz="914377">
              <a:lnSpc>
                <a:spcPct val="90000"/>
              </a:lnSpc>
              <a:spcBef>
                <a:spcPts val="800"/>
              </a:spcBef>
              <a:buFont typeface="Arial" panose="020B0604020202020204" pitchFamily="34" charset="0"/>
              <a:buNone/>
              <a:defRPr/>
            </a:pPr>
            <a:r>
              <a:rPr lang="en-GB" sz="1600" dirty="0">
                <a:solidFill>
                  <a:prstClr val="black"/>
                </a:solidFill>
              </a:rPr>
              <a:t>3. Where necessary, change the section using the ‘Crop’ function.</a:t>
            </a:r>
          </a:p>
        </p:txBody>
      </p:sp>
      <p:pic>
        <p:nvPicPr>
          <p:cNvPr id="11" name="logo">
            <a:extLst>
              <a:ext uri="{FF2B5EF4-FFF2-40B4-BE49-F238E27FC236}">
                <a16:creationId xmlns="" xmlns:a16="http://schemas.microsoft.com/office/drawing/2014/main" id="{F8081F88-CBA8-4146-B984-924F5BAE4350}"/>
              </a:ext>
            </a:extLst>
          </p:cNvPr>
          <p:cNvPicPr>
            <a:picLocks noChangeAspect="1"/>
          </p:cNvPicPr>
          <p:nvPr userDrawn="1"/>
        </p:nvPicPr>
        <p:blipFill>
          <a:blip r:embed="rId4">
            <a:extLst>
              <a:ext uri="{BEBA8EAE-BF5A-486C-A8C5-ECC9F3942E4B}">
                <a14:imgProps xmlns:a14="http://schemas.microsoft.com/office/drawing/2010/main">
                  <a14:imgLayer r:embed="rId5">
                    <a14:imgEffect>
                      <a14:brightnessContrast bright="-8000"/>
                    </a14:imgEffect>
                  </a14:imgLayer>
                </a14:imgProps>
              </a:ext>
              <a:ext uri="{28A0092B-C50C-407E-A947-70E740481C1C}">
                <a14:useLocalDpi xmlns:a14="http://schemas.microsoft.com/office/drawing/2010/main" val="0"/>
              </a:ext>
            </a:extLst>
          </a:blip>
          <a:stretch>
            <a:fillRect/>
          </a:stretch>
        </p:blipFill>
        <p:spPr bwMode="gray">
          <a:xfrm>
            <a:off x="916199" y="5422244"/>
            <a:ext cx="3081728" cy="850557"/>
          </a:xfrm>
          <a:prstGeom prst="rect">
            <a:avLst/>
          </a:prstGeom>
        </p:spPr>
      </p:pic>
      <p:sp>
        <p:nvSpPr>
          <p:cNvPr id="17" name="Bar">
            <a:extLst>
              <a:ext uri="{FF2B5EF4-FFF2-40B4-BE49-F238E27FC236}">
                <a16:creationId xmlns="" xmlns:a16="http://schemas.microsoft.com/office/drawing/2014/main" id="{F01B0C4A-732E-4BC2-A2D7-A086E4E5403B}"/>
              </a:ext>
            </a:extLst>
          </p:cNvPr>
          <p:cNvSpPr/>
          <p:nvPr userDrawn="1"/>
        </p:nvSpPr>
        <p:spPr bwMode="gray">
          <a:xfrm>
            <a:off x="7158790" y="4886960"/>
            <a:ext cx="4863877" cy="297123"/>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121917" tIns="60958" rIns="121917" bIns="60958" numCol="1" spcCol="0" rtlCol="0" fromWordArt="0" anchor="t" anchorCtr="0" forceAA="0" compatLnSpc="1">
            <a:prstTxWarp prst="textNoShape">
              <a:avLst/>
            </a:prstTxWarp>
            <a:noAutofit/>
          </a:bodyPr>
          <a:lstStyle/>
          <a:p>
            <a:pPr defTabSz="914377" eaLnBrk="0" fontAlgn="base" hangingPunct="0">
              <a:spcBef>
                <a:spcPct val="0"/>
              </a:spcBef>
              <a:spcAft>
                <a:spcPct val="0"/>
              </a:spcAft>
            </a:pPr>
            <a:endParaRPr lang="de-DE" dirty="0" err="1">
              <a:solidFill>
                <a:srgbClr val="6F6F6F"/>
              </a:solidFill>
            </a:endParaRPr>
          </a:p>
        </p:txBody>
      </p:sp>
      <p:sp>
        <p:nvSpPr>
          <p:cNvPr id="9" name="how">
            <a:extLst>
              <a:ext uri="{FF2B5EF4-FFF2-40B4-BE49-F238E27FC236}">
                <a16:creationId xmlns="" xmlns:a16="http://schemas.microsoft.com/office/drawing/2014/main" id="{B4432FF7-B852-4F03-B6BA-EEC7AD563D82}"/>
              </a:ext>
            </a:extLst>
          </p:cNvPr>
          <p:cNvSpPr txBox="1"/>
          <p:nvPr userDrawn="1"/>
        </p:nvSpPr>
        <p:spPr bwMode="gray">
          <a:xfrm>
            <a:off x="-3809863" y="237067"/>
            <a:ext cx="3728371" cy="1231107"/>
          </a:xfrm>
          <a:prstGeom prst="rect">
            <a:avLst/>
          </a:prstGeom>
          <a:noFill/>
        </p:spPr>
        <p:txBody>
          <a:bodyPr wrap="none" lIns="121917" tIns="60958" rIns="121917" bIns="60958" rtlCol="0">
            <a:spAutoFit/>
          </a:bodyPr>
          <a:lstStyle/>
          <a:p>
            <a:pPr marL="171446" indent="-171446" algn="r" defTabSz="914377">
              <a:buFontTx/>
              <a:buAutoNum type="arabicPeriod"/>
              <a:defRPr/>
            </a:pPr>
            <a:r>
              <a:rPr lang="en-GB" sz="1200" dirty="0">
                <a:solidFill>
                  <a:prstClr val="white">
                    <a:lumMod val="50000"/>
                  </a:prstClr>
                </a:solidFill>
              </a:rPr>
              <a:t>Click on image above transparent section.</a:t>
            </a:r>
          </a:p>
          <a:p>
            <a:pPr marL="171446" indent="-171446" algn="r" defTabSz="914377">
              <a:buFontTx/>
              <a:buAutoNum type="arabicPeriod"/>
              <a:defRPr/>
            </a:pPr>
            <a:r>
              <a:rPr lang="en-GB" sz="1200" dirty="0">
                <a:solidFill>
                  <a:prstClr val="white">
                    <a:lumMod val="50000"/>
                  </a:prstClr>
                </a:solidFill>
              </a:rPr>
              <a:t>Delete image by pressing the DEL key.</a:t>
            </a:r>
          </a:p>
          <a:p>
            <a:pPr marL="171446" indent="-171446" algn="r" defTabSz="914377">
              <a:buFontTx/>
              <a:buAutoNum type="arabicPeriod"/>
              <a:defRPr/>
            </a:pPr>
            <a:r>
              <a:rPr lang="en-GB" sz="1200" dirty="0">
                <a:solidFill>
                  <a:prstClr val="white">
                    <a:lumMod val="50000"/>
                  </a:prstClr>
                </a:solidFill>
              </a:rPr>
              <a:t>Click on small icon in centre of page.</a:t>
            </a:r>
          </a:p>
          <a:p>
            <a:pPr marL="171446" indent="-171446" algn="r" defTabSz="914377">
              <a:buFontTx/>
              <a:buAutoNum type="arabicPeriod"/>
              <a:defRPr/>
            </a:pPr>
            <a:r>
              <a:rPr lang="en-GB" sz="1200" dirty="0">
                <a:solidFill>
                  <a:prstClr val="white">
                    <a:lumMod val="50000"/>
                  </a:prstClr>
                </a:solidFill>
              </a:rPr>
              <a:t>Select photo.</a:t>
            </a:r>
          </a:p>
          <a:p>
            <a:pPr marL="171446" indent="-171446" algn="r" defTabSz="914377">
              <a:buFontTx/>
              <a:buAutoNum type="arabicPeriod"/>
              <a:defRPr/>
            </a:pPr>
            <a:r>
              <a:rPr lang="en-GB" sz="1200" dirty="0">
                <a:solidFill>
                  <a:prstClr val="white">
                    <a:lumMod val="50000"/>
                  </a:prstClr>
                </a:solidFill>
              </a:rPr>
              <a:t>Select ‘Home / Reset ’.</a:t>
            </a:r>
          </a:p>
          <a:p>
            <a:pPr marL="171446" indent="-171446" algn="r" defTabSz="914377">
              <a:buFontTx/>
              <a:buAutoNum type="arabicPeriod"/>
              <a:defRPr/>
            </a:pPr>
            <a:r>
              <a:rPr lang="en-GB" sz="1200" dirty="0">
                <a:solidFill>
                  <a:prstClr val="white">
                    <a:lumMod val="50000"/>
                  </a:prstClr>
                </a:solidFill>
              </a:rPr>
              <a:t>If required, edit the section under ‘Format/Crop ’.</a:t>
            </a:r>
          </a:p>
        </p:txBody>
      </p:sp>
      <p:sp>
        <p:nvSpPr>
          <p:cNvPr id="10" name="Dreieck">
            <a:extLst>
              <a:ext uri="{FF2B5EF4-FFF2-40B4-BE49-F238E27FC236}">
                <a16:creationId xmlns="" xmlns:a16="http://schemas.microsoft.com/office/drawing/2014/main" id="{22DB09A9-BCD0-4F35-8DC4-DDFE9DE6C2F9}"/>
              </a:ext>
            </a:extLst>
          </p:cNvPr>
          <p:cNvSpPr/>
          <p:nvPr userDrawn="1"/>
        </p:nvSpPr>
        <p:spPr bwMode="gray">
          <a:xfrm rot="5400000">
            <a:off x="-222463" y="562187"/>
            <a:ext cx="281941" cy="60960"/>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defTabSz="914377"/>
            <a:endParaRPr lang="de-DE">
              <a:solidFill>
                <a:prstClr val="white"/>
              </a:solidFill>
            </a:endParaRPr>
          </a:p>
        </p:txBody>
      </p:sp>
      <p:sp>
        <p:nvSpPr>
          <p:cNvPr id="15" name="Headline">
            <a:extLst>
              <a:ext uri="{FF2B5EF4-FFF2-40B4-BE49-F238E27FC236}">
                <a16:creationId xmlns="" xmlns:a16="http://schemas.microsoft.com/office/drawing/2014/main" id="{F8646EF2-FE73-41DC-B654-C5012A3720DD}"/>
              </a:ext>
            </a:extLst>
          </p:cNvPr>
          <p:cNvSpPr>
            <a:spLocks noGrp="1"/>
          </p:cNvSpPr>
          <p:nvPr>
            <p:ph type="title" hasCustomPrompt="1"/>
          </p:nvPr>
        </p:nvSpPr>
        <p:spPr bwMode="gray">
          <a:xfrm>
            <a:off x="164181" y="846875"/>
            <a:ext cx="11858487" cy="4040085"/>
          </a:xfrm>
          <a:prstGeom prst="rect">
            <a:avLst/>
          </a:prstGeom>
          <a:blipFill dpi="0" rotWithShape="1">
            <a:blip r:embed="rId6">
              <a:alphaModFix amt="80000"/>
            </a:blip>
            <a:srcRect/>
            <a:stretch>
              <a:fillRect l="-10" r="-10"/>
            </a:stretch>
          </a:blipFill>
        </p:spPr>
        <p:txBody>
          <a:bodyPr wrap="square" lIns="767981" bIns="1382365" anchor="b">
            <a:noAutofit/>
          </a:bodyPr>
          <a:lstStyle>
            <a:lvl1pPr>
              <a:defRPr sz="3500" b="1">
                <a:solidFill>
                  <a:schemeClr val="tx1"/>
                </a:solidFill>
              </a:defRPr>
            </a:lvl1pPr>
          </a:lstStyle>
          <a:p>
            <a:r>
              <a:rPr lang="en-GB" dirty="0"/>
              <a:t>Title slide/headline</a:t>
            </a:r>
            <a:br>
              <a:rPr lang="en-GB" dirty="0"/>
            </a:br>
            <a:r>
              <a:rPr lang="en-GB" dirty="0"/>
              <a:t>with background photo (interchangeable)</a:t>
            </a:r>
          </a:p>
        </p:txBody>
      </p:sp>
      <p:sp>
        <p:nvSpPr>
          <p:cNvPr id="19" name="Subline">
            <a:extLst>
              <a:ext uri="{FF2B5EF4-FFF2-40B4-BE49-F238E27FC236}">
                <a16:creationId xmlns="" xmlns:a16="http://schemas.microsoft.com/office/drawing/2014/main" id="{31A5E120-96AF-40F6-98D7-8A2FD24C3270}"/>
              </a:ext>
            </a:extLst>
          </p:cNvPr>
          <p:cNvSpPr>
            <a:spLocks noGrp="1"/>
          </p:cNvSpPr>
          <p:nvPr>
            <p:ph type="body" sz="quarter" idx="10" hasCustomPrompt="1"/>
          </p:nvPr>
        </p:nvSpPr>
        <p:spPr bwMode="gray">
          <a:xfrm>
            <a:off x="933131" y="3700611"/>
            <a:ext cx="10627783" cy="789960"/>
          </a:xfrm>
        </p:spPr>
        <p:txBody>
          <a:bodyPr>
            <a:spAutoFit/>
          </a:bodyPr>
          <a:lstStyle>
            <a:lvl1pPr marL="0" indent="0">
              <a:lnSpc>
                <a:spcPct val="95000"/>
              </a:lnSpc>
              <a:spcBef>
                <a:spcPts val="1600"/>
              </a:spcBef>
              <a:spcAft>
                <a:spcPts val="0"/>
              </a:spcAft>
              <a:buNone/>
              <a:defRPr sz="2000">
                <a:solidFill>
                  <a:schemeClr val="tx1"/>
                </a:solidFill>
              </a:defRPr>
            </a:lvl1pPr>
          </a:lstStyle>
          <a:p>
            <a:r>
              <a:rPr lang="en-GB" dirty="0"/>
              <a:t>This is the sub-line</a:t>
            </a:r>
          </a:p>
          <a:p>
            <a:r>
              <a:rPr lang="en-GB" dirty="0"/>
              <a:t>Project name | Date</a:t>
            </a:r>
          </a:p>
        </p:txBody>
      </p:sp>
      <p:pic>
        <p:nvPicPr>
          <p:cNvPr id="26" name="Beispiel" descr="Ein Bild, das Wand, Gebäude enthält.&#10;&#10;Automatisch generierte Beschreibung">
            <a:extLst>
              <a:ext uri="{FF2B5EF4-FFF2-40B4-BE49-F238E27FC236}">
                <a16:creationId xmlns="" xmlns:a16="http://schemas.microsoft.com/office/drawing/2014/main" id="{317CFD46-37B5-4632-BBA4-3F2278F98B67}"/>
              </a:ext>
            </a:extLst>
          </p:cNvPr>
          <p:cNvPicPr>
            <a:picLocks noChangeAspect="1"/>
          </p:cNvPicPr>
          <p:nvPr userDrawn="1"/>
        </p:nvPicPr>
        <p:blipFill>
          <a:blip r:embed="rId7"/>
          <a:stretch>
            <a:fillRect/>
          </a:stretch>
        </p:blipFill>
        <p:spPr bwMode="gray">
          <a:xfrm>
            <a:off x="9996030" y="1966807"/>
            <a:ext cx="1662545" cy="1147156"/>
          </a:xfrm>
          <a:prstGeom prst="rect">
            <a:avLst/>
          </a:prstGeom>
        </p:spPr>
      </p:pic>
    </p:spTree>
    <p:extLst>
      <p:ext uri="{BB962C8B-B14F-4D97-AF65-F5344CB8AC3E}">
        <p14:creationId xmlns:p14="http://schemas.microsoft.com/office/powerpoint/2010/main" val="3385937362"/>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Graphic/free-form selection title">
    <p:spTree>
      <p:nvGrpSpPr>
        <p:cNvPr id="1" name=""/>
        <p:cNvGrpSpPr/>
        <p:nvPr/>
      </p:nvGrpSpPr>
      <p:grpSpPr>
        <a:xfrm>
          <a:off x="0" y="0"/>
          <a:ext cx="0" cy="0"/>
          <a:chOff x="0" y="0"/>
          <a:chExt cx="0" cy="0"/>
        </a:xfrm>
      </p:grpSpPr>
      <p:pic>
        <p:nvPicPr>
          <p:cNvPr id="11" name="logo">
            <a:extLst>
              <a:ext uri="{FF2B5EF4-FFF2-40B4-BE49-F238E27FC236}">
                <a16:creationId xmlns="" xmlns:a16="http://schemas.microsoft.com/office/drawing/2014/main" id="{F8081F88-CBA8-4146-B984-924F5BAE4350}"/>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8000"/>
                    </a14:imgEffect>
                  </a14:imgLayer>
                </a14:imgProps>
              </a:ext>
              <a:ext uri="{28A0092B-C50C-407E-A947-70E740481C1C}">
                <a14:useLocalDpi xmlns:a14="http://schemas.microsoft.com/office/drawing/2010/main" val="0"/>
              </a:ext>
            </a:extLst>
          </a:blip>
          <a:stretch>
            <a:fillRect/>
          </a:stretch>
        </p:blipFill>
        <p:spPr bwMode="gray">
          <a:xfrm>
            <a:off x="916199" y="5422244"/>
            <a:ext cx="3081728" cy="850557"/>
          </a:xfrm>
          <a:prstGeom prst="rect">
            <a:avLst/>
          </a:prstGeom>
        </p:spPr>
      </p:pic>
      <p:sp>
        <p:nvSpPr>
          <p:cNvPr id="17" name="Bar">
            <a:extLst>
              <a:ext uri="{FF2B5EF4-FFF2-40B4-BE49-F238E27FC236}">
                <a16:creationId xmlns="" xmlns:a16="http://schemas.microsoft.com/office/drawing/2014/main" id="{F01B0C4A-732E-4BC2-A2D7-A086E4E5403B}"/>
              </a:ext>
            </a:extLst>
          </p:cNvPr>
          <p:cNvSpPr/>
          <p:nvPr userDrawn="1"/>
        </p:nvSpPr>
        <p:spPr bwMode="gray">
          <a:xfrm>
            <a:off x="7158790" y="4886960"/>
            <a:ext cx="4863877" cy="297123"/>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121917" tIns="60958" rIns="121917" bIns="60958" numCol="1" spcCol="0" rtlCol="0" fromWordArt="0" anchor="t" anchorCtr="0" forceAA="0" compatLnSpc="1">
            <a:prstTxWarp prst="textNoShape">
              <a:avLst/>
            </a:prstTxWarp>
            <a:noAutofit/>
          </a:bodyPr>
          <a:lstStyle/>
          <a:p>
            <a:pPr defTabSz="914377" eaLnBrk="0" fontAlgn="base" hangingPunct="0">
              <a:spcBef>
                <a:spcPct val="0"/>
              </a:spcBef>
              <a:spcAft>
                <a:spcPct val="0"/>
              </a:spcAft>
            </a:pPr>
            <a:endParaRPr lang="de-DE" dirty="0" err="1">
              <a:solidFill>
                <a:srgbClr val="6F6F6F"/>
              </a:solidFill>
            </a:endParaRPr>
          </a:p>
        </p:txBody>
      </p:sp>
      <p:sp>
        <p:nvSpPr>
          <p:cNvPr id="13" name="Bildplatzhalter">
            <a:extLst>
              <a:ext uri="{FF2B5EF4-FFF2-40B4-BE49-F238E27FC236}">
                <a16:creationId xmlns="" xmlns:a16="http://schemas.microsoft.com/office/drawing/2014/main" id="{670A352A-9075-4383-BC37-7EF209BB4A7F}"/>
              </a:ext>
            </a:extLst>
          </p:cNvPr>
          <p:cNvSpPr>
            <a:spLocks noGrp="1"/>
          </p:cNvSpPr>
          <p:nvPr>
            <p:ph type="pic" sz="quarter" idx="11" hasCustomPrompt="1"/>
          </p:nvPr>
        </p:nvSpPr>
        <p:spPr bwMode="gray">
          <a:xfrm>
            <a:off x="164181" y="165101"/>
            <a:ext cx="11858487" cy="4721860"/>
          </a:xfrm>
          <a:noFill/>
        </p:spPr>
        <p:txBody>
          <a:bodyPr tIns="959976" rIns="0"/>
          <a:lstStyle>
            <a:lvl1pPr marL="0" marR="0" indent="0" algn="ctr" defTabSz="914377" rtl="0" eaLnBrk="1" fontAlgn="auto" latinLnBrk="0" hangingPunct="1">
              <a:lnSpc>
                <a:spcPct val="90000"/>
              </a:lnSpc>
              <a:spcBef>
                <a:spcPts val="0"/>
              </a:spcBef>
              <a:spcAft>
                <a:spcPts val="0"/>
              </a:spcAft>
              <a:buClrTx/>
              <a:buSzTx/>
              <a:buFont typeface="Arial" panose="020B0604020202020204" pitchFamily="34" charset="0"/>
              <a:buNone/>
              <a:tabLst/>
              <a:defRPr sz="700">
                <a:solidFill>
                  <a:schemeClr val="accent1"/>
                </a:solidFill>
              </a:defRPr>
            </a:lvl1pPr>
          </a:lstStyle>
          <a:p>
            <a:r>
              <a:rPr lang="en-GB" dirty="0"/>
              <a:t>.</a:t>
            </a:r>
          </a:p>
        </p:txBody>
      </p:sp>
      <p:sp>
        <p:nvSpPr>
          <p:cNvPr id="10" name="Dreieck">
            <a:extLst>
              <a:ext uri="{FF2B5EF4-FFF2-40B4-BE49-F238E27FC236}">
                <a16:creationId xmlns="" xmlns:a16="http://schemas.microsoft.com/office/drawing/2014/main" id="{22DB09A9-BCD0-4F35-8DC4-DDFE9DE6C2F9}"/>
              </a:ext>
            </a:extLst>
          </p:cNvPr>
          <p:cNvSpPr/>
          <p:nvPr userDrawn="1"/>
        </p:nvSpPr>
        <p:spPr bwMode="gray">
          <a:xfrm rot="5400000">
            <a:off x="-222463" y="562187"/>
            <a:ext cx="281941" cy="60960"/>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defTabSz="914377"/>
            <a:endParaRPr lang="de-DE">
              <a:solidFill>
                <a:prstClr val="white"/>
              </a:solidFill>
            </a:endParaRPr>
          </a:p>
        </p:txBody>
      </p:sp>
      <p:sp>
        <p:nvSpPr>
          <p:cNvPr id="28" name="Headline">
            <a:extLst>
              <a:ext uri="{FF2B5EF4-FFF2-40B4-BE49-F238E27FC236}">
                <a16:creationId xmlns="" xmlns:a16="http://schemas.microsoft.com/office/drawing/2014/main" id="{813E0E27-07DF-4161-8BD6-EBA305CB5161}"/>
              </a:ext>
            </a:extLst>
          </p:cNvPr>
          <p:cNvSpPr>
            <a:spLocks noGrp="1"/>
          </p:cNvSpPr>
          <p:nvPr>
            <p:ph type="title" hasCustomPrompt="1"/>
          </p:nvPr>
        </p:nvSpPr>
        <p:spPr bwMode="gray">
          <a:xfrm>
            <a:off x="164181" y="846875"/>
            <a:ext cx="11858487" cy="4040085"/>
          </a:xfrm>
          <a:prstGeom prst="rect">
            <a:avLst/>
          </a:prstGeom>
          <a:blipFill dpi="0" rotWithShape="1">
            <a:blip r:embed="rId4"/>
            <a:srcRect/>
            <a:stretch>
              <a:fillRect l="-10" r="-10"/>
            </a:stretch>
          </a:blipFill>
        </p:spPr>
        <p:txBody>
          <a:bodyPr wrap="square" lIns="767981" bIns="1382365" anchor="b">
            <a:noAutofit/>
          </a:bodyPr>
          <a:lstStyle>
            <a:lvl1pPr>
              <a:defRPr sz="3500" b="1">
                <a:solidFill>
                  <a:schemeClr val="tx1"/>
                </a:solidFill>
              </a:defRPr>
            </a:lvl1pPr>
          </a:lstStyle>
          <a:p>
            <a:r>
              <a:rPr lang="en-GB" dirty="0"/>
              <a:t>Title slide for illustration/free-form selection</a:t>
            </a:r>
            <a:br>
              <a:rPr lang="en-GB" dirty="0"/>
            </a:br>
            <a:r>
              <a:rPr lang="en-GB" dirty="0"/>
              <a:t>with white background (interchangeable)</a:t>
            </a:r>
          </a:p>
        </p:txBody>
      </p:sp>
      <p:sp>
        <p:nvSpPr>
          <p:cNvPr id="19" name="Subline">
            <a:extLst>
              <a:ext uri="{FF2B5EF4-FFF2-40B4-BE49-F238E27FC236}">
                <a16:creationId xmlns="" xmlns:a16="http://schemas.microsoft.com/office/drawing/2014/main" id="{31A5E120-96AF-40F6-98D7-8A2FD24C3270}"/>
              </a:ext>
            </a:extLst>
          </p:cNvPr>
          <p:cNvSpPr>
            <a:spLocks noGrp="1"/>
          </p:cNvSpPr>
          <p:nvPr>
            <p:ph type="body" sz="quarter" idx="10" hasCustomPrompt="1"/>
          </p:nvPr>
        </p:nvSpPr>
        <p:spPr bwMode="gray">
          <a:xfrm>
            <a:off x="933131" y="3700611"/>
            <a:ext cx="10627783" cy="789960"/>
          </a:xfrm>
        </p:spPr>
        <p:txBody>
          <a:bodyPr>
            <a:spAutoFit/>
          </a:bodyPr>
          <a:lstStyle>
            <a:lvl1pPr marL="0" indent="0">
              <a:lnSpc>
                <a:spcPct val="95000"/>
              </a:lnSpc>
              <a:spcBef>
                <a:spcPts val="1600"/>
              </a:spcBef>
              <a:spcAft>
                <a:spcPts val="0"/>
              </a:spcAft>
              <a:buNone/>
              <a:defRPr sz="2000">
                <a:solidFill>
                  <a:schemeClr val="tx1"/>
                </a:solidFill>
              </a:defRPr>
            </a:lvl1pPr>
          </a:lstStyle>
          <a:p>
            <a:r>
              <a:rPr lang="en-GB" dirty="0"/>
              <a:t>This is the sub-line</a:t>
            </a:r>
          </a:p>
          <a:p>
            <a:r>
              <a:rPr lang="en-GB" dirty="0"/>
              <a:t>Project name | Date</a:t>
            </a:r>
          </a:p>
        </p:txBody>
      </p:sp>
      <p:pic>
        <p:nvPicPr>
          <p:cNvPr id="26" name="Beispiel" descr="Ein Bild, das Wand, Gebäude enthält.&#10;&#10;Automatisch generierte Beschreibung">
            <a:extLst>
              <a:ext uri="{FF2B5EF4-FFF2-40B4-BE49-F238E27FC236}">
                <a16:creationId xmlns="" xmlns:a16="http://schemas.microsoft.com/office/drawing/2014/main" id="{317CFD46-37B5-4632-BBA4-3F2278F98B67}"/>
              </a:ext>
            </a:extLst>
          </p:cNvPr>
          <p:cNvPicPr>
            <a:picLocks noChangeAspect="1"/>
          </p:cNvPicPr>
          <p:nvPr userDrawn="1"/>
        </p:nvPicPr>
        <p:blipFill>
          <a:blip r:embed="rId5"/>
          <a:stretch>
            <a:fillRect/>
          </a:stretch>
        </p:blipFill>
        <p:spPr bwMode="gray">
          <a:xfrm>
            <a:off x="10396670" y="1966807"/>
            <a:ext cx="1662545" cy="1147156"/>
          </a:xfrm>
          <a:prstGeom prst="rect">
            <a:avLst/>
          </a:prstGeom>
        </p:spPr>
      </p:pic>
      <p:sp>
        <p:nvSpPr>
          <p:cNvPr id="29" name="1.">
            <a:extLst>
              <a:ext uri="{FF2B5EF4-FFF2-40B4-BE49-F238E27FC236}">
                <a16:creationId xmlns="" xmlns:a16="http://schemas.microsoft.com/office/drawing/2014/main" id="{20B6CB06-5705-4A0C-80E4-F97390E0F331}"/>
              </a:ext>
            </a:extLst>
          </p:cNvPr>
          <p:cNvSpPr/>
          <p:nvPr userDrawn="1"/>
        </p:nvSpPr>
        <p:spPr bwMode="gray">
          <a:xfrm>
            <a:off x="5456990" y="170887"/>
            <a:ext cx="1968500" cy="787908"/>
          </a:xfrm>
          <a:prstGeom prst="rect">
            <a:avLst/>
          </a:prstGeom>
        </p:spPr>
        <p:txBody>
          <a:bodyPr wrap="square" lIns="121917" tIns="60958" rIns="121917" bIns="60958">
            <a:spAutoFit/>
          </a:bodyPr>
          <a:lstStyle/>
          <a:p>
            <a:pPr defTabSz="914377">
              <a:lnSpc>
                <a:spcPct val="90000"/>
              </a:lnSpc>
              <a:spcBef>
                <a:spcPts val="800"/>
              </a:spcBef>
              <a:buFont typeface="Arial" panose="020B0604020202020204" pitchFamily="34" charset="0"/>
              <a:buNone/>
              <a:defRPr/>
            </a:pPr>
            <a:r>
              <a:rPr lang="en-GB" sz="1600" dirty="0">
                <a:solidFill>
                  <a:prstClr val="black"/>
                </a:solidFill>
              </a:rPr>
              <a:t>1. Click on this icon to insert a new photo.</a:t>
            </a:r>
          </a:p>
        </p:txBody>
      </p:sp>
      <p:sp>
        <p:nvSpPr>
          <p:cNvPr id="30" name="2.">
            <a:extLst>
              <a:ext uri="{FF2B5EF4-FFF2-40B4-BE49-F238E27FC236}">
                <a16:creationId xmlns="" xmlns:a16="http://schemas.microsoft.com/office/drawing/2014/main" id="{D84EBA1A-4DAD-4862-AA4E-9880DC7763BC}"/>
              </a:ext>
            </a:extLst>
          </p:cNvPr>
          <p:cNvSpPr/>
          <p:nvPr userDrawn="1"/>
        </p:nvSpPr>
        <p:spPr bwMode="gray">
          <a:xfrm>
            <a:off x="7335817" y="170887"/>
            <a:ext cx="1968500" cy="344709"/>
          </a:xfrm>
          <a:prstGeom prst="rect">
            <a:avLst/>
          </a:prstGeom>
        </p:spPr>
        <p:txBody>
          <a:bodyPr wrap="square" lIns="121917" tIns="60958" rIns="121917" bIns="60958">
            <a:spAutoFit/>
          </a:bodyPr>
          <a:lstStyle/>
          <a:p>
            <a:pPr defTabSz="914377">
              <a:lnSpc>
                <a:spcPct val="90000"/>
              </a:lnSpc>
              <a:spcBef>
                <a:spcPts val="800"/>
              </a:spcBef>
              <a:buFont typeface="Arial" panose="020B0604020202020204" pitchFamily="34" charset="0"/>
              <a:buNone/>
              <a:defRPr/>
            </a:pPr>
            <a:r>
              <a:rPr lang="en-GB" sz="1600" dirty="0">
                <a:solidFill>
                  <a:prstClr val="black"/>
                </a:solidFill>
              </a:rPr>
              <a:t>2. Reset the slide.</a:t>
            </a:r>
          </a:p>
        </p:txBody>
      </p:sp>
      <p:sp>
        <p:nvSpPr>
          <p:cNvPr id="31" name="3.">
            <a:extLst>
              <a:ext uri="{FF2B5EF4-FFF2-40B4-BE49-F238E27FC236}">
                <a16:creationId xmlns="" xmlns:a16="http://schemas.microsoft.com/office/drawing/2014/main" id="{B2678BDE-5861-465F-B7A9-0C02CEA5146A}"/>
              </a:ext>
            </a:extLst>
          </p:cNvPr>
          <p:cNvSpPr/>
          <p:nvPr userDrawn="1"/>
        </p:nvSpPr>
        <p:spPr bwMode="gray">
          <a:xfrm>
            <a:off x="9682481" y="170887"/>
            <a:ext cx="2484259" cy="787908"/>
          </a:xfrm>
          <a:prstGeom prst="rect">
            <a:avLst/>
          </a:prstGeom>
        </p:spPr>
        <p:txBody>
          <a:bodyPr wrap="square" lIns="121917" tIns="60958" rIns="121917" bIns="60958">
            <a:spAutoFit/>
          </a:bodyPr>
          <a:lstStyle/>
          <a:p>
            <a:pPr defTabSz="914377">
              <a:lnSpc>
                <a:spcPct val="90000"/>
              </a:lnSpc>
              <a:spcBef>
                <a:spcPts val="800"/>
              </a:spcBef>
              <a:buFont typeface="Arial" panose="020B0604020202020204" pitchFamily="34" charset="0"/>
              <a:buNone/>
              <a:defRPr/>
            </a:pPr>
            <a:r>
              <a:rPr lang="en-GB" sz="1600" dirty="0">
                <a:solidFill>
                  <a:prstClr val="black"/>
                </a:solidFill>
              </a:rPr>
              <a:t>3. Where necessary, change the section using the ‘Crop’ function.</a:t>
            </a:r>
          </a:p>
        </p:txBody>
      </p:sp>
      <p:sp>
        <p:nvSpPr>
          <p:cNvPr id="32" name="how">
            <a:extLst>
              <a:ext uri="{FF2B5EF4-FFF2-40B4-BE49-F238E27FC236}">
                <a16:creationId xmlns="" xmlns:a16="http://schemas.microsoft.com/office/drawing/2014/main" id="{DD9A8E2A-61F9-4B3C-9A2B-7F7E505F0D6A}"/>
              </a:ext>
            </a:extLst>
          </p:cNvPr>
          <p:cNvSpPr txBox="1"/>
          <p:nvPr userDrawn="1"/>
        </p:nvSpPr>
        <p:spPr bwMode="gray">
          <a:xfrm>
            <a:off x="-3809863" y="237067"/>
            <a:ext cx="3728371" cy="1231107"/>
          </a:xfrm>
          <a:prstGeom prst="rect">
            <a:avLst/>
          </a:prstGeom>
          <a:noFill/>
        </p:spPr>
        <p:txBody>
          <a:bodyPr wrap="none" lIns="121917" tIns="60958" rIns="121917" bIns="60958" rtlCol="0">
            <a:spAutoFit/>
          </a:bodyPr>
          <a:lstStyle/>
          <a:p>
            <a:pPr marL="171446" indent="-171446" algn="r" defTabSz="914377">
              <a:buFontTx/>
              <a:buAutoNum type="arabicPeriod"/>
              <a:defRPr/>
            </a:pPr>
            <a:r>
              <a:rPr lang="en-GB" sz="1200" dirty="0">
                <a:solidFill>
                  <a:prstClr val="white">
                    <a:lumMod val="50000"/>
                  </a:prstClr>
                </a:solidFill>
              </a:rPr>
              <a:t>Click on image above transparent section.</a:t>
            </a:r>
          </a:p>
          <a:p>
            <a:pPr marL="171446" indent="-171446" algn="r" defTabSz="914377">
              <a:buFontTx/>
              <a:buAutoNum type="arabicPeriod"/>
              <a:defRPr/>
            </a:pPr>
            <a:r>
              <a:rPr lang="en-GB" sz="1200" dirty="0">
                <a:solidFill>
                  <a:prstClr val="white">
                    <a:lumMod val="50000"/>
                  </a:prstClr>
                </a:solidFill>
              </a:rPr>
              <a:t>Delete image by pressing the DEL key.</a:t>
            </a:r>
          </a:p>
          <a:p>
            <a:pPr marL="171446" indent="-171446" algn="r" defTabSz="914377">
              <a:buFontTx/>
              <a:buAutoNum type="arabicPeriod"/>
              <a:defRPr/>
            </a:pPr>
            <a:r>
              <a:rPr lang="en-GB" sz="1200" dirty="0">
                <a:solidFill>
                  <a:prstClr val="white">
                    <a:lumMod val="50000"/>
                  </a:prstClr>
                </a:solidFill>
              </a:rPr>
              <a:t>Click on small icon in centre of page.</a:t>
            </a:r>
          </a:p>
          <a:p>
            <a:pPr marL="171446" indent="-171446" algn="r" defTabSz="914377">
              <a:buFontTx/>
              <a:buAutoNum type="arabicPeriod"/>
              <a:defRPr/>
            </a:pPr>
            <a:r>
              <a:rPr lang="en-GB" sz="1200" dirty="0">
                <a:solidFill>
                  <a:prstClr val="white">
                    <a:lumMod val="50000"/>
                  </a:prstClr>
                </a:solidFill>
              </a:rPr>
              <a:t>Select photo.</a:t>
            </a:r>
          </a:p>
          <a:p>
            <a:pPr marL="171446" indent="-171446" algn="r" defTabSz="914377">
              <a:buFontTx/>
              <a:buAutoNum type="arabicPeriod"/>
              <a:defRPr/>
            </a:pPr>
            <a:r>
              <a:rPr lang="en-GB" sz="1200" dirty="0">
                <a:solidFill>
                  <a:prstClr val="white">
                    <a:lumMod val="50000"/>
                  </a:prstClr>
                </a:solidFill>
              </a:rPr>
              <a:t>Select ‘Home / Reset ’.</a:t>
            </a:r>
          </a:p>
          <a:p>
            <a:pPr marL="171446" indent="-171446" algn="r" defTabSz="914377">
              <a:buFontTx/>
              <a:buAutoNum type="arabicPeriod"/>
              <a:defRPr/>
            </a:pPr>
            <a:r>
              <a:rPr lang="en-GB" sz="1200" dirty="0">
                <a:solidFill>
                  <a:prstClr val="white">
                    <a:lumMod val="50000"/>
                  </a:prstClr>
                </a:solidFill>
              </a:rPr>
              <a:t>If required, edit the section under ‘Format/Crop ’.</a:t>
            </a:r>
          </a:p>
        </p:txBody>
      </p:sp>
      <p:pic>
        <p:nvPicPr>
          <p:cNvPr id="23" name="Grafik 22" descr="Ein Bild, das Screenshot enthält.&#10;&#10;Automatisch generierte Beschreibung">
            <a:extLst>
              <a:ext uri="{FF2B5EF4-FFF2-40B4-BE49-F238E27FC236}">
                <a16:creationId xmlns="" xmlns:a16="http://schemas.microsoft.com/office/drawing/2014/main" id="{624386F1-94F3-4226-906F-12B82E9AA11C}"/>
              </a:ext>
            </a:extLst>
          </p:cNvPr>
          <p:cNvPicPr>
            <a:picLocks noChangeAspect="1"/>
          </p:cNvPicPr>
          <p:nvPr userDrawn="1"/>
        </p:nvPicPr>
        <p:blipFill rotWithShape="1">
          <a:blip r:embed="rId6"/>
          <a:srcRect l="50418" r="36621"/>
          <a:stretch/>
        </p:blipFill>
        <p:spPr>
          <a:xfrm>
            <a:off x="10396670" y="1029491"/>
            <a:ext cx="517191" cy="787908"/>
          </a:xfrm>
          <a:prstGeom prst="rect">
            <a:avLst/>
          </a:prstGeom>
        </p:spPr>
      </p:pic>
      <p:grpSp>
        <p:nvGrpSpPr>
          <p:cNvPr id="33" name="Gruppieren 32">
            <a:extLst>
              <a:ext uri="{FF2B5EF4-FFF2-40B4-BE49-F238E27FC236}">
                <a16:creationId xmlns="" xmlns:a16="http://schemas.microsoft.com/office/drawing/2014/main" id="{105A1CD3-65ED-4979-8ED3-C6C6D69CA36F}"/>
              </a:ext>
            </a:extLst>
          </p:cNvPr>
          <p:cNvGrpSpPr/>
          <p:nvPr userDrawn="1"/>
        </p:nvGrpSpPr>
        <p:grpSpPr>
          <a:xfrm>
            <a:off x="7472793" y="1034676"/>
            <a:ext cx="2117468" cy="866995"/>
            <a:chOff x="5604594" y="1459908"/>
            <a:chExt cx="1588101" cy="650246"/>
          </a:xfrm>
        </p:grpSpPr>
        <p:pic>
          <p:nvPicPr>
            <p:cNvPr id="34" name="Grafik 33" descr="Ein Bild, das Screenshot enthält.&#10;&#10;Automatisch generierte Beschreibung">
              <a:extLst>
                <a:ext uri="{FF2B5EF4-FFF2-40B4-BE49-F238E27FC236}">
                  <a16:creationId xmlns="" xmlns:a16="http://schemas.microsoft.com/office/drawing/2014/main" id="{51D59DA1-E2B0-4CDB-A12E-01AA9A73E876}"/>
                </a:ext>
              </a:extLst>
            </p:cNvPr>
            <p:cNvPicPr>
              <a:picLocks noChangeAspect="1"/>
            </p:cNvPicPr>
            <p:nvPr userDrawn="1"/>
          </p:nvPicPr>
          <p:blipFill>
            <a:blip r:embed="rId7"/>
            <a:stretch>
              <a:fillRect/>
            </a:stretch>
          </p:blipFill>
          <p:spPr>
            <a:xfrm>
              <a:off x="5604594" y="1459908"/>
              <a:ext cx="1588101" cy="650246"/>
            </a:xfrm>
            <a:prstGeom prst="rect">
              <a:avLst/>
            </a:prstGeom>
          </p:spPr>
        </p:pic>
        <p:sp>
          <p:nvSpPr>
            <p:cNvPr id="35" name="Rechteck 34">
              <a:extLst>
                <a:ext uri="{FF2B5EF4-FFF2-40B4-BE49-F238E27FC236}">
                  <a16:creationId xmlns="" xmlns:a16="http://schemas.microsoft.com/office/drawing/2014/main" id="{CA75C1DE-0310-44D2-BF9A-8AF0BB55C2BA}"/>
                </a:ext>
              </a:extLst>
            </p:cNvPr>
            <p:cNvSpPr/>
            <p:nvPr userDrawn="1"/>
          </p:nvSpPr>
          <p:spPr bwMode="gray">
            <a:xfrm>
              <a:off x="6631396" y="1739890"/>
              <a:ext cx="482357" cy="179961"/>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a:solidFill>
                  <a:prstClr val="white"/>
                </a:solidFill>
              </a:endParaRPr>
            </a:p>
          </p:txBody>
        </p:sp>
      </p:grpSp>
      <p:sp>
        <p:nvSpPr>
          <p:cNvPr id="36" name="Rechteck">
            <a:extLst>
              <a:ext uri="{FF2B5EF4-FFF2-40B4-BE49-F238E27FC236}">
                <a16:creationId xmlns="" xmlns:a16="http://schemas.microsoft.com/office/drawing/2014/main" id="{E6AB41C2-B97C-4B5B-B3A7-980B47D8BCA4}"/>
              </a:ext>
            </a:extLst>
          </p:cNvPr>
          <p:cNvSpPr/>
          <p:nvPr userDrawn="1"/>
        </p:nvSpPr>
        <p:spPr bwMode="gray">
          <a:xfrm>
            <a:off x="10439990" y="1279678"/>
            <a:ext cx="446293" cy="450849"/>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defTabSz="914377"/>
            <a:endParaRPr lang="de-DE">
              <a:solidFill>
                <a:prstClr val="white"/>
              </a:solidFill>
            </a:endParaRPr>
          </a:p>
        </p:txBody>
      </p:sp>
    </p:spTree>
    <p:extLst>
      <p:ext uri="{BB962C8B-B14F-4D97-AF65-F5344CB8AC3E}">
        <p14:creationId xmlns:p14="http://schemas.microsoft.com/office/powerpoint/2010/main" val="39856284"/>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alternative">
    <p:spTree>
      <p:nvGrpSpPr>
        <p:cNvPr id="1" name=""/>
        <p:cNvGrpSpPr/>
        <p:nvPr/>
      </p:nvGrpSpPr>
      <p:grpSpPr>
        <a:xfrm>
          <a:off x="0" y="0"/>
          <a:ext cx="0" cy="0"/>
          <a:chOff x="0" y="0"/>
          <a:chExt cx="0" cy="0"/>
        </a:xfrm>
      </p:grpSpPr>
      <p:pic>
        <p:nvPicPr>
          <p:cNvPr id="10" name="logo">
            <a:extLst>
              <a:ext uri="{FF2B5EF4-FFF2-40B4-BE49-F238E27FC236}">
                <a16:creationId xmlns="" xmlns:a16="http://schemas.microsoft.com/office/drawing/2014/main" id="{5020DAB1-6624-4F6F-85BE-D8BE78A1A57E}"/>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8000"/>
                    </a14:imgEffect>
                  </a14:imgLayer>
                </a14:imgProps>
              </a:ext>
              <a:ext uri="{28A0092B-C50C-407E-A947-70E740481C1C}">
                <a14:useLocalDpi xmlns:a14="http://schemas.microsoft.com/office/drawing/2010/main" val="0"/>
              </a:ext>
            </a:extLst>
          </a:blip>
          <a:stretch>
            <a:fillRect/>
          </a:stretch>
        </p:blipFill>
        <p:spPr bwMode="gray">
          <a:xfrm>
            <a:off x="916199" y="5422244"/>
            <a:ext cx="3081728" cy="850557"/>
          </a:xfrm>
          <a:prstGeom prst="rect">
            <a:avLst/>
          </a:prstGeom>
        </p:spPr>
      </p:pic>
      <p:sp>
        <p:nvSpPr>
          <p:cNvPr id="13" name="Bar">
            <a:extLst>
              <a:ext uri="{FF2B5EF4-FFF2-40B4-BE49-F238E27FC236}">
                <a16:creationId xmlns="" xmlns:a16="http://schemas.microsoft.com/office/drawing/2014/main" id="{8C59F0BE-E094-4F6F-B663-07A571A19A62}"/>
              </a:ext>
            </a:extLst>
          </p:cNvPr>
          <p:cNvSpPr/>
          <p:nvPr userDrawn="1"/>
        </p:nvSpPr>
        <p:spPr bwMode="gray">
          <a:xfrm>
            <a:off x="7158790" y="4886960"/>
            <a:ext cx="4863877" cy="297123"/>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121917" tIns="60958" rIns="121917" bIns="60958" numCol="1" spcCol="0" rtlCol="0" fromWordArt="0" anchor="t" anchorCtr="0" forceAA="0" compatLnSpc="1">
            <a:prstTxWarp prst="textNoShape">
              <a:avLst/>
            </a:prstTxWarp>
            <a:noAutofit/>
          </a:bodyPr>
          <a:lstStyle/>
          <a:p>
            <a:pPr defTabSz="914377" eaLnBrk="0" fontAlgn="base" hangingPunct="0">
              <a:spcBef>
                <a:spcPct val="0"/>
              </a:spcBef>
              <a:spcAft>
                <a:spcPct val="0"/>
              </a:spcAft>
            </a:pPr>
            <a:endParaRPr lang="de-DE" dirty="0" err="1">
              <a:solidFill>
                <a:srgbClr val="6F6F6F"/>
              </a:solidFill>
            </a:endParaRPr>
          </a:p>
        </p:txBody>
      </p:sp>
      <p:sp>
        <p:nvSpPr>
          <p:cNvPr id="19" name="Subline">
            <a:extLst>
              <a:ext uri="{FF2B5EF4-FFF2-40B4-BE49-F238E27FC236}">
                <a16:creationId xmlns="" xmlns:a16="http://schemas.microsoft.com/office/drawing/2014/main" id="{31A5E120-96AF-40F6-98D7-8A2FD24C3270}"/>
              </a:ext>
            </a:extLst>
          </p:cNvPr>
          <p:cNvSpPr>
            <a:spLocks noGrp="1"/>
          </p:cNvSpPr>
          <p:nvPr>
            <p:ph type="body" sz="quarter" idx="10" hasCustomPrompt="1"/>
          </p:nvPr>
        </p:nvSpPr>
        <p:spPr bwMode="gray">
          <a:xfrm>
            <a:off x="933131" y="3700611"/>
            <a:ext cx="10627783" cy="789960"/>
          </a:xfrm>
        </p:spPr>
        <p:txBody>
          <a:bodyPr>
            <a:spAutoFit/>
          </a:bodyPr>
          <a:lstStyle>
            <a:lvl1pPr marL="0" indent="0">
              <a:lnSpc>
                <a:spcPct val="95000"/>
              </a:lnSpc>
              <a:spcBef>
                <a:spcPts val="1600"/>
              </a:spcBef>
              <a:spcAft>
                <a:spcPts val="0"/>
              </a:spcAft>
              <a:buNone/>
              <a:defRPr sz="2000">
                <a:solidFill>
                  <a:schemeClr val="tx1"/>
                </a:solidFill>
              </a:defRPr>
            </a:lvl1pPr>
          </a:lstStyle>
          <a:p>
            <a:r>
              <a:rPr lang="en-GB" dirty="0"/>
              <a:t>This is the sub-line</a:t>
            </a:r>
          </a:p>
          <a:p>
            <a:r>
              <a:rPr lang="en-GB" dirty="0"/>
              <a:t>Project name | Date</a:t>
            </a:r>
          </a:p>
        </p:txBody>
      </p:sp>
      <p:sp>
        <p:nvSpPr>
          <p:cNvPr id="5" name="Headline">
            <a:extLst>
              <a:ext uri="{FF2B5EF4-FFF2-40B4-BE49-F238E27FC236}">
                <a16:creationId xmlns="" xmlns:a16="http://schemas.microsoft.com/office/drawing/2014/main" id="{4ECCE95F-3D45-442B-95A6-78CBB31D3D1A}"/>
              </a:ext>
            </a:extLst>
          </p:cNvPr>
          <p:cNvSpPr>
            <a:spLocks noGrp="1"/>
          </p:cNvSpPr>
          <p:nvPr>
            <p:ph type="title" hasCustomPrompt="1"/>
          </p:nvPr>
        </p:nvSpPr>
        <p:spPr bwMode="gray">
          <a:xfrm>
            <a:off x="933131" y="2542198"/>
            <a:ext cx="10628948" cy="960263"/>
          </a:xfrm>
          <a:prstGeom prst="rect">
            <a:avLst/>
          </a:prstGeom>
        </p:spPr>
        <p:txBody>
          <a:bodyPr wrap="square">
            <a:spAutoFit/>
          </a:bodyPr>
          <a:lstStyle>
            <a:lvl1pPr>
              <a:defRPr sz="3500" b="1">
                <a:solidFill>
                  <a:schemeClr val="tx1"/>
                </a:solidFill>
              </a:defRPr>
            </a:lvl1pPr>
          </a:lstStyle>
          <a:p>
            <a:r>
              <a:rPr lang="en-GB" dirty="0"/>
              <a:t>Alternative title slide</a:t>
            </a:r>
            <a:br>
              <a:rPr lang="en-GB" dirty="0"/>
            </a:br>
            <a:r>
              <a:rPr lang="en-GB" dirty="0"/>
              <a:t>without photo</a:t>
            </a:r>
          </a:p>
        </p:txBody>
      </p:sp>
      <p:grpSp>
        <p:nvGrpSpPr>
          <p:cNvPr id="8" name="Key Visual">
            <a:extLst>
              <a:ext uri="{FF2B5EF4-FFF2-40B4-BE49-F238E27FC236}">
                <a16:creationId xmlns="" xmlns:a16="http://schemas.microsoft.com/office/drawing/2014/main" id="{1E0F1E1C-CA23-484C-B4BB-7C7FB71D6C86}"/>
              </a:ext>
            </a:extLst>
          </p:cNvPr>
          <p:cNvGrpSpPr/>
          <p:nvPr userDrawn="1"/>
        </p:nvGrpSpPr>
        <p:grpSpPr bwMode="gray">
          <a:xfrm>
            <a:off x="164181" y="165101"/>
            <a:ext cx="5044017" cy="1340924"/>
            <a:chOff x="4846637" y="119557"/>
            <a:chExt cx="3783013" cy="1005693"/>
          </a:xfrm>
        </p:grpSpPr>
        <p:sp>
          <p:nvSpPr>
            <p:cNvPr id="9" name="Freihandform: Form 8">
              <a:extLst>
                <a:ext uri="{FF2B5EF4-FFF2-40B4-BE49-F238E27FC236}">
                  <a16:creationId xmlns="" xmlns:a16="http://schemas.microsoft.com/office/drawing/2014/main" id="{361BEDD0-CC28-449C-8AF8-28ECB9820DCA}"/>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4"/>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11" name="Freihandform: Form 10">
              <a:extLst>
                <a:ext uri="{FF2B5EF4-FFF2-40B4-BE49-F238E27FC236}">
                  <a16:creationId xmlns="" xmlns:a16="http://schemas.microsoft.com/office/drawing/2014/main" id="{2AF78ACF-6170-47AC-80E0-F6021AD8B19F}"/>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12" name="Freihandform: Form 11">
              <a:extLst>
                <a:ext uri="{FF2B5EF4-FFF2-40B4-BE49-F238E27FC236}">
                  <a16:creationId xmlns="" xmlns:a16="http://schemas.microsoft.com/office/drawing/2014/main" id="{5BAE5611-256D-4234-B00F-EB779B3EA961}"/>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14" name="Freihandform: Form 13">
              <a:extLst>
                <a:ext uri="{FF2B5EF4-FFF2-40B4-BE49-F238E27FC236}">
                  <a16:creationId xmlns="" xmlns:a16="http://schemas.microsoft.com/office/drawing/2014/main" id="{D32235C7-71CD-4034-844A-03FD0D112CE2}"/>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16" name="Freihandform: Form 15">
              <a:extLst>
                <a:ext uri="{FF2B5EF4-FFF2-40B4-BE49-F238E27FC236}">
                  <a16:creationId xmlns="" xmlns:a16="http://schemas.microsoft.com/office/drawing/2014/main" id="{717CA073-D9FE-4EFD-801F-27AB9308B312}"/>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grpSp>
    </p:spTree>
    <p:extLst>
      <p:ext uri="{BB962C8B-B14F-4D97-AF65-F5344CB8AC3E}">
        <p14:creationId xmlns:p14="http://schemas.microsoft.com/office/powerpoint/2010/main" val="707802493"/>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F3037597-8BB0-4750-8FAD-252867721047}"/>
              </a:ext>
            </a:extLst>
          </p:cNvPr>
          <p:cNvSpPr>
            <a:spLocks noGrp="1"/>
          </p:cNvSpPr>
          <p:nvPr>
            <p:ph type="title" hasCustomPrompt="1"/>
          </p:nvPr>
        </p:nvSpPr>
        <p:spPr bwMode="gray">
          <a:xfrm>
            <a:off x="599755" y="320283"/>
            <a:ext cx="11422911" cy="720725"/>
          </a:xfrm>
        </p:spPr>
        <p:txBody>
          <a:bodyPr/>
          <a:lstStyle>
            <a:lvl1pPr>
              <a:defRPr/>
            </a:lvl1pPr>
          </a:lstStyle>
          <a:p>
            <a:r>
              <a:rPr lang="en-GB"/>
              <a:t>Click to add headline</a:t>
            </a:r>
            <a:endParaRPr lang="en-GB" dirty="0"/>
          </a:p>
        </p:txBody>
      </p:sp>
      <p:sp>
        <p:nvSpPr>
          <p:cNvPr id="6" name="Textplatzhalter 7">
            <a:extLst>
              <a:ext uri="{FF2B5EF4-FFF2-40B4-BE49-F238E27FC236}">
                <a16:creationId xmlns="" xmlns:a16="http://schemas.microsoft.com/office/drawing/2014/main" id="{F0E6115A-0138-4831-8CBC-F3B86D4660B2}"/>
              </a:ext>
            </a:extLst>
          </p:cNvPr>
          <p:cNvSpPr>
            <a:spLocks noGrp="1"/>
          </p:cNvSpPr>
          <p:nvPr>
            <p:ph type="body" sz="quarter" idx="13" hasCustomPrompt="1"/>
          </p:nvPr>
        </p:nvSpPr>
        <p:spPr bwMode="gray">
          <a:xfrm>
            <a:off x="599757" y="1361293"/>
            <a:ext cx="9563579" cy="4660625"/>
          </a:xfrm>
        </p:spPr>
        <p:txBody>
          <a:bodyPr/>
          <a:lstStyle>
            <a:lvl1pPr marL="304792" indent="-304792">
              <a:spcBef>
                <a:spcPts val="2400"/>
              </a:spcBef>
              <a:buFont typeface="+mj-lt"/>
              <a:buAutoNum type="arabicPeriod"/>
              <a:defRPr/>
            </a:lvl1pPr>
          </a:lstStyle>
          <a:p>
            <a:pPr lvl="0"/>
            <a:r>
              <a:rPr lang="en-GB" dirty="0"/>
              <a:t>Click to add text</a:t>
            </a:r>
          </a:p>
        </p:txBody>
      </p:sp>
      <p:sp>
        <p:nvSpPr>
          <p:cNvPr id="7" name="Datumsplatzhalter 6">
            <a:extLst>
              <a:ext uri="{FF2B5EF4-FFF2-40B4-BE49-F238E27FC236}">
                <a16:creationId xmlns="" xmlns:a16="http://schemas.microsoft.com/office/drawing/2014/main" id="{B452EF93-E523-4879-A016-E498F54384DB}"/>
              </a:ext>
            </a:extLst>
          </p:cNvPr>
          <p:cNvSpPr>
            <a:spLocks noGrp="1"/>
          </p:cNvSpPr>
          <p:nvPr>
            <p:ph type="dt" sz="half" idx="14"/>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8" name="Fußzeilenplatzhalter 7">
            <a:extLst>
              <a:ext uri="{FF2B5EF4-FFF2-40B4-BE49-F238E27FC236}">
                <a16:creationId xmlns="" xmlns:a16="http://schemas.microsoft.com/office/drawing/2014/main" id="{B153431B-7D6D-4B55-A0DF-437772147847}"/>
              </a:ext>
            </a:extLst>
          </p:cNvPr>
          <p:cNvSpPr>
            <a:spLocks noGrp="1"/>
          </p:cNvSpPr>
          <p:nvPr>
            <p:ph type="ftr" sz="quarter" idx="15"/>
          </p:nvPr>
        </p:nvSpPr>
        <p:spPr/>
        <p:txBody>
          <a:bodyPr/>
          <a:lstStyle/>
          <a:p>
            <a:r>
              <a:rPr lang="en-GB" dirty="0">
                <a:solidFill>
                  <a:prstClr val="black">
                    <a:lumMod val="50000"/>
                    <a:lumOff val="50000"/>
                  </a:prstClr>
                </a:solidFill>
              </a:rPr>
              <a:t>Titel of the presentation</a:t>
            </a:r>
          </a:p>
        </p:txBody>
      </p:sp>
      <p:sp>
        <p:nvSpPr>
          <p:cNvPr id="9" name="Foliennummernplatzhalter 8">
            <a:extLst>
              <a:ext uri="{FF2B5EF4-FFF2-40B4-BE49-F238E27FC236}">
                <a16:creationId xmlns="" xmlns:a16="http://schemas.microsoft.com/office/drawing/2014/main" id="{7190EEF8-EC05-4B47-999A-57A36EBAB75C}"/>
              </a:ext>
            </a:extLst>
          </p:cNvPr>
          <p:cNvSpPr>
            <a:spLocks noGrp="1"/>
          </p:cNvSpPr>
          <p:nvPr>
            <p:ph type="sldNum" sz="quarter" idx="16"/>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Tree>
    <p:extLst>
      <p:ext uri="{BB962C8B-B14F-4D97-AF65-F5344CB8AC3E}">
        <p14:creationId xmlns:p14="http://schemas.microsoft.com/office/powerpoint/2010/main" val="80777884"/>
      </p:ext>
    </p:extLst>
  </p:cSld>
  <p:clrMapOvr>
    <a:masterClrMapping/>
  </p:clrMapOvr>
  <p:transition>
    <p:fade/>
  </p:transition>
  <p:extLst mod="1">
    <p:ext uri="{DCECCB84-F9BA-43D5-87BE-67443E8EF086}">
      <p15:sldGuideLst xmlns="" xmlns:p15="http://schemas.microsoft.com/office/powerpoint/2012/main">
        <p15:guide id="1" orient="horz" pos="284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alternative">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F3037597-8BB0-4750-8FAD-252867721047}"/>
              </a:ext>
            </a:extLst>
          </p:cNvPr>
          <p:cNvSpPr>
            <a:spLocks noGrp="1"/>
          </p:cNvSpPr>
          <p:nvPr>
            <p:ph type="title" hasCustomPrompt="1"/>
          </p:nvPr>
        </p:nvSpPr>
        <p:spPr bwMode="gray">
          <a:xfrm>
            <a:off x="599755" y="320283"/>
            <a:ext cx="11422911" cy="720725"/>
          </a:xfrm>
        </p:spPr>
        <p:txBody>
          <a:bodyPr/>
          <a:lstStyle>
            <a:lvl1pPr>
              <a:defRPr/>
            </a:lvl1pPr>
          </a:lstStyle>
          <a:p>
            <a:r>
              <a:rPr lang="en-GB"/>
              <a:t>Click to add headline</a:t>
            </a:r>
            <a:endParaRPr lang="en-GB" dirty="0"/>
          </a:p>
        </p:txBody>
      </p:sp>
      <p:grpSp>
        <p:nvGrpSpPr>
          <p:cNvPr id="6" name="Key Visual">
            <a:extLst>
              <a:ext uri="{FF2B5EF4-FFF2-40B4-BE49-F238E27FC236}">
                <a16:creationId xmlns="" xmlns:a16="http://schemas.microsoft.com/office/drawing/2014/main" id="{77156747-85E7-4ED4-B2ED-42ABA70FA613}"/>
              </a:ext>
            </a:extLst>
          </p:cNvPr>
          <p:cNvGrpSpPr/>
          <p:nvPr userDrawn="1"/>
        </p:nvGrpSpPr>
        <p:grpSpPr bwMode="gray">
          <a:xfrm flipV="1">
            <a:off x="164180" y="5311118"/>
            <a:ext cx="3094437" cy="822639"/>
            <a:chOff x="4846637" y="119557"/>
            <a:chExt cx="3783013" cy="1005693"/>
          </a:xfrm>
        </p:grpSpPr>
        <p:sp>
          <p:nvSpPr>
            <p:cNvPr id="7" name="Freihandform: Form 6">
              <a:extLst>
                <a:ext uri="{FF2B5EF4-FFF2-40B4-BE49-F238E27FC236}">
                  <a16:creationId xmlns="" xmlns:a16="http://schemas.microsoft.com/office/drawing/2014/main" id="{2E6C23C4-9083-4866-858D-0C04644D965B}"/>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8" name="Freihandform: Form 7">
              <a:extLst>
                <a:ext uri="{FF2B5EF4-FFF2-40B4-BE49-F238E27FC236}">
                  <a16:creationId xmlns="" xmlns:a16="http://schemas.microsoft.com/office/drawing/2014/main" id="{FB0BB156-07F2-4B83-B5A7-E91DE0017F5B}"/>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9" name="Freihandform: Form 8">
              <a:extLst>
                <a:ext uri="{FF2B5EF4-FFF2-40B4-BE49-F238E27FC236}">
                  <a16:creationId xmlns="" xmlns:a16="http://schemas.microsoft.com/office/drawing/2014/main" id="{86502DB2-D1D5-44BB-955E-FA20933B0C5A}"/>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10" name="Freihandform: Form 9">
              <a:extLst>
                <a:ext uri="{FF2B5EF4-FFF2-40B4-BE49-F238E27FC236}">
                  <a16:creationId xmlns="" xmlns:a16="http://schemas.microsoft.com/office/drawing/2014/main" id="{A25DFF6E-FE1D-49A8-A873-770951547FF1}"/>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11" name="Freihandform: Form 10">
              <a:extLst>
                <a:ext uri="{FF2B5EF4-FFF2-40B4-BE49-F238E27FC236}">
                  <a16:creationId xmlns="" xmlns:a16="http://schemas.microsoft.com/office/drawing/2014/main" id="{8E38456C-C414-4CEB-A953-0F72775B0C83}"/>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grpSp>
      <p:sp>
        <p:nvSpPr>
          <p:cNvPr id="12" name="Textplatzhalter 7">
            <a:extLst>
              <a:ext uri="{FF2B5EF4-FFF2-40B4-BE49-F238E27FC236}">
                <a16:creationId xmlns="" xmlns:a16="http://schemas.microsoft.com/office/drawing/2014/main" id="{32E1886A-3475-4E66-B3BF-1AD48A2030B2}"/>
              </a:ext>
            </a:extLst>
          </p:cNvPr>
          <p:cNvSpPr>
            <a:spLocks noGrp="1"/>
          </p:cNvSpPr>
          <p:nvPr>
            <p:ph type="body" sz="quarter" idx="13" hasCustomPrompt="1"/>
          </p:nvPr>
        </p:nvSpPr>
        <p:spPr bwMode="gray">
          <a:xfrm>
            <a:off x="599757" y="1361293"/>
            <a:ext cx="9563579" cy="3746844"/>
          </a:xfrm>
        </p:spPr>
        <p:txBody>
          <a:bodyPr/>
          <a:lstStyle>
            <a:lvl1pPr marL="0" marR="0" indent="0" algn="l" defTabSz="914377" rtl="0" eaLnBrk="1" fontAlgn="auto" latinLnBrk="0" hangingPunct="1">
              <a:lnSpc>
                <a:spcPct val="90000"/>
              </a:lnSpc>
              <a:spcBef>
                <a:spcPts val="2400"/>
              </a:spcBef>
              <a:spcAft>
                <a:spcPts val="0"/>
              </a:spcAft>
              <a:buClrTx/>
              <a:buSzTx/>
              <a:buFont typeface="+mj-lt"/>
              <a:buNone/>
              <a:tabLst/>
              <a:defRPr/>
            </a:lvl1pPr>
          </a:lstStyle>
          <a:p>
            <a:pPr marL="304792" marR="0" lvl="0" indent="-304792" algn="l" defTabSz="914377" rtl="0" eaLnBrk="1" fontAlgn="auto" latinLnBrk="0" hangingPunct="1">
              <a:lnSpc>
                <a:spcPct val="90000"/>
              </a:lnSpc>
              <a:spcBef>
                <a:spcPts val="2400"/>
              </a:spcBef>
              <a:spcAft>
                <a:spcPts val="0"/>
              </a:spcAft>
              <a:buClrTx/>
              <a:buSzTx/>
              <a:buFont typeface="+mj-lt"/>
              <a:buAutoNum type="arabicPeriod"/>
              <a:tabLst/>
              <a:defRPr/>
            </a:pPr>
            <a:r>
              <a:rPr lang="en-GB" dirty="0"/>
              <a:t>Click to add text</a:t>
            </a:r>
          </a:p>
        </p:txBody>
      </p:sp>
      <p:sp>
        <p:nvSpPr>
          <p:cNvPr id="13" name="Datumsplatzhalter 12">
            <a:extLst>
              <a:ext uri="{FF2B5EF4-FFF2-40B4-BE49-F238E27FC236}">
                <a16:creationId xmlns="" xmlns:a16="http://schemas.microsoft.com/office/drawing/2014/main" id="{E5D8E01E-F49F-4D57-89D4-E949623D1DC6}"/>
              </a:ext>
            </a:extLst>
          </p:cNvPr>
          <p:cNvSpPr>
            <a:spLocks noGrp="1"/>
          </p:cNvSpPr>
          <p:nvPr>
            <p:ph type="dt" sz="half" idx="14"/>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14" name="Fußzeilenplatzhalter 13">
            <a:extLst>
              <a:ext uri="{FF2B5EF4-FFF2-40B4-BE49-F238E27FC236}">
                <a16:creationId xmlns="" xmlns:a16="http://schemas.microsoft.com/office/drawing/2014/main" id="{BCF8D0CE-4095-4F50-924A-6E387AE4CF28}"/>
              </a:ext>
            </a:extLst>
          </p:cNvPr>
          <p:cNvSpPr>
            <a:spLocks noGrp="1"/>
          </p:cNvSpPr>
          <p:nvPr>
            <p:ph type="ftr" sz="quarter" idx="15"/>
          </p:nvPr>
        </p:nvSpPr>
        <p:spPr/>
        <p:txBody>
          <a:bodyPr/>
          <a:lstStyle/>
          <a:p>
            <a:r>
              <a:rPr lang="en-GB" dirty="0">
                <a:solidFill>
                  <a:prstClr val="black">
                    <a:lumMod val="50000"/>
                    <a:lumOff val="50000"/>
                  </a:prstClr>
                </a:solidFill>
              </a:rPr>
              <a:t>Titel of the presentation</a:t>
            </a:r>
          </a:p>
        </p:txBody>
      </p:sp>
      <p:sp>
        <p:nvSpPr>
          <p:cNvPr id="15" name="Foliennummernplatzhalter 14">
            <a:extLst>
              <a:ext uri="{FF2B5EF4-FFF2-40B4-BE49-F238E27FC236}">
                <a16:creationId xmlns="" xmlns:a16="http://schemas.microsoft.com/office/drawing/2014/main" id="{4509B031-4623-4B3A-8E75-E14CEB8CCF15}"/>
              </a:ext>
            </a:extLst>
          </p:cNvPr>
          <p:cNvSpPr>
            <a:spLocks noGrp="1"/>
          </p:cNvSpPr>
          <p:nvPr>
            <p:ph type="sldNum" sz="quarter" idx="16"/>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Tree>
    <p:extLst>
      <p:ext uri="{BB962C8B-B14F-4D97-AF65-F5344CB8AC3E}">
        <p14:creationId xmlns:p14="http://schemas.microsoft.com/office/powerpoint/2010/main" val="2840149576"/>
      </p:ext>
    </p:extLst>
  </p:cSld>
  <p:clrMapOvr>
    <a:masterClrMapping/>
  </p:clrMapOvr>
  <p:transition>
    <p:fade/>
  </p:transition>
  <p:extLst mod="1">
    <p:ext uri="{DCECCB84-F9BA-43D5-87BE-67443E8EF086}">
      <p15:sldGuideLst xmlns="" xmlns:p15="http://schemas.microsoft.com/office/powerpoint/2012/main">
        <p15:guide id="1" orient="horz" pos="2845">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8DF7322-85B2-B34B-903C-4C8912E0F860}"/>
              </a:ext>
            </a:extLst>
          </p:cNvPr>
          <p:cNvSpPr>
            <a:spLocks noGrp="1"/>
          </p:cNvSpPr>
          <p:nvPr>
            <p:ph type="title"/>
          </p:nvPr>
        </p:nvSpPr>
        <p:spPr>
          <a:xfrm>
            <a:off x="572877" y="176238"/>
            <a:ext cx="10972800" cy="1325563"/>
          </a:xfrm>
        </p:spPr>
        <p:txBody>
          <a:bodyPr>
            <a:normAutofit/>
          </a:bodyPr>
          <a:lstStyle>
            <a:lvl1pPr>
              <a:defRPr sz="4000" b="0">
                <a:solidFill>
                  <a:srgbClr val="1D0DE3"/>
                </a:solidFill>
                <a:latin typeface="Gill Sans MT" panose="020B0502020104020203" pitchFamily="34" charset="77"/>
              </a:defRPr>
            </a:lvl1pPr>
          </a:lstStyle>
          <a:p>
            <a:r>
              <a:rPr lang="en-US" dirty="0"/>
              <a:t>Click to edit Master title style</a:t>
            </a:r>
          </a:p>
        </p:txBody>
      </p:sp>
      <p:sp>
        <p:nvSpPr>
          <p:cNvPr id="3" name="Content Placeholder 2">
            <a:extLst>
              <a:ext uri="{FF2B5EF4-FFF2-40B4-BE49-F238E27FC236}">
                <a16:creationId xmlns="" xmlns:a16="http://schemas.microsoft.com/office/drawing/2014/main" id="{EBFD9AC6-35CF-1B45-A966-C04958BD980F}"/>
              </a:ext>
            </a:extLst>
          </p:cNvPr>
          <p:cNvSpPr>
            <a:spLocks noGrp="1"/>
          </p:cNvSpPr>
          <p:nvPr>
            <p:ph idx="1" hasCustomPrompt="1"/>
          </p:nvPr>
        </p:nvSpPr>
        <p:spPr>
          <a:xfrm>
            <a:off x="572877" y="1688123"/>
            <a:ext cx="10972800" cy="4200613"/>
          </a:xfrm>
        </p:spPr>
        <p:txBody>
          <a:bodyPr/>
          <a:lstStyle>
            <a:lvl1pPr marL="292100" indent="-292100">
              <a:buClr>
                <a:schemeClr val="accent2"/>
              </a:buClr>
              <a:buFont typeface="Wingdings" pitchFamily="2" charset="2"/>
              <a:buChar char="§"/>
              <a:tabLst/>
              <a:defRPr>
                <a:latin typeface="Gill Sans MT" panose="020B0502020104020203" pitchFamily="34" charset="77"/>
              </a:defRPr>
            </a:lvl1pPr>
            <a:lvl2pPr marL="571500" indent="-279400">
              <a:tabLst/>
              <a:defRPr>
                <a:latin typeface="Gill Sans MT" panose="020B0502020104020203" pitchFamily="34" charset="77"/>
              </a:defRPr>
            </a:lvl2pPr>
            <a:lvl3pPr>
              <a:defRPr>
                <a:latin typeface="Gill Sans MT" panose="020B0502020104020203" pitchFamily="34" charset="77"/>
              </a:defRPr>
            </a:lvl3pPr>
            <a:lvl4pPr marL="1371600" indent="0">
              <a:buNone/>
              <a:defRPr>
                <a:latin typeface="Gill Sans MT" panose="020B0502020104020203" pitchFamily="34" charset="77"/>
              </a:defRPr>
            </a:lvl4pPr>
            <a:lvl5pPr>
              <a:defRPr>
                <a:latin typeface="Gill Sans MT" panose="020B0502020104020203" pitchFamily="34" charset="77"/>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Box 3">
            <a:extLst>
              <a:ext uri="{FF2B5EF4-FFF2-40B4-BE49-F238E27FC236}">
                <a16:creationId xmlns="" xmlns:a16="http://schemas.microsoft.com/office/drawing/2014/main" id="{4F8220F4-9027-3B47-9EDC-1421D62303F4}"/>
              </a:ext>
            </a:extLst>
          </p:cNvPr>
          <p:cNvSpPr txBox="1"/>
          <p:nvPr userDrawn="1"/>
        </p:nvSpPr>
        <p:spPr>
          <a:xfrm>
            <a:off x="572877" y="6064794"/>
            <a:ext cx="2715808" cy="338554"/>
          </a:xfrm>
          <a:prstGeom prst="rect">
            <a:avLst/>
          </a:prstGeom>
          <a:noFill/>
        </p:spPr>
        <p:txBody>
          <a:bodyPr wrap="none" rtlCol="0">
            <a:spAutoFit/>
          </a:bodyPr>
          <a:lstStyle/>
          <a:p>
            <a:r>
              <a:rPr lang="vi-VN" sz="1600">
                <a:solidFill>
                  <a:srgbClr val="1D0DE3"/>
                </a:solidFill>
              </a:rPr>
              <a:t>© Cơ bản về Chuyển đổi số</a:t>
            </a:r>
            <a:endParaRPr lang="x-none" sz="1600">
              <a:solidFill>
                <a:srgbClr val="1D0DE3"/>
              </a:solidFill>
            </a:endParaRPr>
          </a:p>
        </p:txBody>
      </p:sp>
      <p:cxnSp>
        <p:nvCxnSpPr>
          <p:cNvPr id="6" name="Straight Connector 5">
            <a:extLst>
              <a:ext uri="{FF2B5EF4-FFF2-40B4-BE49-F238E27FC236}">
                <a16:creationId xmlns="" xmlns:a16="http://schemas.microsoft.com/office/drawing/2014/main" id="{04FE3279-B15C-954C-8061-D3C034BB782D}"/>
              </a:ext>
            </a:extLst>
          </p:cNvPr>
          <p:cNvCxnSpPr>
            <a:cxnSpLocks/>
          </p:cNvCxnSpPr>
          <p:nvPr userDrawn="1"/>
        </p:nvCxnSpPr>
        <p:spPr>
          <a:xfrm>
            <a:off x="572877" y="5891420"/>
            <a:ext cx="2386872" cy="0"/>
          </a:xfrm>
          <a:prstGeom prst="line">
            <a:avLst/>
          </a:prstGeom>
          <a:ln>
            <a:solidFill>
              <a:schemeClr val="accent2"/>
            </a:solidFill>
            <a:prstDash val="solid"/>
          </a:ln>
        </p:spPr>
        <p:style>
          <a:lnRef idx="1">
            <a:schemeClr val="accent1"/>
          </a:lnRef>
          <a:fillRef idx="0">
            <a:schemeClr val="accent1"/>
          </a:fillRef>
          <a:effectRef idx="0">
            <a:schemeClr val="accent1"/>
          </a:effectRef>
          <a:fontRef idx="minor">
            <a:schemeClr val="tx1"/>
          </a:fontRef>
        </p:style>
      </p:cxnSp>
      <p:sp>
        <p:nvSpPr>
          <p:cNvPr id="8" name="Slide Number Placeholder 5">
            <a:extLst>
              <a:ext uri="{FF2B5EF4-FFF2-40B4-BE49-F238E27FC236}">
                <a16:creationId xmlns="" xmlns:a16="http://schemas.microsoft.com/office/drawing/2014/main" id="{B358B2C3-B19A-ED41-83AD-592DECCC9368}"/>
              </a:ext>
            </a:extLst>
          </p:cNvPr>
          <p:cNvSpPr>
            <a:spLocks noGrp="1"/>
          </p:cNvSpPr>
          <p:nvPr>
            <p:ph type="sldNum" sz="quarter" idx="12"/>
          </p:nvPr>
        </p:nvSpPr>
        <p:spPr>
          <a:xfrm>
            <a:off x="9055100" y="6069001"/>
            <a:ext cx="2743200" cy="365125"/>
          </a:xfrm>
        </p:spPr>
        <p:txBody>
          <a:bodyPr/>
          <a:lstStyle>
            <a:lvl1pPr>
              <a:defRPr sz="1800">
                <a:solidFill>
                  <a:srgbClr val="C00000"/>
                </a:solidFill>
              </a:defRPr>
            </a:lvl1pPr>
          </a:lstStyle>
          <a:p>
            <a:fld id="{A5993202-2F7C-354B-89A0-CF345E37CF84}" type="slidenum">
              <a:rPr lang="en-US" smtClean="0"/>
              <a:pPr/>
              <a:t>‹#›</a:t>
            </a:fld>
            <a:endParaRPr lang="en-US"/>
          </a:p>
        </p:txBody>
      </p:sp>
    </p:spTree>
    <p:extLst>
      <p:ext uri="{BB962C8B-B14F-4D97-AF65-F5344CB8AC3E}">
        <p14:creationId xmlns:p14="http://schemas.microsoft.com/office/powerpoint/2010/main" val="41614149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hapter start slide, b/w  ">
    <p:spTree>
      <p:nvGrpSpPr>
        <p:cNvPr id="1" name=""/>
        <p:cNvGrpSpPr/>
        <p:nvPr/>
      </p:nvGrpSpPr>
      <p:grpSpPr>
        <a:xfrm>
          <a:off x="0" y="0"/>
          <a:ext cx="0" cy="0"/>
          <a:chOff x="0" y="0"/>
          <a:chExt cx="0" cy="0"/>
        </a:xfrm>
      </p:grpSpPr>
      <p:pic>
        <p:nvPicPr>
          <p:cNvPr id="18" name="Grafik 17">
            <a:extLst>
              <a:ext uri="{FF2B5EF4-FFF2-40B4-BE49-F238E27FC236}">
                <a16:creationId xmlns="" xmlns:a16="http://schemas.microsoft.com/office/drawing/2014/main" id="{DF58C217-C4E2-448E-B6B5-E56CEFB6D358}"/>
              </a:ext>
            </a:extLst>
          </p:cNvPr>
          <p:cNvPicPr>
            <a:picLocks/>
          </p:cNvPicPr>
          <p:nvPr userDrawn="1"/>
        </p:nvPicPr>
        <p:blipFill rotWithShape="1">
          <a:blip r:embed="rId2"/>
          <a:srcRect t="234" b="7466"/>
          <a:stretch/>
        </p:blipFill>
        <p:spPr bwMode="gray">
          <a:xfrm>
            <a:off x="164181" y="165100"/>
            <a:ext cx="11858487" cy="5968659"/>
          </a:xfrm>
          <a:prstGeom prst="rect">
            <a:avLst/>
          </a:prstGeom>
        </p:spPr>
      </p:pic>
      <p:pic>
        <p:nvPicPr>
          <p:cNvPr id="20" name="Grafik 19" descr="Ein Bild, das Säge enthält.&#10;&#10;Automatisch generierte Beschreibung">
            <a:extLst>
              <a:ext uri="{FF2B5EF4-FFF2-40B4-BE49-F238E27FC236}">
                <a16:creationId xmlns="" xmlns:a16="http://schemas.microsoft.com/office/drawing/2014/main" id="{BCF144E3-F322-4496-87EE-8035011D1AB8}"/>
              </a:ext>
            </a:extLst>
          </p:cNvPr>
          <p:cNvPicPr>
            <a:picLocks noChangeAspect="1"/>
          </p:cNvPicPr>
          <p:nvPr userDrawn="1"/>
        </p:nvPicPr>
        <p:blipFill>
          <a:blip r:embed="rId3"/>
          <a:stretch>
            <a:fillRect/>
          </a:stretch>
        </p:blipFill>
        <p:spPr bwMode="gray">
          <a:xfrm>
            <a:off x="164180" y="2093674"/>
            <a:ext cx="11860800" cy="4040085"/>
          </a:xfrm>
          <a:prstGeom prst="rect">
            <a:avLst/>
          </a:prstGeom>
        </p:spPr>
      </p:pic>
      <p:sp>
        <p:nvSpPr>
          <p:cNvPr id="19" name="Subline">
            <a:extLst>
              <a:ext uri="{FF2B5EF4-FFF2-40B4-BE49-F238E27FC236}">
                <a16:creationId xmlns="" xmlns:a16="http://schemas.microsoft.com/office/drawing/2014/main" id="{31A5E120-96AF-40F6-98D7-8A2FD24C3270}"/>
              </a:ext>
            </a:extLst>
          </p:cNvPr>
          <p:cNvSpPr>
            <a:spLocks noGrp="1"/>
          </p:cNvSpPr>
          <p:nvPr>
            <p:ph type="body" sz="quarter" idx="10" hasCustomPrompt="1"/>
          </p:nvPr>
        </p:nvSpPr>
        <p:spPr bwMode="gray">
          <a:xfrm>
            <a:off x="933131" y="4938863"/>
            <a:ext cx="10627783" cy="292388"/>
          </a:xfrm>
        </p:spPr>
        <p:txBody>
          <a:bodyPr>
            <a:spAutoFit/>
          </a:bodyPr>
          <a:lstStyle>
            <a:lvl1pPr marL="0" indent="0">
              <a:lnSpc>
                <a:spcPct val="95000"/>
              </a:lnSpc>
              <a:spcBef>
                <a:spcPts val="1600"/>
              </a:spcBef>
              <a:spcAft>
                <a:spcPts val="0"/>
              </a:spcAft>
              <a:buNone/>
              <a:defRPr sz="2000">
                <a:solidFill>
                  <a:schemeClr val="tx1"/>
                </a:solidFill>
              </a:defRPr>
            </a:lvl1pPr>
          </a:lstStyle>
          <a:p>
            <a:r>
              <a:rPr lang="en-GB" dirty="0"/>
              <a:t>This is the sub-line</a:t>
            </a:r>
          </a:p>
        </p:txBody>
      </p:sp>
      <p:sp>
        <p:nvSpPr>
          <p:cNvPr id="5" name="Headline">
            <a:extLst>
              <a:ext uri="{FF2B5EF4-FFF2-40B4-BE49-F238E27FC236}">
                <a16:creationId xmlns="" xmlns:a16="http://schemas.microsoft.com/office/drawing/2014/main" id="{4ECCE95F-3D45-442B-95A6-78CBB31D3D1A}"/>
              </a:ext>
            </a:extLst>
          </p:cNvPr>
          <p:cNvSpPr>
            <a:spLocks noGrp="1"/>
          </p:cNvSpPr>
          <p:nvPr>
            <p:ph type="title" hasCustomPrompt="1"/>
          </p:nvPr>
        </p:nvSpPr>
        <p:spPr bwMode="gray">
          <a:xfrm>
            <a:off x="933131" y="3793150"/>
            <a:ext cx="10628948" cy="960263"/>
          </a:xfrm>
          <a:prstGeom prst="rect">
            <a:avLst/>
          </a:prstGeom>
        </p:spPr>
        <p:txBody>
          <a:bodyPr wrap="square">
            <a:spAutoFit/>
          </a:bodyPr>
          <a:lstStyle>
            <a:lvl1pPr>
              <a:defRPr sz="3500" b="1">
                <a:solidFill>
                  <a:schemeClr val="tx1"/>
                </a:solidFill>
              </a:defRPr>
            </a:lvl1pPr>
          </a:lstStyle>
          <a:p>
            <a:r>
              <a:rPr lang="en-GB" dirty="0"/>
              <a:t>Section start slide</a:t>
            </a:r>
            <a:br>
              <a:rPr lang="en-GB" dirty="0"/>
            </a:br>
            <a:r>
              <a:rPr lang="en-GB" dirty="0"/>
              <a:t>with b/w GIZ key visual</a:t>
            </a:r>
          </a:p>
        </p:txBody>
      </p:sp>
      <p:sp>
        <p:nvSpPr>
          <p:cNvPr id="6" name="Datumsplatzhalter 5">
            <a:extLst>
              <a:ext uri="{FF2B5EF4-FFF2-40B4-BE49-F238E27FC236}">
                <a16:creationId xmlns="" xmlns:a16="http://schemas.microsoft.com/office/drawing/2014/main" id="{0DC1FF66-9C6A-433E-8553-8083512E9621}"/>
              </a:ext>
            </a:extLst>
          </p:cNvPr>
          <p:cNvSpPr>
            <a:spLocks noGrp="1"/>
          </p:cNvSpPr>
          <p:nvPr>
            <p:ph type="dt" sz="half" idx="11"/>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7" name="Fußzeilenplatzhalter 6">
            <a:extLst>
              <a:ext uri="{FF2B5EF4-FFF2-40B4-BE49-F238E27FC236}">
                <a16:creationId xmlns="" xmlns:a16="http://schemas.microsoft.com/office/drawing/2014/main" id="{EF569824-8B73-4A2E-B4EF-29A198DE52A6}"/>
              </a:ext>
            </a:extLst>
          </p:cNvPr>
          <p:cNvSpPr>
            <a:spLocks noGrp="1"/>
          </p:cNvSpPr>
          <p:nvPr>
            <p:ph type="ftr" sz="quarter" idx="12"/>
          </p:nvPr>
        </p:nvSpPr>
        <p:spPr/>
        <p:txBody>
          <a:bodyPr/>
          <a:lstStyle/>
          <a:p>
            <a:r>
              <a:rPr lang="en-GB" dirty="0">
                <a:solidFill>
                  <a:prstClr val="black">
                    <a:lumMod val="50000"/>
                    <a:lumOff val="50000"/>
                  </a:prstClr>
                </a:solidFill>
              </a:rPr>
              <a:t>Titel of the presentation</a:t>
            </a:r>
          </a:p>
        </p:txBody>
      </p:sp>
      <p:sp>
        <p:nvSpPr>
          <p:cNvPr id="8" name="Foliennummernplatzhalter 7">
            <a:extLst>
              <a:ext uri="{FF2B5EF4-FFF2-40B4-BE49-F238E27FC236}">
                <a16:creationId xmlns="" xmlns:a16="http://schemas.microsoft.com/office/drawing/2014/main" id="{540C7464-2E6B-420A-8943-567BDD649418}"/>
              </a:ext>
            </a:extLst>
          </p:cNvPr>
          <p:cNvSpPr>
            <a:spLocks noGrp="1"/>
          </p:cNvSpPr>
          <p:nvPr>
            <p:ph type="sldNum" sz="quarter" idx="13"/>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Tree>
    <p:extLst>
      <p:ext uri="{BB962C8B-B14F-4D97-AF65-F5344CB8AC3E}">
        <p14:creationId xmlns:p14="http://schemas.microsoft.com/office/powerpoint/2010/main" val="951053177"/>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tart slide, photo">
    <p:spTree>
      <p:nvGrpSpPr>
        <p:cNvPr id="1" name=""/>
        <p:cNvGrpSpPr/>
        <p:nvPr/>
      </p:nvGrpSpPr>
      <p:grpSpPr>
        <a:xfrm>
          <a:off x="0" y="0"/>
          <a:ext cx="0" cy="0"/>
          <a:chOff x="0" y="0"/>
          <a:chExt cx="0" cy="0"/>
        </a:xfrm>
      </p:grpSpPr>
      <p:sp>
        <p:nvSpPr>
          <p:cNvPr id="13" name="Bildplatzhalter">
            <a:extLst>
              <a:ext uri="{FF2B5EF4-FFF2-40B4-BE49-F238E27FC236}">
                <a16:creationId xmlns="" xmlns:a16="http://schemas.microsoft.com/office/drawing/2014/main" id="{670A352A-9075-4383-BC37-7EF209BB4A7F}"/>
              </a:ext>
            </a:extLst>
          </p:cNvPr>
          <p:cNvSpPr>
            <a:spLocks noGrp="1"/>
          </p:cNvSpPr>
          <p:nvPr>
            <p:ph type="pic" sz="quarter" idx="11" hasCustomPrompt="1"/>
          </p:nvPr>
        </p:nvSpPr>
        <p:spPr bwMode="gray">
          <a:xfrm>
            <a:off x="164181" y="165100"/>
            <a:ext cx="11858487" cy="5968659"/>
          </a:xfrm>
          <a:noFill/>
        </p:spPr>
        <p:txBody>
          <a:bodyPr tIns="959976" rIns="0"/>
          <a:lstStyle>
            <a:lvl1pPr marL="0" marR="0" indent="0" algn="ctr" defTabSz="914377" rtl="0" eaLnBrk="1" fontAlgn="auto" latinLnBrk="0" hangingPunct="1">
              <a:lnSpc>
                <a:spcPct val="90000"/>
              </a:lnSpc>
              <a:spcBef>
                <a:spcPts val="0"/>
              </a:spcBef>
              <a:spcAft>
                <a:spcPts val="0"/>
              </a:spcAft>
              <a:buClrTx/>
              <a:buSzTx/>
              <a:buFont typeface="Arial" panose="020B0604020202020204" pitchFamily="34" charset="0"/>
              <a:buNone/>
              <a:tabLst/>
              <a:defRPr sz="700">
                <a:solidFill>
                  <a:schemeClr val="accent1"/>
                </a:solidFill>
              </a:defRPr>
            </a:lvl1pPr>
          </a:lstStyle>
          <a:p>
            <a:r>
              <a:rPr lang="en-GB" dirty="0"/>
              <a:t>.</a:t>
            </a:r>
          </a:p>
        </p:txBody>
      </p:sp>
      <p:cxnSp>
        <p:nvCxnSpPr>
          <p:cNvPr id="6" name="Gerade Verbindung mit Pfeil 5">
            <a:extLst>
              <a:ext uri="{FF2B5EF4-FFF2-40B4-BE49-F238E27FC236}">
                <a16:creationId xmlns="" xmlns:a16="http://schemas.microsoft.com/office/drawing/2014/main" id="{FE685868-EA5A-4891-A28F-04F16BEAED38}"/>
              </a:ext>
            </a:extLst>
          </p:cNvPr>
          <p:cNvCxnSpPr/>
          <p:nvPr userDrawn="1"/>
        </p:nvCxnSpPr>
        <p:spPr bwMode="gray">
          <a:xfrm>
            <a:off x="6096000" y="1244600"/>
            <a:ext cx="0" cy="914400"/>
          </a:xfrm>
          <a:prstGeom prst="straightConnector1">
            <a:avLst/>
          </a:prstGeom>
          <a:ln w="12700">
            <a:prstDash val="sysDash"/>
            <a:tailEnd type="triangle" w="lg" len="lg"/>
          </a:ln>
        </p:spPr>
        <p:style>
          <a:lnRef idx="1">
            <a:schemeClr val="accent1"/>
          </a:lnRef>
          <a:fillRef idx="0">
            <a:schemeClr val="accent1"/>
          </a:fillRef>
          <a:effectRef idx="0">
            <a:schemeClr val="accent1"/>
          </a:effectRef>
          <a:fontRef idx="minor">
            <a:schemeClr val="tx1"/>
          </a:fontRef>
        </p:style>
      </p:cxnSp>
      <p:sp>
        <p:nvSpPr>
          <p:cNvPr id="10" name="Dreieck">
            <a:extLst>
              <a:ext uri="{FF2B5EF4-FFF2-40B4-BE49-F238E27FC236}">
                <a16:creationId xmlns="" xmlns:a16="http://schemas.microsoft.com/office/drawing/2014/main" id="{22DB09A9-BCD0-4F35-8DC4-DDFE9DE6C2F9}"/>
              </a:ext>
            </a:extLst>
          </p:cNvPr>
          <p:cNvSpPr/>
          <p:nvPr userDrawn="1"/>
        </p:nvSpPr>
        <p:spPr bwMode="gray">
          <a:xfrm rot="5400000">
            <a:off x="-222463" y="562187"/>
            <a:ext cx="281941" cy="60960"/>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defTabSz="914377"/>
            <a:endParaRPr lang="de-DE">
              <a:solidFill>
                <a:prstClr val="white"/>
              </a:solidFill>
            </a:endParaRPr>
          </a:p>
        </p:txBody>
      </p:sp>
      <p:sp>
        <p:nvSpPr>
          <p:cNvPr id="15" name="Headline">
            <a:extLst>
              <a:ext uri="{FF2B5EF4-FFF2-40B4-BE49-F238E27FC236}">
                <a16:creationId xmlns="" xmlns:a16="http://schemas.microsoft.com/office/drawing/2014/main" id="{F8646EF2-FE73-41DC-B654-C5012A3720DD}"/>
              </a:ext>
            </a:extLst>
          </p:cNvPr>
          <p:cNvSpPr>
            <a:spLocks noGrp="1"/>
          </p:cNvSpPr>
          <p:nvPr>
            <p:ph type="title" hasCustomPrompt="1"/>
          </p:nvPr>
        </p:nvSpPr>
        <p:spPr bwMode="gray">
          <a:xfrm>
            <a:off x="164181" y="2093674"/>
            <a:ext cx="11858487" cy="4040085"/>
          </a:xfrm>
          <a:prstGeom prst="rect">
            <a:avLst/>
          </a:prstGeom>
          <a:blipFill dpi="0" rotWithShape="1">
            <a:blip r:embed="rId2">
              <a:alphaModFix amt="80000"/>
            </a:blip>
            <a:srcRect/>
            <a:stretch>
              <a:fillRect l="-10" r="-10"/>
            </a:stretch>
          </a:blipFill>
        </p:spPr>
        <p:txBody>
          <a:bodyPr wrap="square" lIns="767981" bIns="1382365" anchor="b">
            <a:noAutofit/>
          </a:bodyPr>
          <a:lstStyle>
            <a:lvl1pPr>
              <a:defRPr sz="3500" b="1">
                <a:solidFill>
                  <a:schemeClr val="tx1"/>
                </a:solidFill>
              </a:defRPr>
            </a:lvl1pPr>
          </a:lstStyle>
          <a:p>
            <a:r>
              <a:rPr lang="en-GB" dirty="0"/>
              <a:t>Section start slide</a:t>
            </a:r>
            <a:br>
              <a:rPr lang="en-GB" dirty="0"/>
            </a:br>
            <a:r>
              <a:rPr lang="en-GB" dirty="0"/>
              <a:t>with background photo (interchangeable)</a:t>
            </a:r>
          </a:p>
        </p:txBody>
      </p:sp>
      <p:pic>
        <p:nvPicPr>
          <p:cNvPr id="26" name="Beispiel" descr="Ein Bild, das Wand, Gebäude enthält.&#10;&#10;Automatisch generierte Beschreibung">
            <a:extLst>
              <a:ext uri="{FF2B5EF4-FFF2-40B4-BE49-F238E27FC236}">
                <a16:creationId xmlns="" xmlns:a16="http://schemas.microsoft.com/office/drawing/2014/main" id="{317CFD46-37B5-4632-BBA4-3F2278F98B67}"/>
              </a:ext>
            </a:extLst>
          </p:cNvPr>
          <p:cNvPicPr>
            <a:picLocks noChangeAspect="1"/>
          </p:cNvPicPr>
          <p:nvPr userDrawn="1"/>
        </p:nvPicPr>
        <p:blipFill>
          <a:blip r:embed="rId3"/>
          <a:stretch>
            <a:fillRect/>
          </a:stretch>
        </p:blipFill>
        <p:spPr bwMode="gray">
          <a:xfrm>
            <a:off x="9996030" y="1966807"/>
            <a:ext cx="1662545" cy="1147156"/>
          </a:xfrm>
          <a:prstGeom prst="rect">
            <a:avLst/>
          </a:prstGeom>
        </p:spPr>
      </p:pic>
      <p:sp>
        <p:nvSpPr>
          <p:cNvPr id="28" name="Subline">
            <a:extLst>
              <a:ext uri="{FF2B5EF4-FFF2-40B4-BE49-F238E27FC236}">
                <a16:creationId xmlns="" xmlns:a16="http://schemas.microsoft.com/office/drawing/2014/main" id="{6699B1E5-C447-4674-92BB-C2A1F3ADCF99}"/>
              </a:ext>
            </a:extLst>
          </p:cNvPr>
          <p:cNvSpPr>
            <a:spLocks noGrp="1"/>
          </p:cNvSpPr>
          <p:nvPr>
            <p:ph type="body" sz="quarter" idx="10" hasCustomPrompt="1"/>
          </p:nvPr>
        </p:nvSpPr>
        <p:spPr bwMode="gray">
          <a:xfrm>
            <a:off x="933131" y="4938863"/>
            <a:ext cx="10627783" cy="292388"/>
          </a:xfrm>
        </p:spPr>
        <p:txBody>
          <a:bodyPr>
            <a:spAutoFit/>
          </a:bodyPr>
          <a:lstStyle>
            <a:lvl1pPr marL="0" indent="0">
              <a:lnSpc>
                <a:spcPct val="95000"/>
              </a:lnSpc>
              <a:spcBef>
                <a:spcPts val="0"/>
              </a:spcBef>
              <a:spcAft>
                <a:spcPts val="0"/>
              </a:spcAft>
              <a:buNone/>
              <a:defRPr sz="2000">
                <a:solidFill>
                  <a:schemeClr val="tx1"/>
                </a:solidFill>
              </a:defRPr>
            </a:lvl1pPr>
          </a:lstStyle>
          <a:p>
            <a:r>
              <a:rPr lang="en-GB" dirty="0"/>
              <a:t>This is the sub-line</a:t>
            </a:r>
          </a:p>
        </p:txBody>
      </p:sp>
      <p:sp>
        <p:nvSpPr>
          <p:cNvPr id="29" name="1.">
            <a:extLst>
              <a:ext uri="{FF2B5EF4-FFF2-40B4-BE49-F238E27FC236}">
                <a16:creationId xmlns="" xmlns:a16="http://schemas.microsoft.com/office/drawing/2014/main" id="{DF731E94-BC4E-4147-8280-79F13CCEF08B}"/>
              </a:ext>
            </a:extLst>
          </p:cNvPr>
          <p:cNvSpPr/>
          <p:nvPr userDrawn="1"/>
        </p:nvSpPr>
        <p:spPr bwMode="gray">
          <a:xfrm>
            <a:off x="5456990" y="170887"/>
            <a:ext cx="1968500" cy="787908"/>
          </a:xfrm>
          <a:prstGeom prst="rect">
            <a:avLst/>
          </a:prstGeom>
        </p:spPr>
        <p:txBody>
          <a:bodyPr wrap="square" lIns="121917" tIns="60958" rIns="121917" bIns="60958">
            <a:spAutoFit/>
          </a:bodyPr>
          <a:lstStyle/>
          <a:p>
            <a:pPr defTabSz="914377">
              <a:lnSpc>
                <a:spcPct val="90000"/>
              </a:lnSpc>
              <a:spcBef>
                <a:spcPts val="800"/>
              </a:spcBef>
              <a:buFont typeface="Arial" panose="020B0604020202020204" pitchFamily="34" charset="0"/>
              <a:buNone/>
              <a:defRPr/>
            </a:pPr>
            <a:r>
              <a:rPr lang="en-GB" sz="1600" dirty="0">
                <a:solidFill>
                  <a:prstClr val="black"/>
                </a:solidFill>
              </a:rPr>
              <a:t>1. Click on this icon to insert a new photo.</a:t>
            </a:r>
          </a:p>
        </p:txBody>
      </p:sp>
      <p:sp>
        <p:nvSpPr>
          <p:cNvPr id="30" name="2.">
            <a:extLst>
              <a:ext uri="{FF2B5EF4-FFF2-40B4-BE49-F238E27FC236}">
                <a16:creationId xmlns="" xmlns:a16="http://schemas.microsoft.com/office/drawing/2014/main" id="{6B919EA4-50E9-46C9-AC5A-76AC20E25106}"/>
              </a:ext>
            </a:extLst>
          </p:cNvPr>
          <p:cNvSpPr/>
          <p:nvPr userDrawn="1"/>
        </p:nvSpPr>
        <p:spPr bwMode="gray">
          <a:xfrm>
            <a:off x="7335817" y="170887"/>
            <a:ext cx="1968500" cy="344709"/>
          </a:xfrm>
          <a:prstGeom prst="rect">
            <a:avLst/>
          </a:prstGeom>
        </p:spPr>
        <p:txBody>
          <a:bodyPr wrap="square" lIns="121917" tIns="60958" rIns="121917" bIns="60958">
            <a:spAutoFit/>
          </a:bodyPr>
          <a:lstStyle/>
          <a:p>
            <a:pPr defTabSz="914377">
              <a:lnSpc>
                <a:spcPct val="90000"/>
              </a:lnSpc>
              <a:spcBef>
                <a:spcPts val="800"/>
              </a:spcBef>
              <a:buFont typeface="Arial" panose="020B0604020202020204" pitchFamily="34" charset="0"/>
              <a:buNone/>
              <a:defRPr/>
            </a:pPr>
            <a:r>
              <a:rPr lang="en-GB" sz="1600" dirty="0">
                <a:solidFill>
                  <a:prstClr val="black"/>
                </a:solidFill>
              </a:rPr>
              <a:t>2. Reset the slide.</a:t>
            </a:r>
          </a:p>
        </p:txBody>
      </p:sp>
      <p:sp>
        <p:nvSpPr>
          <p:cNvPr id="31" name="3.">
            <a:extLst>
              <a:ext uri="{FF2B5EF4-FFF2-40B4-BE49-F238E27FC236}">
                <a16:creationId xmlns="" xmlns:a16="http://schemas.microsoft.com/office/drawing/2014/main" id="{36FCB48E-A225-433E-9552-1EC05D2E90CB}"/>
              </a:ext>
            </a:extLst>
          </p:cNvPr>
          <p:cNvSpPr/>
          <p:nvPr userDrawn="1"/>
        </p:nvSpPr>
        <p:spPr bwMode="gray">
          <a:xfrm>
            <a:off x="9682481" y="170887"/>
            <a:ext cx="2484259" cy="787908"/>
          </a:xfrm>
          <a:prstGeom prst="rect">
            <a:avLst/>
          </a:prstGeom>
        </p:spPr>
        <p:txBody>
          <a:bodyPr wrap="square" lIns="121917" tIns="60958" rIns="121917" bIns="60958">
            <a:spAutoFit/>
          </a:bodyPr>
          <a:lstStyle/>
          <a:p>
            <a:pPr defTabSz="914377">
              <a:lnSpc>
                <a:spcPct val="90000"/>
              </a:lnSpc>
              <a:spcBef>
                <a:spcPts val="800"/>
              </a:spcBef>
              <a:buFont typeface="Arial" panose="020B0604020202020204" pitchFamily="34" charset="0"/>
              <a:buNone/>
              <a:defRPr/>
            </a:pPr>
            <a:r>
              <a:rPr lang="en-GB" sz="1600" dirty="0">
                <a:solidFill>
                  <a:prstClr val="black"/>
                </a:solidFill>
              </a:rPr>
              <a:t>3. Where necessary, change the section using the ‘Crop’ function.</a:t>
            </a:r>
          </a:p>
        </p:txBody>
      </p:sp>
      <p:sp>
        <p:nvSpPr>
          <p:cNvPr id="32" name="how">
            <a:extLst>
              <a:ext uri="{FF2B5EF4-FFF2-40B4-BE49-F238E27FC236}">
                <a16:creationId xmlns="" xmlns:a16="http://schemas.microsoft.com/office/drawing/2014/main" id="{308DC210-80AE-4E96-8C9E-08E1D0F3C4B1}"/>
              </a:ext>
            </a:extLst>
          </p:cNvPr>
          <p:cNvSpPr txBox="1"/>
          <p:nvPr userDrawn="1"/>
        </p:nvSpPr>
        <p:spPr bwMode="gray">
          <a:xfrm>
            <a:off x="-3809863" y="237067"/>
            <a:ext cx="3728371" cy="1231107"/>
          </a:xfrm>
          <a:prstGeom prst="rect">
            <a:avLst/>
          </a:prstGeom>
          <a:noFill/>
        </p:spPr>
        <p:txBody>
          <a:bodyPr wrap="none" lIns="121917" tIns="60958" rIns="121917" bIns="60958" rtlCol="0">
            <a:spAutoFit/>
          </a:bodyPr>
          <a:lstStyle/>
          <a:p>
            <a:pPr marL="171446" indent="-171446" algn="r" defTabSz="914377">
              <a:buFontTx/>
              <a:buAutoNum type="arabicPeriod"/>
              <a:defRPr/>
            </a:pPr>
            <a:r>
              <a:rPr lang="en-GB" sz="1200" dirty="0">
                <a:solidFill>
                  <a:prstClr val="white">
                    <a:lumMod val="50000"/>
                  </a:prstClr>
                </a:solidFill>
              </a:rPr>
              <a:t>Click on image above transparent section.</a:t>
            </a:r>
          </a:p>
          <a:p>
            <a:pPr marL="171446" indent="-171446" algn="r" defTabSz="914377">
              <a:buFontTx/>
              <a:buAutoNum type="arabicPeriod"/>
              <a:defRPr/>
            </a:pPr>
            <a:r>
              <a:rPr lang="en-GB" sz="1200" dirty="0">
                <a:solidFill>
                  <a:prstClr val="white">
                    <a:lumMod val="50000"/>
                  </a:prstClr>
                </a:solidFill>
              </a:rPr>
              <a:t>Delete image by pressing the DEL key.</a:t>
            </a:r>
          </a:p>
          <a:p>
            <a:pPr marL="171446" indent="-171446" algn="r" defTabSz="914377">
              <a:buFontTx/>
              <a:buAutoNum type="arabicPeriod"/>
              <a:defRPr/>
            </a:pPr>
            <a:r>
              <a:rPr lang="en-GB" sz="1200" dirty="0">
                <a:solidFill>
                  <a:prstClr val="white">
                    <a:lumMod val="50000"/>
                  </a:prstClr>
                </a:solidFill>
              </a:rPr>
              <a:t>Click on small icon in centre of page.</a:t>
            </a:r>
          </a:p>
          <a:p>
            <a:pPr marL="171446" indent="-171446" algn="r" defTabSz="914377">
              <a:buFontTx/>
              <a:buAutoNum type="arabicPeriod"/>
              <a:defRPr/>
            </a:pPr>
            <a:r>
              <a:rPr lang="en-GB" sz="1200" dirty="0">
                <a:solidFill>
                  <a:prstClr val="white">
                    <a:lumMod val="50000"/>
                  </a:prstClr>
                </a:solidFill>
              </a:rPr>
              <a:t>Select photo.</a:t>
            </a:r>
          </a:p>
          <a:p>
            <a:pPr marL="171446" indent="-171446" algn="r" defTabSz="914377">
              <a:buFontTx/>
              <a:buAutoNum type="arabicPeriod"/>
              <a:defRPr/>
            </a:pPr>
            <a:r>
              <a:rPr lang="en-GB" sz="1200" dirty="0">
                <a:solidFill>
                  <a:prstClr val="white">
                    <a:lumMod val="50000"/>
                  </a:prstClr>
                </a:solidFill>
              </a:rPr>
              <a:t>Select ‘Home / Reset ’.</a:t>
            </a:r>
          </a:p>
          <a:p>
            <a:pPr marL="171446" indent="-171446" algn="r" defTabSz="914377">
              <a:buFontTx/>
              <a:buAutoNum type="arabicPeriod"/>
              <a:defRPr/>
            </a:pPr>
            <a:r>
              <a:rPr lang="en-GB" sz="1200" dirty="0">
                <a:solidFill>
                  <a:prstClr val="white">
                    <a:lumMod val="50000"/>
                  </a:prstClr>
                </a:solidFill>
              </a:rPr>
              <a:t>If required, edit the section under ‘Format/Crop ’.</a:t>
            </a:r>
          </a:p>
        </p:txBody>
      </p:sp>
      <p:sp>
        <p:nvSpPr>
          <p:cNvPr id="7" name="Datumsplatzhalter 6">
            <a:extLst>
              <a:ext uri="{FF2B5EF4-FFF2-40B4-BE49-F238E27FC236}">
                <a16:creationId xmlns="" xmlns:a16="http://schemas.microsoft.com/office/drawing/2014/main" id="{ECA10962-7562-45EF-9BCC-CF8E4A8ECDD8}"/>
              </a:ext>
            </a:extLst>
          </p:cNvPr>
          <p:cNvSpPr>
            <a:spLocks noGrp="1"/>
          </p:cNvSpPr>
          <p:nvPr>
            <p:ph type="dt" sz="half" idx="12"/>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8" name="Fußzeilenplatzhalter 7">
            <a:extLst>
              <a:ext uri="{FF2B5EF4-FFF2-40B4-BE49-F238E27FC236}">
                <a16:creationId xmlns="" xmlns:a16="http://schemas.microsoft.com/office/drawing/2014/main" id="{4EDF0250-D30F-4BC8-BDE1-DB1BD325237F}"/>
              </a:ext>
            </a:extLst>
          </p:cNvPr>
          <p:cNvSpPr>
            <a:spLocks noGrp="1"/>
          </p:cNvSpPr>
          <p:nvPr>
            <p:ph type="ftr" sz="quarter" idx="13"/>
          </p:nvPr>
        </p:nvSpPr>
        <p:spPr/>
        <p:txBody>
          <a:bodyPr/>
          <a:lstStyle/>
          <a:p>
            <a:r>
              <a:rPr lang="en-GB" dirty="0">
                <a:solidFill>
                  <a:prstClr val="black">
                    <a:lumMod val="50000"/>
                    <a:lumOff val="50000"/>
                  </a:prstClr>
                </a:solidFill>
              </a:rPr>
              <a:t>Titel of the presentation</a:t>
            </a:r>
          </a:p>
        </p:txBody>
      </p:sp>
      <p:sp>
        <p:nvSpPr>
          <p:cNvPr id="11" name="Foliennummernplatzhalter 10">
            <a:extLst>
              <a:ext uri="{FF2B5EF4-FFF2-40B4-BE49-F238E27FC236}">
                <a16:creationId xmlns="" xmlns:a16="http://schemas.microsoft.com/office/drawing/2014/main" id="{98F0E3FB-E27A-4457-B526-B2D2906906AA}"/>
              </a:ext>
            </a:extLst>
          </p:cNvPr>
          <p:cNvSpPr>
            <a:spLocks noGrp="1"/>
          </p:cNvSpPr>
          <p:nvPr>
            <p:ph type="sldNum" sz="quarter" idx="14"/>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pic>
        <p:nvPicPr>
          <p:cNvPr id="23" name="Grafik 22" descr="Ein Bild, das Screenshot enthält.&#10;&#10;Automatisch generierte Beschreibung">
            <a:extLst>
              <a:ext uri="{FF2B5EF4-FFF2-40B4-BE49-F238E27FC236}">
                <a16:creationId xmlns="" xmlns:a16="http://schemas.microsoft.com/office/drawing/2014/main" id="{AFC53F5D-C099-4AB8-BEA0-0C0599C54F28}"/>
              </a:ext>
            </a:extLst>
          </p:cNvPr>
          <p:cNvPicPr>
            <a:picLocks noChangeAspect="1"/>
          </p:cNvPicPr>
          <p:nvPr userDrawn="1"/>
        </p:nvPicPr>
        <p:blipFill rotWithShape="1">
          <a:blip r:embed="rId4"/>
          <a:srcRect l="50418" r="36621"/>
          <a:stretch/>
        </p:blipFill>
        <p:spPr>
          <a:xfrm>
            <a:off x="9996729" y="1029491"/>
            <a:ext cx="517191" cy="787908"/>
          </a:xfrm>
          <a:prstGeom prst="rect">
            <a:avLst/>
          </a:prstGeom>
        </p:spPr>
      </p:pic>
      <p:grpSp>
        <p:nvGrpSpPr>
          <p:cNvPr id="33" name="Gruppieren 32">
            <a:extLst>
              <a:ext uri="{FF2B5EF4-FFF2-40B4-BE49-F238E27FC236}">
                <a16:creationId xmlns="" xmlns:a16="http://schemas.microsoft.com/office/drawing/2014/main" id="{71BF95A1-C507-454F-AD5B-C1AE17A76F07}"/>
              </a:ext>
            </a:extLst>
          </p:cNvPr>
          <p:cNvGrpSpPr/>
          <p:nvPr userDrawn="1"/>
        </p:nvGrpSpPr>
        <p:grpSpPr>
          <a:xfrm>
            <a:off x="7472793" y="1034676"/>
            <a:ext cx="2117468" cy="866995"/>
            <a:chOff x="5604594" y="1459908"/>
            <a:chExt cx="1588101" cy="650246"/>
          </a:xfrm>
        </p:grpSpPr>
        <p:pic>
          <p:nvPicPr>
            <p:cNvPr id="34" name="Grafik 33" descr="Ein Bild, das Screenshot enthält.&#10;&#10;Automatisch generierte Beschreibung">
              <a:extLst>
                <a:ext uri="{FF2B5EF4-FFF2-40B4-BE49-F238E27FC236}">
                  <a16:creationId xmlns="" xmlns:a16="http://schemas.microsoft.com/office/drawing/2014/main" id="{355A07BF-0F32-412A-AAD2-48911D07B2F8}"/>
                </a:ext>
              </a:extLst>
            </p:cNvPr>
            <p:cNvPicPr>
              <a:picLocks noChangeAspect="1"/>
            </p:cNvPicPr>
            <p:nvPr userDrawn="1"/>
          </p:nvPicPr>
          <p:blipFill>
            <a:blip r:embed="rId5"/>
            <a:stretch>
              <a:fillRect/>
            </a:stretch>
          </p:blipFill>
          <p:spPr>
            <a:xfrm>
              <a:off x="5604594" y="1459908"/>
              <a:ext cx="1588101" cy="650246"/>
            </a:xfrm>
            <a:prstGeom prst="rect">
              <a:avLst/>
            </a:prstGeom>
          </p:spPr>
        </p:pic>
        <p:sp>
          <p:nvSpPr>
            <p:cNvPr id="35" name="Rechteck 34">
              <a:extLst>
                <a:ext uri="{FF2B5EF4-FFF2-40B4-BE49-F238E27FC236}">
                  <a16:creationId xmlns="" xmlns:a16="http://schemas.microsoft.com/office/drawing/2014/main" id="{B2564D52-B4AC-4D61-B46E-BE3CE7851C95}"/>
                </a:ext>
              </a:extLst>
            </p:cNvPr>
            <p:cNvSpPr/>
            <p:nvPr userDrawn="1"/>
          </p:nvSpPr>
          <p:spPr bwMode="gray">
            <a:xfrm>
              <a:off x="6631396" y="1739890"/>
              <a:ext cx="482357" cy="179961"/>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a:solidFill>
                  <a:prstClr val="white"/>
                </a:solidFill>
              </a:endParaRPr>
            </a:p>
          </p:txBody>
        </p:sp>
      </p:grpSp>
      <p:sp>
        <p:nvSpPr>
          <p:cNvPr id="36" name="Rechteck">
            <a:extLst>
              <a:ext uri="{FF2B5EF4-FFF2-40B4-BE49-F238E27FC236}">
                <a16:creationId xmlns="" xmlns:a16="http://schemas.microsoft.com/office/drawing/2014/main" id="{9A38222B-6179-4D47-87DD-F77D00C82A5F}"/>
              </a:ext>
            </a:extLst>
          </p:cNvPr>
          <p:cNvSpPr/>
          <p:nvPr userDrawn="1"/>
        </p:nvSpPr>
        <p:spPr bwMode="gray">
          <a:xfrm>
            <a:off x="10040048" y="1279678"/>
            <a:ext cx="446293" cy="450849"/>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defTabSz="914377"/>
            <a:endParaRPr lang="de-DE">
              <a:solidFill>
                <a:prstClr val="white"/>
              </a:solidFill>
            </a:endParaRPr>
          </a:p>
        </p:txBody>
      </p:sp>
    </p:spTree>
    <p:extLst>
      <p:ext uri="{BB962C8B-B14F-4D97-AF65-F5344CB8AC3E}">
        <p14:creationId xmlns:p14="http://schemas.microsoft.com/office/powerpoint/2010/main" val="119206142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hapter start slide, alternative">
    <p:spTree>
      <p:nvGrpSpPr>
        <p:cNvPr id="1" name=""/>
        <p:cNvGrpSpPr/>
        <p:nvPr/>
      </p:nvGrpSpPr>
      <p:grpSpPr>
        <a:xfrm>
          <a:off x="0" y="0"/>
          <a:ext cx="0" cy="0"/>
          <a:chOff x="0" y="0"/>
          <a:chExt cx="0" cy="0"/>
        </a:xfrm>
      </p:grpSpPr>
      <p:sp>
        <p:nvSpPr>
          <p:cNvPr id="19" name="Subline">
            <a:extLst>
              <a:ext uri="{FF2B5EF4-FFF2-40B4-BE49-F238E27FC236}">
                <a16:creationId xmlns="" xmlns:a16="http://schemas.microsoft.com/office/drawing/2014/main" id="{31A5E120-96AF-40F6-98D7-8A2FD24C3270}"/>
              </a:ext>
            </a:extLst>
          </p:cNvPr>
          <p:cNvSpPr>
            <a:spLocks noGrp="1"/>
          </p:cNvSpPr>
          <p:nvPr>
            <p:ph type="body" sz="quarter" idx="10" hasCustomPrompt="1"/>
          </p:nvPr>
        </p:nvSpPr>
        <p:spPr bwMode="gray">
          <a:xfrm>
            <a:off x="933131" y="3700611"/>
            <a:ext cx="10627783" cy="292388"/>
          </a:xfrm>
        </p:spPr>
        <p:txBody>
          <a:bodyPr>
            <a:spAutoFit/>
          </a:bodyPr>
          <a:lstStyle>
            <a:lvl1pPr marL="0" indent="0">
              <a:lnSpc>
                <a:spcPct val="95000"/>
              </a:lnSpc>
              <a:spcBef>
                <a:spcPts val="0"/>
              </a:spcBef>
              <a:spcAft>
                <a:spcPts val="0"/>
              </a:spcAft>
              <a:buNone/>
              <a:defRPr sz="2000">
                <a:solidFill>
                  <a:schemeClr val="tx1"/>
                </a:solidFill>
              </a:defRPr>
            </a:lvl1pPr>
          </a:lstStyle>
          <a:p>
            <a:r>
              <a:rPr lang="en-GB" dirty="0"/>
              <a:t>This is the sub-line</a:t>
            </a:r>
          </a:p>
        </p:txBody>
      </p:sp>
      <p:sp>
        <p:nvSpPr>
          <p:cNvPr id="5" name="Headline">
            <a:extLst>
              <a:ext uri="{FF2B5EF4-FFF2-40B4-BE49-F238E27FC236}">
                <a16:creationId xmlns="" xmlns:a16="http://schemas.microsoft.com/office/drawing/2014/main" id="{4ECCE95F-3D45-442B-95A6-78CBB31D3D1A}"/>
              </a:ext>
            </a:extLst>
          </p:cNvPr>
          <p:cNvSpPr>
            <a:spLocks noGrp="1"/>
          </p:cNvSpPr>
          <p:nvPr>
            <p:ph type="title" hasCustomPrompt="1"/>
          </p:nvPr>
        </p:nvSpPr>
        <p:spPr bwMode="gray">
          <a:xfrm>
            <a:off x="933131" y="2542198"/>
            <a:ext cx="10628948" cy="960263"/>
          </a:xfrm>
          <a:prstGeom prst="rect">
            <a:avLst/>
          </a:prstGeom>
        </p:spPr>
        <p:txBody>
          <a:bodyPr wrap="square">
            <a:spAutoFit/>
          </a:bodyPr>
          <a:lstStyle>
            <a:lvl1pPr>
              <a:defRPr sz="3500" b="1">
                <a:solidFill>
                  <a:schemeClr val="tx1"/>
                </a:solidFill>
              </a:defRPr>
            </a:lvl1pPr>
          </a:lstStyle>
          <a:p>
            <a:r>
              <a:rPr lang="en-GB" dirty="0"/>
              <a:t>Section start slide</a:t>
            </a:r>
            <a:br>
              <a:rPr lang="en-GB" dirty="0"/>
            </a:br>
            <a:r>
              <a:rPr lang="en-GB" dirty="0"/>
              <a:t>This may also have two lines</a:t>
            </a:r>
          </a:p>
        </p:txBody>
      </p:sp>
      <p:grpSp>
        <p:nvGrpSpPr>
          <p:cNvPr id="8" name="Key Visual">
            <a:extLst>
              <a:ext uri="{FF2B5EF4-FFF2-40B4-BE49-F238E27FC236}">
                <a16:creationId xmlns="" xmlns:a16="http://schemas.microsoft.com/office/drawing/2014/main" id="{1E0F1E1C-CA23-484C-B4BB-7C7FB71D6C86}"/>
              </a:ext>
            </a:extLst>
          </p:cNvPr>
          <p:cNvGrpSpPr/>
          <p:nvPr userDrawn="1"/>
        </p:nvGrpSpPr>
        <p:grpSpPr bwMode="gray">
          <a:xfrm>
            <a:off x="164181" y="165101"/>
            <a:ext cx="5044017" cy="1340924"/>
            <a:chOff x="4846637" y="119557"/>
            <a:chExt cx="3783013" cy="1005693"/>
          </a:xfrm>
        </p:grpSpPr>
        <p:sp>
          <p:nvSpPr>
            <p:cNvPr id="9" name="Freihandform: Form 8">
              <a:extLst>
                <a:ext uri="{FF2B5EF4-FFF2-40B4-BE49-F238E27FC236}">
                  <a16:creationId xmlns="" xmlns:a16="http://schemas.microsoft.com/office/drawing/2014/main" id="{361BEDD0-CC28-449C-8AF8-28ECB9820DCA}"/>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11" name="Freihandform: Form 10">
              <a:extLst>
                <a:ext uri="{FF2B5EF4-FFF2-40B4-BE49-F238E27FC236}">
                  <a16:creationId xmlns="" xmlns:a16="http://schemas.microsoft.com/office/drawing/2014/main" id="{2AF78ACF-6170-47AC-80E0-F6021AD8B19F}"/>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12" name="Freihandform: Form 11">
              <a:extLst>
                <a:ext uri="{FF2B5EF4-FFF2-40B4-BE49-F238E27FC236}">
                  <a16:creationId xmlns="" xmlns:a16="http://schemas.microsoft.com/office/drawing/2014/main" id="{5BAE5611-256D-4234-B00F-EB779B3EA961}"/>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14" name="Freihandform: Form 13">
              <a:extLst>
                <a:ext uri="{FF2B5EF4-FFF2-40B4-BE49-F238E27FC236}">
                  <a16:creationId xmlns="" xmlns:a16="http://schemas.microsoft.com/office/drawing/2014/main" id="{D32235C7-71CD-4034-844A-03FD0D112CE2}"/>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16" name="Freihandform: Form 15">
              <a:extLst>
                <a:ext uri="{FF2B5EF4-FFF2-40B4-BE49-F238E27FC236}">
                  <a16:creationId xmlns="" xmlns:a16="http://schemas.microsoft.com/office/drawing/2014/main" id="{717CA073-D9FE-4EFD-801F-27AB9308B312}"/>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grpSp>
      <p:sp>
        <p:nvSpPr>
          <p:cNvPr id="6" name="Datumsplatzhalter 5">
            <a:extLst>
              <a:ext uri="{FF2B5EF4-FFF2-40B4-BE49-F238E27FC236}">
                <a16:creationId xmlns="" xmlns:a16="http://schemas.microsoft.com/office/drawing/2014/main" id="{D88D0E22-2017-4208-9ADC-47A2FAF1D431}"/>
              </a:ext>
            </a:extLst>
          </p:cNvPr>
          <p:cNvSpPr>
            <a:spLocks noGrp="1"/>
          </p:cNvSpPr>
          <p:nvPr>
            <p:ph type="dt" sz="half" idx="11"/>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7" name="Fußzeilenplatzhalter 6">
            <a:extLst>
              <a:ext uri="{FF2B5EF4-FFF2-40B4-BE49-F238E27FC236}">
                <a16:creationId xmlns="" xmlns:a16="http://schemas.microsoft.com/office/drawing/2014/main" id="{F9F9B96F-E57D-429A-9EB5-D561A8B62E5B}"/>
              </a:ext>
            </a:extLst>
          </p:cNvPr>
          <p:cNvSpPr>
            <a:spLocks noGrp="1"/>
          </p:cNvSpPr>
          <p:nvPr>
            <p:ph type="ftr" sz="quarter" idx="12"/>
          </p:nvPr>
        </p:nvSpPr>
        <p:spPr/>
        <p:txBody>
          <a:bodyPr/>
          <a:lstStyle/>
          <a:p>
            <a:r>
              <a:rPr lang="en-GB" dirty="0">
                <a:solidFill>
                  <a:prstClr val="black">
                    <a:lumMod val="50000"/>
                    <a:lumOff val="50000"/>
                  </a:prstClr>
                </a:solidFill>
              </a:rPr>
              <a:t>Titel of the presentation</a:t>
            </a:r>
          </a:p>
        </p:txBody>
      </p:sp>
      <p:sp>
        <p:nvSpPr>
          <p:cNvPr id="10" name="Foliennummernplatzhalter 9">
            <a:extLst>
              <a:ext uri="{FF2B5EF4-FFF2-40B4-BE49-F238E27FC236}">
                <a16:creationId xmlns="" xmlns:a16="http://schemas.microsoft.com/office/drawing/2014/main" id="{5AA07C4F-927A-4ADF-8F4E-0E641F59E174}"/>
              </a:ext>
            </a:extLst>
          </p:cNvPr>
          <p:cNvSpPr>
            <a:spLocks noGrp="1"/>
          </p:cNvSpPr>
          <p:nvPr>
            <p:ph type="sldNum" sz="quarter" idx="13"/>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Tree>
    <p:extLst>
      <p:ext uri="{BB962C8B-B14F-4D97-AF65-F5344CB8AC3E}">
        <p14:creationId xmlns:p14="http://schemas.microsoft.com/office/powerpoint/2010/main" val="4269026235"/>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ntermediate slide, b/w visual">
    <p:spTree>
      <p:nvGrpSpPr>
        <p:cNvPr id="1" name=""/>
        <p:cNvGrpSpPr/>
        <p:nvPr/>
      </p:nvGrpSpPr>
      <p:grpSpPr>
        <a:xfrm>
          <a:off x="0" y="0"/>
          <a:ext cx="0" cy="0"/>
          <a:chOff x="0" y="0"/>
          <a:chExt cx="0" cy="0"/>
        </a:xfrm>
      </p:grpSpPr>
      <p:pic>
        <p:nvPicPr>
          <p:cNvPr id="18" name="Grafik 17">
            <a:extLst>
              <a:ext uri="{FF2B5EF4-FFF2-40B4-BE49-F238E27FC236}">
                <a16:creationId xmlns="" xmlns:a16="http://schemas.microsoft.com/office/drawing/2014/main" id="{DF58C217-C4E2-448E-B6B5-E56CEFB6D358}"/>
              </a:ext>
            </a:extLst>
          </p:cNvPr>
          <p:cNvPicPr>
            <a:picLocks/>
          </p:cNvPicPr>
          <p:nvPr userDrawn="1"/>
        </p:nvPicPr>
        <p:blipFill rotWithShape="1">
          <a:blip r:embed="rId2"/>
          <a:srcRect t="234" b="7466"/>
          <a:stretch/>
        </p:blipFill>
        <p:spPr bwMode="gray">
          <a:xfrm>
            <a:off x="164181" y="165100"/>
            <a:ext cx="11858487" cy="5968659"/>
          </a:xfrm>
          <a:prstGeom prst="rect">
            <a:avLst/>
          </a:prstGeom>
        </p:spPr>
      </p:pic>
      <p:sp>
        <p:nvSpPr>
          <p:cNvPr id="6" name="Rechteck 5">
            <a:extLst>
              <a:ext uri="{FF2B5EF4-FFF2-40B4-BE49-F238E27FC236}">
                <a16:creationId xmlns="" xmlns:a16="http://schemas.microsoft.com/office/drawing/2014/main" id="{1E3E3E95-0AFA-477F-B88E-9AEDC037418E}"/>
              </a:ext>
            </a:extLst>
          </p:cNvPr>
          <p:cNvSpPr>
            <a:spLocks/>
          </p:cNvSpPr>
          <p:nvPr userDrawn="1"/>
        </p:nvSpPr>
        <p:spPr bwMode="gray">
          <a:xfrm>
            <a:off x="164181" y="165100"/>
            <a:ext cx="11858487" cy="5968659"/>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17" tIns="60958" rIns="121917" bIns="60958" numCol="1" spcCol="0" rtlCol="0" fromWordArt="0" anchor="ctr" anchorCtr="0" forceAA="0" compatLnSpc="1">
            <a:prstTxWarp prst="textNoShape">
              <a:avLst/>
            </a:prstTxWarp>
            <a:noAutofit/>
          </a:bodyPr>
          <a:lstStyle/>
          <a:p>
            <a:pPr algn="ctr" defTabSz="914377"/>
            <a:endParaRPr lang="en-GB">
              <a:solidFill>
                <a:prstClr val="white"/>
              </a:solidFill>
            </a:endParaRPr>
          </a:p>
        </p:txBody>
      </p:sp>
      <p:sp>
        <p:nvSpPr>
          <p:cNvPr id="5" name="Headline">
            <a:extLst>
              <a:ext uri="{FF2B5EF4-FFF2-40B4-BE49-F238E27FC236}">
                <a16:creationId xmlns="" xmlns:a16="http://schemas.microsoft.com/office/drawing/2014/main" id="{4ECCE95F-3D45-442B-95A6-78CBB31D3D1A}"/>
              </a:ext>
            </a:extLst>
          </p:cNvPr>
          <p:cNvSpPr>
            <a:spLocks noGrp="1"/>
          </p:cNvSpPr>
          <p:nvPr>
            <p:ph type="title" hasCustomPrompt="1"/>
          </p:nvPr>
        </p:nvSpPr>
        <p:spPr bwMode="gray">
          <a:xfrm>
            <a:off x="1114266" y="2737266"/>
            <a:ext cx="9963469" cy="506805"/>
          </a:xfrm>
          <a:prstGeom prst="rect">
            <a:avLst/>
          </a:prstGeom>
        </p:spPr>
        <p:txBody>
          <a:bodyPr wrap="square" anchor="ctr">
            <a:spAutoFit/>
          </a:bodyPr>
          <a:lstStyle>
            <a:lvl1pPr algn="ctr">
              <a:lnSpc>
                <a:spcPct val="95000"/>
              </a:lnSpc>
              <a:spcBef>
                <a:spcPts val="1600"/>
              </a:spcBef>
              <a:defRPr sz="3500" b="0">
                <a:solidFill>
                  <a:schemeClr val="tx1"/>
                </a:solidFill>
              </a:defRPr>
            </a:lvl1pPr>
          </a:lstStyle>
          <a:p>
            <a:r>
              <a:rPr lang="en-GB" noProof="0" dirty="0"/>
              <a:t>Intermediate slide</a:t>
            </a:r>
            <a:endParaRPr lang="en-GB" dirty="0"/>
          </a:p>
        </p:txBody>
      </p:sp>
      <p:sp>
        <p:nvSpPr>
          <p:cNvPr id="7" name="Datumsplatzhalter 6">
            <a:extLst>
              <a:ext uri="{FF2B5EF4-FFF2-40B4-BE49-F238E27FC236}">
                <a16:creationId xmlns="" xmlns:a16="http://schemas.microsoft.com/office/drawing/2014/main" id="{10132F28-06B2-4221-9B40-46373C4BF16B}"/>
              </a:ext>
            </a:extLst>
          </p:cNvPr>
          <p:cNvSpPr>
            <a:spLocks noGrp="1"/>
          </p:cNvSpPr>
          <p:nvPr>
            <p:ph type="dt" sz="half" idx="10"/>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8" name="Fußzeilenplatzhalter 7">
            <a:extLst>
              <a:ext uri="{FF2B5EF4-FFF2-40B4-BE49-F238E27FC236}">
                <a16:creationId xmlns="" xmlns:a16="http://schemas.microsoft.com/office/drawing/2014/main" id="{41382050-2B79-493B-95AA-DBF7B83499F7}"/>
              </a:ext>
            </a:extLst>
          </p:cNvPr>
          <p:cNvSpPr>
            <a:spLocks noGrp="1"/>
          </p:cNvSpPr>
          <p:nvPr>
            <p:ph type="ftr" sz="quarter" idx="11"/>
          </p:nvPr>
        </p:nvSpPr>
        <p:spPr/>
        <p:txBody>
          <a:bodyPr/>
          <a:lstStyle/>
          <a:p>
            <a:r>
              <a:rPr lang="en-GB" dirty="0">
                <a:solidFill>
                  <a:prstClr val="black">
                    <a:lumMod val="50000"/>
                    <a:lumOff val="50000"/>
                  </a:prstClr>
                </a:solidFill>
              </a:rPr>
              <a:t>Titel of the presentation</a:t>
            </a:r>
          </a:p>
        </p:txBody>
      </p:sp>
      <p:sp>
        <p:nvSpPr>
          <p:cNvPr id="9" name="Foliennummernplatzhalter 8">
            <a:extLst>
              <a:ext uri="{FF2B5EF4-FFF2-40B4-BE49-F238E27FC236}">
                <a16:creationId xmlns="" xmlns:a16="http://schemas.microsoft.com/office/drawing/2014/main" id="{DC291D8C-7803-47D0-8143-6798277D74D9}"/>
              </a:ext>
            </a:extLst>
          </p:cNvPr>
          <p:cNvSpPr>
            <a:spLocks noGrp="1"/>
          </p:cNvSpPr>
          <p:nvPr>
            <p:ph type="sldNum" sz="quarter" idx="12"/>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Tree>
    <p:extLst>
      <p:ext uri="{BB962C8B-B14F-4D97-AF65-F5344CB8AC3E}">
        <p14:creationId xmlns:p14="http://schemas.microsoft.com/office/powerpoint/2010/main" val="458019914"/>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ntermediate slide, white">
    <p:spTree>
      <p:nvGrpSpPr>
        <p:cNvPr id="1" name=""/>
        <p:cNvGrpSpPr/>
        <p:nvPr/>
      </p:nvGrpSpPr>
      <p:grpSpPr>
        <a:xfrm>
          <a:off x="0" y="0"/>
          <a:ext cx="0" cy="0"/>
          <a:chOff x="0" y="0"/>
          <a:chExt cx="0" cy="0"/>
        </a:xfrm>
      </p:grpSpPr>
      <p:sp>
        <p:nvSpPr>
          <p:cNvPr id="5" name="Headline">
            <a:extLst>
              <a:ext uri="{FF2B5EF4-FFF2-40B4-BE49-F238E27FC236}">
                <a16:creationId xmlns="" xmlns:a16="http://schemas.microsoft.com/office/drawing/2014/main" id="{4ECCE95F-3D45-442B-95A6-78CBB31D3D1A}"/>
              </a:ext>
            </a:extLst>
          </p:cNvPr>
          <p:cNvSpPr>
            <a:spLocks noGrp="1"/>
          </p:cNvSpPr>
          <p:nvPr>
            <p:ph type="title" hasCustomPrompt="1"/>
          </p:nvPr>
        </p:nvSpPr>
        <p:spPr bwMode="gray">
          <a:xfrm>
            <a:off x="1114266" y="2737266"/>
            <a:ext cx="9963469" cy="506805"/>
          </a:xfrm>
          <a:prstGeom prst="rect">
            <a:avLst/>
          </a:prstGeom>
        </p:spPr>
        <p:txBody>
          <a:bodyPr wrap="square" anchor="ctr">
            <a:spAutoFit/>
          </a:bodyPr>
          <a:lstStyle>
            <a:lvl1pPr algn="ctr">
              <a:lnSpc>
                <a:spcPct val="95000"/>
              </a:lnSpc>
              <a:spcBef>
                <a:spcPts val="1600"/>
              </a:spcBef>
              <a:defRPr sz="3500" b="0">
                <a:solidFill>
                  <a:schemeClr val="tx1"/>
                </a:solidFill>
              </a:defRPr>
            </a:lvl1pPr>
          </a:lstStyle>
          <a:p>
            <a:r>
              <a:rPr lang="en-GB" noProof="0" dirty="0"/>
              <a:t>Intermediate slide</a:t>
            </a:r>
            <a:endParaRPr lang="en-GB" dirty="0"/>
          </a:p>
        </p:txBody>
      </p:sp>
      <p:sp>
        <p:nvSpPr>
          <p:cNvPr id="6" name="Datumsplatzhalter 5">
            <a:extLst>
              <a:ext uri="{FF2B5EF4-FFF2-40B4-BE49-F238E27FC236}">
                <a16:creationId xmlns="" xmlns:a16="http://schemas.microsoft.com/office/drawing/2014/main" id="{E4858B5A-3D9C-44AE-ADA7-B7DF2E935AD2}"/>
              </a:ext>
            </a:extLst>
          </p:cNvPr>
          <p:cNvSpPr>
            <a:spLocks noGrp="1"/>
          </p:cNvSpPr>
          <p:nvPr>
            <p:ph type="dt" sz="half" idx="10"/>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7" name="Fußzeilenplatzhalter 6">
            <a:extLst>
              <a:ext uri="{FF2B5EF4-FFF2-40B4-BE49-F238E27FC236}">
                <a16:creationId xmlns="" xmlns:a16="http://schemas.microsoft.com/office/drawing/2014/main" id="{D743612B-9303-4BD1-8570-21C327D0D081}"/>
              </a:ext>
            </a:extLst>
          </p:cNvPr>
          <p:cNvSpPr>
            <a:spLocks noGrp="1"/>
          </p:cNvSpPr>
          <p:nvPr>
            <p:ph type="ftr" sz="quarter" idx="11"/>
          </p:nvPr>
        </p:nvSpPr>
        <p:spPr/>
        <p:txBody>
          <a:bodyPr/>
          <a:lstStyle/>
          <a:p>
            <a:r>
              <a:rPr lang="en-GB" dirty="0">
                <a:solidFill>
                  <a:prstClr val="black">
                    <a:lumMod val="50000"/>
                    <a:lumOff val="50000"/>
                  </a:prstClr>
                </a:solidFill>
              </a:rPr>
              <a:t>Titel of the presentation</a:t>
            </a:r>
          </a:p>
        </p:txBody>
      </p:sp>
      <p:sp>
        <p:nvSpPr>
          <p:cNvPr id="8" name="Foliennummernplatzhalter 7">
            <a:extLst>
              <a:ext uri="{FF2B5EF4-FFF2-40B4-BE49-F238E27FC236}">
                <a16:creationId xmlns="" xmlns:a16="http://schemas.microsoft.com/office/drawing/2014/main" id="{364C8BC3-F5EC-4CDC-BEF6-A683BD9DDB29}"/>
              </a:ext>
            </a:extLst>
          </p:cNvPr>
          <p:cNvSpPr>
            <a:spLocks noGrp="1"/>
          </p:cNvSpPr>
          <p:nvPr>
            <p:ph type="sldNum" sz="quarter" idx="12"/>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Tree>
    <p:extLst>
      <p:ext uri="{BB962C8B-B14F-4D97-AF65-F5344CB8AC3E}">
        <p14:creationId xmlns:p14="http://schemas.microsoft.com/office/powerpoint/2010/main" val="3207191394"/>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ntermediate slide, white, alternative">
    <p:spTree>
      <p:nvGrpSpPr>
        <p:cNvPr id="1" name=""/>
        <p:cNvGrpSpPr/>
        <p:nvPr/>
      </p:nvGrpSpPr>
      <p:grpSpPr>
        <a:xfrm>
          <a:off x="0" y="0"/>
          <a:ext cx="0" cy="0"/>
          <a:chOff x="0" y="0"/>
          <a:chExt cx="0" cy="0"/>
        </a:xfrm>
      </p:grpSpPr>
      <p:sp>
        <p:nvSpPr>
          <p:cNvPr id="5" name="Headline">
            <a:extLst>
              <a:ext uri="{FF2B5EF4-FFF2-40B4-BE49-F238E27FC236}">
                <a16:creationId xmlns="" xmlns:a16="http://schemas.microsoft.com/office/drawing/2014/main" id="{4ECCE95F-3D45-442B-95A6-78CBB31D3D1A}"/>
              </a:ext>
            </a:extLst>
          </p:cNvPr>
          <p:cNvSpPr>
            <a:spLocks noGrp="1"/>
          </p:cNvSpPr>
          <p:nvPr>
            <p:ph type="title" hasCustomPrompt="1"/>
          </p:nvPr>
        </p:nvSpPr>
        <p:spPr bwMode="gray">
          <a:xfrm>
            <a:off x="1114266" y="2737266"/>
            <a:ext cx="9963469" cy="506805"/>
          </a:xfrm>
          <a:prstGeom prst="rect">
            <a:avLst/>
          </a:prstGeom>
        </p:spPr>
        <p:txBody>
          <a:bodyPr wrap="square" anchor="ctr">
            <a:spAutoFit/>
          </a:bodyPr>
          <a:lstStyle>
            <a:lvl1pPr algn="ctr">
              <a:lnSpc>
                <a:spcPct val="95000"/>
              </a:lnSpc>
              <a:spcBef>
                <a:spcPts val="1600"/>
              </a:spcBef>
              <a:defRPr sz="3500" b="0">
                <a:solidFill>
                  <a:schemeClr val="tx1"/>
                </a:solidFill>
              </a:defRPr>
            </a:lvl1pPr>
          </a:lstStyle>
          <a:p>
            <a:r>
              <a:rPr lang="en-GB" noProof="0" dirty="0"/>
              <a:t>Intermediate slide</a:t>
            </a:r>
            <a:endParaRPr lang="en-GB" dirty="0"/>
          </a:p>
        </p:txBody>
      </p:sp>
      <p:grpSp>
        <p:nvGrpSpPr>
          <p:cNvPr id="12" name="Key Visual">
            <a:extLst>
              <a:ext uri="{FF2B5EF4-FFF2-40B4-BE49-F238E27FC236}">
                <a16:creationId xmlns="" xmlns:a16="http://schemas.microsoft.com/office/drawing/2014/main" id="{D9D8699C-EAEE-4654-9DB5-5DBEA94DFD69}"/>
              </a:ext>
            </a:extLst>
          </p:cNvPr>
          <p:cNvGrpSpPr/>
          <p:nvPr userDrawn="1"/>
        </p:nvGrpSpPr>
        <p:grpSpPr bwMode="gray">
          <a:xfrm flipV="1">
            <a:off x="164179" y="4525210"/>
            <a:ext cx="6050711" cy="1608548"/>
            <a:chOff x="4846637" y="119557"/>
            <a:chExt cx="3783013" cy="1005693"/>
          </a:xfrm>
        </p:grpSpPr>
        <p:sp>
          <p:nvSpPr>
            <p:cNvPr id="13" name="Freihandform: Form 12">
              <a:extLst>
                <a:ext uri="{FF2B5EF4-FFF2-40B4-BE49-F238E27FC236}">
                  <a16:creationId xmlns="" xmlns:a16="http://schemas.microsoft.com/office/drawing/2014/main" id="{57ACA972-95E7-4330-A959-68C656E58B90}"/>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14" name="Freihandform: Form 13">
              <a:extLst>
                <a:ext uri="{FF2B5EF4-FFF2-40B4-BE49-F238E27FC236}">
                  <a16:creationId xmlns="" xmlns:a16="http://schemas.microsoft.com/office/drawing/2014/main" id="{EF93F907-303A-4592-848E-F1A7AFDDDD4A}"/>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15" name="Freihandform: Form 14">
              <a:extLst>
                <a:ext uri="{FF2B5EF4-FFF2-40B4-BE49-F238E27FC236}">
                  <a16:creationId xmlns="" xmlns:a16="http://schemas.microsoft.com/office/drawing/2014/main" id="{C8AAE6CE-CD01-4233-9E65-D495D92CF161}"/>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16" name="Freihandform: Form 15">
              <a:extLst>
                <a:ext uri="{FF2B5EF4-FFF2-40B4-BE49-F238E27FC236}">
                  <a16:creationId xmlns="" xmlns:a16="http://schemas.microsoft.com/office/drawing/2014/main" id="{1AAC9A52-2206-4D16-A752-9C733CC5CB7F}"/>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17" name="Freihandform: Form 16">
              <a:extLst>
                <a:ext uri="{FF2B5EF4-FFF2-40B4-BE49-F238E27FC236}">
                  <a16:creationId xmlns="" xmlns:a16="http://schemas.microsoft.com/office/drawing/2014/main" id="{8D075FE9-0EDA-4BE2-B2C1-22DF2B8842B2}"/>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grpSp>
      <p:grpSp>
        <p:nvGrpSpPr>
          <p:cNvPr id="36" name="Key Visual">
            <a:extLst>
              <a:ext uri="{FF2B5EF4-FFF2-40B4-BE49-F238E27FC236}">
                <a16:creationId xmlns="" xmlns:a16="http://schemas.microsoft.com/office/drawing/2014/main" id="{C7D69FF2-A45A-405D-BC43-69B4E925551F}"/>
              </a:ext>
            </a:extLst>
          </p:cNvPr>
          <p:cNvGrpSpPr/>
          <p:nvPr userDrawn="1"/>
        </p:nvGrpSpPr>
        <p:grpSpPr bwMode="gray">
          <a:xfrm flipH="1">
            <a:off x="8934717" y="165100"/>
            <a:ext cx="3087951" cy="820915"/>
            <a:chOff x="4846637" y="119557"/>
            <a:chExt cx="3783013" cy="1005693"/>
          </a:xfrm>
        </p:grpSpPr>
        <p:sp>
          <p:nvSpPr>
            <p:cNvPr id="37" name="Freihandform: Form 36">
              <a:extLst>
                <a:ext uri="{FF2B5EF4-FFF2-40B4-BE49-F238E27FC236}">
                  <a16:creationId xmlns="" xmlns:a16="http://schemas.microsoft.com/office/drawing/2014/main" id="{67E195A5-1DB2-4051-897C-B5E84120B476}"/>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38" name="Freihandform: Form 37">
              <a:extLst>
                <a:ext uri="{FF2B5EF4-FFF2-40B4-BE49-F238E27FC236}">
                  <a16:creationId xmlns="" xmlns:a16="http://schemas.microsoft.com/office/drawing/2014/main" id="{9234AB9A-5088-479E-92C2-4F81972E1E55}"/>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39" name="Freihandform: Form 38">
              <a:extLst>
                <a:ext uri="{FF2B5EF4-FFF2-40B4-BE49-F238E27FC236}">
                  <a16:creationId xmlns="" xmlns:a16="http://schemas.microsoft.com/office/drawing/2014/main" id="{5FBB400A-FFCE-4E88-B1BF-846AC7A46F8E}"/>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40" name="Freihandform: Form 39">
              <a:extLst>
                <a:ext uri="{FF2B5EF4-FFF2-40B4-BE49-F238E27FC236}">
                  <a16:creationId xmlns="" xmlns:a16="http://schemas.microsoft.com/office/drawing/2014/main" id="{4A214495-DB26-435D-9164-4A350ECF0071}"/>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41" name="Freihandform: Form 40">
              <a:extLst>
                <a:ext uri="{FF2B5EF4-FFF2-40B4-BE49-F238E27FC236}">
                  <a16:creationId xmlns="" xmlns:a16="http://schemas.microsoft.com/office/drawing/2014/main" id="{AD46CA09-12E7-4803-A8A0-CC8821A2FBF3}"/>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grpSp>
      <p:sp>
        <p:nvSpPr>
          <p:cNvPr id="6" name="Datumsplatzhalter 5">
            <a:extLst>
              <a:ext uri="{FF2B5EF4-FFF2-40B4-BE49-F238E27FC236}">
                <a16:creationId xmlns="" xmlns:a16="http://schemas.microsoft.com/office/drawing/2014/main" id="{1D7087B2-841C-4578-8D4C-FD96605E1BE7}"/>
              </a:ext>
            </a:extLst>
          </p:cNvPr>
          <p:cNvSpPr>
            <a:spLocks noGrp="1"/>
          </p:cNvSpPr>
          <p:nvPr>
            <p:ph type="dt" sz="half" idx="10"/>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7" name="Fußzeilenplatzhalter 6">
            <a:extLst>
              <a:ext uri="{FF2B5EF4-FFF2-40B4-BE49-F238E27FC236}">
                <a16:creationId xmlns="" xmlns:a16="http://schemas.microsoft.com/office/drawing/2014/main" id="{0812E5FB-AE5B-45DE-A139-9BF8C60A354B}"/>
              </a:ext>
            </a:extLst>
          </p:cNvPr>
          <p:cNvSpPr>
            <a:spLocks noGrp="1"/>
          </p:cNvSpPr>
          <p:nvPr>
            <p:ph type="ftr" sz="quarter" idx="11"/>
          </p:nvPr>
        </p:nvSpPr>
        <p:spPr/>
        <p:txBody>
          <a:bodyPr/>
          <a:lstStyle/>
          <a:p>
            <a:r>
              <a:rPr lang="en-GB" dirty="0">
                <a:solidFill>
                  <a:prstClr val="black">
                    <a:lumMod val="50000"/>
                    <a:lumOff val="50000"/>
                  </a:prstClr>
                </a:solidFill>
              </a:rPr>
              <a:t>Titel of the presentation</a:t>
            </a:r>
          </a:p>
        </p:txBody>
      </p:sp>
      <p:sp>
        <p:nvSpPr>
          <p:cNvPr id="8" name="Foliennummernplatzhalter 7">
            <a:extLst>
              <a:ext uri="{FF2B5EF4-FFF2-40B4-BE49-F238E27FC236}">
                <a16:creationId xmlns="" xmlns:a16="http://schemas.microsoft.com/office/drawing/2014/main" id="{5C4834F1-8AA0-4335-9A3C-58D358314C13}"/>
              </a:ext>
            </a:extLst>
          </p:cNvPr>
          <p:cNvSpPr>
            <a:spLocks noGrp="1"/>
          </p:cNvSpPr>
          <p:nvPr>
            <p:ph type="sldNum" sz="quarter" idx="12"/>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Tree>
    <p:extLst>
      <p:ext uri="{BB962C8B-B14F-4D97-AF65-F5344CB8AC3E}">
        <p14:creationId xmlns:p14="http://schemas.microsoft.com/office/powerpoint/2010/main" val="1995632577"/>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ntermediate slide, photo">
    <p:spTree>
      <p:nvGrpSpPr>
        <p:cNvPr id="1" name=""/>
        <p:cNvGrpSpPr/>
        <p:nvPr/>
      </p:nvGrpSpPr>
      <p:grpSpPr>
        <a:xfrm>
          <a:off x="0" y="0"/>
          <a:ext cx="0" cy="0"/>
          <a:chOff x="0" y="0"/>
          <a:chExt cx="0" cy="0"/>
        </a:xfrm>
      </p:grpSpPr>
      <p:sp>
        <p:nvSpPr>
          <p:cNvPr id="13" name="Bildplatzhalter">
            <a:extLst>
              <a:ext uri="{FF2B5EF4-FFF2-40B4-BE49-F238E27FC236}">
                <a16:creationId xmlns="" xmlns:a16="http://schemas.microsoft.com/office/drawing/2014/main" id="{670A352A-9075-4383-BC37-7EF209BB4A7F}"/>
              </a:ext>
            </a:extLst>
          </p:cNvPr>
          <p:cNvSpPr>
            <a:spLocks noGrp="1"/>
          </p:cNvSpPr>
          <p:nvPr>
            <p:ph type="pic" sz="quarter" idx="11" hasCustomPrompt="1"/>
          </p:nvPr>
        </p:nvSpPr>
        <p:spPr bwMode="gray">
          <a:xfrm>
            <a:off x="164181" y="165100"/>
            <a:ext cx="11858487" cy="5968659"/>
          </a:xfrm>
          <a:noFill/>
        </p:spPr>
        <p:txBody>
          <a:bodyPr tIns="959976" rIns="0"/>
          <a:lstStyle>
            <a:lvl1pPr marL="0" marR="0" indent="0" algn="ctr" defTabSz="914377" rtl="0" eaLnBrk="1" fontAlgn="auto" latinLnBrk="0" hangingPunct="1">
              <a:lnSpc>
                <a:spcPct val="90000"/>
              </a:lnSpc>
              <a:spcBef>
                <a:spcPts val="0"/>
              </a:spcBef>
              <a:spcAft>
                <a:spcPts val="0"/>
              </a:spcAft>
              <a:buClrTx/>
              <a:buSzTx/>
              <a:buFont typeface="Arial" panose="020B0604020202020204" pitchFamily="34" charset="0"/>
              <a:buNone/>
              <a:tabLst/>
              <a:defRPr sz="700">
                <a:solidFill>
                  <a:schemeClr val="accent1"/>
                </a:solidFill>
              </a:defRPr>
            </a:lvl1pPr>
          </a:lstStyle>
          <a:p>
            <a:r>
              <a:rPr lang="en-GB" dirty="0"/>
              <a:t>.</a:t>
            </a:r>
          </a:p>
        </p:txBody>
      </p:sp>
      <p:cxnSp>
        <p:nvCxnSpPr>
          <p:cNvPr id="6" name="Gerade Verbindung mit Pfeil 5">
            <a:extLst>
              <a:ext uri="{FF2B5EF4-FFF2-40B4-BE49-F238E27FC236}">
                <a16:creationId xmlns="" xmlns:a16="http://schemas.microsoft.com/office/drawing/2014/main" id="{FE685868-EA5A-4891-A28F-04F16BEAED38}"/>
              </a:ext>
            </a:extLst>
          </p:cNvPr>
          <p:cNvCxnSpPr/>
          <p:nvPr userDrawn="1"/>
        </p:nvCxnSpPr>
        <p:spPr bwMode="gray">
          <a:xfrm>
            <a:off x="6096000" y="1244600"/>
            <a:ext cx="0" cy="914400"/>
          </a:xfrm>
          <a:prstGeom prst="straightConnector1">
            <a:avLst/>
          </a:prstGeom>
          <a:ln w="12700">
            <a:prstDash val="sysDash"/>
            <a:tailEnd type="triangle" w="lg" len="lg"/>
          </a:ln>
        </p:spPr>
        <p:style>
          <a:lnRef idx="1">
            <a:schemeClr val="accent1"/>
          </a:lnRef>
          <a:fillRef idx="0">
            <a:schemeClr val="accent1"/>
          </a:fillRef>
          <a:effectRef idx="0">
            <a:schemeClr val="accent1"/>
          </a:effectRef>
          <a:fontRef idx="minor">
            <a:schemeClr val="tx1"/>
          </a:fontRef>
        </p:style>
      </p:cxnSp>
      <p:sp>
        <p:nvSpPr>
          <p:cNvPr id="15" name="Headline">
            <a:extLst>
              <a:ext uri="{FF2B5EF4-FFF2-40B4-BE49-F238E27FC236}">
                <a16:creationId xmlns="" xmlns:a16="http://schemas.microsoft.com/office/drawing/2014/main" id="{F8646EF2-FE73-41DC-B654-C5012A3720DD}"/>
              </a:ext>
            </a:extLst>
          </p:cNvPr>
          <p:cNvSpPr>
            <a:spLocks noGrp="1"/>
          </p:cNvSpPr>
          <p:nvPr>
            <p:ph type="title" hasCustomPrompt="1"/>
          </p:nvPr>
        </p:nvSpPr>
        <p:spPr bwMode="gray">
          <a:xfrm>
            <a:off x="164181" y="2093674"/>
            <a:ext cx="11858487" cy="4040085"/>
          </a:xfrm>
          <a:prstGeom prst="rect">
            <a:avLst/>
          </a:prstGeom>
          <a:blipFill dpi="0" rotWithShape="1">
            <a:blip r:embed="rId2">
              <a:alphaModFix amt="80000"/>
            </a:blip>
            <a:srcRect/>
            <a:stretch>
              <a:fillRect l="-10" r="-10"/>
            </a:stretch>
          </a:blipFill>
        </p:spPr>
        <p:txBody>
          <a:bodyPr wrap="square" lIns="1199970" bIns="911977" anchor="b">
            <a:noAutofit/>
          </a:bodyPr>
          <a:lstStyle>
            <a:lvl1pPr>
              <a:defRPr sz="3500" b="0">
                <a:solidFill>
                  <a:schemeClr val="tx1"/>
                </a:solidFill>
              </a:defRPr>
            </a:lvl1pPr>
          </a:lstStyle>
          <a:p>
            <a:r>
              <a:rPr lang="en-GB" dirty="0"/>
              <a:t>Intermediate slide, photo</a:t>
            </a:r>
            <a:br>
              <a:rPr lang="en-GB" dirty="0"/>
            </a:br>
            <a:r>
              <a:rPr lang="en-GB" dirty="0"/>
              <a:t>(interchangeable)</a:t>
            </a:r>
          </a:p>
        </p:txBody>
      </p:sp>
      <p:pic>
        <p:nvPicPr>
          <p:cNvPr id="26" name="Beispiel" descr="Ein Bild, das Wand, Gebäude enthält.&#10;&#10;Automatisch generierte Beschreibung">
            <a:extLst>
              <a:ext uri="{FF2B5EF4-FFF2-40B4-BE49-F238E27FC236}">
                <a16:creationId xmlns="" xmlns:a16="http://schemas.microsoft.com/office/drawing/2014/main" id="{317CFD46-37B5-4632-BBA4-3F2278F98B67}"/>
              </a:ext>
            </a:extLst>
          </p:cNvPr>
          <p:cNvPicPr>
            <a:picLocks noChangeAspect="1"/>
          </p:cNvPicPr>
          <p:nvPr userDrawn="1"/>
        </p:nvPicPr>
        <p:blipFill>
          <a:blip r:embed="rId3"/>
          <a:stretch>
            <a:fillRect/>
          </a:stretch>
        </p:blipFill>
        <p:spPr bwMode="gray">
          <a:xfrm>
            <a:off x="9996030" y="1966807"/>
            <a:ext cx="1662545" cy="1147156"/>
          </a:xfrm>
          <a:prstGeom prst="rect">
            <a:avLst/>
          </a:prstGeom>
        </p:spPr>
      </p:pic>
      <p:sp>
        <p:nvSpPr>
          <p:cNvPr id="28" name="1.">
            <a:extLst>
              <a:ext uri="{FF2B5EF4-FFF2-40B4-BE49-F238E27FC236}">
                <a16:creationId xmlns="" xmlns:a16="http://schemas.microsoft.com/office/drawing/2014/main" id="{0BCFDBF6-0C4F-4BA9-84EB-ED3466065719}"/>
              </a:ext>
            </a:extLst>
          </p:cNvPr>
          <p:cNvSpPr/>
          <p:nvPr userDrawn="1"/>
        </p:nvSpPr>
        <p:spPr bwMode="gray">
          <a:xfrm>
            <a:off x="5456990" y="170887"/>
            <a:ext cx="1968500" cy="787908"/>
          </a:xfrm>
          <a:prstGeom prst="rect">
            <a:avLst/>
          </a:prstGeom>
        </p:spPr>
        <p:txBody>
          <a:bodyPr wrap="square" lIns="121917" tIns="60958" rIns="121917" bIns="60958">
            <a:spAutoFit/>
          </a:bodyPr>
          <a:lstStyle/>
          <a:p>
            <a:pPr defTabSz="914377">
              <a:lnSpc>
                <a:spcPct val="90000"/>
              </a:lnSpc>
              <a:spcBef>
                <a:spcPts val="800"/>
              </a:spcBef>
              <a:buFont typeface="Arial" panose="020B0604020202020204" pitchFamily="34" charset="0"/>
              <a:buNone/>
              <a:defRPr/>
            </a:pPr>
            <a:r>
              <a:rPr lang="en-GB" sz="1600" dirty="0">
                <a:solidFill>
                  <a:prstClr val="black"/>
                </a:solidFill>
              </a:rPr>
              <a:t>1. Click on this icon to insert a new photo.</a:t>
            </a:r>
          </a:p>
        </p:txBody>
      </p:sp>
      <p:sp>
        <p:nvSpPr>
          <p:cNvPr id="29" name="2.">
            <a:extLst>
              <a:ext uri="{FF2B5EF4-FFF2-40B4-BE49-F238E27FC236}">
                <a16:creationId xmlns="" xmlns:a16="http://schemas.microsoft.com/office/drawing/2014/main" id="{918BC469-7392-45B5-882F-1B971DBE17B2}"/>
              </a:ext>
            </a:extLst>
          </p:cNvPr>
          <p:cNvSpPr/>
          <p:nvPr userDrawn="1"/>
        </p:nvSpPr>
        <p:spPr bwMode="gray">
          <a:xfrm>
            <a:off x="7335817" y="170887"/>
            <a:ext cx="1968500" cy="344709"/>
          </a:xfrm>
          <a:prstGeom prst="rect">
            <a:avLst/>
          </a:prstGeom>
        </p:spPr>
        <p:txBody>
          <a:bodyPr wrap="square" lIns="121917" tIns="60958" rIns="121917" bIns="60958">
            <a:spAutoFit/>
          </a:bodyPr>
          <a:lstStyle/>
          <a:p>
            <a:pPr defTabSz="914377">
              <a:lnSpc>
                <a:spcPct val="90000"/>
              </a:lnSpc>
              <a:spcBef>
                <a:spcPts val="800"/>
              </a:spcBef>
              <a:buFont typeface="Arial" panose="020B0604020202020204" pitchFamily="34" charset="0"/>
              <a:buNone/>
              <a:defRPr/>
            </a:pPr>
            <a:r>
              <a:rPr lang="en-GB" sz="1600" dirty="0">
                <a:solidFill>
                  <a:prstClr val="black"/>
                </a:solidFill>
              </a:rPr>
              <a:t>2. Reset the slide.</a:t>
            </a:r>
          </a:p>
        </p:txBody>
      </p:sp>
      <p:sp>
        <p:nvSpPr>
          <p:cNvPr id="30" name="3.">
            <a:extLst>
              <a:ext uri="{FF2B5EF4-FFF2-40B4-BE49-F238E27FC236}">
                <a16:creationId xmlns="" xmlns:a16="http://schemas.microsoft.com/office/drawing/2014/main" id="{431D4BE7-4DC0-4A8D-8A4E-899AB39C9BFA}"/>
              </a:ext>
            </a:extLst>
          </p:cNvPr>
          <p:cNvSpPr/>
          <p:nvPr userDrawn="1"/>
        </p:nvSpPr>
        <p:spPr bwMode="gray">
          <a:xfrm>
            <a:off x="9682481" y="170887"/>
            <a:ext cx="2484259" cy="787908"/>
          </a:xfrm>
          <a:prstGeom prst="rect">
            <a:avLst/>
          </a:prstGeom>
        </p:spPr>
        <p:txBody>
          <a:bodyPr wrap="square" lIns="121917" tIns="60958" rIns="121917" bIns="60958">
            <a:spAutoFit/>
          </a:bodyPr>
          <a:lstStyle/>
          <a:p>
            <a:pPr defTabSz="914377">
              <a:lnSpc>
                <a:spcPct val="90000"/>
              </a:lnSpc>
              <a:spcBef>
                <a:spcPts val="800"/>
              </a:spcBef>
              <a:buFont typeface="Arial" panose="020B0604020202020204" pitchFamily="34" charset="0"/>
              <a:buNone/>
              <a:defRPr/>
            </a:pPr>
            <a:r>
              <a:rPr lang="en-GB" sz="1600" dirty="0">
                <a:solidFill>
                  <a:prstClr val="black"/>
                </a:solidFill>
              </a:rPr>
              <a:t>3. Where necessary, change the section using the ‘Crop’ function.</a:t>
            </a:r>
          </a:p>
        </p:txBody>
      </p:sp>
      <p:sp>
        <p:nvSpPr>
          <p:cNvPr id="31" name="how">
            <a:extLst>
              <a:ext uri="{FF2B5EF4-FFF2-40B4-BE49-F238E27FC236}">
                <a16:creationId xmlns="" xmlns:a16="http://schemas.microsoft.com/office/drawing/2014/main" id="{CFE17404-D559-410E-817A-BE37032A4EC8}"/>
              </a:ext>
            </a:extLst>
          </p:cNvPr>
          <p:cNvSpPr txBox="1"/>
          <p:nvPr userDrawn="1"/>
        </p:nvSpPr>
        <p:spPr bwMode="gray">
          <a:xfrm>
            <a:off x="-3809863" y="237067"/>
            <a:ext cx="3728371" cy="1231107"/>
          </a:xfrm>
          <a:prstGeom prst="rect">
            <a:avLst/>
          </a:prstGeom>
          <a:noFill/>
        </p:spPr>
        <p:txBody>
          <a:bodyPr wrap="none" lIns="121917" tIns="60958" rIns="121917" bIns="60958" rtlCol="0">
            <a:spAutoFit/>
          </a:bodyPr>
          <a:lstStyle/>
          <a:p>
            <a:pPr marL="171446" indent="-171446" algn="r" defTabSz="914377">
              <a:buFontTx/>
              <a:buAutoNum type="arabicPeriod"/>
              <a:defRPr/>
            </a:pPr>
            <a:r>
              <a:rPr lang="en-GB" sz="1200" dirty="0">
                <a:solidFill>
                  <a:prstClr val="white">
                    <a:lumMod val="50000"/>
                  </a:prstClr>
                </a:solidFill>
              </a:rPr>
              <a:t>Click on image above transparent section.</a:t>
            </a:r>
          </a:p>
          <a:p>
            <a:pPr marL="171446" indent="-171446" algn="r" defTabSz="914377">
              <a:buFontTx/>
              <a:buAutoNum type="arabicPeriod"/>
              <a:defRPr/>
            </a:pPr>
            <a:r>
              <a:rPr lang="en-GB" sz="1200" dirty="0">
                <a:solidFill>
                  <a:prstClr val="white">
                    <a:lumMod val="50000"/>
                  </a:prstClr>
                </a:solidFill>
              </a:rPr>
              <a:t>Delete image by pressing the DEL key.</a:t>
            </a:r>
          </a:p>
          <a:p>
            <a:pPr marL="171446" indent="-171446" algn="r" defTabSz="914377">
              <a:buFontTx/>
              <a:buAutoNum type="arabicPeriod"/>
              <a:defRPr/>
            </a:pPr>
            <a:r>
              <a:rPr lang="en-GB" sz="1200" dirty="0">
                <a:solidFill>
                  <a:prstClr val="white">
                    <a:lumMod val="50000"/>
                  </a:prstClr>
                </a:solidFill>
              </a:rPr>
              <a:t>Click on small icon in centre of page.</a:t>
            </a:r>
          </a:p>
          <a:p>
            <a:pPr marL="171446" indent="-171446" algn="r" defTabSz="914377">
              <a:buFontTx/>
              <a:buAutoNum type="arabicPeriod"/>
              <a:defRPr/>
            </a:pPr>
            <a:r>
              <a:rPr lang="en-GB" sz="1200" dirty="0">
                <a:solidFill>
                  <a:prstClr val="white">
                    <a:lumMod val="50000"/>
                  </a:prstClr>
                </a:solidFill>
              </a:rPr>
              <a:t>Select photo.</a:t>
            </a:r>
          </a:p>
          <a:p>
            <a:pPr marL="171446" indent="-171446" algn="r" defTabSz="914377">
              <a:buFontTx/>
              <a:buAutoNum type="arabicPeriod"/>
              <a:defRPr/>
            </a:pPr>
            <a:r>
              <a:rPr lang="en-GB" sz="1200" dirty="0">
                <a:solidFill>
                  <a:prstClr val="white">
                    <a:lumMod val="50000"/>
                  </a:prstClr>
                </a:solidFill>
              </a:rPr>
              <a:t>Select ‘Home / Reset ’.</a:t>
            </a:r>
          </a:p>
          <a:p>
            <a:pPr marL="171446" indent="-171446" algn="r" defTabSz="914377">
              <a:buFontTx/>
              <a:buAutoNum type="arabicPeriod"/>
              <a:defRPr/>
            </a:pPr>
            <a:r>
              <a:rPr lang="en-GB" sz="1200" dirty="0">
                <a:solidFill>
                  <a:prstClr val="white">
                    <a:lumMod val="50000"/>
                  </a:prstClr>
                </a:solidFill>
              </a:rPr>
              <a:t>If required, edit the section under ‘Format/Crop ’.</a:t>
            </a:r>
          </a:p>
        </p:txBody>
      </p:sp>
      <p:sp>
        <p:nvSpPr>
          <p:cNvPr id="7" name="Datumsplatzhalter 6">
            <a:extLst>
              <a:ext uri="{FF2B5EF4-FFF2-40B4-BE49-F238E27FC236}">
                <a16:creationId xmlns="" xmlns:a16="http://schemas.microsoft.com/office/drawing/2014/main" id="{25D92098-BA3C-4707-8ABA-0C27A011DB6B}"/>
              </a:ext>
            </a:extLst>
          </p:cNvPr>
          <p:cNvSpPr>
            <a:spLocks noGrp="1"/>
          </p:cNvSpPr>
          <p:nvPr>
            <p:ph type="dt" sz="half" idx="12"/>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8" name="Fußzeilenplatzhalter 7">
            <a:extLst>
              <a:ext uri="{FF2B5EF4-FFF2-40B4-BE49-F238E27FC236}">
                <a16:creationId xmlns="" xmlns:a16="http://schemas.microsoft.com/office/drawing/2014/main" id="{645C6D00-0E00-4289-836D-A87919E2F942}"/>
              </a:ext>
            </a:extLst>
          </p:cNvPr>
          <p:cNvSpPr>
            <a:spLocks noGrp="1"/>
          </p:cNvSpPr>
          <p:nvPr>
            <p:ph type="ftr" sz="quarter" idx="13"/>
          </p:nvPr>
        </p:nvSpPr>
        <p:spPr/>
        <p:txBody>
          <a:bodyPr/>
          <a:lstStyle/>
          <a:p>
            <a:r>
              <a:rPr lang="en-GB" dirty="0">
                <a:solidFill>
                  <a:prstClr val="black">
                    <a:lumMod val="50000"/>
                    <a:lumOff val="50000"/>
                  </a:prstClr>
                </a:solidFill>
              </a:rPr>
              <a:t>Titel of the presentation</a:t>
            </a:r>
          </a:p>
        </p:txBody>
      </p:sp>
      <p:sp>
        <p:nvSpPr>
          <p:cNvPr id="11" name="Foliennummernplatzhalter 10">
            <a:extLst>
              <a:ext uri="{FF2B5EF4-FFF2-40B4-BE49-F238E27FC236}">
                <a16:creationId xmlns="" xmlns:a16="http://schemas.microsoft.com/office/drawing/2014/main" id="{C45153B9-0A46-4ECF-876F-E46153C49C5F}"/>
              </a:ext>
            </a:extLst>
          </p:cNvPr>
          <p:cNvSpPr>
            <a:spLocks noGrp="1"/>
          </p:cNvSpPr>
          <p:nvPr>
            <p:ph type="sldNum" sz="quarter" idx="14"/>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pic>
        <p:nvPicPr>
          <p:cNvPr id="19" name="Grafik 18" descr="Ein Bild, das Screenshot enthält.&#10;&#10;Automatisch generierte Beschreibung">
            <a:extLst>
              <a:ext uri="{FF2B5EF4-FFF2-40B4-BE49-F238E27FC236}">
                <a16:creationId xmlns="" xmlns:a16="http://schemas.microsoft.com/office/drawing/2014/main" id="{F90E96F9-8FB8-41D7-9257-7179FD053D2F}"/>
              </a:ext>
            </a:extLst>
          </p:cNvPr>
          <p:cNvPicPr>
            <a:picLocks noChangeAspect="1"/>
          </p:cNvPicPr>
          <p:nvPr userDrawn="1"/>
        </p:nvPicPr>
        <p:blipFill rotWithShape="1">
          <a:blip r:embed="rId4"/>
          <a:srcRect l="50418" r="36621"/>
          <a:stretch/>
        </p:blipFill>
        <p:spPr>
          <a:xfrm>
            <a:off x="9996729" y="1029491"/>
            <a:ext cx="517191" cy="787908"/>
          </a:xfrm>
          <a:prstGeom prst="rect">
            <a:avLst/>
          </a:prstGeom>
        </p:spPr>
      </p:pic>
      <p:grpSp>
        <p:nvGrpSpPr>
          <p:cNvPr id="23" name="Gruppieren 22">
            <a:extLst>
              <a:ext uri="{FF2B5EF4-FFF2-40B4-BE49-F238E27FC236}">
                <a16:creationId xmlns="" xmlns:a16="http://schemas.microsoft.com/office/drawing/2014/main" id="{67BCCCE2-341A-478B-A3EC-6046F8A5D497}"/>
              </a:ext>
            </a:extLst>
          </p:cNvPr>
          <p:cNvGrpSpPr/>
          <p:nvPr userDrawn="1"/>
        </p:nvGrpSpPr>
        <p:grpSpPr>
          <a:xfrm>
            <a:off x="7472793" y="1034676"/>
            <a:ext cx="2117468" cy="866995"/>
            <a:chOff x="5604594" y="1459908"/>
            <a:chExt cx="1588101" cy="650246"/>
          </a:xfrm>
        </p:grpSpPr>
        <p:pic>
          <p:nvPicPr>
            <p:cNvPr id="32" name="Grafik 31" descr="Ein Bild, das Screenshot enthält.&#10;&#10;Automatisch generierte Beschreibung">
              <a:extLst>
                <a:ext uri="{FF2B5EF4-FFF2-40B4-BE49-F238E27FC236}">
                  <a16:creationId xmlns="" xmlns:a16="http://schemas.microsoft.com/office/drawing/2014/main" id="{78A59224-4957-4C08-BE65-D8BD25A23E44}"/>
                </a:ext>
              </a:extLst>
            </p:cNvPr>
            <p:cNvPicPr>
              <a:picLocks noChangeAspect="1"/>
            </p:cNvPicPr>
            <p:nvPr userDrawn="1"/>
          </p:nvPicPr>
          <p:blipFill>
            <a:blip r:embed="rId5"/>
            <a:stretch>
              <a:fillRect/>
            </a:stretch>
          </p:blipFill>
          <p:spPr>
            <a:xfrm>
              <a:off x="5604594" y="1459908"/>
              <a:ext cx="1588101" cy="650246"/>
            </a:xfrm>
            <a:prstGeom prst="rect">
              <a:avLst/>
            </a:prstGeom>
          </p:spPr>
        </p:pic>
        <p:sp>
          <p:nvSpPr>
            <p:cNvPr id="33" name="Rechteck 32">
              <a:extLst>
                <a:ext uri="{FF2B5EF4-FFF2-40B4-BE49-F238E27FC236}">
                  <a16:creationId xmlns="" xmlns:a16="http://schemas.microsoft.com/office/drawing/2014/main" id="{D3A98BB7-764F-4350-BD71-C6758C885B37}"/>
                </a:ext>
              </a:extLst>
            </p:cNvPr>
            <p:cNvSpPr/>
            <p:nvPr userDrawn="1"/>
          </p:nvSpPr>
          <p:spPr bwMode="gray">
            <a:xfrm>
              <a:off x="6631396" y="1739890"/>
              <a:ext cx="482357" cy="179961"/>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a:solidFill>
                  <a:prstClr val="white"/>
                </a:solidFill>
              </a:endParaRPr>
            </a:p>
          </p:txBody>
        </p:sp>
      </p:grpSp>
      <p:sp>
        <p:nvSpPr>
          <p:cNvPr id="34" name="Rechteck">
            <a:extLst>
              <a:ext uri="{FF2B5EF4-FFF2-40B4-BE49-F238E27FC236}">
                <a16:creationId xmlns="" xmlns:a16="http://schemas.microsoft.com/office/drawing/2014/main" id="{C2B577D0-C8DA-42B1-BF4C-EE3ACF0A05FC}"/>
              </a:ext>
            </a:extLst>
          </p:cNvPr>
          <p:cNvSpPr/>
          <p:nvPr userDrawn="1"/>
        </p:nvSpPr>
        <p:spPr bwMode="gray">
          <a:xfrm>
            <a:off x="10040048" y="1279678"/>
            <a:ext cx="446293" cy="450849"/>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defTabSz="914377"/>
            <a:endParaRPr lang="de-DE">
              <a:solidFill>
                <a:prstClr val="white"/>
              </a:solidFill>
            </a:endParaRPr>
          </a:p>
        </p:txBody>
      </p:sp>
    </p:spTree>
    <p:extLst>
      <p:ext uri="{BB962C8B-B14F-4D97-AF65-F5344CB8AC3E}">
        <p14:creationId xmlns:p14="http://schemas.microsoft.com/office/powerpoint/2010/main" val="4254189021"/>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tandard text slide">
    <p:spTree>
      <p:nvGrpSpPr>
        <p:cNvPr id="1" name=""/>
        <p:cNvGrpSpPr/>
        <p:nvPr/>
      </p:nvGrpSpPr>
      <p:grpSpPr>
        <a:xfrm>
          <a:off x="0" y="0"/>
          <a:ext cx="0" cy="0"/>
          <a:chOff x="0" y="0"/>
          <a:chExt cx="0" cy="0"/>
        </a:xfrm>
      </p:grpSpPr>
      <p:sp>
        <p:nvSpPr>
          <p:cNvPr id="8" name="Textplatzhalter 7">
            <a:extLst>
              <a:ext uri="{FF2B5EF4-FFF2-40B4-BE49-F238E27FC236}">
                <a16:creationId xmlns="" xmlns:a16="http://schemas.microsoft.com/office/drawing/2014/main" id="{5AF0F476-FCB1-4FAD-A333-9C951E2B5D18}"/>
              </a:ext>
            </a:extLst>
          </p:cNvPr>
          <p:cNvSpPr>
            <a:spLocks noGrp="1"/>
          </p:cNvSpPr>
          <p:nvPr>
            <p:ph type="body" sz="quarter" idx="13" hasCustomPrompt="1"/>
          </p:nvPr>
        </p:nvSpPr>
        <p:spPr bwMode="gray">
          <a:xfrm>
            <a:off x="599757" y="1361293"/>
            <a:ext cx="9563579" cy="4660625"/>
          </a:xfrm>
        </p:spPr>
        <p:txBody>
          <a:bodyPr/>
          <a:lstStyle>
            <a:lvl1pPr>
              <a:defRPr/>
            </a:lvl1pPr>
            <a:lvl2pPr>
              <a:defRPr/>
            </a:lvl2pPr>
            <a:lvl3pPr>
              <a:defRPr/>
            </a:lvl3pPr>
          </a:lstStyle>
          <a:p>
            <a:pPr lvl="0"/>
            <a:r>
              <a:rPr lang="en-GB" noProof="0" dirty="0"/>
              <a:t>Click to add text</a:t>
            </a:r>
          </a:p>
          <a:p>
            <a:pPr lvl="1">
              <a:buClr>
                <a:schemeClr val="accent1"/>
              </a:buClr>
            </a:pPr>
            <a:r>
              <a:rPr lang="en-GB" noProof="0" dirty="0"/>
              <a:t>Second level</a:t>
            </a:r>
          </a:p>
          <a:p>
            <a:pPr lvl="2">
              <a:buClr>
                <a:schemeClr val="accent1"/>
              </a:buClr>
            </a:pPr>
            <a:r>
              <a:rPr lang="en-GB" noProof="0" dirty="0"/>
              <a:t>Third level</a:t>
            </a:r>
          </a:p>
        </p:txBody>
      </p:sp>
      <p:sp>
        <p:nvSpPr>
          <p:cNvPr id="2" name="Titel 1">
            <a:extLst>
              <a:ext uri="{FF2B5EF4-FFF2-40B4-BE49-F238E27FC236}">
                <a16:creationId xmlns="" xmlns:a16="http://schemas.microsoft.com/office/drawing/2014/main" id="{F3037597-8BB0-4750-8FAD-252867721047}"/>
              </a:ext>
            </a:extLst>
          </p:cNvPr>
          <p:cNvSpPr>
            <a:spLocks noGrp="1"/>
          </p:cNvSpPr>
          <p:nvPr>
            <p:ph type="title" hasCustomPrompt="1"/>
          </p:nvPr>
        </p:nvSpPr>
        <p:spPr bwMode="gray">
          <a:xfrm>
            <a:off x="599755" y="320283"/>
            <a:ext cx="11422911" cy="720725"/>
          </a:xfrm>
        </p:spPr>
        <p:txBody>
          <a:bodyPr/>
          <a:lstStyle>
            <a:lvl1pPr>
              <a:defRPr/>
            </a:lvl1pPr>
          </a:lstStyle>
          <a:p>
            <a:r>
              <a:rPr lang="en-GB"/>
              <a:t>Click to add headline</a:t>
            </a:r>
            <a:endParaRPr lang="en-GB" dirty="0"/>
          </a:p>
        </p:txBody>
      </p:sp>
      <p:sp>
        <p:nvSpPr>
          <p:cNvPr id="6" name="Datumsplatzhalter 5">
            <a:extLst>
              <a:ext uri="{FF2B5EF4-FFF2-40B4-BE49-F238E27FC236}">
                <a16:creationId xmlns="" xmlns:a16="http://schemas.microsoft.com/office/drawing/2014/main" id="{9403C02B-EA48-4260-811D-43CCEC0F652F}"/>
              </a:ext>
            </a:extLst>
          </p:cNvPr>
          <p:cNvSpPr>
            <a:spLocks noGrp="1"/>
          </p:cNvSpPr>
          <p:nvPr>
            <p:ph type="dt" sz="half" idx="14"/>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7" name="Fußzeilenplatzhalter 6">
            <a:extLst>
              <a:ext uri="{FF2B5EF4-FFF2-40B4-BE49-F238E27FC236}">
                <a16:creationId xmlns="" xmlns:a16="http://schemas.microsoft.com/office/drawing/2014/main" id="{3572318F-C167-4A9B-9214-245E7E1B6789}"/>
              </a:ext>
            </a:extLst>
          </p:cNvPr>
          <p:cNvSpPr>
            <a:spLocks noGrp="1"/>
          </p:cNvSpPr>
          <p:nvPr>
            <p:ph type="ftr" sz="quarter" idx="15"/>
          </p:nvPr>
        </p:nvSpPr>
        <p:spPr/>
        <p:txBody>
          <a:bodyPr/>
          <a:lstStyle/>
          <a:p>
            <a:r>
              <a:rPr lang="en-GB" dirty="0">
                <a:solidFill>
                  <a:prstClr val="black">
                    <a:lumMod val="50000"/>
                    <a:lumOff val="50000"/>
                  </a:prstClr>
                </a:solidFill>
              </a:rPr>
              <a:t>Titel of the presentation</a:t>
            </a:r>
          </a:p>
        </p:txBody>
      </p:sp>
      <p:sp>
        <p:nvSpPr>
          <p:cNvPr id="9" name="Foliennummernplatzhalter 8">
            <a:extLst>
              <a:ext uri="{FF2B5EF4-FFF2-40B4-BE49-F238E27FC236}">
                <a16:creationId xmlns="" xmlns:a16="http://schemas.microsoft.com/office/drawing/2014/main" id="{75A6A7C1-5347-4031-950E-FE89F744C1A9}"/>
              </a:ext>
            </a:extLst>
          </p:cNvPr>
          <p:cNvSpPr>
            <a:spLocks noGrp="1"/>
          </p:cNvSpPr>
          <p:nvPr>
            <p:ph type="sldNum" sz="quarter" idx="16"/>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Tree>
    <p:extLst>
      <p:ext uri="{BB962C8B-B14F-4D97-AF65-F5344CB8AC3E}">
        <p14:creationId xmlns:p14="http://schemas.microsoft.com/office/powerpoint/2010/main" val="3077206044"/>
      </p:ext>
    </p:extLst>
  </p:cSld>
  <p:clrMapOvr>
    <a:masterClrMapping/>
  </p:clrMapOvr>
  <p:transition>
    <p:fade/>
  </p:transition>
  <p:extLst mod="1">
    <p:ext uri="{DCECCB84-F9BA-43D5-87BE-67443E8EF086}">
      <p15:sldGuideLst xmlns="" xmlns:p15="http://schemas.microsoft.com/office/powerpoint/2012/main">
        <p15:guide id="1" orient="horz" pos="2845"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tandard text slide with sub-line">
    <p:spTree>
      <p:nvGrpSpPr>
        <p:cNvPr id="1" name=""/>
        <p:cNvGrpSpPr/>
        <p:nvPr/>
      </p:nvGrpSpPr>
      <p:grpSpPr>
        <a:xfrm>
          <a:off x="0" y="0"/>
          <a:ext cx="0" cy="0"/>
          <a:chOff x="0" y="0"/>
          <a:chExt cx="0" cy="0"/>
        </a:xfrm>
      </p:grpSpPr>
      <p:sp>
        <p:nvSpPr>
          <p:cNvPr id="12" name="Titel 1">
            <a:extLst>
              <a:ext uri="{FF2B5EF4-FFF2-40B4-BE49-F238E27FC236}">
                <a16:creationId xmlns="" xmlns:a16="http://schemas.microsoft.com/office/drawing/2014/main" id="{726EAD89-A3DC-4500-9071-F28C7DB87ECF}"/>
              </a:ext>
            </a:extLst>
          </p:cNvPr>
          <p:cNvSpPr>
            <a:spLocks noGrp="1"/>
          </p:cNvSpPr>
          <p:nvPr>
            <p:ph type="title" hasCustomPrompt="1"/>
          </p:nvPr>
        </p:nvSpPr>
        <p:spPr bwMode="gray">
          <a:xfrm>
            <a:off x="599755" y="352037"/>
            <a:ext cx="11422911" cy="360753"/>
          </a:xfrm>
        </p:spPr>
        <p:txBody>
          <a:bodyPr/>
          <a:lstStyle>
            <a:lvl1pPr>
              <a:defRPr/>
            </a:lvl1pPr>
          </a:lstStyle>
          <a:p>
            <a:r>
              <a:rPr lang="en-GB"/>
              <a:t>Click to add headline</a:t>
            </a:r>
            <a:endParaRPr lang="en-GB" dirty="0"/>
          </a:p>
        </p:txBody>
      </p:sp>
      <p:sp>
        <p:nvSpPr>
          <p:cNvPr id="7" name="Textplatzhalter 2">
            <a:extLst>
              <a:ext uri="{FF2B5EF4-FFF2-40B4-BE49-F238E27FC236}">
                <a16:creationId xmlns="" xmlns:a16="http://schemas.microsoft.com/office/drawing/2014/main" id="{7BDDDF81-EBEA-4C88-AA55-681A5710CA2C}"/>
              </a:ext>
            </a:extLst>
          </p:cNvPr>
          <p:cNvSpPr>
            <a:spLocks noGrp="1"/>
          </p:cNvSpPr>
          <p:nvPr>
            <p:ph type="body" sz="quarter" idx="14" hasCustomPrompt="1"/>
          </p:nvPr>
        </p:nvSpPr>
        <p:spPr bwMode="gray">
          <a:xfrm>
            <a:off x="599018" y="774701"/>
            <a:ext cx="11423649" cy="501651"/>
          </a:xfrm>
        </p:spPr>
        <p:txBody>
          <a:bodyPr vert="horz" lIns="0" tIns="0" rIns="95998" bIns="0" rtlCol="0" anchor="t">
            <a:noAutofit/>
          </a:bodyPr>
          <a:lstStyle>
            <a:lvl1pPr>
              <a:defRPr lang="de-DE" sz="1900" b="0" cap="none" baseline="0" smtClean="0">
                <a:latin typeface="+mj-lt"/>
                <a:ea typeface="+mj-ea"/>
                <a:cs typeface="+mj-cs"/>
              </a:defRPr>
            </a:lvl1pPr>
            <a:lvl2pPr>
              <a:defRPr lang="de-DE" smtClean="0"/>
            </a:lvl2pPr>
            <a:lvl3pPr>
              <a:defRPr lang="de-DE" smtClean="0"/>
            </a:lvl3pPr>
            <a:lvl4pPr>
              <a:defRPr lang="de-DE" smtClean="0"/>
            </a:lvl4pPr>
            <a:lvl5pPr>
              <a:defRPr lang="en-US"/>
            </a:lvl5pPr>
          </a:lstStyle>
          <a:p>
            <a:pPr lvl="0">
              <a:spcBef>
                <a:spcPct val="0"/>
              </a:spcBef>
            </a:pPr>
            <a:r>
              <a:rPr lang="en-GB"/>
              <a:t>Click to add sub-line</a:t>
            </a:r>
            <a:endParaRPr lang="en-GB" dirty="0"/>
          </a:p>
        </p:txBody>
      </p:sp>
      <p:sp>
        <p:nvSpPr>
          <p:cNvPr id="8" name="Textplatzhalter 7">
            <a:extLst>
              <a:ext uri="{FF2B5EF4-FFF2-40B4-BE49-F238E27FC236}">
                <a16:creationId xmlns="" xmlns:a16="http://schemas.microsoft.com/office/drawing/2014/main" id="{5AF0F476-FCB1-4FAD-A333-9C951E2B5D18}"/>
              </a:ext>
            </a:extLst>
          </p:cNvPr>
          <p:cNvSpPr>
            <a:spLocks noGrp="1"/>
          </p:cNvSpPr>
          <p:nvPr>
            <p:ph type="body" sz="quarter" idx="13" hasCustomPrompt="1"/>
          </p:nvPr>
        </p:nvSpPr>
        <p:spPr bwMode="gray">
          <a:xfrm>
            <a:off x="599757" y="1361293"/>
            <a:ext cx="9563577" cy="4660625"/>
          </a:xfrm>
        </p:spPr>
        <p:txBody>
          <a:bodyPr/>
          <a:lstStyle>
            <a:lvl1pPr>
              <a:defRPr/>
            </a:lvl1pPr>
            <a:lvl2pPr>
              <a:defRPr/>
            </a:lvl2pPr>
            <a:lvl3pPr>
              <a:defRPr/>
            </a:lvl3pPr>
          </a:lstStyle>
          <a:p>
            <a:pPr lvl="0"/>
            <a:r>
              <a:rPr lang="en-GB" noProof="0" dirty="0"/>
              <a:t>Click to add text</a:t>
            </a:r>
          </a:p>
          <a:p>
            <a:pPr lvl="1">
              <a:buClr>
                <a:schemeClr val="accent1"/>
              </a:buClr>
            </a:pPr>
            <a:r>
              <a:rPr lang="en-GB" noProof="0" dirty="0"/>
              <a:t>Second level</a:t>
            </a:r>
          </a:p>
          <a:p>
            <a:pPr lvl="2">
              <a:buClr>
                <a:schemeClr val="accent1"/>
              </a:buClr>
            </a:pPr>
            <a:r>
              <a:rPr lang="en-GB" noProof="0" dirty="0"/>
              <a:t>Third level</a:t>
            </a:r>
          </a:p>
        </p:txBody>
      </p:sp>
      <p:sp>
        <p:nvSpPr>
          <p:cNvPr id="2" name="Datumsplatzhalter 1">
            <a:extLst>
              <a:ext uri="{FF2B5EF4-FFF2-40B4-BE49-F238E27FC236}">
                <a16:creationId xmlns="" xmlns:a16="http://schemas.microsoft.com/office/drawing/2014/main" id="{0B548EA6-0BD4-4DE9-880C-9051257B8288}"/>
              </a:ext>
            </a:extLst>
          </p:cNvPr>
          <p:cNvSpPr>
            <a:spLocks noGrp="1"/>
          </p:cNvSpPr>
          <p:nvPr>
            <p:ph type="dt" sz="half" idx="15"/>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6" name="Fußzeilenplatzhalter 5">
            <a:extLst>
              <a:ext uri="{FF2B5EF4-FFF2-40B4-BE49-F238E27FC236}">
                <a16:creationId xmlns="" xmlns:a16="http://schemas.microsoft.com/office/drawing/2014/main" id="{83E7CC3B-6035-4291-B04F-DE018A6C968C}"/>
              </a:ext>
            </a:extLst>
          </p:cNvPr>
          <p:cNvSpPr>
            <a:spLocks noGrp="1"/>
          </p:cNvSpPr>
          <p:nvPr>
            <p:ph type="ftr" sz="quarter" idx="16"/>
          </p:nvPr>
        </p:nvSpPr>
        <p:spPr/>
        <p:txBody>
          <a:bodyPr/>
          <a:lstStyle/>
          <a:p>
            <a:r>
              <a:rPr lang="en-GB" dirty="0">
                <a:solidFill>
                  <a:prstClr val="black">
                    <a:lumMod val="50000"/>
                    <a:lumOff val="50000"/>
                  </a:prstClr>
                </a:solidFill>
              </a:rPr>
              <a:t>Titel of the presentation</a:t>
            </a:r>
          </a:p>
        </p:txBody>
      </p:sp>
      <p:sp>
        <p:nvSpPr>
          <p:cNvPr id="9" name="Foliennummernplatzhalter 8">
            <a:extLst>
              <a:ext uri="{FF2B5EF4-FFF2-40B4-BE49-F238E27FC236}">
                <a16:creationId xmlns="" xmlns:a16="http://schemas.microsoft.com/office/drawing/2014/main" id="{5D360B5D-15C8-4DDF-99B9-68062FEA3754}"/>
              </a:ext>
            </a:extLst>
          </p:cNvPr>
          <p:cNvSpPr>
            <a:spLocks noGrp="1"/>
          </p:cNvSpPr>
          <p:nvPr>
            <p:ph type="sldNum" sz="quarter" idx="17"/>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Tree>
    <p:extLst>
      <p:ext uri="{BB962C8B-B14F-4D97-AF65-F5344CB8AC3E}">
        <p14:creationId xmlns:p14="http://schemas.microsoft.com/office/powerpoint/2010/main" val="3762996138"/>
      </p:ext>
    </p:extLst>
  </p:cSld>
  <p:clrMapOvr>
    <a:masterClrMapping/>
  </p:clrMapOvr>
  <p:transition>
    <p:fade/>
  </p:transition>
  <p:extLst mod="1">
    <p:ext uri="{DCECCB84-F9BA-43D5-87BE-67443E8EF086}">
      <p15:sldGuideLst xmlns="" xmlns:p15="http://schemas.microsoft.com/office/powerpoint/2012/main">
        <p15:guide id="1" orient="horz" pos="2845"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tandard text slide, alternative">
    <p:spTree>
      <p:nvGrpSpPr>
        <p:cNvPr id="1" name=""/>
        <p:cNvGrpSpPr/>
        <p:nvPr/>
      </p:nvGrpSpPr>
      <p:grpSpPr>
        <a:xfrm>
          <a:off x="0" y="0"/>
          <a:ext cx="0" cy="0"/>
          <a:chOff x="0" y="0"/>
          <a:chExt cx="0" cy="0"/>
        </a:xfrm>
      </p:grpSpPr>
      <p:sp>
        <p:nvSpPr>
          <p:cNvPr id="8" name="Textplatzhalter 7">
            <a:extLst>
              <a:ext uri="{FF2B5EF4-FFF2-40B4-BE49-F238E27FC236}">
                <a16:creationId xmlns="" xmlns:a16="http://schemas.microsoft.com/office/drawing/2014/main" id="{5AF0F476-FCB1-4FAD-A333-9C951E2B5D18}"/>
              </a:ext>
            </a:extLst>
          </p:cNvPr>
          <p:cNvSpPr>
            <a:spLocks noGrp="1"/>
          </p:cNvSpPr>
          <p:nvPr>
            <p:ph type="body" sz="quarter" idx="13" hasCustomPrompt="1"/>
          </p:nvPr>
        </p:nvSpPr>
        <p:spPr bwMode="gray">
          <a:xfrm>
            <a:off x="599757" y="1361292"/>
            <a:ext cx="9563579" cy="3786443"/>
          </a:xfrm>
        </p:spPr>
        <p:txBody>
          <a:bodyPr/>
          <a:lstStyle>
            <a:lvl1pPr>
              <a:defRPr/>
            </a:lvl1pPr>
            <a:lvl2pPr>
              <a:defRPr/>
            </a:lvl2pPr>
            <a:lvl3pPr>
              <a:defRPr/>
            </a:lvl3pPr>
          </a:lstStyle>
          <a:p>
            <a:pPr lvl="0"/>
            <a:r>
              <a:rPr lang="en-GB" noProof="0" dirty="0"/>
              <a:t>Click to add text</a:t>
            </a:r>
          </a:p>
          <a:p>
            <a:pPr lvl="1">
              <a:buClr>
                <a:schemeClr val="accent1"/>
              </a:buClr>
            </a:pPr>
            <a:r>
              <a:rPr lang="en-GB" noProof="0" dirty="0"/>
              <a:t>Second level</a:t>
            </a:r>
          </a:p>
          <a:p>
            <a:pPr lvl="2">
              <a:buClr>
                <a:schemeClr val="accent1"/>
              </a:buClr>
            </a:pPr>
            <a:r>
              <a:rPr lang="en-GB" noProof="0" dirty="0"/>
              <a:t>Third level</a:t>
            </a:r>
          </a:p>
        </p:txBody>
      </p:sp>
      <p:sp>
        <p:nvSpPr>
          <p:cNvPr id="2" name="Titel 1">
            <a:extLst>
              <a:ext uri="{FF2B5EF4-FFF2-40B4-BE49-F238E27FC236}">
                <a16:creationId xmlns="" xmlns:a16="http://schemas.microsoft.com/office/drawing/2014/main" id="{F3037597-8BB0-4750-8FAD-252867721047}"/>
              </a:ext>
            </a:extLst>
          </p:cNvPr>
          <p:cNvSpPr>
            <a:spLocks noGrp="1"/>
          </p:cNvSpPr>
          <p:nvPr>
            <p:ph type="title" hasCustomPrompt="1"/>
          </p:nvPr>
        </p:nvSpPr>
        <p:spPr bwMode="gray">
          <a:xfrm>
            <a:off x="599755" y="320283"/>
            <a:ext cx="11422911" cy="720725"/>
          </a:xfrm>
        </p:spPr>
        <p:txBody>
          <a:bodyPr/>
          <a:lstStyle>
            <a:lvl1pPr>
              <a:defRPr/>
            </a:lvl1pPr>
          </a:lstStyle>
          <a:p>
            <a:r>
              <a:rPr lang="en-GB"/>
              <a:t>Click to add headline</a:t>
            </a:r>
            <a:endParaRPr lang="en-GB" dirty="0"/>
          </a:p>
        </p:txBody>
      </p:sp>
      <p:grpSp>
        <p:nvGrpSpPr>
          <p:cNvPr id="20" name="Key Visual">
            <a:extLst>
              <a:ext uri="{FF2B5EF4-FFF2-40B4-BE49-F238E27FC236}">
                <a16:creationId xmlns="" xmlns:a16="http://schemas.microsoft.com/office/drawing/2014/main" id="{BCBD8A78-7D69-4DFD-B354-CF36A84705CB}"/>
              </a:ext>
            </a:extLst>
          </p:cNvPr>
          <p:cNvGrpSpPr/>
          <p:nvPr userDrawn="1"/>
        </p:nvGrpSpPr>
        <p:grpSpPr bwMode="gray">
          <a:xfrm flipV="1">
            <a:off x="164180" y="5311118"/>
            <a:ext cx="3094437" cy="822639"/>
            <a:chOff x="4846637" y="119557"/>
            <a:chExt cx="3783013" cy="1005693"/>
          </a:xfrm>
        </p:grpSpPr>
        <p:sp>
          <p:nvSpPr>
            <p:cNvPr id="21" name="Freihandform: Form 20">
              <a:extLst>
                <a:ext uri="{FF2B5EF4-FFF2-40B4-BE49-F238E27FC236}">
                  <a16:creationId xmlns="" xmlns:a16="http://schemas.microsoft.com/office/drawing/2014/main" id="{E45BEDC0-179F-43C1-A606-AFD62A6A063E}"/>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22" name="Freihandform: Form 21">
              <a:extLst>
                <a:ext uri="{FF2B5EF4-FFF2-40B4-BE49-F238E27FC236}">
                  <a16:creationId xmlns="" xmlns:a16="http://schemas.microsoft.com/office/drawing/2014/main" id="{F6CCD5CC-5505-4485-9297-BB0A34EBB2F6}"/>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23" name="Freihandform: Form 22">
              <a:extLst>
                <a:ext uri="{FF2B5EF4-FFF2-40B4-BE49-F238E27FC236}">
                  <a16:creationId xmlns="" xmlns:a16="http://schemas.microsoft.com/office/drawing/2014/main" id="{18541086-C56A-406D-91E6-D3E933CF7BA3}"/>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24" name="Freihandform: Form 23">
              <a:extLst>
                <a:ext uri="{FF2B5EF4-FFF2-40B4-BE49-F238E27FC236}">
                  <a16:creationId xmlns="" xmlns:a16="http://schemas.microsoft.com/office/drawing/2014/main" id="{1B8A9566-A588-4E4A-8143-1CBDC9C30D67}"/>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25" name="Freihandform: Form 24">
              <a:extLst>
                <a:ext uri="{FF2B5EF4-FFF2-40B4-BE49-F238E27FC236}">
                  <a16:creationId xmlns="" xmlns:a16="http://schemas.microsoft.com/office/drawing/2014/main" id="{6FDDC1A6-3462-4813-8D80-9E642D617983}"/>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grpSp>
      <p:sp>
        <p:nvSpPr>
          <p:cNvPr id="6" name="Datumsplatzhalter 5">
            <a:extLst>
              <a:ext uri="{FF2B5EF4-FFF2-40B4-BE49-F238E27FC236}">
                <a16:creationId xmlns="" xmlns:a16="http://schemas.microsoft.com/office/drawing/2014/main" id="{7312137B-7817-4520-A9FF-87A20B391AA0}"/>
              </a:ext>
            </a:extLst>
          </p:cNvPr>
          <p:cNvSpPr>
            <a:spLocks noGrp="1"/>
          </p:cNvSpPr>
          <p:nvPr>
            <p:ph type="dt" sz="half" idx="14"/>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7" name="Fußzeilenplatzhalter 6">
            <a:extLst>
              <a:ext uri="{FF2B5EF4-FFF2-40B4-BE49-F238E27FC236}">
                <a16:creationId xmlns="" xmlns:a16="http://schemas.microsoft.com/office/drawing/2014/main" id="{0F93DA6A-ABDD-4D0F-AFE3-FF43762B7FB4}"/>
              </a:ext>
            </a:extLst>
          </p:cNvPr>
          <p:cNvSpPr>
            <a:spLocks noGrp="1"/>
          </p:cNvSpPr>
          <p:nvPr>
            <p:ph type="ftr" sz="quarter" idx="15"/>
          </p:nvPr>
        </p:nvSpPr>
        <p:spPr/>
        <p:txBody>
          <a:bodyPr/>
          <a:lstStyle/>
          <a:p>
            <a:r>
              <a:rPr lang="en-GB" dirty="0">
                <a:solidFill>
                  <a:prstClr val="black">
                    <a:lumMod val="50000"/>
                    <a:lumOff val="50000"/>
                  </a:prstClr>
                </a:solidFill>
              </a:rPr>
              <a:t>Titel of the presentation</a:t>
            </a:r>
          </a:p>
        </p:txBody>
      </p:sp>
      <p:sp>
        <p:nvSpPr>
          <p:cNvPr id="9" name="Foliennummernplatzhalter 8">
            <a:extLst>
              <a:ext uri="{FF2B5EF4-FFF2-40B4-BE49-F238E27FC236}">
                <a16:creationId xmlns="" xmlns:a16="http://schemas.microsoft.com/office/drawing/2014/main" id="{7905C91D-31F5-4E80-9F76-6D372B3A1690}"/>
              </a:ext>
            </a:extLst>
          </p:cNvPr>
          <p:cNvSpPr>
            <a:spLocks noGrp="1"/>
          </p:cNvSpPr>
          <p:nvPr>
            <p:ph type="sldNum" sz="quarter" idx="16"/>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Tree>
    <p:extLst>
      <p:ext uri="{BB962C8B-B14F-4D97-AF65-F5344CB8AC3E}">
        <p14:creationId xmlns:p14="http://schemas.microsoft.com/office/powerpoint/2010/main" val="274180579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C117442-7F20-C745-989F-EEC4288FEF0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78D745C6-BFF1-834D-B322-E3D7E9A6659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 xmlns:a16="http://schemas.microsoft.com/office/drawing/2014/main" id="{9A9C87D3-4E6F-CA4B-A2DD-F67BD773A393}"/>
              </a:ext>
            </a:extLst>
          </p:cNvPr>
          <p:cNvSpPr>
            <a:spLocks noGrp="1"/>
          </p:cNvSpPr>
          <p:nvPr>
            <p:ph type="dt" sz="half" idx="10"/>
          </p:nvPr>
        </p:nvSpPr>
        <p:spPr/>
        <p:txBody>
          <a:bodyPr/>
          <a:lstStyle/>
          <a:p>
            <a:fld id="{8F5EE1E7-85E4-4F42-B0CC-EFA4295A8C13}" type="datetime1">
              <a:rPr lang="en-US" smtClean="0"/>
              <a:t>11/10/2021</a:t>
            </a:fld>
            <a:endParaRPr lang="en-US"/>
          </a:p>
        </p:txBody>
      </p:sp>
      <p:sp>
        <p:nvSpPr>
          <p:cNvPr id="5" name="Footer Placeholder 4">
            <a:extLst>
              <a:ext uri="{FF2B5EF4-FFF2-40B4-BE49-F238E27FC236}">
                <a16:creationId xmlns="" xmlns:a16="http://schemas.microsoft.com/office/drawing/2014/main" id="{C11C7F99-96DC-E04B-A4EA-E731A2532B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EA078B28-FA6A-EF47-81F3-EC4727068441}"/>
              </a:ext>
            </a:extLst>
          </p:cNvPr>
          <p:cNvSpPr>
            <a:spLocks noGrp="1"/>
          </p:cNvSpPr>
          <p:nvPr>
            <p:ph type="sldNum" sz="quarter" idx="12"/>
          </p:nvPr>
        </p:nvSpPr>
        <p:spPr/>
        <p:txBody>
          <a:bodyPr/>
          <a:lstStyle/>
          <a:p>
            <a:fld id="{A5993202-2F7C-354B-89A0-CF345E37CF84}" type="slidenum">
              <a:rPr lang="en-US" smtClean="0"/>
              <a:t>‹#›</a:t>
            </a:fld>
            <a:endParaRPr lang="en-US"/>
          </a:p>
        </p:txBody>
      </p:sp>
    </p:spTree>
    <p:extLst>
      <p:ext uri="{BB962C8B-B14F-4D97-AF65-F5344CB8AC3E}">
        <p14:creationId xmlns:p14="http://schemas.microsoft.com/office/powerpoint/2010/main" val="35139287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xt slide, with two columns">
    <p:spTree>
      <p:nvGrpSpPr>
        <p:cNvPr id="1" name=""/>
        <p:cNvGrpSpPr/>
        <p:nvPr/>
      </p:nvGrpSpPr>
      <p:grpSpPr>
        <a:xfrm>
          <a:off x="0" y="0"/>
          <a:ext cx="0" cy="0"/>
          <a:chOff x="0" y="0"/>
          <a:chExt cx="0" cy="0"/>
        </a:xfrm>
      </p:grpSpPr>
      <p:sp>
        <p:nvSpPr>
          <p:cNvPr id="8" name="Textplatzhalter 7">
            <a:extLst>
              <a:ext uri="{FF2B5EF4-FFF2-40B4-BE49-F238E27FC236}">
                <a16:creationId xmlns="" xmlns:a16="http://schemas.microsoft.com/office/drawing/2014/main" id="{5AF0F476-FCB1-4FAD-A333-9C951E2B5D18}"/>
              </a:ext>
            </a:extLst>
          </p:cNvPr>
          <p:cNvSpPr>
            <a:spLocks noGrp="1"/>
          </p:cNvSpPr>
          <p:nvPr>
            <p:ph type="body" sz="quarter" idx="13" hasCustomPrompt="1"/>
          </p:nvPr>
        </p:nvSpPr>
        <p:spPr bwMode="gray">
          <a:xfrm>
            <a:off x="599757" y="1361293"/>
            <a:ext cx="5496243" cy="4660625"/>
          </a:xfrm>
        </p:spPr>
        <p:txBody>
          <a:bodyPr/>
          <a:lstStyle>
            <a:lvl1pPr>
              <a:defRPr/>
            </a:lvl1pPr>
            <a:lvl2pPr>
              <a:defRPr/>
            </a:lvl2pPr>
            <a:lvl3pPr>
              <a:defRPr/>
            </a:lvl3pPr>
          </a:lstStyle>
          <a:p>
            <a:pPr lvl="0"/>
            <a:r>
              <a:rPr lang="en-GB" noProof="0" dirty="0"/>
              <a:t>Click to add text</a:t>
            </a:r>
          </a:p>
          <a:p>
            <a:pPr lvl="1">
              <a:buClr>
                <a:schemeClr val="accent1"/>
              </a:buClr>
            </a:pPr>
            <a:r>
              <a:rPr lang="en-GB" noProof="0" dirty="0"/>
              <a:t>Second level</a:t>
            </a:r>
          </a:p>
          <a:p>
            <a:pPr lvl="2">
              <a:buClr>
                <a:schemeClr val="accent1"/>
              </a:buClr>
            </a:pPr>
            <a:r>
              <a:rPr lang="en-GB" noProof="0" dirty="0"/>
              <a:t>Third level</a:t>
            </a:r>
          </a:p>
        </p:txBody>
      </p:sp>
      <p:sp>
        <p:nvSpPr>
          <p:cNvPr id="2" name="Titel 1">
            <a:extLst>
              <a:ext uri="{FF2B5EF4-FFF2-40B4-BE49-F238E27FC236}">
                <a16:creationId xmlns="" xmlns:a16="http://schemas.microsoft.com/office/drawing/2014/main" id="{F3037597-8BB0-4750-8FAD-252867721047}"/>
              </a:ext>
            </a:extLst>
          </p:cNvPr>
          <p:cNvSpPr>
            <a:spLocks noGrp="1"/>
          </p:cNvSpPr>
          <p:nvPr>
            <p:ph type="title" hasCustomPrompt="1"/>
          </p:nvPr>
        </p:nvSpPr>
        <p:spPr bwMode="gray">
          <a:xfrm>
            <a:off x="599755" y="320283"/>
            <a:ext cx="11414444" cy="720725"/>
          </a:xfrm>
        </p:spPr>
        <p:txBody>
          <a:bodyPr/>
          <a:lstStyle>
            <a:lvl1pPr>
              <a:defRPr/>
            </a:lvl1pPr>
          </a:lstStyle>
          <a:p>
            <a:r>
              <a:rPr lang="en-GB"/>
              <a:t>Click to add headline</a:t>
            </a:r>
            <a:endParaRPr lang="en-GB" dirty="0"/>
          </a:p>
        </p:txBody>
      </p:sp>
      <p:sp>
        <p:nvSpPr>
          <p:cNvPr id="9" name="Textplatzhalter 7">
            <a:extLst>
              <a:ext uri="{FF2B5EF4-FFF2-40B4-BE49-F238E27FC236}">
                <a16:creationId xmlns="" xmlns:a16="http://schemas.microsoft.com/office/drawing/2014/main" id="{22732D1C-05D1-4A5F-B576-23063E1D7BD4}"/>
              </a:ext>
            </a:extLst>
          </p:cNvPr>
          <p:cNvSpPr>
            <a:spLocks noGrp="1"/>
          </p:cNvSpPr>
          <p:nvPr>
            <p:ph type="body" sz="quarter" idx="14" hasCustomPrompt="1"/>
          </p:nvPr>
        </p:nvSpPr>
        <p:spPr bwMode="gray">
          <a:xfrm>
            <a:off x="6517957" y="1361293"/>
            <a:ext cx="5496243" cy="4660625"/>
          </a:xfrm>
        </p:spPr>
        <p:txBody>
          <a:bodyPr/>
          <a:lstStyle>
            <a:lvl1pPr>
              <a:defRPr/>
            </a:lvl1pPr>
            <a:lvl2pPr>
              <a:defRPr/>
            </a:lvl2pPr>
            <a:lvl3pPr>
              <a:defRPr/>
            </a:lvl3pPr>
          </a:lstStyle>
          <a:p>
            <a:pPr lvl="0"/>
            <a:r>
              <a:rPr lang="en-GB" noProof="0" dirty="0"/>
              <a:t>Click to add text</a:t>
            </a:r>
          </a:p>
          <a:p>
            <a:pPr lvl="1">
              <a:buClr>
                <a:schemeClr val="accent1"/>
              </a:buClr>
            </a:pPr>
            <a:r>
              <a:rPr lang="en-GB" noProof="0" dirty="0"/>
              <a:t>Second level</a:t>
            </a:r>
          </a:p>
          <a:p>
            <a:pPr lvl="2">
              <a:buClr>
                <a:schemeClr val="accent1"/>
              </a:buClr>
            </a:pPr>
            <a:r>
              <a:rPr lang="en-GB" noProof="0" dirty="0"/>
              <a:t>Third level</a:t>
            </a:r>
          </a:p>
        </p:txBody>
      </p:sp>
      <p:sp>
        <p:nvSpPr>
          <p:cNvPr id="6" name="Datumsplatzhalter 5">
            <a:extLst>
              <a:ext uri="{FF2B5EF4-FFF2-40B4-BE49-F238E27FC236}">
                <a16:creationId xmlns="" xmlns:a16="http://schemas.microsoft.com/office/drawing/2014/main" id="{F4E7BC60-DC17-4952-AA54-E728E1C62BDC}"/>
              </a:ext>
            </a:extLst>
          </p:cNvPr>
          <p:cNvSpPr>
            <a:spLocks noGrp="1"/>
          </p:cNvSpPr>
          <p:nvPr>
            <p:ph type="dt" sz="half" idx="15"/>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7" name="Fußzeilenplatzhalter 6">
            <a:extLst>
              <a:ext uri="{FF2B5EF4-FFF2-40B4-BE49-F238E27FC236}">
                <a16:creationId xmlns="" xmlns:a16="http://schemas.microsoft.com/office/drawing/2014/main" id="{616123A0-A869-46F1-9E20-A4CCE7F665FA}"/>
              </a:ext>
            </a:extLst>
          </p:cNvPr>
          <p:cNvSpPr>
            <a:spLocks noGrp="1"/>
          </p:cNvSpPr>
          <p:nvPr>
            <p:ph type="ftr" sz="quarter" idx="16"/>
          </p:nvPr>
        </p:nvSpPr>
        <p:spPr/>
        <p:txBody>
          <a:bodyPr/>
          <a:lstStyle/>
          <a:p>
            <a:r>
              <a:rPr lang="en-GB" dirty="0">
                <a:solidFill>
                  <a:prstClr val="black">
                    <a:lumMod val="50000"/>
                    <a:lumOff val="50000"/>
                  </a:prstClr>
                </a:solidFill>
              </a:rPr>
              <a:t>Titel of the presentation</a:t>
            </a:r>
          </a:p>
        </p:txBody>
      </p:sp>
      <p:sp>
        <p:nvSpPr>
          <p:cNvPr id="10" name="Foliennummernplatzhalter 9">
            <a:extLst>
              <a:ext uri="{FF2B5EF4-FFF2-40B4-BE49-F238E27FC236}">
                <a16:creationId xmlns="" xmlns:a16="http://schemas.microsoft.com/office/drawing/2014/main" id="{39EFEB5C-119E-416E-84F6-79F25273C8C7}"/>
              </a:ext>
            </a:extLst>
          </p:cNvPr>
          <p:cNvSpPr>
            <a:spLocks noGrp="1"/>
          </p:cNvSpPr>
          <p:nvPr>
            <p:ph type="sldNum" sz="quarter" idx="17"/>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Tree>
    <p:extLst>
      <p:ext uri="{BB962C8B-B14F-4D97-AF65-F5344CB8AC3E}">
        <p14:creationId xmlns:p14="http://schemas.microsoft.com/office/powerpoint/2010/main" val="2135599435"/>
      </p:ext>
    </p:extLst>
  </p:cSld>
  <p:clrMapOvr>
    <a:masterClrMapping/>
  </p:clrMapOvr>
  <p:transition>
    <p:fade/>
  </p:transition>
  <p:extLst mod="1">
    <p:ext uri="{DCECCB84-F9BA-43D5-87BE-67443E8EF086}">
      <p15:sldGuideLst xmlns="" xmlns:p15="http://schemas.microsoft.com/office/powerpoint/2012/main">
        <p15:guide id="2" orient="horz" pos="2845"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ext slide, with one column">
    <p:spTree>
      <p:nvGrpSpPr>
        <p:cNvPr id="1" name=""/>
        <p:cNvGrpSpPr/>
        <p:nvPr/>
      </p:nvGrpSpPr>
      <p:grpSpPr>
        <a:xfrm>
          <a:off x="0" y="0"/>
          <a:ext cx="0" cy="0"/>
          <a:chOff x="0" y="0"/>
          <a:chExt cx="0" cy="0"/>
        </a:xfrm>
      </p:grpSpPr>
      <p:sp>
        <p:nvSpPr>
          <p:cNvPr id="8" name="Textplatzhalter 7">
            <a:extLst>
              <a:ext uri="{FF2B5EF4-FFF2-40B4-BE49-F238E27FC236}">
                <a16:creationId xmlns="" xmlns:a16="http://schemas.microsoft.com/office/drawing/2014/main" id="{5AF0F476-FCB1-4FAD-A333-9C951E2B5D18}"/>
              </a:ext>
            </a:extLst>
          </p:cNvPr>
          <p:cNvSpPr>
            <a:spLocks noGrp="1"/>
          </p:cNvSpPr>
          <p:nvPr>
            <p:ph type="body" sz="quarter" idx="13" hasCustomPrompt="1"/>
          </p:nvPr>
        </p:nvSpPr>
        <p:spPr bwMode="gray">
          <a:xfrm>
            <a:off x="599757" y="1361292"/>
            <a:ext cx="5496243" cy="4660625"/>
          </a:xfrm>
        </p:spPr>
        <p:txBody>
          <a:bodyPr/>
          <a:lstStyle>
            <a:lvl1pPr>
              <a:defRPr/>
            </a:lvl1pPr>
            <a:lvl2pPr>
              <a:defRPr/>
            </a:lvl2pPr>
            <a:lvl3pPr>
              <a:defRPr/>
            </a:lvl3pPr>
          </a:lstStyle>
          <a:p>
            <a:pPr lvl="0"/>
            <a:r>
              <a:rPr lang="en-GB" noProof="0" dirty="0"/>
              <a:t>Click to add text</a:t>
            </a:r>
          </a:p>
          <a:p>
            <a:pPr lvl="1">
              <a:buClr>
                <a:schemeClr val="accent1"/>
              </a:buClr>
            </a:pPr>
            <a:r>
              <a:rPr lang="en-GB" noProof="0" dirty="0"/>
              <a:t>Second level</a:t>
            </a:r>
          </a:p>
          <a:p>
            <a:pPr lvl="2">
              <a:buClr>
                <a:schemeClr val="accent1"/>
              </a:buClr>
            </a:pPr>
            <a:r>
              <a:rPr lang="en-GB" noProof="0" dirty="0"/>
              <a:t>Third level</a:t>
            </a:r>
          </a:p>
        </p:txBody>
      </p:sp>
      <p:sp>
        <p:nvSpPr>
          <p:cNvPr id="2" name="Titel 1">
            <a:extLst>
              <a:ext uri="{FF2B5EF4-FFF2-40B4-BE49-F238E27FC236}">
                <a16:creationId xmlns="" xmlns:a16="http://schemas.microsoft.com/office/drawing/2014/main" id="{F3037597-8BB0-4750-8FAD-252867721047}"/>
              </a:ext>
            </a:extLst>
          </p:cNvPr>
          <p:cNvSpPr>
            <a:spLocks noGrp="1"/>
          </p:cNvSpPr>
          <p:nvPr>
            <p:ph type="title" hasCustomPrompt="1"/>
          </p:nvPr>
        </p:nvSpPr>
        <p:spPr bwMode="gray">
          <a:xfrm>
            <a:off x="599755" y="320283"/>
            <a:ext cx="11422911" cy="720725"/>
          </a:xfrm>
        </p:spPr>
        <p:txBody>
          <a:bodyPr/>
          <a:lstStyle>
            <a:lvl1pPr>
              <a:defRPr/>
            </a:lvl1pPr>
          </a:lstStyle>
          <a:p>
            <a:r>
              <a:rPr lang="en-GB"/>
              <a:t>Click to add headline</a:t>
            </a:r>
            <a:endParaRPr lang="en-GB" dirty="0"/>
          </a:p>
        </p:txBody>
      </p:sp>
      <p:sp>
        <p:nvSpPr>
          <p:cNvPr id="6" name="Datumsplatzhalter 5">
            <a:extLst>
              <a:ext uri="{FF2B5EF4-FFF2-40B4-BE49-F238E27FC236}">
                <a16:creationId xmlns="" xmlns:a16="http://schemas.microsoft.com/office/drawing/2014/main" id="{12EA4DEB-4859-40BB-BA0A-9D4E262D701C}"/>
              </a:ext>
            </a:extLst>
          </p:cNvPr>
          <p:cNvSpPr>
            <a:spLocks noGrp="1"/>
          </p:cNvSpPr>
          <p:nvPr>
            <p:ph type="dt" sz="half" idx="14"/>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7" name="Fußzeilenplatzhalter 6">
            <a:extLst>
              <a:ext uri="{FF2B5EF4-FFF2-40B4-BE49-F238E27FC236}">
                <a16:creationId xmlns="" xmlns:a16="http://schemas.microsoft.com/office/drawing/2014/main" id="{FFE8A212-1664-4A14-896F-DC3AE0C13F67}"/>
              </a:ext>
            </a:extLst>
          </p:cNvPr>
          <p:cNvSpPr>
            <a:spLocks noGrp="1"/>
          </p:cNvSpPr>
          <p:nvPr>
            <p:ph type="ftr" sz="quarter" idx="15"/>
          </p:nvPr>
        </p:nvSpPr>
        <p:spPr/>
        <p:txBody>
          <a:bodyPr/>
          <a:lstStyle/>
          <a:p>
            <a:r>
              <a:rPr lang="en-GB" dirty="0">
                <a:solidFill>
                  <a:prstClr val="black">
                    <a:lumMod val="50000"/>
                    <a:lumOff val="50000"/>
                  </a:prstClr>
                </a:solidFill>
              </a:rPr>
              <a:t>Titel of the presentation</a:t>
            </a:r>
          </a:p>
        </p:txBody>
      </p:sp>
      <p:sp>
        <p:nvSpPr>
          <p:cNvPr id="9" name="Foliennummernplatzhalter 8">
            <a:extLst>
              <a:ext uri="{FF2B5EF4-FFF2-40B4-BE49-F238E27FC236}">
                <a16:creationId xmlns="" xmlns:a16="http://schemas.microsoft.com/office/drawing/2014/main" id="{753C8D80-6BFD-4466-8E36-54C951F12DD8}"/>
              </a:ext>
            </a:extLst>
          </p:cNvPr>
          <p:cNvSpPr>
            <a:spLocks noGrp="1"/>
          </p:cNvSpPr>
          <p:nvPr>
            <p:ph type="sldNum" sz="quarter" idx="16"/>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Tree>
    <p:extLst>
      <p:ext uri="{BB962C8B-B14F-4D97-AF65-F5344CB8AC3E}">
        <p14:creationId xmlns:p14="http://schemas.microsoft.com/office/powerpoint/2010/main" val="401286713"/>
      </p:ext>
    </p:extLst>
  </p:cSld>
  <p:clrMapOvr>
    <a:masterClrMapping/>
  </p:clrMapOvr>
  <p:transition>
    <p:fade/>
  </p:transition>
  <p:extLst mod="1">
    <p:ext uri="{DCECCB84-F9BA-43D5-87BE-67443E8EF086}">
      <p15:sldGuideLst xmlns="" xmlns:p15="http://schemas.microsoft.com/office/powerpoint/2012/main">
        <p15:guide id="1" pos="2880">
          <p15:clr>
            <a:srgbClr val="FBAE40"/>
          </p15:clr>
        </p15:guide>
        <p15:guide id="2" orient="horz" pos="2845" userDrawn="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slide, 1 photo">
    <p:spTree>
      <p:nvGrpSpPr>
        <p:cNvPr id="1" name=""/>
        <p:cNvGrpSpPr/>
        <p:nvPr/>
      </p:nvGrpSpPr>
      <p:grpSpPr>
        <a:xfrm>
          <a:off x="0" y="0"/>
          <a:ext cx="0" cy="0"/>
          <a:chOff x="0" y="0"/>
          <a:chExt cx="0" cy="0"/>
        </a:xfrm>
      </p:grpSpPr>
      <p:sp>
        <p:nvSpPr>
          <p:cNvPr id="6" name="Bildplatzhalter 5">
            <a:extLst>
              <a:ext uri="{FF2B5EF4-FFF2-40B4-BE49-F238E27FC236}">
                <a16:creationId xmlns="" xmlns:a16="http://schemas.microsoft.com/office/drawing/2014/main" id="{AD865FD3-1198-4DEC-9CE4-A71B7C84CD08}"/>
              </a:ext>
            </a:extLst>
          </p:cNvPr>
          <p:cNvSpPr>
            <a:spLocks noGrp="1"/>
          </p:cNvSpPr>
          <p:nvPr>
            <p:ph type="pic" sz="quarter" idx="15" hasCustomPrompt="1"/>
          </p:nvPr>
        </p:nvSpPr>
        <p:spPr bwMode="gray">
          <a:xfrm>
            <a:off x="7371926" y="167506"/>
            <a:ext cx="4653681" cy="5966593"/>
          </a:xfrm>
          <a:solidFill>
            <a:schemeClr val="bg2"/>
          </a:solidFill>
        </p:spPr>
        <p:txBody>
          <a:bodyPr tIns="1919952"/>
          <a:lstStyle>
            <a:lvl1pPr algn="ctr">
              <a:defRPr sz="1300">
                <a:solidFill>
                  <a:schemeClr val="tx2"/>
                </a:solidFill>
              </a:defRPr>
            </a:lvl1pPr>
          </a:lstStyle>
          <a:p>
            <a:r>
              <a:rPr lang="en-GB" dirty="0"/>
              <a:t>Photo</a:t>
            </a:r>
          </a:p>
        </p:txBody>
      </p:sp>
      <p:sp>
        <p:nvSpPr>
          <p:cNvPr id="8" name="Textplatzhalter 7">
            <a:extLst>
              <a:ext uri="{FF2B5EF4-FFF2-40B4-BE49-F238E27FC236}">
                <a16:creationId xmlns="" xmlns:a16="http://schemas.microsoft.com/office/drawing/2014/main" id="{5AF0F476-FCB1-4FAD-A333-9C951E2B5D18}"/>
              </a:ext>
            </a:extLst>
          </p:cNvPr>
          <p:cNvSpPr>
            <a:spLocks noGrp="1"/>
          </p:cNvSpPr>
          <p:nvPr>
            <p:ph type="body" sz="quarter" idx="13" hasCustomPrompt="1"/>
          </p:nvPr>
        </p:nvSpPr>
        <p:spPr bwMode="gray">
          <a:xfrm>
            <a:off x="599758" y="1361291"/>
            <a:ext cx="6452845" cy="4772808"/>
          </a:xfrm>
        </p:spPr>
        <p:txBody>
          <a:bodyPr/>
          <a:lstStyle>
            <a:lvl1pPr>
              <a:defRPr/>
            </a:lvl1pPr>
            <a:lvl2pPr>
              <a:defRPr/>
            </a:lvl2pPr>
            <a:lvl3pPr>
              <a:defRPr/>
            </a:lvl3pPr>
          </a:lstStyle>
          <a:p>
            <a:pPr lvl="0"/>
            <a:r>
              <a:rPr lang="en-GB" noProof="0" dirty="0"/>
              <a:t>Click to add text</a:t>
            </a:r>
          </a:p>
          <a:p>
            <a:pPr lvl="1">
              <a:buClr>
                <a:schemeClr val="accent1"/>
              </a:buClr>
            </a:pPr>
            <a:r>
              <a:rPr lang="en-GB" noProof="0" dirty="0"/>
              <a:t>Second level</a:t>
            </a:r>
          </a:p>
          <a:p>
            <a:pPr lvl="2">
              <a:buClr>
                <a:schemeClr val="accent1"/>
              </a:buClr>
            </a:pPr>
            <a:r>
              <a:rPr lang="en-GB" noProof="0" dirty="0"/>
              <a:t>Third level</a:t>
            </a:r>
          </a:p>
        </p:txBody>
      </p:sp>
      <p:sp>
        <p:nvSpPr>
          <p:cNvPr id="11" name="Titel 1">
            <a:extLst>
              <a:ext uri="{FF2B5EF4-FFF2-40B4-BE49-F238E27FC236}">
                <a16:creationId xmlns="" xmlns:a16="http://schemas.microsoft.com/office/drawing/2014/main" id="{7EA27159-D449-4E61-9234-12331EF25886}"/>
              </a:ext>
            </a:extLst>
          </p:cNvPr>
          <p:cNvSpPr>
            <a:spLocks noGrp="1"/>
          </p:cNvSpPr>
          <p:nvPr>
            <p:ph type="title" hasCustomPrompt="1"/>
          </p:nvPr>
        </p:nvSpPr>
        <p:spPr bwMode="gray">
          <a:xfrm>
            <a:off x="599756" y="320283"/>
            <a:ext cx="6452845" cy="720725"/>
          </a:xfrm>
        </p:spPr>
        <p:txBody>
          <a:bodyPr/>
          <a:lstStyle>
            <a:lvl1pPr>
              <a:defRPr/>
            </a:lvl1pPr>
          </a:lstStyle>
          <a:p>
            <a:r>
              <a:rPr lang="en-GB"/>
              <a:t>Click to add headline</a:t>
            </a:r>
            <a:endParaRPr lang="en-GB" dirty="0"/>
          </a:p>
        </p:txBody>
      </p:sp>
      <p:sp>
        <p:nvSpPr>
          <p:cNvPr id="2" name="Datumsplatzhalter 1">
            <a:extLst>
              <a:ext uri="{FF2B5EF4-FFF2-40B4-BE49-F238E27FC236}">
                <a16:creationId xmlns="" xmlns:a16="http://schemas.microsoft.com/office/drawing/2014/main" id="{6AF2015D-9762-47AA-9BD6-3FA6CCC0648F}"/>
              </a:ext>
            </a:extLst>
          </p:cNvPr>
          <p:cNvSpPr>
            <a:spLocks noGrp="1"/>
          </p:cNvSpPr>
          <p:nvPr>
            <p:ph type="dt" sz="half" idx="16"/>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7" name="Fußzeilenplatzhalter 6">
            <a:extLst>
              <a:ext uri="{FF2B5EF4-FFF2-40B4-BE49-F238E27FC236}">
                <a16:creationId xmlns="" xmlns:a16="http://schemas.microsoft.com/office/drawing/2014/main" id="{80DC7F6F-F5EA-41B6-BA59-091605C586C9}"/>
              </a:ext>
            </a:extLst>
          </p:cNvPr>
          <p:cNvSpPr>
            <a:spLocks noGrp="1"/>
          </p:cNvSpPr>
          <p:nvPr>
            <p:ph type="ftr" sz="quarter" idx="17"/>
          </p:nvPr>
        </p:nvSpPr>
        <p:spPr/>
        <p:txBody>
          <a:bodyPr/>
          <a:lstStyle/>
          <a:p>
            <a:r>
              <a:rPr lang="en-GB" dirty="0">
                <a:solidFill>
                  <a:prstClr val="black">
                    <a:lumMod val="50000"/>
                    <a:lumOff val="50000"/>
                  </a:prstClr>
                </a:solidFill>
              </a:rPr>
              <a:t>Titel of the presentation</a:t>
            </a:r>
          </a:p>
        </p:txBody>
      </p:sp>
      <p:sp>
        <p:nvSpPr>
          <p:cNvPr id="9" name="Foliennummernplatzhalter 8">
            <a:extLst>
              <a:ext uri="{FF2B5EF4-FFF2-40B4-BE49-F238E27FC236}">
                <a16:creationId xmlns="" xmlns:a16="http://schemas.microsoft.com/office/drawing/2014/main" id="{86AA5DDD-B7D2-44C4-84F6-785C251D3F31}"/>
              </a:ext>
            </a:extLst>
          </p:cNvPr>
          <p:cNvSpPr>
            <a:spLocks noGrp="1"/>
          </p:cNvSpPr>
          <p:nvPr>
            <p:ph type="sldNum" sz="quarter" idx="18"/>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Tree>
    <p:extLst>
      <p:ext uri="{BB962C8B-B14F-4D97-AF65-F5344CB8AC3E}">
        <p14:creationId xmlns:p14="http://schemas.microsoft.com/office/powerpoint/2010/main" val="1334973512"/>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slide, 1 photo, alternative">
    <p:spTree>
      <p:nvGrpSpPr>
        <p:cNvPr id="1" name=""/>
        <p:cNvGrpSpPr/>
        <p:nvPr/>
      </p:nvGrpSpPr>
      <p:grpSpPr>
        <a:xfrm>
          <a:off x="0" y="0"/>
          <a:ext cx="0" cy="0"/>
          <a:chOff x="0" y="0"/>
          <a:chExt cx="0" cy="0"/>
        </a:xfrm>
      </p:grpSpPr>
      <p:sp>
        <p:nvSpPr>
          <p:cNvPr id="6" name="Bildplatzhalter 5">
            <a:extLst>
              <a:ext uri="{FF2B5EF4-FFF2-40B4-BE49-F238E27FC236}">
                <a16:creationId xmlns="" xmlns:a16="http://schemas.microsoft.com/office/drawing/2014/main" id="{AD865FD3-1198-4DEC-9CE4-A71B7C84CD08}"/>
              </a:ext>
            </a:extLst>
          </p:cNvPr>
          <p:cNvSpPr>
            <a:spLocks noGrp="1"/>
          </p:cNvSpPr>
          <p:nvPr>
            <p:ph type="pic" sz="quarter" idx="15" hasCustomPrompt="1"/>
          </p:nvPr>
        </p:nvSpPr>
        <p:spPr bwMode="gray">
          <a:xfrm>
            <a:off x="7371926" y="167506"/>
            <a:ext cx="4653681" cy="5966593"/>
          </a:xfrm>
          <a:solidFill>
            <a:schemeClr val="bg2"/>
          </a:solidFill>
        </p:spPr>
        <p:txBody>
          <a:bodyPr vert="horz" lIns="47999" tIns="1919952" rIns="47999" bIns="47999" rtlCol="0">
            <a:noAutofit/>
          </a:bodyPr>
          <a:lstStyle>
            <a:lvl1pPr algn="ctr">
              <a:defRPr lang="en-GB" sz="1300" dirty="0">
                <a:solidFill>
                  <a:schemeClr val="tx2"/>
                </a:solidFill>
              </a:defRPr>
            </a:lvl1pPr>
          </a:lstStyle>
          <a:p>
            <a:r>
              <a:rPr lang="en-GB" dirty="0"/>
              <a:t>Photo</a:t>
            </a:r>
          </a:p>
        </p:txBody>
      </p:sp>
      <p:sp>
        <p:nvSpPr>
          <p:cNvPr id="8" name="Textplatzhalter 7">
            <a:extLst>
              <a:ext uri="{FF2B5EF4-FFF2-40B4-BE49-F238E27FC236}">
                <a16:creationId xmlns="" xmlns:a16="http://schemas.microsoft.com/office/drawing/2014/main" id="{5AF0F476-FCB1-4FAD-A333-9C951E2B5D18}"/>
              </a:ext>
            </a:extLst>
          </p:cNvPr>
          <p:cNvSpPr>
            <a:spLocks noGrp="1"/>
          </p:cNvSpPr>
          <p:nvPr>
            <p:ph type="body" sz="quarter" idx="13" hasCustomPrompt="1"/>
          </p:nvPr>
        </p:nvSpPr>
        <p:spPr bwMode="gray">
          <a:xfrm>
            <a:off x="599758" y="1361291"/>
            <a:ext cx="6452845" cy="3799989"/>
          </a:xfrm>
        </p:spPr>
        <p:txBody>
          <a:bodyPr/>
          <a:lstStyle>
            <a:lvl1pPr>
              <a:defRPr/>
            </a:lvl1pPr>
            <a:lvl2pPr>
              <a:defRPr/>
            </a:lvl2pPr>
            <a:lvl3pPr>
              <a:defRPr/>
            </a:lvl3pPr>
          </a:lstStyle>
          <a:p>
            <a:pPr lvl="0"/>
            <a:r>
              <a:rPr lang="en-GB" noProof="0" dirty="0"/>
              <a:t>Click to add text</a:t>
            </a:r>
          </a:p>
          <a:p>
            <a:pPr lvl="1">
              <a:buClr>
                <a:schemeClr val="accent1"/>
              </a:buClr>
            </a:pPr>
            <a:r>
              <a:rPr lang="en-GB" noProof="0" dirty="0"/>
              <a:t>Second level</a:t>
            </a:r>
          </a:p>
          <a:p>
            <a:pPr lvl="2">
              <a:buClr>
                <a:schemeClr val="accent1"/>
              </a:buClr>
            </a:pPr>
            <a:r>
              <a:rPr lang="en-GB" noProof="0" dirty="0"/>
              <a:t>Third level</a:t>
            </a:r>
          </a:p>
        </p:txBody>
      </p:sp>
      <p:grpSp>
        <p:nvGrpSpPr>
          <p:cNvPr id="9" name="Key Visual">
            <a:extLst>
              <a:ext uri="{FF2B5EF4-FFF2-40B4-BE49-F238E27FC236}">
                <a16:creationId xmlns="" xmlns:a16="http://schemas.microsoft.com/office/drawing/2014/main" id="{0AED28BE-BD58-4C37-99C9-6DDD5906BC8A}"/>
              </a:ext>
            </a:extLst>
          </p:cNvPr>
          <p:cNvGrpSpPr/>
          <p:nvPr userDrawn="1"/>
        </p:nvGrpSpPr>
        <p:grpSpPr bwMode="gray">
          <a:xfrm flipV="1">
            <a:off x="164180" y="5311118"/>
            <a:ext cx="3094437" cy="822639"/>
            <a:chOff x="4846637" y="119557"/>
            <a:chExt cx="3783013" cy="1005693"/>
          </a:xfrm>
        </p:grpSpPr>
        <p:sp>
          <p:nvSpPr>
            <p:cNvPr id="10" name="Freihandform: Form 9">
              <a:extLst>
                <a:ext uri="{FF2B5EF4-FFF2-40B4-BE49-F238E27FC236}">
                  <a16:creationId xmlns="" xmlns:a16="http://schemas.microsoft.com/office/drawing/2014/main" id="{BC779D39-D9BE-456C-932C-90157753B824}"/>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11" name="Freihandform: Form 10">
              <a:extLst>
                <a:ext uri="{FF2B5EF4-FFF2-40B4-BE49-F238E27FC236}">
                  <a16:creationId xmlns="" xmlns:a16="http://schemas.microsoft.com/office/drawing/2014/main" id="{B50BB92C-06E3-4F21-96E2-B587EED5161E}"/>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13" name="Freihandform: Form 12">
              <a:extLst>
                <a:ext uri="{FF2B5EF4-FFF2-40B4-BE49-F238E27FC236}">
                  <a16:creationId xmlns="" xmlns:a16="http://schemas.microsoft.com/office/drawing/2014/main" id="{855BC612-A565-4995-974E-DBAC4B729050}"/>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14" name="Freihandform: Form 13">
              <a:extLst>
                <a:ext uri="{FF2B5EF4-FFF2-40B4-BE49-F238E27FC236}">
                  <a16:creationId xmlns="" xmlns:a16="http://schemas.microsoft.com/office/drawing/2014/main" id="{44462D1D-D151-4AD3-A2DA-8257376E401D}"/>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15" name="Freihandform: Form 14">
              <a:extLst>
                <a:ext uri="{FF2B5EF4-FFF2-40B4-BE49-F238E27FC236}">
                  <a16:creationId xmlns="" xmlns:a16="http://schemas.microsoft.com/office/drawing/2014/main" id="{07239E2B-B3C5-44BB-B6DD-DB8BC01E6601}"/>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grpSp>
      <p:sp>
        <p:nvSpPr>
          <p:cNvPr id="22" name="Titel 1">
            <a:extLst>
              <a:ext uri="{FF2B5EF4-FFF2-40B4-BE49-F238E27FC236}">
                <a16:creationId xmlns="" xmlns:a16="http://schemas.microsoft.com/office/drawing/2014/main" id="{7204390B-3D37-494E-81FF-E1335F27C2A8}"/>
              </a:ext>
            </a:extLst>
          </p:cNvPr>
          <p:cNvSpPr>
            <a:spLocks noGrp="1"/>
          </p:cNvSpPr>
          <p:nvPr>
            <p:ph type="title" hasCustomPrompt="1"/>
          </p:nvPr>
        </p:nvSpPr>
        <p:spPr bwMode="gray">
          <a:xfrm>
            <a:off x="599756" y="320283"/>
            <a:ext cx="6452845" cy="720725"/>
          </a:xfrm>
        </p:spPr>
        <p:txBody>
          <a:bodyPr/>
          <a:lstStyle>
            <a:lvl1pPr>
              <a:defRPr/>
            </a:lvl1pPr>
          </a:lstStyle>
          <a:p>
            <a:r>
              <a:rPr lang="en-GB"/>
              <a:t>Click to add headline</a:t>
            </a:r>
            <a:endParaRPr lang="en-GB" dirty="0"/>
          </a:p>
        </p:txBody>
      </p:sp>
      <p:sp>
        <p:nvSpPr>
          <p:cNvPr id="2" name="Datumsplatzhalter 1">
            <a:extLst>
              <a:ext uri="{FF2B5EF4-FFF2-40B4-BE49-F238E27FC236}">
                <a16:creationId xmlns="" xmlns:a16="http://schemas.microsoft.com/office/drawing/2014/main" id="{5B9F79D6-321B-4922-9CB8-D52F509ACE09}"/>
              </a:ext>
            </a:extLst>
          </p:cNvPr>
          <p:cNvSpPr>
            <a:spLocks noGrp="1"/>
          </p:cNvSpPr>
          <p:nvPr>
            <p:ph type="dt" sz="half" idx="16"/>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7" name="Fußzeilenplatzhalter 6">
            <a:extLst>
              <a:ext uri="{FF2B5EF4-FFF2-40B4-BE49-F238E27FC236}">
                <a16:creationId xmlns="" xmlns:a16="http://schemas.microsoft.com/office/drawing/2014/main" id="{CDD2BC95-CDE0-4C78-A9D8-EB3D9A577DFE}"/>
              </a:ext>
            </a:extLst>
          </p:cNvPr>
          <p:cNvSpPr>
            <a:spLocks noGrp="1"/>
          </p:cNvSpPr>
          <p:nvPr>
            <p:ph type="ftr" sz="quarter" idx="17"/>
          </p:nvPr>
        </p:nvSpPr>
        <p:spPr/>
        <p:txBody>
          <a:bodyPr/>
          <a:lstStyle/>
          <a:p>
            <a:r>
              <a:rPr lang="en-GB" dirty="0">
                <a:solidFill>
                  <a:prstClr val="black">
                    <a:lumMod val="50000"/>
                    <a:lumOff val="50000"/>
                  </a:prstClr>
                </a:solidFill>
              </a:rPr>
              <a:t>Titel of the presentation</a:t>
            </a:r>
          </a:p>
        </p:txBody>
      </p:sp>
      <p:sp>
        <p:nvSpPr>
          <p:cNvPr id="12" name="Foliennummernplatzhalter 11">
            <a:extLst>
              <a:ext uri="{FF2B5EF4-FFF2-40B4-BE49-F238E27FC236}">
                <a16:creationId xmlns="" xmlns:a16="http://schemas.microsoft.com/office/drawing/2014/main" id="{B96B41DE-2A1A-4BF8-A471-7AFD62750A92}"/>
              </a:ext>
            </a:extLst>
          </p:cNvPr>
          <p:cNvSpPr>
            <a:spLocks noGrp="1"/>
          </p:cNvSpPr>
          <p:nvPr>
            <p:ph type="sldNum" sz="quarter" idx="18"/>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Tree>
    <p:extLst>
      <p:ext uri="{BB962C8B-B14F-4D97-AF65-F5344CB8AC3E}">
        <p14:creationId xmlns:p14="http://schemas.microsoft.com/office/powerpoint/2010/main" val="3527245338"/>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slide, 2 photos ">
    <p:spTree>
      <p:nvGrpSpPr>
        <p:cNvPr id="1" name=""/>
        <p:cNvGrpSpPr/>
        <p:nvPr/>
      </p:nvGrpSpPr>
      <p:grpSpPr>
        <a:xfrm>
          <a:off x="0" y="0"/>
          <a:ext cx="0" cy="0"/>
          <a:chOff x="0" y="0"/>
          <a:chExt cx="0" cy="0"/>
        </a:xfrm>
      </p:grpSpPr>
      <p:sp>
        <p:nvSpPr>
          <p:cNvPr id="6" name="Bildplatzhalter 5">
            <a:extLst>
              <a:ext uri="{FF2B5EF4-FFF2-40B4-BE49-F238E27FC236}">
                <a16:creationId xmlns="" xmlns:a16="http://schemas.microsoft.com/office/drawing/2014/main" id="{AD865FD3-1198-4DEC-9CE4-A71B7C84CD08}"/>
              </a:ext>
            </a:extLst>
          </p:cNvPr>
          <p:cNvSpPr>
            <a:spLocks noGrp="1"/>
          </p:cNvSpPr>
          <p:nvPr>
            <p:ph type="pic" sz="quarter" idx="15" hasCustomPrompt="1"/>
          </p:nvPr>
        </p:nvSpPr>
        <p:spPr bwMode="gray">
          <a:xfrm>
            <a:off x="7371926" y="167506"/>
            <a:ext cx="4653681" cy="2860727"/>
          </a:xfrm>
          <a:solidFill>
            <a:schemeClr val="bg2"/>
          </a:solidFill>
        </p:spPr>
        <p:txBody>
          <a:bodyPr vert="horz" lIns="47999" tIns="1919952" rIns="47999" bIns="47999" rtlCol="0">
            <a:noAutofit/>
          </a:bodyPr>
          <a:lstStyle>
            <a:lvl1pPr algn="ctr">
              <a:defRPr lang="en-GB" sz="1300" dirty="0">
                <a:solidFill>
                  <a:schemeClr val="tx2"/>
                </a:solidFill>
              </a:defRPr>
            </a:lvl1pPr>
          </a:lstStyle>
          <a:p>
            <a:r>
              <a:rPr lang="en-GB" dirty="0"/>
              <a:t>Photo</a:t>
            </a:r>
          </a:p>
        </p:txBody>
      </p:sp>
      <p:sp>
        <p:nvSpPr>
          <p:cNvPr id="8" name="Textplatzhalter 7">
            <a:extLst>
              <a:ext uri="{FF2B5EF4-FFF2-40B4-BE49-F238E27FC236}">
                <a16:creationId xmlns="" xmlns:a16="http://schemas.microsoft.com/office/drawing/2014/main" id="{5AF0F476-FCB1-4FAD-A333-9C951E2B5D18}"/>
              </a:ext>
            </a:extLst>
          </p:cNvPr>
          <p:cNvSpPr>
            <a:spLocks noGrp="1"/>
          </p:cNvSpPr>
          <p:nvPr>
            <p:ph type="body" sz="quarter" idx="13" hasCustomPrompt="1"/>
          </p:nvPr>
        </p:nvSpPr>
        <p:spPr bwMode="gray">
          <a:xfrm>
            <a:off x="599758" y="1361291"/>
            <a:ext cx="6452845" cy="4772808"/>
          </a:xfrm>
        </p:spPr>
        <p:txBody>
          <a:bodyPr/>
          <a:lstStyle>
            <a:lvl1pPr>
              <a:defRPr/>
            </a:lvl1pPr>
            <a:lvl2pPr>
              <a:defRPr/>
            </a:lvl2pPr>
            <a:lvl3pPr>
              <a:defRPr/>
            </a:lvl3pPr>
          </a:lstStyle>
          <a:p>
            <a:pPr lvl="0"/>
            <a:r>
              <a:rPr lang="en-GB" noProof="0" dirty="0"/>
              <a:t>Click to add text</a:t>
            </a:r>
          </a:p>
          <a:p>
            <a:pPr lvl="1">
              <a:buClr>
                <a:schemeClr val="accent1"/>
              </a:buClr>
            </a:pPr>
            <a:r>
              <a:rPr lang="en-GB" noProof="0" dirty="0"/>
              <a:t>Second level</a:t>
            </a:r>
          </a:p>
          <a:p>
            <a:pPr lvl="2">
              <a:buClr>
                <a:schemeClr val="accent1"/>
              </a:buClr>
            </a:pPr>
            <a:r>
              <a:rPr lang="en-GB" noProof="0" dirty="0"/>
              <a:t>Third level</a:t>
            </a:r>
          </a:p>
        </p:txBody>
      </p:sp>
      <p:sp>
        <p:nvSpPr>
          <p:cNvPr id="18" name="Bildplatzhalter 5">
            <a:extLst>
              <a:ext uri="{FF2B5EF4-FFF2-40B4-BE49-F238E27FC236}">
                <a16:creationId xmlns="" xmlns:a16="http://schemas.microsoft.com/office/drawing/2014/main" id="{BD74B354-F270-4422-B8BC-EE20D478AAEB}"/>
              </a:ext>
            </a:extLst>
          </p:cNvPr>
          <p:cNvSpPr>
            <a:spLocks noGrp="1"/>
          </p:cNvSpPr>
          <p:nvPr>
            <p:ph type="pic" sz="quarter" idx="16" hasCustomPrompt="1"/>
          </p:nvPr>
        </p:nvSpPr>
        <p:spPr bwMode="gray">
          <a:xfrm>
            <a:off x="7371926" y="3273373"/>
            <a:ext cx="4653681" cy="2860727"/>
          </a:xfrm>
          <a:solidFill>
            <a:schemeClr val="bg2"/>
          </a:solidFill>
        </p:spPr>
        <p:txBody>
          <a:bodyPr vert="horz" lIns="47999" tIns="1919952" rIns="47999" bIns="47999" rtlCol="0">
            <a:noAutofit/>
          </a:bodyPr>
          <a:lstStyle>
            <a:lvl1pPr algn="ctr">
              <a:defRPr lang="en-GB" sz="1300" dirty="0">
                <a:solidFill>
                  <a:schemeClr val="tx2"/>
                </a:solidFill>
              </a:defRPr>
            </a:lvl1pPr>
          </a:lstStyle>
          <a:p>
            <a:r>
              <a:rPr lang="en-GB" dirty="0"/>
              <a:t>Photo</a:t>
            </a:r>
          </a:p>
        </p:txBody>
      </p:sp>
      <p:sp>
        <p:nvSpPr>
          <p:cNvPr id="19" name="Titel 1">
            <a:extLst>
              <a:ext uri="{FF2B5EF4-FFF2-40B4-BE49-F238E27FC236}">
                <a16:creationId xmlns="" xmlns:a16="http://schemas.microsoft.com/office/drawing/2014/main" id="{E5EE29FF-B139-4CD9-A32C-25A2CCBFB41B}"/>
              </a:ext>
            </a:extLst>
          </p:cNvPr>
          <p:cNvSpPr>
            <a:spLocks noGrp="1"/>
          </p:cNvSpPr>
          <p:nvPr>
            <p:ph type="title" hasCustomPrompt="1"/>
          </p:nvPr>
        </p:nvSpPr>
        <p:spPr bwMode="gray">
          <a:xfrm>
            <a:off x="599755" y="320283"/>
            <a:ext cx="6452847" cy="720725"/>
          </a:xfrm>
        </p:spPr>
        <p:txBody>
          <a:bodyPr/>
          <a:lstStyle>
            <a:lvl1pPr>
              <a:defRPr/>
            </a:lvl1pPr>
          </a:lstStyle>
          <a:p>
            <a:r>
              <a:rPr lang="en-GB"/>
              <a:t>Click to add headline</a:t>
            </a:r>
            <a:endParaRPr lang="en-GB" dirty="0"/>
          </a:p>
        </p:txBody>
      </p:sp>
      <p:sp>
        <p:nvSpPr>
          <p:cNvPr id="2" name="Datumsplatzhalter 1">
            <a:extLst>
              <a:ext uri="{FF2B5EF4-FFF2-40B4-BE49-F238E27FC236}">
                <a16:creationId xmlns="" xmlns:a16="http://schemas.microsoft.com/office/drawing/2014/main" id="{E5771484-3E18-42CC-9FC0-9F82AA9D7804}"/>
              </a:ext>
            </a:extLst>
          </p:cNvPr>
          <p:cNvSpPr>
            <a:spLocks noGrp="1"/>
          </p:cNvSpPr>
          <p:nvPr>
            <p:ph type="dt" sz="half" idx="17"/>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7" name="Fußzeilenplatzhalter 6">
            <a:extLst>
              <a:ext uri="{FF2B5EF4-FFF2-40B4-BE49-F238E27FC236}">
                <a16:creationId xmlns="" xmlns:a16="http://schemas.microsoft.com/office/drawing/2014/main" id="{95F12524-47B7-4E4B-A82D-4A982EC622BC}"/>
              </a:ext>
            </a:extLst>
          </p:cNvPr>
          <p:cNvSpPr>
            <a:spLocks noGrp="1"/>
          </p:cNvSpPr>
          <p:nvPr>
            <p:ph type="ftr" sz="quarter" idx="18"/>
          </p:nvPr>
        </p:nvSpPr>
        <p:spPr/>
        <p:txBody>
          <a:bodyPr/>
          <a:lstStyle/>
          <a:p>
            <a:r>
              <a:rPr lang="en-GB" dirty="0">
                <a:solidFill>
                  <a:prstClr val="black">
                    <a:lumMod val="50000"/>
                    <a:lumOff val="50000"/>
                  </a:prstClr>
                </a:solidFill>
              </a:rPr>
              <a:t>Titel of the presentation</a:t>
            </a:r>
          </a:p>
        </p:txBody>
      </p:sp>
      <p:sp>
        <p:nvSpPr>
          <p:cNvPr id="9" name="Foliennummernplatzhalter 8">
            <a:extLst>
              <a:ext uri="{FF2B5EF4-FFF2-40B4-BE49-F238E27FC236}">
                <a16:creationId xmlns="" xmlns:a16="http://schemas.microsoft.com/office/drawing/2014/main" id="{D1F91BAF-4218-480C-87A8-87D4B1CDDF80}"/>
              </a:ext>
            </a:extLst>
          </p:cNvPr>
          <p:cNvSpPr>
            <a:spLocks noGrp="1"/>
          </p:cNvSpPr>
          <p:nvPr>
            <p:ph type="sldNum" sz="quarter" idx="19"/>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Tree>
    <p:extLst>
      <p:ext uri="{BB962C8B-B14F-4D97-AF65-F5344CB8AC3E}">
        <p14:creationId xmlns:p14="http://schemas.microsoft.com/office/powerpoint/2010/main" val="3981232761"/>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slide, 2 photos, alternative">
    <p:spTree>
      <p:nvGrpSpPr>
        <p:cNvPr id="1" name=""/>
        <p:cNvGrpSpPr/>
        <p:nvPr/>
      </p:nvGrpSpPr>
      <p:grpSpPr>
        <a:xfrm>
          <a:off x="0" y="0"/>
          <a:ext cx="0" cy="0"/>
          <a:chOff x="0" y="0"/>
          <a:chExt cx="0" cy="0"/>
        </a:xfrm>
      </p:grpSpPr>
      <p:sp>
        <p:nvSpPr>
          <p:cNvPr id="6" name="Bildplatzhalter 5">
            <a:extLst>
              <a:ext uri="{FF2B5EF4-FFF2-40B4-BE49-F238E27FC236}">
                <a16:creationId xmlns="" xmlns:a16="http://schemas.microsoft.com/office/drawing/2014/main" id="{AD865FD3-1198-4DEC-9CE4-A71B7C84CD08}"/>
              </a:ext>
            </a:extLst>
          </p:cNvPr>
          <p:cNvSpPr>
            <a:spLocks noGrp="1"/>
          </p:cNvSpPr>
          <p:nvPr>
            <p:ph type="pic" sz="quarter" idx="15" hasCustomPrompt="1"/>
          </p:nvPr>
        </p:nvSpPr>
        <p:spPr bwMode="gray">
          <a:xfrm>
            <a:off x="7371926" y="167506"/>
            <a:ext cx="4653681" cy="2860727"/>
          </a:xfrm>
          <a:solidFill>
            <a:schemeClr val="bg2"/>
          </a:solidFill>
        </p:spPr>
        <p:txBody>
          <a:bodyPr vert="horz" lIns="47999" tIns="1919952" rIns="47999" bIns="47999" rtlCol="0">
            <a:noAutofit/>
          </a:bodyPr>
          <a:lstStyle>
            <a:lvl1pPr algn="ctr">
              <a:defRPr lang="en-GB" sz="1300" dirty="0">
                <a:solidFill>
                  <a:schemeClr val="tx2"/>
                </a:solidFill>
              </a:defRPr>
            </a:lvl1pPr>
          </a:lstStyle>
          <a:p>
            <a:r>
              <a:rPr lang="en-GB" dirty="0"/>
              <a:t>Photo</a:t>
            </a:r>
          </a:p>
        </p:txBody>
      </p:sp>
      <p:sp>
        <p:nvSpPr>
          <p:cNvPr id="8" name="Textplatzhalter 7">
            <a:extLst>
              <a:ext uri="{FF2B5EF4-FFF2-40B4-BE49-F238E27FC236}">
                <a16:creationId xmlns="" xmlns:a16="http://schemas.microsoft.com/office/drawing/2014/main" id="{5AF0F476-FCB1-4FAD-A333-9C951E2B5D18}"/>
              </a:ext>
            </a:extLst>
          </p:cNvPr>
          <p:cNvSpPr>
            <a:spLocks noGrp="1"/>
          </p:cNvSpPr>
          <p:nvPr>
            <p:ph type="body" sz="quarter" idx="13" hasCustomPrompt="1"/>
          </p:nvPr>
        </p:nvSpPr>
        <p:spPr bwMode="gray">
          <a:xfrm>
            <a:off x="599758" y="1361291"/>
            <a:ext cx="6452845" cy="3799989"/>
          </a:xfrm>
        </p:spPr>
        <p:txBody>
          <a:bodyPr/>
          <a:lstStyle>
            <a:lvl1pPr>
              <a:defRPr/>
            </a:lvl1pPr>
            <a:lvl2pPr>
              <a:defRPr/>
            </a:lvl2pPr>
            <a:lvl3pPr>
              <a:defRPr/>
            </a:lvl3pPr>
          </a:lstStyle>
          <a:p>
            <a:pPr lvl="0"/>
            <a:r>
              <a:rPr lang="en-GB" noProof="0" dirty="0"/>
              <a:t>Click to add text</a:t>
            </a:r>
          </a:p>
          <a:p>
            <a:pPr lvl="1">
              <a:buClr>
                <a:schemeClr val="accent1"/>
              </a:buClr>
            </a:pPr>
            <a:r>
              <a:rPr lang="en-GB" noProof="0" dirty="0"/>
              <a:t>Second level</a:t>
            </a:r>
          </a:p>
          <a:p>
            <a:pPr lvl="2">
              <a:buClr>
                <a:schemeClr val="accent1"/>
              </a:buClr>
            </a:pPr>
            <a:r>
              <a:rPr lang="en-GB" noProof="0" dirty="0"/>
              <a:t>Third level</a:t>
            </a:r>
          </a:p>
        </p:txBody>
      </p:sp>
      <p:grpSp>
        <p:nvGrpSpPr>
          <p:cNvPr id="9" name="Key Visual">
            <a:extLst>
              <a:ext uri="{FF2B5EF4-FFF2-40B4-BE49-F238E27FC236}">
                <a16:creationId xmlns="" xmlns:a16="http://schemas.microsoft.com/office/drawing/2014/main" id="{0AED28BE-BD58-4C37-99C9-6DDD5906BC8A}"/>
              </a:ext>
            </a:extLst>
          </p:cNvPr>
          <p:cNvGrpSpPr/>
          <p:nvPr userDrawn="1"/>
        </p:nvGrpSpPr>
        <p:grpSpPr bwMode="gray">
          <a:xfrm flipV="1">
            <a:off x="164180" y="5311118"/>
            <a:ext cx="3094437" cy="822639"/>
            <a:chOff x="4846637" y="119557"/>
            <a:chExt cx="3783013" cy="1005693"/>
          </a:xfrm>
        </p:grpSpPr>
        <p:sp>
          <p:nvSpPr>
            <p:cNvPr id="10" name="Freihandform: Form 9">
              <a:extLst>
                <a:ext uri="{FF2B5EF4-FFF2-40B4-BE49-F238E27FC236}">
                  <a16:creationId xmlns="" xmlns:a16="http://schemas.microsoft.com/office/drawing/2014/main" id="{BC779D39-D9BE-456C-932C-90157753B824}"/>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11" name="Freihandform: Form 10">
              <a:extLst>
                <a:ext uri="{FF2B5EF4-FFF2-40B4-BE49-F238E27FC236}">
                  <a16:creationId xmlns="" xmlns:a16="http://schemas.microsoft.com/office/drawing/2014/main" id="{B50BB92C-06E3-4F21-96E2-B587EED5161E}"/>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13" name="Freihandform: Form 12">
              <a:extLst>
                <a:ext uri="{FF2B5EF4-FFF2-40B4-BE49-F238E27FC236}">
                  <a16:creationId xmlns="" xmlns:a16="http://schemas.microsoft.com/office/drawing/2014/main" id="{855BC612-A565-4995-974E-DBAC4B729050}"/>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14" name="Freihandform: Form 13">
              <a:extLst>
                <a:ext uri="{FF2B5EF4-FFF2-40B4-BE49-F238E27FC236}">
                  <a16:creationId xmlns="" xmlns:a16="http://schemas.microsoft.com/office/drawing/2014/main" id="{44462D1D-D151-4AD3-A2DA-8257376E401D}"/>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15" name="Freihandform: Form 14">
              <a:extLst>
                <a:ext uri="{FF2B5EF4-FFF2-40B4-BE49-F238E27FC236}">
                  <a16:creationId xmlns="" xmlns:a16="http://schemas.microsoft.com/office/drawing/2014/main" id="{07239E2B-B3C5-44BB-B6DD-DB8BC01E6601}"/>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grpSp>
      <p:sp>
        <p:nvSpPr>
          <p:cNvPr id="18" name="Bildplatzhalter 5">
            <a:extLst>
              <a:ext uri="{FF2B5EF4-FFF2-40B4-BE49-F238E27FC236}">
                <a16:creationId xmlns="" xmlns:a16="http://schemas.microsoft.com/office/drawing/2014/main" id="{BD74B354-F270-4422-B8BC-EE20D478AAEB}"/>
              </a:ext>
            </a:extLst>
          </p:cNvPr>
          <p:cNvSpPr>
            <a:spLocks noGrp="1"/>
          </p:cNvSpPr>
          <p:nvPr>
            <p:ph type="pic" sz="quarter" idx="16" hasCustomPrompt="1"/>
          </p:nvPr>
        </p:nvSpPr>
        <p:spPr bwMode="gray">
          <a:xfrm>
            <a:off x="7371926" y="3273373"/>
            <a:ext cx="4653681" cy="2860727"/>
          </a:xfrm>
          <a:solidFill>
            <a:schemeClr val="bg2"/>
          </a:solidFill>
        </p:spPr>
        <p:txBody>
          <a:bodyPr vert="horz" lIns="47999" tIns="1919952" rIns="47999" bIns="47999" rtlCol="0">
            <a:noAutofit/>
          </a:bodyPr>
          <a:lstStyle>
            <a:lvl1pPr algn="ctr">
              <a:defRPr lang="en-GB" sz="1300" dirty="0">
                <a:solidFill>
                  <a:schemeClr val="tx2"/>
                </a:solidFill>
              </a:defRPr>
            </a:lvl1pPr>
          </a:lstStyle>
          <a:p>
            <a:r>
              <a:rPr lang="en-GB" dirty="0"/>
              <a:t>Photo</a:t>
            </a:r>
          </a:p>
        </p:txBody>
      </p:sp>
      <p:sp>
        <p:nvSpPr>
          <p:cNvPr id="16" name="Titel 1">
            <a:extLst>
              <a:ext uri="{FF2B5EF4-FFF2-40B4-BE49-F238E27FC236}">
                <a16:creationId xmlns="" xmlns:a16="http://schemas.microsoft.com/office/drawing/2014/main" id="{0DB39AEE-4D7E-4227-8B8B-6259DA49FDB2}"/>
              </a:ext>
            </a:extLst>
          </p:cNvPr>
          <p:cNvSpPr>
            <a:spLocks noGrp="1"/>
          </p:cNvSpPr>
          <p:nvPr>
            <p:ph type="title" hasCustomPrompt="1"/>
          </p:nvPr>
        </p:nvSpPr>
        <p:spPr bwMode="gray">
          <a:xfrm>
            <a:off x="599756" y="320283"/>
            <a:ext cx="6452845" cy="720725"/>
          </a:xfrm>
        </p:spPr>
        <p:txBody>
          <a:bodyPr/>
          <a:lstStyle>
            <a:lvl1pPr>
              <a:defRPr/>
            </a:lvl1pPr>
          </a:lstStyle>
          <a:p>
            <a:r>
              <a:rPr lang="en-GB"/>
              <a:t>Click to add headline</a:t>
            </a:r>
            <a:endParaRPr lang="en-GB" dirty="0"/>
          </a:p>
        </p:txBody>
      </p:sp>
      <p:sp>
        <p:nvSpPr>
          <p:cNvPr id="2" name="Datumsplatzhalter 1">
            <a:extLst>
              <a:ext uri="{FF2B5EF4-FFF2-40B4-BE49-F238E27FC236}">
                <a16:creationId xmlns="" xmlns:a16="http://schemas.microsoft.com/office/drawing/2014/main" id="{5227D3D8-FEBD-4AD0-9F71-6844E987B7B7}"/>
              </a:ext>
            </a:extLst>
          </p:cNvPr>
          <p:cNvSpPr>
            <a:spLocks noGrp="1"/>
          </p:cNvSpPr>
          <p:nvPr>
            <p:ph type="dt" sz="half" idx="17"/>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7" name="Fußzeilenplatzhalter 6">
            <a:extLst>
              <a:ext uri="{FF2B5EF4-FFF2-40B4-BE49-F238E27FC236}">
                <a16:creationId xmlns="" xmlns:a16="http://schemas.microsoft.com/office/drawing/2014/main" id="{9EBC020C-FAD6-4991-9B68-DFC849647738}"/>
              </a:ext>
            </a:extLst>
          </p:cNvPr>
          <p:cNvSpPr>
            <a:spLocks noGrp="1"/>
          </p:cNvSpPr>
          <p:nvPr>
            <p:ph type="ftr" sz="quarter" idx="18"/>
          </p:nvPr>
        </p:nvSpPr>
        <p:spPr/>
        <p:txBody>
          <a:bodyPr/>
          <a:lstStyle/>
          <a:p>
            <a:r>
              <a:rPr lang="en-GB" dirty="0">
                <a:solidFill>
                  <a:prstClr val="black">
                    <a:lumMod val="50000"/>
                    <a:lumOff val="50000"/>
                  </a:prstClr>
                </a:solidFill>
              </a:rPr>
              <a:t>Titel of the presentation</a:t>
            </a:r>
          </a:p>
        </p:txBody>
      </p:sp>
      <p:sp>
        <p:nvSpPr>
          <p:cNvPr id="12" name="Foliennummernplatzhalter 11">
            <a:extLst>
              <a:ext uri="{FF2B5EF4-FFF2-40B4-BE49-F238E27FC236}">
                <a16:creationId xmlns="" xmlns:a16="http://schemas.microsoft.com/office/drawing/2014/main" id="{2ED17441-C804-4576-8739-5227CF2486C9}"/>
              </a:ext>
            </a:extLst>
          </p:cNvPr>
          <p:cNvSpPr>
            <a:spLocks noGrp="1"/>
          </p:cNvSpPr>
          <p:nvPr>
            <p:ph type="sldNum" sz="quarter" idx="19"/>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Tree>
    <p:extLst>
      <p:ext uri="{BB962C8B-B14F-4D97-AF65-F5344CB8AC3E}">
        <p14:creationId xmlns:p14="http://schemas.microsoft.com/office/powerpoint/2010/main" val="1834070262"/>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slide, 2 photos, with two columns">
    <p:spTree>
      <p:nvGrpSpPr>
        <p:cNvPr id="1" name=""/>
        <p:cNvGrpSpPr/>
        <p:nvPr/>
      </p:nvGrpSpPr>
      <p:grpSpPr>
        <a:xfrm>
          <a:off x="0" y="0"/>
          <a:ext cx="0" cy="0"/>
          <a:chOff x="0" y="0"/>
          <a:chExt cx="0" cy="0"/>
        </a:xfrm>
      </p:grpSpPr>
      <p:sp>
        <p:nvSpPr>
          <p:cNvPr id="11" name="Bildplatzhalter 6">
            <a:extLst>
              <a:ext uri="{FF2B5EF4-FFF2-40B4-BE49-F238E27FC236}">
                <a16:creationId xmlns="" xmlns:a16="http://schemas.microsoft.com/office/drawing/2014/main" id="{6AFC61C6-D36D-49CC-A15E-B4D2086BCDB1}"/>
              </a:ext>
            </a:extLst>
          </p:cNvPr>
          <p:cNvSpPr>
            <a:spLocks noGrp="1"/>
          </p:cNvSpPr>
          <p:nvPr>
            <p:ph type="pic" sz="quarter" idx="16" hasCustomPrompt="1"/>
          </p:nvPr>
        </p:nvSpPr>
        <p:spPr bwMode="gray">
          <a:xfrm>
            <a:off x="6304207" y="3259668"/>
            <a:ext cx="5718460" cy="2874091"/>
          </a:xfrm>
          <a:solidFill>
            <a:schemeClr val="bg2"/>
          </a:solidFill>
        </p:spPr>
        <p:txBody>
          <a:bodyPr vert="horz" lIns="47999" tIns="1919952" rIns="47999" bIns="47999" rtlCol="0">
            <a:noAutofit/>
          </a:bodyPr>
          <a:lstStyle>
            <a:lvl1pPr>
              <a:defRPr lang="en-GB" sz="1300" dirty="0">
                <a:solidFill>
                  <a:schemeClr val="tx2"/>
                </a:solidFill>
              </a:defRPr>
            </a:lvl1pPr>
          </a:lstStyle>
          <a:p>
            <a:pPr lvl="0" algn="ctr"/>
            <a:r>
              <a:rPr lang="en-GB" dirty="0"/>
              <a:t>Photo</a:t>
            </a:r>
          </a:p>
        </p:txBody>
      </p:sp>
      <p:sp>
        <p:nvSpPr>
          <p:cNvPr id="7" name="Bildplatzhalter 6">
            <a:extLst>
              <a:ext uri="{FF2B5EF4-FFF2-40B4-BE49-F238E27FC236}">
                <a16:creationId xmlns="" xmlns:a16="http://schemas.microsoft.com/office/drawing/2014/main" id="{04CC61FD-96E9-460E-816E-FA87841093C2}"/>
              </a:ext>
            </a:extLst>
          </p:cNvPr>
          <p:cNvSpPr>
            <a:spLocks noGrp="1"/>
          </p:cNvSpPr>
          <p:nvPr>
            <p:ph type="pic" sz="quarter" idx="15" hasCustomPrompt="1"/>
          </p:nvPr>
        </p:nvSpPr>
        <p:spPr bwMode="gray">
          <a:xfrm>
            <a:off x="164179" y="3259668"/>
            <a:ext cx="5718460" cy="2874091"/>
          </a:xfrm>
          <a:solidFill>
            <a:schemeClr val="bg2"/>
          </a:solidFill>
        </p:spPr>
        <p:txBody>
          <a:bodyPr vert="horz" lIns="47999" tIns="1919952" rIns="47999" bIns="47999" rtlCol="0">
            <a:noAutofit/>
          </a:bodyPr>
          <a:lstStyle>
            <a:lvl1pPr>
              <a:defRPr lang="en-GB" sz="1300" dirty="0">
                <a:solidFill>
                  <a:schemeClr val="tx2"/>
                </a:solidFill>
              </a:defRPr>
            </a:lvl1pPr>
          </a:lstStyle>
          <a:p>
            <a:pPr lvl="0" algn="ctr"/>
            <a:r>
              <a:rPr lang="en-GB" dirty="0"/>
              <a:t>Photo</a:t>
            </a:r>
          </a:p>
        </p:txBody>
      </p:sp>
      <p:sp>
        <p:nvSpPr>
          <p:cNvPr id="8" name="Textplatzhalter 7">
            <a:extLst>
              <a:ext uri="{FF2B5EF4-FFF2-40B4-BE49-F238E27FC236}">
                <a16:creationId xmlns="" xmlns:a16="http://schemas.microsoft.com/office/drawing/2014/main" id="{5AF0F476-FCB1-4FAD-A333-9C951E2B5D18}"/>
              </a:ext>
            </a:extLst>
          </p:cNvPr>
          <p:cNvSpPr>
            <a:spLocks noGrp="1"/>
          </p:cNvSpPr>
          <p:nvPr>
            <p:ph type="body" sz="quarter" idx="13" hasCustomPrompt="1"/>
          </p:nvPr>
        </p:nvSpPr>
        <p:spPr bwMode="gray">
          <a:xfrm>
            <a:off x="599758" y="1361293"/>
            <a:ext cx="5282881" cy="1666388"/>
          </a:xfrm>
        </p:spPr>
        <p:txBody>
          <a:bodyPr/>
          <a:lstStyle>
            <a:lvl1pPr>
              <a:defRPr/>
            </a:lvl1pPr>
            <a:lvl2pPr>
              <a:defRPr/>
            </a:lvl2pPr>
            <a:lvl3pPr>
              <a:defRPr/>
            </a:lvl3pPr>
          </a:lstStyle>
          <a:p>
            <a:pPr lvl="0"/>
            <a:r>
              <a:rPr lang="en-GB" noProof="0" dirty="0"/>
              <a:t>Click to add text</a:t>
            </a:r>
          </a:p>
          <a:p>
            <a:pPr lvl="1">
              <a:buClr>
                <a:schemeClr val="accent1"/>
              </a:buClr>
            </a:pPr>
            <a:r>
              <a:rPr lang="en-GB" noProof="0" dirty="0"/>
              <a:t>Second level</a:t>
            </a:r>
          </a:p>
          <a:p>
            <a:pPr lvl="2">
              <a:buClr>
                <a:schemeClr val="accent1"/>
              </a:buClr>
            </a:pPr>
            <a:r>
              <a:rPr lang="en-GB" noProof="0" dirty="0"/>
              <a:t>Third level</a:t>
            </a:r>
          </a:p>
        </p:txBody>
      </p:sp>
      <p:sp>
        <p:nvSpPr>
          <p:cNvPr id="2" name="Titel 1">
            <a:extLst>
              <a:ext uri="{FF2B5EF4-FFF2-40B4-BE49-F238E27FC236}">
                <a16:creationId xmlns="" xmlns:a16="http://schemas.microsoft.com/office/drawing/2014/main" id="{F3037597-8BB0-4750-8FAD-252867721047}"/>
              </a:ext>
            </a:extLst>
          </p:cNvPr>
          <p:cNvSpPr>
            <a:spLocks noGrp="1"/>
          </p:cNvSpPr>
          <p:nvPr>
            <p:ph type="title" hasCustomPrompt="1"/>
          </p:nvPr>
        </p:nvSpPr>
        <p:spPr bwMode="gray">
          <a:xfrm>
            <a:off x="599755" y="320283"/>
            <a:ext cx="11414444" cy="720725"/>
          </a:xfrm>
        </p:spPr>
        <p:txBody>
          <a:bodyPr/>
          <a:lstStyle>
            <a:lvl1pPr>
              <a:defRPr/>
            </a:lvl1pPr>
          </a:lstStyle>
          <a:p>
            <a:r>
              <a:rPr lang="en-GB" dirty="0"/>
              <a:t>Click to add headline</a:t>
            </a:r>
          </a:p>
        </p:txBody>
      </p:sp>
      <p:sp>
        <p:nvSpPr>
          <p:cNvPr id="9" name="Textplatzhalter 7">
            <a:extLst>
              <a:ext uri="{FF2B5EF4-FFF2-40B4-BE49-F238E27FC236}">
                <a16:creationId xmlns="" xmlns:a16="http://schemas.microsoft.com/office/drawing/2014/main" id="{22732D1C-05D1-4A5F-B576-23063E1D7BD4}"/>
              </a:ext>
            </a:extLst>
          </p:cNvPr>
          <p:cNvSpPr>
            <a:spLocks noGrp="1"/>
          </p:cNvSpPr>
          <p:nvPr>
            <p:ph type="body" sz="quarter" idx="14" hasCustomPrompt="1"/>
          </p:nvPr>
        </p:nvSpPr>
        <p:spPr bwMode="gray">
          <a:xfrm>
            <a:off x="6740977" y="1361293"/>
            <a:ext cx="5273223" cy="1666388"/>
          </a:xfrm>
        </p:spPr>
        <p:txBody>
          <a:bodyPr/>
          <a:lstStyle>
            <a:lvl1pPr>
              <a:defRPr/>
            </a:lvl1pPr>
            <a:lvl2pPr>
              <a:defRPr/>
            </a:lvl2pPr>
            <a:lvl3pPr>
              <a:defRPr/>
            </a:lvl3pPr>
          </a:lstStyle>
          <a:p>
            <a:pPr lvl="0"/>
            <a:r>
              <a:rPr lang="en-GB" noProof="0" dirty="0"/>
              <a:t>Click to add text</a:t>
            </a:r>
          </a:p>
          <a:p>
            <a:pPr lvl="1">
              <a:buClr>
                <a:schemeClr val="accent1"/>
              </a:buClr>
            </a:pPr>
            <a:r>
              <a:rPr lang="en-GB" noProof="0" dirty="0"/>
              <a:t>Second level</a:t>
            </a:r>
          </a:p>
          <a:p>
            <a:pPr lvl="2">
              <a:buClr>
                <a:schemeClr val="accent1"/>
              </a:buClr>
            </a:pPr>
            <a:r>
              <a:rPr lang="en-GB" noProof="0" dirty="0"/>
              <a:t>Third level</a:t>
            </a:r>
          </a:p>
        </p:txBody>
      </p:sp>
      <p:sp>
        <p:nvSpPr>
          <p:cNvPr id="6" name="Datumsplatzhalter 5">
            <a:extLst>
              <a:ext uri="{FF2B5EF4-FFF2-40B4-BE49-F238E27FC236}">
                <a16:creationId xmlns="" xmlns:a16="http://schemas.microsoft.com/office/drawing/2014/main" id="{62043D58-AA3C-40BE-BEAB-11A193484391}"/>
              </a:ext>
            </a:extLst>
          </p:cNvPr>
          <p:cNvSpPr>
            <a:spLocks noGrp="1"/>
          </p:cNvSpPr>
          <p:nvPr>
            <p:ph type="dt" sz="half" idx="17"/>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10" name="Fußzeilenplatzhalter 9">
            <a:extLst>
              <a:ext uri="{FF2B5EF4-FFF2-40B4-BE49-F238E27FC236}">
                <a16:creationId xmlns="" xmlns:a16="http://schemas.microsoft.com/office/drawing/2014/main" id="{1195C9E7-AD30-401E-97F1-ECD1F6426F94}"/>
              </a:ext>
            </a:extLst>
          </p:cNvPr>
          <p:cNvSpPr>
            <a:spLocks noGrp="1"/>
          </p:cNvSpPr>
          <p:nvPr>
            <p:ph type="ftr" sz="quarter" idx="18"/>
          </p:nvPr>
        </p:nvSpPr>
        <p:spPr/>
        <p:txBody>
          <a:bodyPr/>
          <a:lstStyle/>
          <a:p>
            <a:r>
              <a:rPr lang="en-GB" dirty="0">
                <a:solidFill>
                  <a:prstClr val="black">
                    <a:lumMod val="50000"/>
                    <a:lumOff val="50000"/>
                  </a:prstClr>
                </a:solidFill>
              </a:rPr>
              <a:t>Titel of the presentation</a:t>
            </a:r>
          </a:p>
        </p:txBody>
      </p:sp>
      <p:sp>
        <p:nvSpPr>
          <p:cNvPr id="12" name="Foliennummernplatzhalter 11">
            <a:extLst>
              <a:ext uri="{FF2B5EF4-FFF2-40B4-BE49-F238E27FC236}">
                <a16:creationId xmlns="" xmlns:a16="http://schemas.microsoft.com/office/drawing/2014/main" id="{3D02F96E-9198-496A-A4B1-6804F455A112}"/>
              </a:ext>
            </a:extLst>
          </p:cNvPr>
          <p:cNvSpPr>
            <a:spLocks noGrp="1"/>
          </p:cNvSpPr>
          <p:nvPr>
            <p:ph type="sldNum" sz="quarter" idx="19"/>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Tree>
    <p:extLst>
      <p:ext uri="{BB962C8B-B14F-4D97-AF65-F5344CB8AC3E}">
        <p14:creationId xmlns:p14="http://schemas.microsoft.com/office/powerpoint/2010/main" val="1750517579"/>
      </p:ext>
    </p:extLst>
  </p:cSld>
  <p:clrMapOvr>
    <a:masterClrMapping/>
  </p:clrMapOvr>
  <p:transition>
    <p:fade/>
  </p:transition>
  <p:extLst mod="1">
    <p:ext uri="{DCECCB84-F9BA-43D5-87BE-67443E8EF086}">
      <p15:sldGuideLst xmlns="" xmlns:p15="http://schemas.microsoft.com/office/powerpoint/2012/main">
        <p15:guide id="1" pos="288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slide, 3 photos, with three columns">
    <p:spTree>
      <p:nvGrpSpPr>
        <p:cNvPr id="1" name=""/>
        <p:cNvGrpSpPr/>
        <p:nvPr/>
      </p:nvGrpSpPr>
      <p:grpSpPr>
        <a:xfrm>
          <a:off x="0" y="0"/>
          <a:ext cx="0" cy="0"/>
          <a:chOff x="0" y="0"/>
          <a:chExt cx="0" cy="0"/>
        </a:xfrm>
      </p:grpSpPr>
      <p:sp>
        <p:nvSpPr>
          <p:cNvPr id="11" name="Bildplatzhalter 6">
            <a:extLst>
              <a:ext uri="{FF2B5EF4-FFF2-40B4-BE49-F238E27FC236}">
                <a16:creationId xmlns="" xmlns:a16="http://schemas.microsoft.com/office/drawing/2014/main" id="{6AFC61C6-D36D-49CC-A15E-B4D2086BCDB1}"/>
              </a:ext>
            </a:extLst>
          </p:cNvPr>
          <p:cNvSpPr>
            <a:spLocks noGrp="1"/>
          </p:cNvSpPr>
          <p:nvPr>
            <p:ph type="pic" sz="quarter" idx="16" hasCustomPrompt="1"/>
          </p:nvPr>
        </p:nvSpPr>
        <p:spPr bwMode="gray">
          <a:xfrm>
            <a:off x="4187824" y="3992957"/>
            <a:ext cx="3811200" cy="2140800"/>
          </a:xfrm>
          <a:solidFill>
            <a:schemeClr val="bg2"/>
          </a:solidFill>
        </p:spPr>
        <p:txBody>
          <a:bodyPr vert="horz" lIns="47999" tIns="1439964" rIns="47999" bIns="47999" rtlCol="0">
            <a:noAutofit/>
          </a:bodyPr>
          <a:lstStyle>
            <a:lvl1pPr algn="ctr">
              <a:defRPr lang="en-GB" sz="1300" dirty="0">
                <a:solidFill>
                  <a:schemeClr val="tx2"/>
                </a:solidFill>
              </a:defRPr>
            </a:lvl1pPr>
          </a:lstStyle>
          <a:p>
            <a:r>
              <a:rPr lang="en-GB" dirty="0"/>
              <a:t>Photo</a:t>
            </a:r>
          </a:p>
        </p:txBody>
      </p:sp>
      <p:sp>
        <p:nvSpPr>
          <p:cNvPr id="7" name="Bildplatzhalter 6">
            <a:extLst>
              <a:ext uri="{FF2B5EF4-FFF2-40B4-BE49-F238E27FC236}">
                <a16:creationId xmlns="" xmlns:a16="http://schemas.microsoft.com/office/drawing/2014/main" id="{04CC61FD-96E9-460E-816E-FA87841093C2}"/>
              </a:ext>
            </a:extLst>
          </p:cNvPr>
          <p:cNvSpPr>
            <a:spLocks noGrp="1"/>
          </p:cNvSpPr>
          <p:nvPr>
            <p:ph type="pic" sz="quarter" idx="15" hasCustomPrompt="1"/>
          </p:nvPr>
        </p:nvSpPr>
        <p:spPr bwMode="gray">
          <a:xfrm>
            <a:off x="164180" y="3992957"/>
            <a:ext cx="3811200" cy="2140800"/>
          </a:xfrm>
          <a:solidFill>
            <a:schemeClr val="bg2"/>
          </a:solidFill>
        </p:spPr>
        <p:txBody>
          <a:bodyPr vert="horz" lIns="47999" tIns="1439964" rIns="47999" bIns="47999" rtlCol="0">
            <a:noAutofit/>
          </a:bodyPr>
          <a:lstStyle>
            <a:lvl1pPr algn="ctr">
              <a:defRPr lang="en-GB" sz="1300" dirty="0">
                <a:solidFill>
                  <a:schemeClr val="tx2"/>
                </a:solidFill>
              </a:defRPr>
            </a:lvl1pPr>
          </a:lstStyle>
          <a:p>
            <a:r>
              <a:rPr lang="en-GB" dirty="0"/>
              <a:t>Photo</a:t>
            </a:r>
          </a:p>
        </p:txBody>
      </p:sp>
      <p:sp>
        <p:nvSpPr>
          <p:cNvPr id="8" name="Textplatzhalter 7">
            <a:extLst>
              <a:ext uri="{FF2B5EF4-FFF2-40B4-BE49-F238E27FC236}">
                <a16:creationId xmlns="" xmlns:a16="http://schemas.microsoft.com/office/drawing/2014/main" id="{5AF0F476-FCB1-4FAD-A333-9C951E2B5D18}"/>
              </a:ext>
            </a:extLst>
          </p:cNvPr>
          <p:cNvSpPr>
            <a:spLocks noGrp="1"/>
          </p:cNvSpPr>
          <p:nvPr>
            <p:ph type="body" sz="quarter" idx="13" hasCustomPrompt="1"/>
          </p:nvPr>
        </p:nvSpPr>
        <p:spPr bwMode="gray">
          <a:xfrm>
            <a:off x="599758" y="1361293"/>
            <a:ext cx="3375623" cy="2358831"/>
          </a:xfrm>
        </p:spPr>
        <p:txBody>
          <a:bodyPr/>
          <a:lstStyle>
            <a:lvl1pPr>
              <a:defRPr/>
            </a:lvl1pPr>
            <a:lvl2pPr>
              <a:defRPr/>
            </a:lvl2pPr>
            <a:lvl3pPr>
              <a:defRPr/>
            </a:lvl3pPr>
          </a:lstStyle>
          <a:p>
            <a:pPr lvl="0"/>
            <a:r>
              <a:rPr lang="en-GB" noProof="0" dirty="0"/>
              <a:t>Click to add text</a:t>
            </a:r>
          </a:p>
          <a:p>
            <a:pPr lvl="1">
              <a:buClr>
                <a:schemeClr val="accent1"/>
              </a:buClr>
            </a:pPr>
            <a:r>
              <a:rPr lang="en-GB" noProof="0" dirty="0"/>
              <a:t>Second level</a:t>
            </a:r>
          </a:p>
          <a:p>
            <a:pPr lvl="2">
              <a:buClr>
                <a:schemeClr val="accent1"/>
              </a:buClr>
            </a:pPr>
            <a:r>
              <a:rPr lang="en-GB" noProof="0" dirty="0"/>
              <a:t>Third level</a:t>
            </a:r>
          </a:p>
        </p:txBody>
      </p:sp>
      <p:sp>
        <p:nvSpPr>
          <p:cNvPr id="2" name="Titel 1">
            <a:extLst>
              <a:ext uri="{FF2B5EF4-FFF2-40B4-BE49-F238E27FC236}">
                <a16:creationId xmlns="" xmlns:a16="http://schemas.microsoft.com/office/drawing/2014/main" id="{F3037597-8BB0-4750-8FAD-252867721047}"/>
              </a:ext>
            </a:extLst>
          </p:cNvPr>
          <p:cNvSpPr>
            <a:spLocks noGrp="1"/>
          </p:cNvSpPr>
          <p:nvPr>
            <p:ph type="title" hasCustomPrompt="1"/>
          </p:nvPr>
        </p:nvSpPr>
        <p:spPr bwMode="gray">
          <a:xfrm>
            <a:off x="599755" y="320283"/>
            <a:ext cx="11414444" cy="720725"/>
          </a:xfrm>
        </p:spPr>
        <p:txBody>
          <a:bodyPr/>
          <a:lstStyle>
            <a:lvl1pPr>
              <a:defRPr/>
            </a:lvl1pPr>
          </a:lstStyle>
          <a:p>
            <a:r>
              <a:rPr lang="en-GB"/>
              <a:t>Click to add headline</a:t>
            </a:r>
            <a:endParaRPr lang="en-GB" dirty="0"/>
          </a:p>
        </p:txBody>
      </p:sp>
      <p:sp>
        <p:nvSpPr>
          <p:cNvPr id="9" name="Textplatzhalter 7">
            <a:extLst>
              <a:ext uri="{FF2B5EF4-FFF2-40B4-BE49-F238E27FC236}">
                <a16:creationId xmlns="" xmlns:a16="http://schemas.microsoft.com/office/drawing/2014/main" id="{22732D1C-05D1-4A5F-B576-23063E1D7BD4}"/>
              </a:ext>
            </a:extLst>
          </p:cNvPr>
          <p:cNvSpPr>
            <a:spLocks noGrp="1"/>
          </p:cNvSpPr>
          <p:nvPr>
            <p:ph type="body" sz="quarter" idx="14" hasCustomPrompt="1"/>
          </p:nvPr>
        </p:nvSpPr>
        <p:spPr bwMode="gray">
          <a:xfrm>
            <a:off x="4623402" y="1361293"/>
            <a:ext cx="3375623" cy="2358831"/>
          </a:xfrm>
        </p:spPr>
        <p:txBody>
          <a:bodyPr/>
          <a:lstStyle>
            <a:lvl1pPr>
              <a:defRPr/>
            </a:lvl1pPr>
            <a:lvl2pPr>
              <a:defRPr/>
            </a:lvl2pPr>
            <a:lvl3pPr>
              <a:defRPr/>
            </a:lvl3pPr>
          </a:lstStyle>
          <a:p>
            <a:pPr lvl="0"/>
            <a:r>
              <a:rPr lang="en-GB" noProof="0" dirty="0"/>
              <a:t>Click to add text</a:t>
            </a:r>
          </a:p>
          <a:p>
            <a:pPr lvl="1">
              <a:buClr>
                <a:schemeClr val="accent1"/>
              </a:buClr>
            </a:pPr>
            <a:r>
              <a:rPr lang="en-GB" noProof="0" dirty="0"/>
              <a:t>Second level</a:t>
            </a:r>
          </a:p>
          <a:p>
            <a:pPr lvl="2">
              <a:buClr>
                <a:schemeClr val="accent1"/>
              </a:buClr>
            </a:pPr>
            <a:r>
              <a:rPr lang="en-GB" noProof="0" dirty="0"/>
              <a:t>Third level</a:t>
            </a:r>
          </a:p>
        </p:txBody>
      </p:sp>
      <p:sp>
        <p:nvSpPr>
          <p:cNvPr id="16" name="Bildplatzhalter 6">
            <a:extLst>
              <a:ext uri="{FF2B5EF4-FFF2-40B4-BE49-F238E27FC236}">
                <a16:creationId xmlns="" xmlns:a16="http://schemas.microsoft.com/office/drawing/2014/main" id="{AB38192C-6783-4C98-AB15-3A38EFFC1B08}"/>
              </a:ext>
            </a:extLst>
          </p:cNvPr>
          <p:cNvSpPr>
            <a:spLocks noGrp="1"/>
          </p:cNvSpPr>
          <p:nvPr>
            <p:ph type="pic" sz="quarter" idx="17" hasCustomPrompt="1"/>
          </p:nvPr>
        </p:nvSpPr>
        <p:spPr bwMode="gray">
          <a:xfrm>
            <a:off x="8211467" y="3992957"/>
            <a:ext cx="3811200" cy="2140800"/>
          </a:xfrm>
          <a:solidFill>
            <a:schemeClr val="bg2"/>
          </a:solidFill>
        </p:spPr>
        <p:txBody>
          <a:bodyPr vert="horz" lIns="47999" tIns="1439964" rIns="47999" bIns="47999" rtlCol="0">
            <a:noAutofit/>
          </a:bodyPr>
          <a:lstStyle>
            <a:lvl1pPr algn="ctr">
              <a:defRPr lang="en-GB" sz="1300" dirty="0">
                <a:solidFill>
                  <a:schemeClr val="tx2"/>
                </a:solidFill>
              </a:defRPr>
            </a:lvl1pPr>
          </a:lstStyle>
          <a:p>
            <a:r>
              <a:rPr lang="en-GB" dirty="0"/>
              <a:t>Photo</a:t>
            </a:r>
          </a:p>
        </p:txBody>
      </p:sp>
      <p:sp>
        <p:nvSpPr>
          <p:cNvPr id="20" name="Textplatzhalter 7">
            <a:extLst>
              <a:ext uri="{FF2B5EF4-FFF2-40B4-BE49-F238E27FC236}">
                <a16:creationId xmlns="" xmlns:a16="http://schemas.microsoft.com/office/drawing/2014/main" id="{DED8696E-3F6E-4312-8474-D7B6C988FDD5}"/>
              </a:ext>
            </a:extLst>
          </p:cNvPr>
          <p:cNvSpPr>
            <a:spLocks noGrp="1"/>
          </p:cNvSpPr>
          <p:nvPr>
            <p:ph type="body" sz="quarter" idx="18" hasCustomPrompt="1"/>
          </p:nvPr>
        </p:nvSpPr>
        <p:spPr bwMode="gray">
          <a:xfrm>
            <a:off x="8647046" y="1361293"/>
            <a:ext cx="3375623" cy="2358831"/>
          </a:xfrm>
        </p:spPr>
        <p:txBody>
          <a:bodyPr/>
          <a:lstStyle>
            <a:lvl1pPr>
              <a:defRPr/>
            </a:lvl1pPr>
            <a:lvl2pPr>
              <a:defRPr/>
            </a:lvl2pPr>
            <a:lvl3pPr>
              <a:defRPr/>
            </a:lvl3pPr>
          </a:lstStyle>
          <a:p>
            <a:pPr lvl="0"/>
            <a:r>
              <a:rPr lang="en-GB" noProof="0" dirty="0"/>
              <a:t>Click to add text</a:t>
            </a:r>
          </a:p>
          <a:p>
            <a:pPr lvl="1">
              <a:buClr>
                <a:schemeClr val="accent1"/>
              </a:buClr>
            </a:pPr>
            <a:r>
              <a:rPr lang="en-GB" noProof="0" dirty="0"/>
              <a:t>Second level</a:t>
            </a:r>
          </a:p>
          <a:p>
            <a:pPr lvl="2">
              <a:buClr>
                <a:schemeClr val="accent1"/>
              </a:buClr>
            </a:pPr>
            <a:r>
              <a:rPr lang="en-GB" noProof="0" dirty="0"/>
              <a:t>Third level</a:t>
            </a:r>
          </a:p>
        </p:txBody>
      </p:sp>
      <p:sp>
        <p:nvSpPr>
          <p:cNvPr id="6" name="Datumsplatzhalter 5">
            <a:extLst>
              <a:ext uri="{FF2B5EF4-FFF2-40B4-BE49-F238E27FC236}">
                <a16:creationId xmlns="" xmlns:a16="http://schemas.microsoft.com/office/drawing/2014/main" id="{EF501F9B-7E1C-4D10-BFA8-F160A61CBB4B}"/>
              </a:ext>
            </a:extLst>
          </p:cNvPr>
          <p:cNvSpPr>
            <a:spLocks noGrp="1"/>
          </p:cNvSpPr>
          <p:nvPr>
            <p:ph type="dt" sz="half" idx="19"/>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10" name="Fußzeilenplatzhalter 9">
            <a:extLst>
              <a:ext uri="{FF2B5EF4-FFF2-40B4-BE49-F238E27FC236}">
                <a16:creationId xmlns="" xmlns:a16="http://schemas.microsoft.com/office/drawing/2014/main" id="{4AC48705-A504-41C9-A7C4-A310E36C3CFC}"/>
              </a:ext>
            </a:extLst>
          </p:cNvPr>
          <p:cNvSpPr>
            <a:spLocks noGrp="1"/>
          </p:cNvSpPr>
          <p:nvPr>
            <p:ph type="ftr" sz="quarter" idx="20"/>
          </p:nvPr>
        </p:nvSpPr>
        <p:spPr/>
        <p:txBody>
          <a:bodyPr/>
          <a:lstStyle/>
          <a:p>
            <a:r>
              <a:rPr lang="en-GB" dirty="0">
                <a:solidFill>
                  <a:prstClr val="black">
                    <a:lumMod val="50000"/>
                    <a:lumOff val="50000"/>
                  </a:prstClr>
                </a:solidFill>
              </a:rPr>
              <a:t>Titel of the presentation</a:t>
            </a:r>
          </a:p>
        </p:txBody>
      </p:sp>
      <p:sp>
        <p:nvSpPr>
          <p:cNvPr id="12" name="Foliennummernplatzhalter 11">
            <a:extLst>
              <a:ext uri="{FF2B5EF4-FFF2-40B4-BE49-F238E27FC236}">
                <a16:creationId xmlns="" xmlns:a16="http://schemas.microsoft.com/office/drawing/2014/main" id="{A0DBE614-6EA1-4B61-BE6D-D779C0E5AD80}"/>
              </a:ext>
            </a:extLst>
          </p:cNvPr>
          <p:cNvSpPr>
            <a:spLocks noGrp="1"/>
          </p:cNvSpPr>
          <p:nvPr>
            <p:ph type="sldNum" sz="quarter" idx="21"/>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Tree>
    <p:extLst>
      <p:ext uri="{BB962C8B-B14F-4D97-AF65-F5344CB8AC3E}">
        <p14:creationId xmlns:p14="http://schemas.microsoft.com/office/powerpoint/2010/main" val="2379179132"/>
      </p:ext>
    </p:extLst>
  </p:cSld>
  <p:clrMapOvr>
    <a:masterClrMapping/>
  </p:clrMapOvr>
  <p:transition>
    <p:fade/>
  </p:transition>
  <p:extLst mod="1">
    <p:ext uri="{DCECCB84-F9BA-43D5-87BE-67443E8EF086}">
      <p15:sldGuideLst xmlns="" xmlns:p15="http://schemas.microsoft.com/office/powerpoint/2012/main">
        <p15:guide id="1" pos="288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Project slide">
    <p:spTree>
      <p:nvGrpSpPr>
        <p:cNvPr id="1" name=""/>
        <p:cNvGrpSpPr/>
        <p:nvPr/>
      </p:nvGrpSpPr>
      <p:grpSpPr>
        <a:xfrm>
          <a:off x="0" y="0"/>
          <a:ext cx="0" cy="0"/>
          <a:chOff x="0" y="0"/>
          <a:chExt cx="0" cy="0"/>
        </a:xfrm>
      </p:grpSpPr>
      <p:sp>
        <p:nvSpPr>
          <p:cNvPr id="6" name="Bildplatzhalter 5">
            <a:extLst>
              <a:ext uri="{FF2B5EF4-FFF2-40B4-BE49-F238E27FC236}">
                <a16:creationId xmlns="" xmlns:a16="http://schemas.microsoft.com/office/drawing/2014/main" id="{AD865FD3-1198-4DEC-9CE4-A71B7C84CD08}"/>
              </a:ext>
            </a:extLst>
          </p:cNvPr>
          <p:cNvSpPr>
            <a:spLocks noGrp="1"/>
          </p:cNvSpPr>
          <p:nvPr>
            <p:ph type="pic" sz="quarter" idx="15" hasCustomPrompt="1"/>
          </p:nvPr>
        </p:nvSpPr>
        <p:spPr bwMode="gray">
          <a:xfrm>
            <a:off x="613833" y="4150517"/>
            <a:ext cx="3526768" cy="1983583"/>
          </a:xfrm>
          <a:solidFill>
            <a:schemeClr val="bg2"/>
          </a:solidFill>
        </p:spPr>
        <p:txBody>
          <a:bodyPr vert="horz" lIns="47999" tIns="1535962" rIns="47999" bIns="47999" rtlCol="0">
            <a:noAutofit/>
          </a:bodyPr>
          <a:lstStyle>
            <a:lvl1pPr algn="ctr">
              <a:defRPr lang="en-GB" sz="1300" dirty="0">
                <a:solidFill>
                  <a:schemeClr val="tx2"/>
                </a:solidFill>
              </a:defRPr>
            </a:lvl1pPr>
          </a:lstStyle>
          <a:p>
            <a:r>
              <a:rPr lang="en-GB" dirty="0"/>
              <a:t>Photo</a:t>
            </a:r>
          </a:p>
        </p:txBody>
      </p:sp>
      <p:sp>
        <p:nvSpPr>
          <p:cNvPr id="18" name="Rechteck 17">
            <a:extLst>
              <a:ext uri="{FF2B5EF4-FFF2-40B4-BE49-F238E27FC236}">
                <a16:creationId xmlns="" xmlns:a16="http://schemas.microsoft.com/office/drawing/2014/main" id="{2FE0F192-365F-4B9B-9AE5-A8DCD077B27C}"/>
              </a:ext>
            </a:extLst>
          </p:cNvPr>
          <p:cNvSpPr/>
          <p:nvPr userDrawn="1"/>
        </p:nvSpPr>
        <p:spPr bwMode="gray">
          <a:xfrm>
            <a:off x="613832" y="1294229"/>
            <a:ext cx="3526368" cy="185340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defTabSz="914377"/>
            <a:endParaRPr lang="de-DE" dirty="0" err="1">
              <a:solidFill>
                <a:prstClr val="white"/>
              </a:solidFill>
            </a:endParaRPr>
          </a:p>
        </p:txBody>
      </p:sp>
      <p:sp>
        <p:nvSpPr>
          <p:cNvPr id="12" name="Rechteck 11">
            <a:extLst>
              <a:ext uri="{FF2B5EF4-FFF2-40B4-BE49-F238E27FC236}">
                <a16:creationId xmlns="" xmlns:a16="http://schemas.microsoft.com/office/drawing/2014/main" id="{FD20B6CE-6FB5-47BE-ACA3-1FADB18A5F9F}"/>
              </a:ext>
            </a:extLst>
          </p:cNvPr>
          <p:cNvSpPr/>
          <p:nvPr userDrawn="1"/>
        </p:nvSpPr>
        <p:spPr bwMode="gray">
          <a:xfrm>
            <a:off x="613832" y="3228948"/>
            <a:ext cx="3526368" cy="8458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defTabSz="914377"/>
            <a:endParaRPr lang="de-DE" dirty="0" err="1">
              <a:solidFill>
                <a:prstClr val="white"/>
              </a:solidFill>
            </a:endParaRPr>
          </a:p>
        </p:txBody>
      </p:sp>
      <p:sp>
        <p:nvSpPr>
          <p:cNvPr id="8" name="Textplatzhalter 7">
            <a:extLst>
              <a:ext uri="{FF2B5EF4-FFF2-40B4-BE49-F238E27FC236}">
                <a16:creationId xmlns="" xmlns:a16="http://schemas.microsoft.com/office/drawing/2014/main" id="{5AF0F476-FCB1-4FAD-A333-9C951E2B5D18}"/>
              </a:ext>
            </a:extLst>
          </p:cNvPr>
          <p:cNvSpPr>
            <a:spLocks noGrp="1"/>
          </p:cNvSpPr>
          <p:nvPr>
            <p:ph type="body" sz="quarter" idx="13" hasCustomPrompt="1"/>
          </p:nvPr>
        </p:nvSpPr>
        <p:spPr bwMode="gray">
          <a:xfrm>
            <a:off x="613832" y="3223373"/>
            <a:ext cx="3526368" cy="282675"/>
          </a:xfrm>
          <a:noFill/>
        </p:spPr>
        <p:txBody>
          <a:bodyPr vert="horz" lIns="95998" tIns="47999" rIns="95998" bIns="47999" rtlCol="0" anchor="ctr">
            <a:noAutofit/>
          </a:bodyPr>
          <a:lstStyle>
            <a:lvl1pPr marL="0" marR="0" indent="0" algn="l" defTabSz="914377" rtl="0" eaLnBrk="1" fontAlgn="auto" latinLnBrk="0" hangingPunct="1">
              <a:lnSpc>
                <a:spcPct val="90000"/>
              </a:lnSpc>
              <a:spcBef>
                <a:spcPts val="800"/>
              </a:spcBef>
              <a:spcAft>
                <a:spcPts val="0"/>
              </a:spcAft>
              <a:buClrTx/>
              <a:buSzTx/>
              <a:buFont typeface="Arial" panose="020B0604020202020204" pitchFamily="34" charset="0"/>
              <a:buNone/>
              <a:tabLst/>
              <a:defRPr lang="de-DE" sz="1300" b="1" baseline="0" dirty="0">
                <a:solidFill>
                  <a:schemeClr val="bg1"/>
                </a:solidFill>
              </a:defRPr>
            </a:lvl1pPr>
            <a:lvl2pPr>
              <a:defRPr lang="de-DE" dirty="0"/>
            </a:lvl2pPr>
            <a:lvl3pPr>
              <a:defRPr lang="en-GB" dirty="0"/>
            </a:lvl3pPr>
          </a:lstStyle>
          <a:p>
            <a:r>
              <a:rPr lang="en-GB" dirty="0"/>
              <a:t>Name of partner</a:t>
            </a:r>
          </a:p>
        </p:txBody>
      </p:sp>
      <p:sp>
        <p:nvSpPr>
          <p:cNvPr id="19" name="Titel 1">
            <a:extLst>
              <a:ext uri="{FF2B5EF4-FFF2-40B4-BE49-F238E27FC236}">
                <a16:creationId xmlns="" xmlns:a16="http://schemas.microsoft.com/office/drawing/2014/main" id="{E5EE29FF-B139-4CD9-A32C-25A2CCBFB41B}"/>
              </a:ext>
            </a:extLst>
          </p:cNvPr>
          <p:cNvSpPr>
            <a:spLocks noGrp="1"/>
          </p:cNvSpPr>
          <p:nvPr>
            <p:ph type="title" hasCustomPrompt="1"/>
          </p:nvPr>
        </p:nvSpPr>
        <p:spPr bwMode="gray">
          <a:xfrm>
            <a:off x="599755" y="320283"/>
            <a:ext cx="6452847" cy="720725"/>
          </a:xfrm>
        </p:spPr>
        <p:txBody>
          <a:bodyPr/>
          <a:lstStyle>
            <a:lvl1pPr>
              <a:defRPr/>
            </a:lvl1pPr>
          </a:lstStyle>
          <a:p>
            <a:r>
              <a:rPr lang="en-GB" dirty="0"/>
              <a:t>Project text slide</a:t>
            </a:r>
          </a:p>
        </p:txBody>
      </p:sp>
      <p:sp>
        <p:nvSpPr>
          <p:cNvPr id="14" name="Textplatzhalter 8">
            <a:extLst>
              <a:ext uri="{FF2B5EF4-FFF2-40B4-BE49-F238E27FC236}">
                <a16:creationId xmlns="" xmlns:a16="http://schemas.microsoft.com/office/drawing/2014/main" id="{40AE37FF-8E79-4DC2-894F-409F5F142440}"/>
              </a:ext>
            </a:extLst>
          </p:cNvPr>
          <p:cNvSpPr>
            <a:spLocks noGrp="1"/>
          </p:cNvSpPr>
          <p:nvPr>
            <p:ph type="body" sz="quarter" idx="17" hasCustomPrompt="1"/>
          </p:nvPr>
        </p:nvSpPr>
        <p:spPr bwMode="gray">
          <a:xfrm>
            <a:off x="613832" y="3532554"/>
            <a:ext cx="3526368" cy="525937"/>
          </a:xfrm>
          <a:noFill/>
        </p:spPr>
        <p:txBody>
          <a:bodyPr lIns="95998" anchor="t"/>
          <a:lstStyle>
            <a:lvl1pPr>
              <a:lnSpc>
                <a:spcPct val="100000"/>
              </a:lnSpc>
              <a:spcBef>
                <a:spcPts val="0"/>
              </a:spcBef>
              <a:defRPr sz="1100" b="0" baseline="0">
                <a:solidFill>
                  <a:schemeClr val="bg1"/>
                </a:solidFill>
              </a:defRPr>
            </a:lvl1pPr>
          </a:lstStyle>
          <a:p>
            <a:r>
              <a:rPr lang="en-GB" dirty="0"/>
              <a:t>MM/YYYY – MM/YYYY</a:t>
            </a:r>
            <a:br>
              <a:rPr lang="en-GB" dirty="0"/>
            </a:br>
            <a:r>
              <a:rPr lang="en-GB" dirty="0"/>
              <a:t>Volume: EUR 00 million</a:t>
            </a:r>
            <a:br>
              <a:rPr lang="en-GB" dirty="0"/>
            </a:br>
            <a:r>
              <a:rPr lang="en-GB" dirty="0"/>
              <a:t>Public contribution: EUR 000,000</a:t>
            </a:r>
          </a:p>
        </p:txBody>
      </p:sp>
      <p:sp>
        <p:nvSpPr>
          <p:cNvPr id="15" name="Textplatzhalter 8">
            <a:extLst>
              <a:ext uri="{FF2B5EF4-FFF2-40B4-BE49-F238E27FC236}">
                <a16:creationId xmlns="" xmlns:a16="http://schemas.microsoft.com/office/drawing/2014/main" id="{133FB7B2-F1B0-4BE4-A9A1-2AA5AD68EB76}"/>
              </a:ext>
            </a:extLst>
          </p:cNvPr>
          <p:cNvSpPr>
            <a:spLocks noGrp="1"/>
          </p:cNvSpPr>
          <p:nvPr>
            <p:ph type="body" sz="quarter" idx="18" hasCustomPrompt="1"/>
          </p:nvPr>
        </p:nvSpPr>
        <p:spPr bwMode="gray">
          <a:xfrm>
            <a:off x="613832" y="1295081"/>
            <a:ext cx="3526368" cy="362396"/>
          </a:xfrm>
          <a:noFill/>
        </p:spPr>
        <p:txBody>
          <a:bodyPr lIns="95998" tIns="47999" bIns="47999" anchor="ctr"/>
          <a:lstStyle>
            <a:lvl1pPr>
              <a:defRPr sz="1500" b="1" baseline="0">
                <a:solidFill>
                  <a:schemeClr val="tx1"/>
                </a:solidFill>
              </a:defRPr>
            </a:lvl1pPr>
          </a:lstStyle>
          <a:p>
            <a:r>
              <a:rPr lang="en-GB" dirty="0"/>
              <a:t>Name of country</a:t>
            </a:r>
          </a:p>
        </p:txBody>
      </p:sp>
      <p:sp>
        <p:nvSpPr>
          <p:cNvPr id="16" name="Textplatzhalter 8">
            <a:extLst>
              <a:ext uri="{FF2B5EF4-FFF2-40B4-BE49-F238E27FC236}">
                <a16:creationId xmlns="" xmlns:a16="http://schemas.microsoft.com/office/drawing/2014/main" id="{50874649-3395-4A9D-A057-03A867415BCC}"/>
              </a:ext>
            </a:extLst>
          </p:cNvPr>
          <p:cNvSpPr>
            <a:spLocks noGrp="1"/>
          </p:cNvSpPr>
          <p:nvPr>
            <p:ph type="body" sz="quarter" idx="19" hasCustomPrompt="1"/>
          </p:nvPr>
        </p:nvSpPr>
        <p:spPr bwMode="gray">
          <a:xfrm>
            <a:off x="613832" y="1657477"/>
            <a:ext cx="3526368" cy="1490155"/>
          </a:xfrm>
          <a:noFill/>
        </p:spPr>
        <p:txBody>
          <a:bodyPr lIns="95998" tIns="0" bIns="47999" anchor="t"/>
          <a:lstStyle>
            <a:lvl1pPr marL="0" indent="0" algn="l" defTabSz="914377" rtl="0" eaLnBrk="1" latinLnBrk="0" hangingPunct="1">
              <a:lnSpc>
                <a:spcPct val="100000"/>
              </a:lnSpc>
              <a:spcBef>
                <a:spcPts val="0"/>
              </a:spcBef>
              <a:buFont typeface="Arial" panose="020B0604020202020204" pitchFamily="34" charset="0"/>
              <a:buNone/>
              <a:defRPr lang="de-DE" sz="1300" b="0" kern="1200" baseline="0" dirty="0" smtClean="0">
                <a:solidFill>
                  <a:schemeClr val="tx1"/>
                </a:solidFill>
                <a:latin typeface="+mn-lt"/>
                <a:ea typeface="+mn-ea"/>
                <a:cs typeface="+mn-cs"/>
              </a:defRPr>
            </a:lvl1pPr>
          </a:lstStyle>
          <a:p>
            <a:r>
              <a:rPr lang="en-GB" dirty="0"/>
              <a:t>Text containing the name of the country.</a:t>
            </a:r>
          </a:p>
        </p:txBody>
      </p:sp>
      <p:sp>
        <p:nvSpPr>
          <p:cNvPr id="7" name="Textplatzhalter 6">
            <a:extLst>
              <a:ext uri="{FF2B5EF4-FFF2-40B4-BE49-F238E27FC236}">
                <a16:creationId xmlns="" xmlns:a16="http://schemas.microsoft.com/office/drawing/2014/main" id="{47B8F238-9E4D-4367-BF20-CAA4F4E82F22}"/>
              </a:ext>
            </a:extLst>
          </p:cNvPr>
          <p:cNvSpPr>
            <a:spLocks noGrp="1"/>
          </p:cNvSpPr>
          <p:nvPr>
            <p:ph type="body" sz="quarter" idx="20" hasCustomPrompt="1"/>
          </p:nvPr>
        </p:nvSpPr>
        <p:spPr bwMode="gray">
          <a:xfrm>
            <a:off x="4414129" y="1361017"/>
            <a:ext cx="7623355" cy="4773083"/>
          </a:xfrm>
        </p:spPr>
        <p:txBody>
          <a:bodyPr/>
          <a:lstStyle>
            <a:lvl1pPr>
              <a:defRPr/>
            </a:lvl1pPr>
            <a:lvl2pPr>
              <a:defRPr/>
            </a:lvl2pPr>
            <a:lvl3pPr>
              <a:defRPr/>
            </a:lvl3pPr>
          </a:lstStyle>
          <a:p>
            <a:pPr lvl="0"/>
            <a:r>
              <a:rPr lang="en-GB" noProof="0" dirty="0"/>
              <a:t>Click to add text</a:t>
            </a:r>
          </a:p>
          <a:p>
            <a:pPr lvl="1">
              <a:buClr>
                <a:schemeClr val="accent1"/>
              </a:buClr>
            </a:pPr>
            <a:r>
              <a:rPr lang="en-GB" noProof="0" dirty="0"/>
              <a:t>Second level</a:t>
            </a:r>
          </a:p>
          <a:p>
            <a:pPr lvl="2">
              <a:buClr>
                <a:schemeClr val="accent1"/>
              </a:buClr>
            </a:pPr>
            <a:r>
              <a:rPr lang="en-GB" noProof="0" dirty="0"/>
              <a:t>Third level</a:t>
            </a:r>
          </a:p>
        </p:txBody>
      </p:sp>
      <p:sp>
        <p:nvSpPr>
          <p:cNvPr id="2" name="Datumsplatzhalter 1">
            <a:extLst>
              <a:ext uri="{FF2B5EF4-FFF2-40B4-BE49-F238E27FC236}">
                <a16:creationId xmlns="" xmlns:a16="http://schemas.microsoft.com/office/drawing/2014/main" id="{A7C48950-E750-4312-A454-A82F556734D7}"/>
              </a:ext>
            </a:extLst>
          </p:cNvPr>
          <p:cNvSpPr>
            <a:spLocks noGrp="1"/>
          </p:cNvSpPr>
          <p:nvPr>
            <p:ph type="dt" sz="half" idx="21"/>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9" name="Fußzeilenplatzhalter 8">
            <a:extLst>
              <a:ext uri="{FF2B5EF4-FFF2-40B4-BE49-F238E27FC236}">
                <a16:creationId xmlns="" xmlns:a16="http://schemas.microsoft.com/office/drawing/2014/main" id="{16784B76-6A40-447C-A5C8-AA9E24FA6125}"/>
              </a:ext>
            </a:extLst>
          </p:cNvPr>
          <p:cNvSpPr>
            <a:spLocks noGrp="1"/>
          </p:cNvSpPr>
          <p:nvPr>
            <p:ph type="ftr" sz="quarter" idx="22"/>
          </p:nvPr>
        </p:nvSpPr>
        <p:spPr/>
        <p:txBody>
          <a:bodyPr/>
          <a:lstStyle/>
          <a:p>
            <a:r>
              <a:rPr lang="en-GB" dirty="0">
                <a:solidFill>
                  <a:prstClr val="black">
                    <a:lumMod val="50000"/>
                    <a:lumOff val="50000"/>
                  </a:prstClr>
                </a:solidFill>
              </a:rPr>
              <a:t>Titel of the presentation</a:t>
            </a:r>
          </a:p>
        </p:txBody>
      </p:sp>
      <p:sp>
        <p:nvSpPr>
          <p:cNvPr id="10" name="Foliennummernplatzhalter 9">
            <a:extLst>
              <a:ext uri="{FF2B5EF4-FFF2-40B4-BE49-F238E27FC236}">
                <a16:creationId xmlns="" xmlns:a16="http://schemas.microsoft.com/office/drawing/2014/main" id="{BA7D98D1-5D4C-4CA4-ACFE-BE4E7462CAA8}"/>
              </a:ext>
            </a:extLst>
          </p:cNvPr>
          <p:cNvSpPr>
            <a:spLocks noGrp="1"/>
          </p:cNvSpPr>
          <p:nvPr>
            <p:ph type="sldNum" sz="quarter" idx="23"/>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Tree>
    <p:extLst>
      <p:ext uri="{BB962C8B-B14F-4D97-AF65-F5344CB8AC3E}">
        <p14:creationId xmlns:p14="http://schemas.microsoft.com/office/powerpoint/2010/main" val="3561472593"/>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ntact 1">
    <p:spTree>
      <p:nvGrpSpPr>
        <p:cNvPr id="1" name=""/>
        <p:cNvGrpSpPr/>
        <p:nvPr/>
      </p:nvGrpSpPr>
      <p:grpSpPr>
        <a:xfrm>
          <a:off x="0" y="0"/>
          <a:ext cx="0" cy="0"/>
          <a:chOff x="0" y="0"/>
          <a:chExt cx="0" cy="0"/>
        </a:xfrm>
      </p:grpSpPr>
      <p:pic>
        <p:nvPicPr>
          <p:cNvPr id="18" name="Grafik 17">
            <a:extLst>
              <a:ext uri="{FF2B5EF4-FFF2-40B4-BE49-F238E27FC236}">
                <a16:creationId xmlns="" xmlns:a16="http://schemas.microsoft.com/office/drawing/2014/main" id="{DF58C217-C4E2-448E-B6B5-E56CEFB6D358}"/>
              </a:ext>
            </a:extLst>
          </p:cNvPr>
          <p:cNvPicPr>
            <a:picLocks/>
          </p:cNvPicPr>
          <p:nvPr userDrawn="1"/>
        </p:nvPicPr>
        <p:blipFill rotWithShape="1">
          <a:blip r:embed="rId2"/>
          <a:srcRect t="234" b="7466"/>
          <a:stretch/>
        </p:blipFill>
        <p:spPr bwMode="gray">
          <a:xfrm>
            <a:off x="164181" y="165100"/>
            <a:ext cx="11858487" cy="5968659"/>
          </a:xfrm>
          <a:prstGeom prst="rect">
            <a:avLst/>
          </a:prstGeom>
        </p:spPr>
      </p:pic>
      <p:sp>
        <p:nvSpPr>
          <p:cNvPr id="6" name="Rechteck 5">
            <a:extLst>
              <a:ext uri="{FF2B5EF4-FFF2-40B4-BE49-F238E27FC236}">
                <a16:creationId xmlns="" xmlns:a16="http://schemas.microsoft.com/office/drawing/2014/main" id="{1E3E3E95-0AFA-477F-B88E-9AEDC037418E}"/>
              </a:ext>
            </a:extLst>
          </p:cNvPr>
          <p:cNvSpPr>
            <a:spLocks/>
          </p:cNvSpPr>
          <p:nvPr userDrawn="1"/>
        </p:nvSpPr>
        <p:spPr bwMode="gray">
          <a:xfrm>
            <a:off x="164181" y="165100"/>
            <a:ext cx="11858487" cy="5968659"/>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17" tIns="60958" rIns="121917" bIns="60958" numCol="1" spcCol="0" rtlCol="0" fromWordArt="0" anchor="ctr" anchorCtr="0" forceAA="0" compatLnSpc="1">
            <a:prstTxWarp prst="textNoShape">
              <a:avLst/>
            </a:prstTxWarp>
            <a:noAutofit/>
          </a:bodyPr>
          <a:lstStyle/>
          <a:p>
            <a:pPr algn="ctr" defTabSz="914377"/>
            <a:endParaRPr lang="en-GB">
              <a:solidFill>
                <a:prstClr val="white"/>
              </a:solidFill>
            </a:endParaRPr>
          </a:p>
        </p:txBody>
      </p:sp>
      <p:sp>
        <p:nvSpPr>
          <p:cNvPr id="16" name="Titel 1">
            <a:extLst>
              <a:ext uri="{FF2B5EF4-FFF2-40B4-BE49-F238E27FC236}">
                <a16:creationId xmlns="" xmlns:a16="http://schemas.microsoft.com/office/drawing/2014/main" id="{3B6C23A5-1B72-42F2-B92F-DC68B632F6B0}"/>
              </a:ext>
            </a:extLst>
          </p:cNvPr>
          <p:cNvSpPr>
            <a:spLocks noGrp="1"/>
          </p:cNvSpPr>
          <p:nvPr>
            <p:ph type="title" hasCustomPrompt="1"/>
          </p:nvPr>
        </p:nvSpPr>
        <p:spPr bwMode="gray">
          <a:xfrm>
            <a:off x="599756" y="320283"/>
            <a:ext cx="11123323" cy="720725"/>
          </a:xfrm>
        </p:spPr>
        <p:txBody>
          <a:bodyPr/>
          <a:lstStyle>
            <a:lvl1pPr>
              <a:defRPr/>
            </a:lvl1pPr>
          </a:lstStyle>
          <a:p>
            <a:r>
              <a:rPr lang="en-GB" dirty="0"/>
              <a:t>Contact</a:t>
            </a:r>
          </a:p>
        </p:txBody>
      </p:sp>
      <p:sp>
        <p:nvSpPr>
          <p:cNvPr id="19" name="Textplatzhalter 16">
            <a:extLst>
              <a:ext uri="{FF2B5EF4-FFF2-40B4-BE49-F238E27FC236}">
                <a16:creationId xmlns="" xmlns:a16="http://schemas.microsoft.com/office/drawing/2014/main" id="{F0C65784-9410-409B-82EA-6584D4732CDD}"/>
              </a:ext>
            </a:extLst>
          </p:cNvPr>
          <p:cNvSpPr>
            <a:spLocks noGrp="1"/>
          </p:cNvSpPr>
          <p:nvPr>
            <p:ph type="body" sz="quarter" idx="15" hasCustomPrompt="1"/>
          </p:nvPr>
        </p:nvSpPr>
        <p:spPr bwMode="gray">
          <a:xfrm>
            <a:off x="2853713" y="2760959"/>
            <a:ext cx="4492748" cy="1366715"/>
          </a:xfrm>
        </p:spPr>
        <p:txBody>
          <a:bodyPr/>
          <a:lstStyle>
            <a:lvl1pPr>
              <a:lnSpc>
                <a:spcPct val="100000"/>
              </a:lnSpc>
              <a:spcBef>
                <a:spcPts val="0"/>
              </a:spcBef>
              <a:defRPr sz="1600"/>
            </a:lvl1pPr>
          </a:lstStyle>
          <a:p>
            <a:r>
              <a:rPr lang="en-GB" dirty="0"/>
              <a:t>givenname.familyname@giz.de </a:t>
            </a:r>
          </a:p>
          <a:p>
            <a:r>
              <a:rPr lang="en-GB" dirty="0"/>
              <a:t>T +49 (0) x xx </a:t>
            </a:r>
            <a:r>
              <a:rPr lang="en-GB" dirty="0" err="1"/>
              <a:t>xx</a:t>
            </a:r>
            <a:r>
              <a:rPr lang="en-GB" dirty="0"/>
              <a:t> </a:t>
            </a:r>
            <a:r>
              <a:rPr lang="en-GB" dirty="0" err="1"/>
              <a:t>xx</a:t>
            </a:r>
            <a:r>
              <a:rPr lang="en-GB" dirty="0"/>
              <a:t> </a:t>
            </a:r>
          </a:p>
          <a:p>
            <a:r>
              <a:rPr lang="en-GB" dirty="0"/>
              <a:t>F +49 (0) x xx </a:t>
            </a:r>
            <a:r>
              <a:rPr lang="en-GB" dirty="0" err="1"/>
              <a:t>xx</a:t>
            </a:r>
            <a:r>
              <a:rPr lang="en-GB" dirty="0"/>
              <a:t> </a:t>
            </a:r>
            <a:r>
              <a:rPr lang="en-GB" dirty="0" err="1"/>
              <a:t>xx</a:t>
            </a:r>
            <a:endParaRPr lang="en-GB" dirty="0"/>
          </a:p>
        </p:txBody>
      </p:sp>
      <p:sp>
        <p:nvSpPr>
          <p:cNvPr id="20" name="Textplatzhalter 29">
            <a:extLst>
              <a:ext uri="{FF2B5EF4-FFF2-40B4-BE49-F238E27FC236}">
                <a16:creationId xmlns="" xmlns:a16="http://schemas.microsoft.com/office/drawing/2014/main" id="{85761457-A63B-46F2-99C5-E217A1E0A705}"/>
              </a:ext>
            </a:extLst>
          </p:cNvPr>
          <p:cNvSpPr>
            <a:spLocks noGrp="1"/>
          </p:cNvSpPr>
          <p:nvPr>
            <p:ph type="body" sz="quarter" idx="22" hasCustomPrompt="1"/>
          </p:nvPr>
        </p:nvSpPr>
        <p:spPr bwMode="gray">
          <a:xfrm>
            <a:off x="2853713" y="1857148"/>
            <a:ext cx="4492748" cy="235035"/>
          </a:xfrm>
        </p:spPr>
        <p:txBody>
          <a:bodyPr/>
          <a:lstStyle>
            <a:lvl1pPr>
              <a:defRPr sz="1600" b="1"/>
            </a:lvl1pPr>
          </a:lstStyle>
          <a:p>
            <a:r>
              <a:rPr lang="en-GB" dirty="0"/>
              <a:t>Given name Family name</a:t>
            </a:r>
          </a:p>
        </p:txBody>
      </p:sp>
      <p:sp>
        <p:nvSpPr>
          <p:cNvPr id="21" name="Textplatzhalter 30">
            <a:extLst>
              <a:ext uri="{FF2B5EF4-FFF2-40B4-BE49-F238E27FC236}">
                <a16:creationId xmlns="" xmlns:a16="http://schemas.microsoft.com/office/drawing/2014/main" id="{CB52D947-0416-4964-B28D-129580E47725}"/>
              </a:ext>
            </a:extLst>
          </p:cNvPr>
          <p:cNvSpPr>
            <a:spLocks noGrp="1"/>
          </p:cNvSpPr>
          <p:nvPr>
            <p:ph type="body" sz="quarter" idx="23" hasCustomPrompt="1"/>
          </p:nvPr>
        </p:nvSpPr>
        <p:spPr bwMode="gray">
          <a:xfrm>
            <a:off x="2853713" y="2181304"/>
            <a:ext cx="4492748" cy="235035"/>
          </a:xfrm>
        </p:spPr>
        <p:txBody>
          <a:bodyPr/>
          <a:lstStyle>
            <a:lvl1pPr>
              <a:defRPr sz="1600"/>
            </a:lvl1pPr>
          </a:lstStyle>
          <a:p>
            <a:r>
              <a:rPr lang="en-GB" dirty="0"/>
              <a:t>Function, place</a:t>
            </a:r>
          </a:p>
        </p:txBody>
      </p:sp>
      <p:sp>
        <p:nvSpPr>
          <p:cNvPr id="35" name="Bildplatzhalter 6">
            <a:extLst>
              <a:ext uri="{FF2B5EF4-FFF2-40B4-BE49-F238E27FC236}">
                <a16:creationId xmlns="" xmlns:a16="http://schemas.microsoft.com/office/drawing/2014/main" id="{FC763A8F-9E6C-4EEB-90DC-0F65B80379CA}"/>
              </a:ext>
            </a:extLst>
          </p:cNvPr>
          <p:cNvSpPr>
            <a:spLocks noGrp="1"/>
          </p:cNvSpPr>
          <p:nvPr>
            <p:ph type="pic" sz="quarter" idx="17" hasCustomPrompt="1"/>
          </p:nvPr>
        </p:nvSpPr>
        <p:spPr bwMode="gray">
          <a:xfrm>
            <a:off x="599755" y="1857148"/>
            <a:ext cx="1957439" cy="2270523"/>
          </a:xfrm>
          <a:solidFill>
            <a:schemeClr val="bg2"/>
          </a:solidFill>
        </p:spPr>
        <p:txBody>
          <a:bodyPr vert="horz" lIns="47999" tIns="1439964" rIns="47999" bIns="47999" rtlCol="0">
            <a:noAutofit/>
          </a:bodyPr>
          <a:lstStyle>
            <a:lvl1pPr algn="ctr">
              <a:defRPr lang="en-GB" sz="1300" dirty="0">
                <a:solidFill>
                  <a:schemeClr val="tx2"/>
                </a:solidFill>
              </a:defRPr>
            </a:lvl1pPr>
          </a:lstStyle>
          <a:p>
            <a:pPr lvl="0" algn="ctr"/>
            <a:r>
              <a:rPr lang="en-GB" dirty="0"/>
              <a:t>Photo</a:t>
            </a:r>
          </a:p>
        </p:txBody>
      </p:sp>
      <p:sp>
        <p:nvSpPr>
          <p:cNvPr id="37" name="TextBox 7">
            <a:extLst>
              <a:ext uri="{FF2B5EF4-FFF2-40B4-BE49-F238E27FC236}">
                <a16:creationId xmlns="" xmlns:a16="http://schemas.microsoft.com/office/drawing/2014/main" id="{A45E5920-77D2-4E1E-832E-8A215D8A1078}"/>
              </a:ext>
            </a:extLst>
          </p:cNvPr>
          <p:cNvSpPr txBox="1"/>
          <p:nvPr userDrawn="1"/>
        </p:nvSpPr>
        <p:spPr bwMode="gray">
          <a:xfrm>
            <a:off x="1046182" y="5403597"/>
            <a:ext cx="1118255" cy="328295"/>
          </a:xfrm>
          <a:prstGeom prst="rect">
            <a:avLst/>
          </a:prstGeom>
          <a:noFill/>
        </p:spPr>
        <p:txBody>
          <a:bodyPr wrap="none" lIns="121917" tIns="60958" rIns="121917" bIns="60958" rtlCol="0">
            <a:spAutoFit/>
          </a:bodyPr>
          <a:lstStyle/>
          <a:p>
            <a:pPr defTabSz="914377">
              <a:spcBef>
                <a:spcPts val="3200"/>
              </a:spcBef>
              <a:buClr>
                <a:srgbClr val="C00000"/>
              </a:buClr>
            </a:pPr>
            <a:r>
              <a:rPr lang="en-GB" sz="1300" dirty="0">
                <a:solidFill>
                  <a:prstClr val="black">
                    <a:lumMod val="75000"/>
                    <a:lumOff val="25000"/>
                  </a:prstClr>
                </a:solidFill>
              </a:rPr>
              <a:t>www.giz.de</a:t>
            </a:r>
          </a:p>
        </p:txBody>
      </p:sp>
      <p:pic>
        <p:nvPicPr>
          <p:cNvPr id="38" name="Grafik 37" descr="Ein Bild, das Axt, Werkzeug enthält.&#10;&#10;Mit sehr hoher Zuverlässigkeit generierte Beschreibung">
            <a:extLst>
              <a:ext uri="{FF2B5EF4-FFF2-40B4-BE49-F238E27FC236}">
                <a16:creationId xmlns="" xmlns:a16="http://schemas.microsoft.com/office/drawing/2014/main" id="{195D3B85-8F61-41B8-939D-6F7806BB044E}"/>
              </a:ext>
            </a:extLst>
          </p:cNvPr>
          <p:cNvPicPr>
            <a:picLocks noChangeAspect="1"/>
          </p:cNvPicPr>
          <p:nvPr userDrawn="1"/>
        </p:nvPicPr>
        <p:blipFill>
          <a:blip r:embed="rId3"/>
          <a:stretch>
            <a:fillRect/>
          </a:stretch>
        </p:blipFill>
        <p:spPr bwMode="gray">
          <a:xfrm>
            <a:off x="3031312" y="5442594"/>
            <a:ext cx="387637" cy="315277"/>
          </a:xfrm>
          <a:prstGeom prst="rect">
            <a:avLst/>
          </a:prstGeom>
        </p:spPr>
      </p:pic>
      <p:grpSp>
        <p:nvGrpSpPr>
          <p:cNvPr id="40" name="Gruppieren 39">
            <a:extLst>
              <a:ext uri="{FF2B5EF4-FFF2-40B4-BE49-F238E27FC236}">
                <a16:creationId xmlns="" xmlns:a16="http://schemas.microsoft.com/office/drawing/2014/main" id="{58EDDA33-F3A1-4081-87DD-3B5C06FD4DD3}"/>
              </a:ext>
            </a:extLst>
          </p:cNvPr>
          <p:cNvGrpSpPr/>
          <p:nvPr userDrawn="1"/>
        </p:nvGrpSpPr>
        <p:grpSpPr bwMode="gray">
          <a:xfrm>
            <a:off x="592656" y="5372336"/>
            <a:ext cx="350163" cy="396344"/>
            <a:chOff x="4933951" y="-41275"/>
            <a:chExt cx="2130425" cy="2411413"/>
          </a:xfrm>
        </p:grpSpPr>
        <p:sp>
          <p:nvSpPr>
            <p:cNvPr id="41" name="Freeform 6">
              <a:extLst>
                <a:ext uri="{FF2B5EF4-FFF2-40B4-BE49-F238E27FC236}">
                  <a16:creationId xmlns="" xmlns:a16="http://schemas.microsoft.com/office/drawing/2014/main" id="{29CE574A-E366-49FD-9460-14AADB765FE9}"/>
                </a:ext>
              </a:extLst>
            </p:cNvPr>
            <p:cNvSpPr>
              <a:spLocks noEditPoints="1"/>
            </p:cNvSpPr>
            <p:nvPr/>
          </p:nvSpPr>
          <p:spPr bwMode="gray">
            <a:xfrm>
              <a:off x="4945063" y="1435100"/>
              <a:ext cx="2114550" cy="935038"/>
            </a:xfrm>
            <a:custGeom>
              <a:avLst/>
              <a:gdLst>
                <a:gd name="T0" fmla="*/ 287 w 425"/>
                <a:gd name="T1" fmla="*/ 25 h 188"/>
                <a:gd name="T2" fmla="*/ 297 w 425"/>
                <a:gd name="T3" fmla="*/ 2 h 188"/>
                <a:gd name="T4" fmla="*/ 325 w 425"/>
                <a:gd name="T5" fmla="*/ 0 h 188"/>
                <a:gd name="T6" fmla="*/ 321 w 425"/>
                <a:gd name="T7" fmla="*/ 23 h 188"/>
                <a:gd name="T8" fmla="*/ 382 w 425"/>
                <a:gd name="T9" fmla="*/ 25 h 188"/>
                <a:gd name="T10" fmla="*/ 394 w 425"/>
                <a:gd name="T11" fmla="*/ 2 h 188"/>
                <a:gd name="T12" fmla="*/ 423 w 425"/>
                <a:gd name="T13" fmla="*/ 0 h 188"/>
                <a:gd name="T14" fmla="*/ 307 w 425"/>
                <a:gd name="T15" fmla="*/ 135 h 188"/>
                <a:gd name="T16" fmla="*/ 0 w 425"/>
                <a:gd name="T17" fmla="*/ 2 h 188"/>
                <a:gd name="T18" fmla="*/ 28 w 425"/>
                <a:gd name="T19" fmla="*/ 0 h 188"/>
                <a:gd name="T20" fmla="*/ 40 w 425"/>
                <a:gd name="T21" fmla="*/ 23 h 188"/>
                <a:gd name="T22" fmla="*/ 101 w 425"/>
                <a:gd name="T23" fmla="*/ 25 h 188"/>
                <a:gd name="T24" fmla="*/ 97 w 425"/>
                <a:gd name="T25" fmla="*/ 3 h 188"/>
                <a:gd name="T26" fmla="*/ 125 w 425"/>
                <a:gd name="T27" fmla="*/ 0 h 188"/>
                <a:gd name="T28" fmla="*/ 134 w 425"/>
                <a:gd name="T29" fmla="*/ 23 h 188"/>
                <a:gd name="T30" fmla="*/ 192 w 425"/>
                <a:gd name="T31" fmla="*/ 25 h 188"/>
                <a:gd name="T32" fmla="*/ 194 w 425"/>
                <a:gd name="T33" fmla="*/ 2 h 188"/>
                <a:gd name="T34" fmla="*/ 221 w 425"/>
                <a:gd name="T35" fmla="*/ 0 h 188"/>
                <a:gd name="T36" fmla="*/ 224 w 425"/>
                <a:gd name="T37" fmla="*/ 23 h 188"/>
                <a:gd name="T38" fmla="*/ 256 w 425"/>
                <a:gd name="T39" fmla="*/ 25 h 188"/>
                <a:gd name="T40" fmla="*/ 362 w 425"/>
                <a:gd name="T41" fmla="*/ 55 h 188"/>
                <a:gd name="T42" fmla="*/ 307 w 425"/>
                <a:gd name="T43" fmla="*/ 56 h 188"/>
                <a:gd name="T44" fmla="*/ 256 w 425"/>
                <a:gd name="T45" fmla="*/ 121 h 188"/>
                <a:gd name="T46" fmla="*/ 363 w 425"/>
                <a:gd name="T47" fmla="*/ 56 h 188"/>
                <a:gd name="T48" fmla="*/ 87 w 425"/>
                <a:gd name="T49" fmla="*/ 55 h 188"/>
                <a:gd name="T50" fmla="*/ 61 w 425"/>
                <a:gd name="T51" fmla="*/ 55 h 188"/>
                <a:gd name="T52" fmla="*/ 155 w 425"/>
                <a:gd name="T53" fmla="*/ 118 h 188"/>
                <a:gd name="T54" fmla="*/ 156 w 425"/>
                <a:gd name="T55" fmla="*/ 117 h 188"/>
                <a:gd name="T56" fmla="*/ 111 w 425"/>
                <a:gd name="T57" fmla="*/ 55 h 188"/>
                <a:gd name="T58" fmla="*/ 224 w 425"/>
                <a:gd name="T59" fmla="*/ 81 h 188"/>
                <a:gd name="T60" fmla="*/ 224 w 425"/>
                <a:gd name="T61" fmla="*/ 108 h 188"/>
                <a:gd name="T62" fmla="*/ 273 w 425"/>
                <a:gd name="T63" fmla="*/ 56 h 188"/>
                <a:gd name="T64" fmla="*/ 225 w 425"/>
                <a:gd name="T65" fmla="*/ 55 h 188"/>
                <a:gd name="T66" fmla="*/ 224 w 425"/>
                <a:gd name="T67" fmla="*/ 81 h 188"/>
                <a:gd name="T68" fmla="*/ 194 w 425"/>
                <a:gd name="T69" fmla="*/ 56 h 188"/>
                <a:gd name="T70" fmla="*/ 148 w 425"/>
                <a:gd name="T71" fmla="*/ 55 h 188"/>
                <a:gd name="T72" fmla="*/ 192 w 425"/>
                <a:gd name="T73" fmla="*/ 109 h 188"/>
                <a:gd name="T74" fmla="*/ 194 w 425"/>
                <a:gd name="T75" fmla="*/ 10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5" h="188">
                  <a:moveTo>
                    <a:pt x="256" y="25"/>
                  </a:moveTo>
                  <a:cubicBezTo>
                    <a:pt x="267" y="25"/>
                    <a:pt x="277" y="25"/>
                    <a:pt x="287" y="25"/>
                  </a:cubicBezTo>
                  <a:cubicBezTo>
                    <a:pt x="288" y="25"/>
                    <a:pt x="290" y="24"/>
                    <a:pt x="290" y="23"/>
                  </a:cubicBezTo>
                  <a:cubicBezTo>
                    <a:pt x="292" y="16"/>
                    <a:pt x="294" y="9"/>
                    <a:pt x="297" y="2"/>
                  </a:cubicBezTo>
                  <a:cubicBezTo>
                    <a:pt x="297" y="2"/>
                    <a:pt x="298" y="0"/>
                    <a:pt x="299" y="0"/>
                  </a:cubicBezTo>
                  <a:cubicBezTo>
                    <a:pt x="308" y="0"/>
                    <a:pt x="316" y="0"/>
                    <a:pt x="325" y="0"/>
                  </a:cubicBezTo>
                  <a:cubicBezTo>
                    <a:pt x="326" y="0"/>
                    <a:pt x="327" y="2"/>
                    <a:pt x="326" y="2"/>
                  </a:cubicBezTo>
                  <a:cubicBezTo>
                    <a:pt x="325" y="9"/>
                    <a:pt x="323" y="16"/>
                    <a:pt x="321" y="23"/>
                  </a:cubicBezTo>
                  <a:cubicBezTo>
                    <a:pt x="321" y="23"/>
                    <a:pt x="322" y="25"/>
                    <a:pt x="322" y="25"/>
                  </a:cubicBezTo>
                  <a:cubicBezTo>
                    <a:pt x="342" y="25"/>
                    <a:pt x="362" y="25"/>
                    <a:pt x="382" y="25"/>
                  </a:cubicBezTo>
                  <a:cubicBezTo>
                    <a:pt x="383" y="25"/>
                    <a:pt x="384" y="24"/>
                    <a:pt x="384" y="23"/>
                  </a:cubicBezTo>
                  <a:cubicBezTo>
                    <a:pt x="388" y="16"/>
                    <a:pt x="391" y="9"/>
                    <a:pt x="394" y="2"/>
                  </a:cubicBezTo>
                  <a:cubicBezTo>
                    <a:pt x="394" y="1"/>
                    <a:pt x="395" y="0"/>
                    <a:pt x="396" y="0"/>
                  </a:cubicBezTo>
                  <a:cubicBezTo>
                    <a:pt x="405" y="0"/>
                    <a:pt x="414" y="0"/>
                    <a:pt x="423" y="0"/>
                  </a:cubicBezTo>
                  <a:cubicBezTo>
                    <a:pt x="424" y="0"/>
                    <a:pt x="425" y="2"/>
                    <a:pt x="425" y="3"/>
                  </a:cubicBezTo>
                  <a:cubicBezTo>
                    <a:pt x="405" y="64"/>
                    <a:pt x="365" y="108"/>
                    <a:pt x="307" y="135"/>
                  </a:cubicBezTo>
                  <a:cubicBezTo>
                    <a:pt x="195" y="188"/>
                    <a:pt x="60" y="139"/>
                    <a:pt x="10" y="28"/>
                  </a:cubicBezTo>
                  <a:cubicBezTo>
                    <a:pt x="6" y="20"/>
                    <a:pt x="3" y="11"/>
                    <a:pt x="0" y="2"/>
                  </a:cubicBezTo>
                  <a:cubicBezTo>
                    <a:pt x="0" y="2"/>
                    <a:pt x="1" y="0"/>
                    <a:pt x="1" y="0"/>
                  </a:cubicBezTo>
                  <a:cubicBezTo>
                    <a:pt x="10" y="0"/>
                    <a:pt x="19" y="0"/>
                    <a:pt x="28" y="0"/>
                  </a:cubicBezTo>
                  <a:cubicBezTo>
                    <a:pt x="29" y="0"/>
                    <a:pt x="30" y="1"/>
                    <a:pt x="31" y="2"/>
                  </a:cubicBezTo>
                  <a:cubicBezTo>
                    <a:pt x="34" y="9"/>
                    <a:pt x="37" y="16"/>
                    <a:pt x="40" y="23"/>
                  </a:cubicBezTo>
                  <a:cubicBezTo>
                    <a:pt x="41" y="24"/>
                    <a:pt x="42" y="25"/>
                    <a:pt x="43" y="25"/>
                  </a:cubicBezTo>
                  <a:cubicBezTo>
                    <a:pt x="62" y="25"/>
                    <a:pt x="81" y="25"/>
                    <a:pt x="101" y="25"/>
                  </a:cubicBezTo>
                  <a:cubicBezTo>
                    <a:pt x="101" y="25"/>
                    <a:pt x="102" y="23"/>
                    <a:pt x="102" y="23"/>
                  </a:cubicBezTo>
                  <a:cubicBezTo>
                    <a:pt x="101" y="16"/>
                    <a:pt x="99" y="9"/>
                    <a:pt x="97" y="3"/>
                  </a:cubicBezTo>
                  <a:cubicBezTo>
                    <a:pt x="97" y="2"/>
                    <a:pt x="98" y="0"/>
                    <a:pt x="99" y="0"/>
                  </a:cubicBezTo>
                  <a:cubicBezTo>
                    <a:pt x="108" y="0"/>
                    <a:pt x="116" y="0"/>
                    <a:pt x="125" y="0"/>
                  </a:cubicBezTo>
                  <a:cubicBezTo>
                    <a:pt x="126" y="0"/>
                    <a:pt x="127" y="1"/>
                    <a:pt x="127" y="2"/>
                  </a:cubicBezTo>
                  <a:cubicBezTo>
                    <a:pt x="130" y="9"/>
                    <a:pt x="131" y="16"/>
                    <a:pt x="134" y="23"/>
                  </a:cubicBezTo>
                  <a:cubicBezTo>
                    <a:pt x="134" y="24"/>
                    <a:pt x="135" y="25"/>
                    <a:pt x="136" y="25"/>
                  </a:cubicBezTo>
                  <a:cubicBezTo>
                    <a:pt x="155" y="25"/>
                    <a:pt x="173" y="25"/>
                    <a:pt x="192" y="25"/>
                  </a:cubicBezTo>
                  <a:cubicBezTo>
                    <a:pt x="193" y="25"/>
                    <a:pt x="194" y="24"/>
                    <a:pt x="194" y="23"/>
                  </a:cubicBezTo>
                  <a:cubicBezTo>
                    <a:pt x="194" y="16"/>
                    <a:pt x="194" y="9"/>
                    <a:pt x="194" y="2"/>
                  </a:cubicBezTo>
                  <a:cubicBezTo>
                    <a:pt x="194" y="2"/>
                    <a:pt x="195" y="0"/>
                    <a:pt x="196" y="0"/>
                  </a:cubicBezTo>
                  <a:cubicBezTo>
                    <a:pt x="205" y="0"/>
                    <a:pt x="213" y="0"/>
                    <a:pt x="221" y="0"/>
                  </a:cubicBezTo>
                  <a:cubicBezTo>
                    <a:pt x="222" y="0"/>
                    <a:pt x="223" y="2"/>
                    <a:pt x="223" y="3"/>
                  </a:cubicBezTo>
                  <a:cubicBezTo>
                    <a:pt x="224" y="9"/>
                    <a:pt x="223" y="16"/>
                    <a:pt x="224" y="23"/>
                  </a:cubicBezTo>
                  <a:cubicBezTo>
                    <a:pt x="224" y="23"/>
                    <a:pt x="225" y="25"/>
                    <a:pt x="226" y="25"/>
                  </a:cubicBezTo>
                  <a:cubicBezTo>
                    <a:pt x="236" y="25"/>
                    <a:pt x="246" y="25"/>
                    <a:pt x="256" y="25"/>
                  </a:cubicBezTo>
                  <a:close/>
                  <a:moveTo>
                    <a:pt x="364" y="55"/>
                  </a:moveTo>
                  <a:cubicBezTo>
                    <a:pt x="363" y="55"/>
                    <a:pt x="363" y="55"/>
                    <a:pt x="362" y="55"/>
                  </a:cubicBezTo>
                  <a:cubicBezTo>
                    <a:pt x="345" y="55"/>
                    <a:pt x="328" y="54"/>
                    <a:pt x="311" y="55"/>
                  </a:cubicBezTo>
                  <a:cubicBezTo>
                    <a:pt x="310" y="55"/>
                    <a:pt x="308" y="56"/>
                    <a:pt x="307" y="56"/>
                  </a:cubicBezTo>
                  <a:cubicBezTo>
                    <a:pt x="295" y="81"/>
                    <a:pt x="279" y="103"/>
                    <a:pt x="257" y="120"/>
                  </a:cubicBezTo>
                  <a:cubicBezTo>
                    <a:pt x="257" y="121"/>
                    <a:pt x="257" y="121"/>
                    <a:pt x="256" y="121"/>
                  </a:cubicBezTo>
                  <a:cubicBezTo>
                    <a:pt x="257" y="122"/>
                    <a:pt x="257" y="122"/>
                    <a:pt x="258" y="122"/>
                  </a:cubicBezTo>
                  <a:cubicBezTo>
                    <a:pt x="300" y="111"/>
                    <a:pt x="335" y="90"/>
                    <a:pt x="363" y="56"/>
                  </a:cubicBezTo>
                  <a:cubicBezTo>
                    <a:pt x="363" y="56"/>
                    <a:pt x="364" y="55"/>
                    <a:pt x="364" y="55"/>
                  </a:cubicBezTo>
                  <a:close/>
                  <a:moveTo>
                    <a:pt x="87" y="55"/>
                  </a:moveTo>
                  <a:cubicBezTo>
                    <a:pt x="79" y="55"/>
                    <a:pt x="71" y="54"/>
                    <a:pt x="62" y="55"/>
                  </a:cubicBezTo>
                  <a:cubicBezTo>
                    <a:pt x="62" y="55"/>
                    <a:pt x="61" y="55"/>
                    <a:pt x="61" y="55"/>
                  </a:cubicBezTo>
                  <a:cubicBezTo>
                    <a:pt x="61" y="55"/>
                    <a:pt x="61" y="56"/>
                    <a:pt x="62" y="56"/>
                  </a:cubicBezTo>
                  <a:cubicBezTo>
                    <a:pt x="86" y="86"/>
                    <a:pt x="118" y="107"/>
                    <a:pt x="155" y="118"/>
                  </a:cubicBezTo>
                  <a:cubicBezTo>
                    <a:pt x="156" y="118"/>
                    <a:pt x="156" y="118"/>
                    <a:pt x="156" y="118"/>
                  </a:cubicBezTo>
                  <a:cubicBezTo>
                    <a:pt x="156" y="118"/>
                    <a:pt x="156" y="118"/>
                    <a:pt x="156" y="117"/>
                  </a:cubicBezTo>
                  <a:cubicBezTo>
                    <a:pt x="137" y="100"/>
                    <a:pt x="124" y="79"/>
                    <a:pt x="114" y="56"/>
                  </a:cubicBezTo>
                  <a:cubicBezTo>
                    <a:pt x="114" y="55"/>
                    <a:pt x="112" y="55"/>
                    <a:pt x="111" y="55"/>
                  </a:cubicBezTo>
                  <a:cubicBezTo>
                    <a:pt x="103" y="54"/>
                    <a:pt x="95" y="55"/>
                    <a:pt x="87" y="55"/>
                  </a:cubicBezTo>
                  <a:close/>
                  <a:moveTo>
                    <a:pt x="224" y="81"/>
                  </a:moveTo>
                  <a:cubicBezTo>
                    <a:pt x="224" y="89"/>
                    <a:pt x="224" y="98"/>
                    <a:pt x="224" y="106"/>
                  </a:cubicBezTo>
                  <a:cubicBezTo>
                    <a:pt x="224" y="107"/>
                    <a:pt x="224" y="107"/>
                    <a:pt x="224" y="108"/>
                  </a:cubicBezTo>
                  <a:cubicBezTo>
                    <a:pt x="224" y="108"/>
                    <a:pt x="225" y="107"/>
                    <a:pt x="226" y="107"/>
                  </a:cubicBezTo>
                  <a:cubicBezTo>
                    <a:pt x="246" y="94"/>
                    <a:pt x="261" y="76"/>
                    <a:pt x="273" y="56"/>
                  </a:cubicBezTo>
                  <a:cubicBezTo>
                    <a:pt x="274" y="56"/>
                    <a:pt x="273" y="55"/>
                    <a:pt x="272" y="55"/>
                  </a:cubicBezTo>
                  <a:cubicBezTo>
                    <a:pt x="257" y="54"/>
                    <a:pt x="241" y="54"/>
                    <a:pt x="225" y="55"/>
                  </a:cubicBezTo>
                  <a:cubicBezTo>
                    <a:pt x="225" y="55"/>
                    <a:pt x="224" y="56"/>
                    <a:pt x="224" y="56"/>
                  </a:cubicBezTo>
                  <a:cubicBezTo>
                    <a:pt x="224" y="65"/>
                    <a:pt x="224" y="73"/>
                    <a:pt x="224" y="81"/>
                  </a:cubicBezTo>
                  <a:close/>
                  <a:moveTo>
                    <a:pt x="194" y="82"/>
                  </a:moveTo>
                  <a:cubicBezTo>
                    <a:pt x="194" y="73"/>
                    <a:pt x="194" y="65"/>
                    <a:pt x="194" y="56"/>
                  </a:cubicBezTo>
                  <a:cubicBezTo>
                    <a:pt x="194" y="56"/>
                    <a:pt x="193" y="55"/>
                    <a:pt x="192" y="55"/>
                  </a:cubicBezTo>
                  <a:cubicBezTo>
                    <a:pt x="178" y="54"/>
                    <a:pt x="163" y="54"/>
                    <a:pt x="148" y="55"/>
                  </a:cubicBezTo>
                  <a:cubicBezTo>
                    <a:pt x="148" y="55"/>
                    <a:pt x="147" y="56"/>
                    <a:pt x="147" y="56"/>
                  </a:cubicBezTo>
                  <a:cubicBezTo>
                    <a:pt x="158" y="77"/>
                    <a:pt x="172" y="95"/>
                    <a:pt x="192" y="109"/>
                  </a:cubicBezTo>
                  <a:cubicBezTo>
                    <a:pt x="193" y="109"/>
                    <a:pt x="193" y="109"/>
                    <a:pt x="194" y="109"/>
                  </a:cubicBezTo>
                  <a:cubicBezTo>
                    <a:pt x="194" y="109"/>
                    <a:pt x="194" y="108"/>
                    <a:pt x="194" y="108"/>
                  </a:cubicBezTo>
                  <a:cubicBezTo>
                    <a:pt x="194" y="99"/>
                    <a:pt x="194" y="91"/>
                    <a:pt x="194" y="8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de-DE">
                <a:solidFill>
                  <a:prstClr val="black"/>
                </a:solidFill>
              </a:endParaRPr>
            </a:p>
          </p:txBody>
        </p:sp>
        <p:sp>
          <p:nvSpPr>
            <p:cNvPr id="42" name="Freeform 7">
              <a:extLst>
                <a:ext uri="{FF2B5EF4-FFF2-40B4-BE49-F238E27FC236}">
                  <a16:creationId xmlns="" xmlns:a16="http://schemas.microsoft.com/office/drawing/2014/main" id="{38A2A830-AF34-4C5B-87EB-D628018EE322}"/>
                </a:ext>
              </a:extLst>
            </p:cNvPr>
            <p:cNvSpPr>
              <a:spLocks noEditPoints="1"/>
            </p:cNvSpPr>
            <p:nvPr/>
          </p:nvSpPr>
          <p:spPr bwMode="gray">
            <a:xfrm>
              <a:off x="4945063" y="-41275"/>
              <a:ext cx="2108200" cy="860425"/>
            </a:xfrm>
            <a:custGeom>
              <a:avLst/>
              <a:gdLst>
                <a:gd name="T0" fmla="*/ 45 w 424"/>
                <a:gd name="T1" fmla="*/ 148 h 173"/>
                <a:gd name="T2" fmla="*/ 32 w 424"/>
                <a:gd name="T3" fmla="*/ 170 h 173"/>
                <a:gd name="T4" fmla="*/ 3 w 424"/>
                <a:gd name="T5" fmla="*/ 173 h 173"/>
                <a:gd name="T6" fmla="*/ 155 w 424"/>
                <a:gd name="T7" fmla="*/ 28 h 173"/>
                <a:gd name="T8" fmla="*/ 424 w 424"/>
                <a:gd name="T9" fmla="*/ 171 h 173"/>
                <a:gd name="T10" fmla="*/ 395 w 424"/>
                <a:gd name="T11" fmla="*/ 173 h 173"/>
                <a:gd name="T12" fmla="*/ 382 w 424"/>
                <a:gd name="T13" fmla="*/ 149 h 173"/>
                <a:gd name="T14" fmla="*/ 321 w 424"/>
                <a:gd name="T15" fmla="*/ 148 h 173"/>
                <a:gd name="T16" fmla="*/ 325 w 424"/>
                <a:gd name="T17" fmla="*/ 171 h 173"/>
                <a:gd name="T18" fmla="*/ 297 w 424"/>
                <a:gd name="T19" fmla="*/ 173 h 173"/>
                <a:gd name="T20" fmla="*/ 287 w 424"/>
                <a:gd name="T21" fmla="*/ 149 h 173"/>
                <a:gd name="T22" fmla="*/ 225 w 424"/>
                <a:gd name="T23" fmla="*/ 148 h 173"/>
                <a:gd name="T24" fmla="*/ 223 w 424"/>
                <a:gd name="T25" fmla="*/ 170 h 173"/>
                <a:gd name="T26" fmla="*/ 196 w 424"/>
                <a:gd name="T27" fmla="*/ 173 h 173"/>
                <a:gd name="T28" fmla="*/ 194 w 424"/>
                <a:gd name="T29" fmla="*/ 150 h 173"/>
                <a:gd name="T30" fmla="*/ 137 w 424"/>
                <a:gd name="T31" fmla="*/ 148 h 173"/>
                <a:gd name="T32" fmla="*/ 128 w 424"/>
                <a:gd name="T33" fmla="*/ 171 h 173"/>
                <a:gd name="T34" fmla="*/ 99 w 424"/>
                <a:gd name="T35" fmla="*/ 173 h 173"/>
                <a:gd name="T36" fmla="*/ 103 w 424"/>
                <a:gd name="T37" fmla="*/ 150 h 173"/>
                <a:gd name="T38" fmla="*/ 73 w 424"/>
                <a:gd name="T39" fmla="*/ 148 h 173"/>
                <a:gd name="T40" fmla="*/ 359 w 424"/>
                <a:gd name="T41" fmla="*/ 118 h 173"/>
                <a:gd name="T42" fmla="*/ 360 w 424"/>
                <a:gd name="T43" fmla="*/ 116 h 173"/>
                <a:gd name="T44" fmla="*/ 258 w 424"/>
                <a:gd name="T45" fmla="*/ 56 h 173"/>
                <a:gd name="T46" fmla="*/ 305 w 424"/>
                <a:gd name="T47" fmla="*/ 116 h 173"/>
                <a:gd name="T48" fmla="*/ 333 w 424"/>
                <a:gd name="T49" fmla="*/ 118 h 173"/>
                <a:gd name="T50" fmla="*/ 113 w 424"/>
                <a:gd name="T51" fmla="*/ 118 h 173"/>
                <a:gd name="T52" fmla="*/ 157 w 424"/>
                <a:gd name="T53" fmla="*/ 59 h 173"/>
                <a:gd name="T54" fmla="*/ 157 w 424"/>
                <a:gd name="T55" fmla="*/ 58 h 173"/>
                <a:gd name="T56" fmla="*/ 64 w 424"/>
                <a:gd name="T57" fmla="*/ 118 h 173"/>
                <a:gd name="T58" fmla="*/ 90 w 424"/>
                <a:gd name="T59" fmla="*/ 118 h 173"/>
                <a:gd name="T60" fmla="*/ 269 w 424"/>
                <a:gd name="T61" fmla="*/ 118 h 173"/>
                <a:gd name="T62" fmla="*/ 225 w 424"/>
                <a:gd name="T63" fmla="*/ 68 h 173"/>
                <a:gd name="T64" fmla="*/ 224 w 424"/>
                <a:gd name="T65" fmla="*/ 69 h 173"/>
                <a:gd name="T66" fmla="*/ 225 w 424"/>
                <a:gd name="T67" fmla="*/ 118 h 173"/>
                <a:gd name="T68" fmla="*/ 194 w 424"/>
                <a:gd name="T69" fmla="*/ 93 h 173"/>
                <a:gd name="T70" fmla="*/ 194 w 424"/>
                <a:gd name="T71" fmla="*/ 68 h 173"/>
                <a:gd name="T72" fmla="*/ 150 w 424"/>
                <a:gd name="T73" fmla="*/ 116 h 173"/>
                <a:gd name="T74" fmla="*/ 192 w 424"/>
                <a:gd name="T75" fmla="*/ 118 h 173"/>
                <a:gd name="T76" fmla="*/ 194 w 424"/>
                <a:gd name="T77" fmla="*/ 9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4" h="173">
                  <a:moveTo>
                    <a:pt x="73" y="148"/>
                  </a:moveTo>
                  <a:cubicBezTo>
                    <a:pt x="64" y="148"/>
                    <a:pt x="55" y="148"/>
                    <a:pt x="45" y="148"/>
                  </a:cubicBezTo>
                  <a:cubicBezTo>
                    <a:pt x="44" y="148"/>
                    <a:pt x="43" y="149"/>
                    <a:pt x="42" y="149"/>
                  </a:cubicBezTo>
                  <a:cubicBezTo>
                    <a:pt x="39" y="156"/>
                    <a:pt x="36" y="164"/>
                    <a:pt x="32" y="170"/>
                  </a:cubicBezTo>
                  <a:cubicBezTo>
                    <a:pt x="32" y="171"/>
                    <a:pt x="30" y="173"/>
                    <a:pt x="29" y="173"/>
                  </a:cubicBezTo>
                  <a:cubicBezTo>
                    <a:pt x="21" y="173"/>
                    <a:pt x="12" y="173"/>
                    <a:pt x="3" y="173"/>
                  </a:cubicBezTo>
                  <a:cubicBezTo>
                    <a:pt x="1" y="173"/>
                    <a:pt x="0" y="172"/>
                    <a:pt x="1" y="170"/>
                  </a:cubicBezTo>
                  <a:cubicBezTo>
                    <a:pt x="28" y="96"/>
                    <a:pt x="80" y="48"/>
                    <a:pt x="155" y="28"/>
                  </a:cubicBezTo>
                  <a:cubicBezTo>
                    <a:pt x="258" y="0"/>
                    <a:pt x="366" y="50"/>
                    <a:pt x="413" y="144"/>
                  </a:cubicBezTo>
                  <a:cubicBezTo>
                    <a:pt x="417" y="153"/>
                    <a:pt x="420" y="162"/>
                    <a:pt x="424" y="171"/>
                  </a:cubicBezTo>
                  <a:cubicBezTo>
                    <a:pt x="424" y="171"/>
                    <a:pt x="423" y="173"/>
                    <a:pt x="422" y="173"/>
                  </a:cubicBezTo>
                  <a:cubicBezTo>
                    <a:pt x="413" y="173"/>
                    <a:pt x="404" y="173"/>
                    <a:pt x="395" y="173"/>
                  </a:cubicBezTo>
                  <a:cubicBezTo>
                    <a:pt x="394" y="173"/>
                    <a:pt x="393" y="172"/>
                    <a:pt x="392" y="171"/>
                  </a:cubicBezTo>
                  <a:cubicBezTo>
                    <a:pt x="389" y="164"/>
                    <a:pt x="386" y="156"/>
                    <a:pt x="382" y="149"/>
                  </a:cubicBezTo>
                  <a:cubicBezTo>
                    <a:pt x="382" y="148"/>
                    <a:pt x="381" y="148"/>
                    <a:pt x="380" y="148"/>
                  </a:cubicBezTo>
                  <a:cubicBezTo>
                    <a:pt x="360" y="148"/>
                    <a:pt x="340" y="148"/>
                    <a:pt x="321" y="148"/>
                  </a:cubicBezTo>
                  <a:cubicBezTo>
                    <a:pt x="320" y="148"/>
                    <a:pt x="319" y="149"/>
                    <a:pt x="319" y="150"/>
                  </a:cubicBezTo>
                  <a:cubicBezTo>
                    <a:pt x="321" y="157"/>
                    <a:pt x="323" y="164"/>
                    <a:pt x="325" y="171"/>
                  </a:cubicBezTo>
                  <a:cubicBezTo>
                    <a:pt x="325" y="171"/>
                    <a:pt x="325" y="173"/>
                    <a:pt x="324" y="173"/>
                  </a:cubicBezTo>
                  <a:cubicBezTo>
                    <a:pt x="315" y="173"/>
                    <a:pt x="306" y="173"/>
                    <a:pt x="297" y="173"/>
                  </a:cubicBezTo>
                  <a:cubicBezTo>
                    <a:pt x="296" y="173"/>
                    <a:pt x="295" y="172"/>
                    <a:pt x="295" y="171"/>
                  </a:cubicBezTo>
                  <a:cubicBezTo>
                    <a:pt x="292" y="164"/>
                    <a:pt x="290" y="156"/>
                    <a:pt x="287" y="149"/>
                  </a:cubicBezTo>
                  <a:cubicBezTo>
                    <a:pt x="287" y="148"/>
                    <a:pt x="286" y="148"/>
                    <a:pt x="285" y="148"/>
                  </a:cubicBezTo>
                  <a:cubicBezTo>
                    <a:pt x="265" y="148"/>
                    <a:pt x="245" y="148"/>
                    <a:pt x="225" y="148"/>
                  </a:cubicBezTo>
                  <a:cubicBezTo>
                    <a:pt x="225" y="148"/>
                    <a:pt x="224" y="149"/>
                    <a:pt x="224" y="150"/>
                  </a:cubicBezTo>
                  <a:cubicBezTo>
                    <a:pt x="223" y="156"/>
                    <a:pt x="224" y="163"/>
                    <a:pt x="223" y="170"/>
                  </a:cubicBezTo>
                  <a:cubicBezTo>
                    <a:pt x="223" y="171"/>
                    <a:pt x="222" y="173"/>
                    <a:pt x="221" y="173"/>
                  </a:cubicBezTo>
                  <a:cubicBezTo>
                    <a:pt x="213" y="173"/>
                    <a:pt x="205" y="173"/>
                    <a:pt x="196" y="173"/>
                  </a:cubicBezTo>
                  <a:cubicBezTo>
                    <a:pt x="195" y="173"/>
                    <a:pt x="194" y="171"/>
                    <a:pt x="194" y="170"/>
                  </a:cubicBezTo>
                  <a:cubicBezTo>
                    <a:pt x="194" y="164"/>
                    <a:pt x="194" y="157"/>
                    <a:pt x="194" y="150"/>
                  </a:cubicBezTo>
                  <a:cubicBezTo>
                    <a:pt x="194" y="149"/>
                    <a:pt x="193" y="148"/>
                    <a:pt x="192" y="148"/>
                  </a:cubicBezTo>
                  <a:cubicBezTo>
                    <a:pt x="174" y="148"/>
                    <a:pt x="156" y="148"/>
                    <a:pt x="137" y="148"/>
                  </a:cubicBezTo>
                  <a:cubicBezTo>
                    <a:pt x="137" y="148"/>
                    <a:pt x="135" y="149"/>
                    <a:pt x="135" y="149"/>
                  </a:cubicBezTo>
                  <a:cubicBezTo>
                    <a:pt x="133" y="156"/>
                    <a:pt x="131" y="164"/>
                    <a:pt x="128" y="171"/>
                  </a:cubicBezTo>
                  <a:cubicBezTo>
                    <a:pt x="128" y="172"/>
                    <a:pt x="127" y="173"/>
                    <a:pt x="126" y="173"/>
                  </a:cubicBezTo>
                  <a:cubicBezTo>
                    <a:pt x="117" y="173"/>
                    <a:pt x="108" y="173"/>
                    <a:pt x="99" y="173"/>
                  </a:cubicBezTo>
                  <a:cubicBezTo>
                    <a:pt x="99" y="173"/>
                    <a:pt x="98" y="171"/>
                    <a:pt x="98" y="171"/>
                  </a:cubicBezTo>
                  <a:cubicBezTo>
                    <a:pt x="100" y="164"/>
                    <a:pt x="101" y="157"/>
                    <a:pt x="103" y="150"/>
                  </a:cubicBezTo>
                  <a:cubicBezTo>
                    <a:pt x="103" y="149"/>
                    <a:pt x="102" y="148"/>
                    <a:pt x="102" y="148"/>
                  </a:cubicBezTo>
                  <a:cubicBezTo>
                    <a:pt x="92" y="148"/>
                    <a:pt x="83" y="148"/>
                    <a:pt x="73" y="148"/>
                  </a:cubicBezTo>
                  <a:close/>
                  <a:moveTo>
                    <a:pt x="333" y="118"/>
                  </a:moveTo>
                  <a:cubicBezTo>
                    <a:pt x="342" y="118"/>
                    <a:pt x="350" y="118"/>
                    <a:pt x="359" y="118"/>
                  </a:cubicBezTo>
                  <a:cubicBezTo>
                    <a:pt x="359" y="118"/>
                    <a:pt x="360" y="118"/>
                    <a:pt x="360" y="118"/>
                  </a:cubicBezTo>
                  <a:cubicBezTo>
                    <a:pt x="360" y="117"/>
                    <a:pt x="360" y="117"/>
                    <a:pt x="360" y="116"/>
                  </a:cubicBezTo>
                  <a:cubicBezTo>
                    <a:pt x="332" y="86"/>
                    <a:pt x="299" y="66"/>
                    <a:pt x="259" y="56"/>
                  </a:cubicBezTo>
                  <a:cubicBezTo>
                    <a:pt x="259" y="56"/>
                    <a:pt x="258" y="56"/>
                    <a:pt x="258" y="56"/>
                  </a:cubicBezTo>
                  <a:cubicBezTo>
                    <a:pt x="258" y="56"/>
                    <a:pt x="258" y="57"/>
                    <a:pt x="259" y="57"/>
                  </a:cubicBezTo>
                  <a:cubicBezTo>
                    <a:pt x="278" y="74"/>
                    <a:pt x="293" y="94"/>
                    <a:pt x="305" y="116"/>
                  </a:cubicBezTo>
                  <a:cubicBezTo>
                    <a:pt x="305" y="117"/>
                    <a:pt x="307" y="118"/>
                    <a:pt x="308" y="118"/>
                  </a:cubicBezTo>
                  <a:cubicBezTo>
                    <a:pt x="316" y="118"/>
                    <a:pt x="325" y="118"/>
                    <a:pt x="333" y="118"/>
                  </a:cubicBezTo>
                  <a:close/>
                  <a:moveTo>
                    <a:pt x="90" y="118"/>
                  </a:moveTo>
                  <a:cubicBezTo>
                    <a:pt x="98" y="118"/>
                    <a:pt x="106" y="118"/>
                    <a:pt x="113" y="118"/>
                  </a:cubicBezTo>
                  <a:cubicBezTo>
                    <a:pt x="114" y="118"/>
                    <a:pt x="116" y="117"/>
                    <a:pt x="116" y="116"/>
                  </a:cubicBezTo>
                  <a:cubicBezTo>
                    <a:pt x="127" y="95"/>
                    <a:pt x="140" y="76"/>
                    <a:pt x="157" y="59"/>
                  </a:cubicBezTo>
                  <a:cubicBezTo>
                    <a:pt x="158" y="59"/>
                    <a:pt x="158" y="58"/>
                    <a:pt x="158" y="58"/>
                  </a:cubicBezTo>
                  <a:cubicBezTo>
                    <a:pt x="158" y="58"/>
                    <a:pt x="157" y="58"/>
                    <a:pt x="157" y="58"/>
                  </a:cubicBezTo>
                  <a:cubicBezTo>
                    <a:pt x="121" y="69"/>
                    <a:pt x="90" y="88"/>
                    <a:pt x="65" y="116"/>
                  </a:cubicBezTo>
                  <a:cubicBezTo>
                    <a:pt x="65" y="117"/>
                    <a:pt x="65" y="117"/>
                    <a:pt x="64" y="118"/>
                  </a:cubicBezTo>
                  <a:cubicBezTo>
                    <a:pt x="65" y="118"/>
                    <a:pt x="65" y="118"/>
                    <a:pt x="66" y="118"/>
                  </a:cubicBezTo>
                  <a:cubicBezTo>
                    <a:pt x="74" y="118"/>
                    <a:pt x="82" y="118"/>
                    <a:pt x="90" y="118"/>
                  </a:cubicBezTo>
                  <a:close/>
                  <a:moveTo>
                    <a:pt x="247" y="118"/>
                  </a:moveTo>
                  <a:cubicBezTo>
                    <a:pt x="255" y="118"/>
                    <a:pt x="262" y="118"/>
                    <a:pt x="269" y="118"/>
                  </a:cubicBezTo>
                  <a:cubicBezTo>
                    <a:pt x="270" y="118"/>
                    <a:pt x="270" y="117"/>
                    <a:pt x="270" y="116"/>
                  </a:cubicBezTo>
                  <a:cubicBezTo>
                    <a:pt x="258" y="98"/>
                    <a:pt x="244" y="81"/>
                    <a:pt x="225" y="68"/>
                  </a:cubicBezTo>
                  <a:cubicBezTo>
                    <a:pt x="225" y="68"/>
                    <a:pt x="224" y="68"/>
                    <a:pt x="224" y="67"/>
                  </a:cubicBezTo>
                  <a:cubicBezTo>
                    <a:pt x="224" y="68"/>
                    <a:pt x="224" y="69"/>
                    <a:pt x="224" y="69"/>
                  </a:cubicBezTo>
                  <a:cubicBezTo>
                    <a:pt x="224" y="85"/>
                    <a:pt x="224" y="100"/>
                    <a:pt x="224" y="116"/>
                  </a:cubicBezTo>
                  <a:cubicBezTo>
                    <a:pt x="224" y="117"/>
                    <a:pt x="225" y="118"/>
                    <a:pt x="225" y="118"/>
                  </a:cubicBezTo>
                  <a:cubicBezTo>
                    <a:pt x="233" y="118"/>
                    <a:pt x="240" y="118"/>
                    <a:pt x="247" y="118"/>
                  </a:cubicBezTo>
                  <a:close/>
                  <a:moveTo>
                    <a:pt x="194" y="93"/>
                  </a:moveTo>
                  <a:cubicBezTo>
                    <a:pt x="194" y="85"/>
                    <a:pt x="194" y="78"/>
                    <a:pt x="194" y="70"/>
                  </a:cubicBezTo>
                  <a:cubicBezTo>
                    <a:pt x="194" y="69"/>
                    <a:pt x="194" y="68"/>
                    <a:pt x="194" y="68"/>
                  </a:cubicBezTo>
                  <a:cubicBezTo>
                    <a:pt x="193" y="68"/>
                    <a:pt x="192" y="68"/>
                    <a:pt x="192" y="69"/>
                  </a:cubicBezTo>
                  <a:cubicBezTo>
                    <a:pt x="175" y="82"/>
                    <a:pt x="161" y="98"/>
                    <a:pt x="150" y="116"/>
                  </a:cubicBezTo>
                  <a:cubicBezTo>
                    <a:pt x="150" y="117"/>
                    <a:pt x="151" y="118"/>
                    <a:pt x="151" y="118"/>
                  </a:cubicBezTo>
                  <a:cubicBezTo>
                    <a:pt x="165" y="118"/>
                    <a:pt x="179" y="118"/>
                    <a:pt x="192" y="118"/>
                  </a:cubicBezTo>
                  <a:cubicBezTo>
                    <a:pt x="193" y="118"/>
                    <a:pt x="194" y="117"/>
                    <a:pt x="194" y="116"/>
                  </a:cubicBezTo>
                  <a:cubicBezTo>
                    <a:pt x="194" y="108"/>
                    <a:pt x="194" y="101"/>
                    <a:pt x="194" y="9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de-DE">
                <a:solidFill>
                  <a:prstClr val="black"/>
                </a:solidFill>
              </a:endParaRPr>
            </a:p>
          </p:txBody>
        </p:sp>
        <p:sp>
          <p:nvSpPr>
            <p:cNvPr id="43" name="Freeform 8">
              <a:extLst>
                <a:ext uri="{FF2B5EF4-FFF2-40B4-BE49-F238E27FC236}">
                  <a16:creationId xmlns="" xmlns:a16="http://schemas.microsoft.com/office/drawing/2014/main" id="{EF5B3A25-E6A5-43A3-AFD2-A4D64B803FEB}"/>
                </a:ext>
              </a:extLst>
            </p:cNvPr>
            <p:cNvSpPr>
              <a:spLocks/>
            </p:cNvSpPr>
            <p:nvPr/>
          </p:nvSpPr>
          <p:spPr bwMode="gray">
            <a:xfrm>
              <a:off x="4933951"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6 w 124"/>
                <a:gd name="T11" fmla="*/ 64 h 73"/>
                <a:gd name="T12" fmla="*/ 32 w 124"/>
                <a:gd name="T13" fmla="*/ 73 h 73"/>
                <a:gd name="T14" fmla="*/ 19 w 124"/>
                <a:gd name="T15" fmla="*/ 63 h 73"/>
                <a:gd name="T16" fmla="*/ 2 w 124"/>
                <a:gd name="T17" fmla="*/ 14 h 73"/>
                <a:gd name="T18" fmla="*/ 6 w 124"/>
                <a:gd name="T19" fmla="*/ 2 h 73"/>
                <a:gd name="T20" fmla="*/ 21 w 124"/>
                <a:gd name="T21" fmla="*/ 7 h 73"/>
                <a:gd name="T22" fmla="*/ 31 w 124"/>
                <a:gd name="T23" fmla="*/ 41 h 73"/>
                <a:gd name="T24" fmla="*/ 34 w 124"/>
                <a:gd name="T25" fmla="*/ 49 h 73"/>
                <a:gd name="T26" fmla="*/ 37 w 124"/>
                <a:gd name="T27" fmla="*/ 42 h 73"/>
                <a:gd name="T28" fmla="*/ 47 w 124"/>
                <a:gd name="T29" fmla="*/ 11 h 73"/>
                <a:gd name="T30" fmla="*/ 62 w 124"/>
                <a:gd name="T31" fmla="*/ 1 h 73"/>
                <a:gd name="T32" fmla="*/ 76 w 124"/>
                <a:gd name="T33" fmla="*/ 11 h 73"/>
                <a:gd name="T34" fmla="*/ 89 w 124"/>
                <a:gd name="T35" fmla="*/ 47 h 73"/>
                <a:gd name="T36" fmla="*/ 90 w 124"/>
                <a:gd name="T37" fmla="*/ 49 h 73"/>
                <a:gd name="T38" fmla="*/ 90 w 124"/>
                <a:gd name="T39" fmla="*/ 47 h 73"/>
                <a:gd name="T40" fmla="*/ 101 w 124"/>
                <a:gd name="T41" fmla="*/ 10 h 73"/>
                <a:gd name="T42" fmla="*/ 113 w 124"/>
                <a:gd name="T43" fmla="*/ 1 h 73"/>
                <a:gd name="T44" fmla="*/ 121 w 124"/>
                <a:gd name="T45" fmla="*/ 13 h 73"/>
                <a:gd name="T46" fmla="*/ 104 w 124"/>
                <a:gd name="T47" fmla="*/ 63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3"/>
                  </a:cubicBezTo>
                  <a:cubicBezTo>
                    <a:pt x="72" y="50"/>
                    <a:pt x="67" y="37"/>
                    <a:pt x="63" y="23"/>
                  </a:cubicBezTo>
                  <a:cubicBezTo>
                    <a:pt x="62" y="22"/>
                    <a:pt x="62" y="22"/>
                    <a:pt x="62" y="21"/>
                  </a:cubicBezTo>
                  <a:cubicBezTo>
                    <a:pt x="61" y="22"/>
                    <a:pt x="61" y="22"/>
                    <a:pt x="61" y="23"/>
                  </a:cubicBezTo>
                  <a:cubicBezTo>
                    <a:pt x="56" y="37"/>
                    <a:pt x="51" y="50"/>
                    <a:pt x="46" y="64"/>
                  </a:cubicBezTo>
                  <a:cubicBezTo>
                    <a:pt x="44" y="70"/>
                    <a:pt x="40" y="73"/>
                    <a:pt x="32" y="73"/>
                  </a:cubicBezTo>
                  <a:cubicBezTo>
                    <a:pt x="25" y="72"/>
                    <a:pt x="21" y="69"/>
                    <a:pt x="19" y="63"/>
                  </a:cubicBezTo>
                  <a:cubicBezTo>
                    <a:pt x="13" y="47"/>
                    <a:pt x="8" y="30"/>
                    <a:pt x="2" y="14"/>
                  </a:cubicBezTo>
                  <a:cubicBezTo>
                    <a:pt x="0" y="8"/>
                    <a:pt x="1" y="4"/>
                    <a:pt x="6" y="2"/>
                  </a:cubicBezTo>
                  <a:cubicBezTo>
                    <a:pt x="12" y="0"/>
                    <a:pt x="19" y="2"/>
                    <a:pt x="21" y="7"/>
                  </a:cubicBezTo>
                  <a:cubicBezTo>
                    <a:pt x="25" y="18"/>
                    <a:pt x="28" y="30"/>
                    <a:pt x="31" y="41"/>
                  </a:cubicBezTo>
                  <a:cubicBezTo>
                    <a:pt x="32" y="44"/>
                    <a:pt x="33" y="47"/>
                    <a:pt x="34" y="49"/>
                  </a:cubicBezTo>
                  <a:cubicBezTo>
                    <a:pt x="35" y="47"/>
                    <a:pt x="36" y="44"/>
                    <a:pt x="37" y="42"/>
                  </a:cubicBezTo>
                  <a:cubicBezTo>
                    <a:pt x="40" y="31"/>
                    <a:pt x="44" y="21"/>
                    <a:pt x="47" y="11"/>
                  </a:cubicBezTo>
                  <a:cubicBezTo>
                    <a:pt x="50" y="4"/>
                    <a:pt x="54" y="1"/>
                    <a:pt x="62" y="1"/>
                  </a:cubicBezTo>
                  <a:cubicBezTo>
                    <a:pt x="69" y="1"/>
                    <a:pt x="73" y="4"/>
                    <a:pt x="76" y="11"/>
                  </a:cubicBezTo>
                  <a:cubicBezTo>
                    <a:pt x="80" y="23"/>
                    <a:pt x="84" y="35"/>
                    <a:pt x="89" y="47"/>
                  </a:cubicBezTo>
                  <a:cubicBezTo>
                    <a:pt x="89" y="48"/>
                    <a:pt x="89" y="49"/>
                    <a:pt x="90" y="49"/>
                  </a:cubicBezTo>
                  <a:cubicBezTo>
                    <a:pt x="90" y="48"/>
                    <a:pt x="90" y="48"/>
                    <a:pt x="90" y="47"/>
                  </a:cubicBezTo>
                  <a:cubicBezTo>
                    <a:pt x="94" y="35"/>
                    <a:pt x="97" y="23"/>
                    <a:pt x="101" y="10"/>
                  </a:cubicBezTo>
                  <a:cubicBezTo>
                    <a:pt x="103" y="3"/>
                    <a:pt x="106" y="1"/>
                    <a:pt x="113" y="1"/>
                  </a:cubicBezTo>
                  <a:cubicBezTo>
                    <a:pt x="121" y="2"/>
                    <a:pt x="124" y="6"/>
                    <a:pt x="121" y="13"/>
                  </a:cubicBezTo>
                  <a:cubicBezTo>
                    <a:pt x="116" y="30"/>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de-DE">
                <a:solidFill>
                  <a:prstClr val="black"/>
                </a:solidFill>
              </a:endParaRPr>
            </a:p>
          </p:txBody>
        </p:sp>
        <p:sp>
          <p:nvSpPr>
            <p:cNvPr id="44" name="Freeform 9">
              <a:extLst>
                <a:ext uri="{FF2B5EF4-FFF2-40B4-BE49-F238E27FC236}">
                  <a16:creationId xmlns="" xmlns:a16="http://schemas.microsoft.com/office/drawing/2014/main" id="{456DF07A-687E-4C5E-A327-5581E21105CD}"/>
                </a:ext>
              </a:extLst>
            </p:cNvPr>
            <p:cNvSpPr>
              <a:spLocks/>
            </p:cNvSpPr>
            <p:nvPr/>
          </p:nvSpPr>
          <p:spPr bwMode="gray">
            <a:xfrm>
              <a:off x="6446838"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7 w 124"/>
                <a:gd name="T11" fmla="*/ 63 h 73"/>
                <a:gd name="T12" fmla="*/ 32 w 124"/>
                <a:gd name="T13" fmla="*/ 72 h 73"/>
                <a:gd name="T14" fmla="*/ 19 w 124"/>
                <a:gd name="T15" fmla="*/ 63 h 73"/>
                <a:gd name="T16" fmla="*/ 2 w 124"/>
                <a:gd name="T17" fmla="*/ 14 h 73"/>
                <a:gd name="T18" fmla="*/ 6 w 124"/>
                <a:gd name="T19" fmla="*/ 2 h 73"/>
                <a:gd name="T20" fmla="*/ 21 w 124"/>
                <a:gd name="T21" fmla="*/ 6 h 73"/>
                <a:gd name="T22" fmla="*/ 31 w 124"/>
                <a:gd name="T23" fmla="*/ 40 h 73"/>
                <a:gd name="T24" fmla="*/ 33 w 124"/>
                <a:gd name="T25" fmla="*/ 48 h 73"/>
                <a:gd name="T26" fmla="*/ 34 w 124"/>
                <a:gd name="T27" fmla="*/ 49 h 73"/>
                <a:gd name="T28" fmla="*/ 35 w 124"/>
                <a:gd name="T29" fmla="*/ 48 h 73"/>
                <a:gd name="T30" fmla="*/ 47 w 124"/>
                <a:gd name="T31" fmla="*/ 12 h 73"/>
                <a:gd name="T32" fmla="*/ 62 w 124"/>
                <a:gd name="T33" fmla="*/ 1 h 73"/>
                <a:gd name="T34" fmla="*/ 76 w 124"/>
                <a:gd name="T35" fmla="*/ 12 h 73"/>
                <a:gd name="T36" fmla="*/ 89 w 124"/>
                <a:gd name="T37" fmla="*/ 48 h 73"/>
                <a:gd name="T38" fmla="*/ 90 w 124"/>
                <a:gd name="T39" fmla="*/ 49 h 73"/>
                <a:gd name="T40" fmla="*/ 90 w 124"/>
                <a:gd name="T41" fmla="*/ 48 h 73"/>
                <a:gd name="T42" fmla="*/ 101 w 124"/>
                <a:gd name="T43" fmla="*/ 10 h 73"/>
                <a:gd name="T44" fmla="*/ 112 w 124"/>
                <a:gd name="T45" fmla="*/ 1 h 73"/>
                <a:gd name="T46" fmla="*/ 121 w 124"/>
                <a:gd name="T47" fmla="*/ 14 h 73"/>
                <a:gd name="T48" fmla="*/ 104 w 124"/>
                <a:gd name="T49" fmla="*/ 63 h 73"/>
                <a:gd name="T50" fmla="*/ 90 w 124"/>
                <a:gd name="T51"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4" h="73">
                  <a:moveTo>
                    <a:pt x="90" y="72"/>
                  </a:moveTo>
                  <a:cubicBezTo>
                    <a:pt x="84" y="73"/>
                    <a:pt x="79" y="70"/>
                    <a:pt x="77" y="63"/>
                  </a:cubicBezTo>
                  <a:cubicBezTo>
                    <a:pt x="72" y="50"/>
                    <a:pt x="68" y="36"/>
                    <a:pt x="63" y="23"/>
                  </a:cubicBezTo>
                  <a:cubicBezTo>
                    <a:pt x="63" y="22"/>
                    <a:pt x="62" y="22"/>
                    <a:pt x="62" y="21"/>
                  </a:cubicBezTo>
                  <a:cubicBezTo>
                    <a:pt x="62" y="22"/>
                    <a:pt x="61" y="22"/>
                    <a:pt x="61" y="23"/>
                  </a:cubicBezTo>
                  <a:cubicBezTo>
                    <a:pt x="56" y="36"/>
                    <a:pt x="52" y="50"/>
                    <a:pt x="47" y="63"/>
                  </a:cubicBezTo>
                  <a:cubicBezTo>
                    <a:pt x="44" y="70"/>
                    <a:pt x="40" y="73"/>
                    <a:pt x="32" y="72"/>
                  </a:cubicBezTo>
                  <a:cubicBezTo>
                    <a:pt x="25" y="72"/>
                    <a:pt x="22" y="70"/>
                    <a:pt x="19" y="63"/>
                  </a:cubicBezTo>
                  <a:cubicBezTo>
                    <a:pt x="13" y="46"/>
                    <a:pt x="8" y="30"/>
                    <a:pt x="2" y="14"/>
                  </a:cubicBezTo>
                  <a:cubicBezTo>
                    <a:pt x="0" y="9"/>
                    <a:pt x="0" y="5"/>
                    <a:pt x="6" y="2"/>
                  </a:cubicBezTo>
                  <a:cubicBezTo>
                    <a:pt x="12" y="0"/>
                    <a:pt x="19" y="1"/>
                    <a:pt x="21" y="6"/>
                  </a:cubicBezTo>
                  <a:cubicBezTo>
                    <a:pt x="25" y="17"/>
                    <a:pt x="28" y="29"/>
                    <a:pt x="31" y="40"/>
                  </a:cubicBezTo>
                  <a:cubicBezTo>
                    <a:pt x="32" y="42"/>
                    <a:pt x="33" y="45"/>
                    <a:pt x="33" y="48"/>
                  </a:cubicBezTo>
                  <a:cubicBezTo>
                    <a:pt x="33" y="48"/>
                    <a:pt x="34" y="49"/>
                    <a:pt x="34" y="49"/>
                  </a:cubicBezTo>
                  <a:cubicBezTo>
                    <a:pt x="34" y="49"/>
                    <a:pt x="34" y="48"/>
                    <a:pt x="35" y="48"/>
                  </a:cubicBezTo>
                  <a:cubicBezTo>
                    <a:pt x="39" y="36"/>
                    <a:pt x="43" y="24"/>
                    <a:pt x="47" y="12"/>
                  </a:cubicBezTo>
                  <a:cubicBezTo>
                    <a:pt x="50" y="4"/>
                    <a:pt x="54" y="1"/>
                    <a:pt x="62" y="1"/>
                  </a:cubicBezTo>
                  <a:cubicBezTo>
                    <a:pt x="70" y="1"/>
                    <a:pt x="73" y="4"/>
                    <a:pt x="76" y="12"/>
                  </a:cubicBezTo>
                  <a:cubicBezTo>
                    <a:pt x="81" y="23"/>
                    <a:pt x="85" y="36"/>
                    <a:pt x="89" y="48"/>
                  </a:cubicBezTo>
                  <a:cubicBezTo>
                    <a:pt x="89" y="48"/>
                    <a:pt x="90" y="49"/>
                    <a:pt x="90" y="49"/>
                  </a:cubicBezTo>
                  <a:cubicBezTo>
                    <a:pt x="90" y="49"/>
                    <a:pt x="90" y="48"/>
                    <a:pt x="90" y="48"/>
                  </a:cubicBezTo>
                  <a:cubicBezTo>
                    <a:pt x="94" y="35"/>
                    <a:pt x="98" y="23"/>
                    <a:pt x="101" y="10"/>
                  </a:cubicBezTo>
                  <a:cubicBezTo>
                    <a:pt x="103" y="5"/>
                    <a:pt x="106" y="2"/>
                    <a:pt x="112" y="1"/>
                  </a:cubicBezTo>
                  <a:cubicBezTo>
                    <a:pt x="121" y="1"/>
                    <a:pt x="124" y="6"/>
                    <a:pt x="121" y="14"/>
                  </a:cubicBezTo>
                  <a:cubicBezTo>
                    <a:pt x="116" y="31"/>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de-DE">
                <a:solidFill>
                  <a:prstClr val="black"/>
                </a:solidFill>
              </a:endParaRPr>
            </a:p>
          </p:txBody>
        </p:sp>
        <p:sp>
          <p:nvSpPr>
            <p:cNvPr id="45" name="Freeform 10">
              <a:extLst>
                <a:ext uri="{FF2B5EF4-FFF2-40B4-BE49-F238E27FC236}">
                  <a16:creationId xmlns="" xmlns:a16="http://schemas.microsoft.com/office/drawing/2014/main" id="{A1EFA999-3BA8-4B1E-B6F4-0A44A111E24E}"/>
                </a:ext>
              </a:extLst>
            </p:cNvPr>
            <p:cNvSpPr>
              <a:spLocks/>
            </p:cNvSpPr>
            <p:nvPr/>
          </p:nvSpPr>
          <p:spPr bwMode="gray">
            <a:xfrm>
              <a:off x="5691188" y="952500"/>
              <a:ext cx="615950" cy="363538"/>
            </a:xfrm>
            <a:custGeom>
              <a:avLst/>
              <a:gdLst>
                <a:gd name="T0" fmla="*/ 90 w 124"/>
                <a:gd name="T1" fmla="*/ 72 h 73"/>
                <a:gd name="T2" fmla="*/ 77 w 124"/>
                <a:gd name="T3" fmla="*/ 64 h 73"/>
                <a:gd name="T4" fmla="*/ 63 w 124"/>
                <a:gd name="T5" fmla="*/ 23 h 73"/>
                <a:gd name="T6" fmla="*/ 62 w 124"/>
                <a:gd name="T7" fmla="*/ 21 h 73"/>
                <a:gd name="T8" fmla="*/ 61 w 124"/>
                <a:gd name="T9" fmla="*/ 23 h 73"/>
                <a:gd name="T10" fmla="*/ 46 w 124"/>
                <a:gd name="T11" fmla="*/ 63 h 73"/>
                <a:gd name="T12" fmla="*/ 32 w 124"/>
                <a:gd name="T13" fmla="*/ 72 h 73"/>
                <a:gd name="T14" fmla="*/ 19 w 124"/>
                <a:gd name="T15" fmla="*/ 63 h 73"/>
                <a:gd name="T16" fmla="*/ 2 w 124"/>
                <a:gd name="T17" fmla="*/ 14 h 73"/>
                <a:gd name="T18" fmla="*/ 6 w 124"/>
                <a:gd name="T19" fmla="*/ 2 h 73"/>
                <a:gd name="T20" fmla="*/ 21 w 124"/>
                <a:gd name="T21" fmla="*/ 7 h 73"/>
                <a:gd name="T22" fmla="*/ 31 w 124"/>
                <a:gd name="T23" fmla="*/ 42 h 73"/>
                <a:gd name="T24" fmla="*/ 34 w 124"/>
                <a:gd name="T25" fmla="*/ 49 h 73"/>
                <a:gd name="T26" fmla="*/ 37 w 124"/>
                <a:gd name="T27" fmla="*/ 42 h 73"/>
                <a:gd name="T28" fmla="*/ 48 w 124"/>
                <a:gd name="T29" fmla="*/ 10 h 73"/>
                <a:gd name="T30" fmla="*/ 62 w 124"/>
                <a:gd name="T31" fmla="*/ 1 h 73"/>
                <a:gd name="T32" fmla="*/ 76 w 124"/>
                <a:gd name="T33" fmla="*/ 10 h 73"/>
                <a:gd name="T34" fmla="*/ 89 w 124"/>
                <a:gd name="T35" fmla="*/ 47 h 73"/>
                <a:gd name="T36" fmla="*/ 90 w 124"/>
                <a:gd name="T37" fmla="*/ 49 h 73"/>
                <a:gd name="T38" fmla="*/ 91 w 124"/>
                <a:gd name="T39" fmla="*/ 47 h 73"/>
                <a:gd name="T40" fmla="*/ 101 w 124"/>
                <a:gd name="T41" fmla="*/ 10 h 73"/>
                <a:gd name="T42" fmla="*/ 116 w 124"/>
                <a:gd name="T43" fmla="*/ 2 h 73"/>
                <a:gd name="T44" fmla="*/ 122 w 124"/>
                <a:gd name="T45" fmla="*/ 12 h 73"/>
                <a:gd name="T46" fmla="*/ 104 w 124"/>
                <a:gd name="T47" fmla="*/ 65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4"/>
                  </a:cubicBezTo>
                  <a:cubicBezTo>
                    <a:pt x="72" y="50"/>
                    <a:pt x="68" y="36"/>
                    <a:pt x="63" y="23"/>
                  </a:cubicBezTo>
                  <a:cubicBezTo>
                    <a:pt x="62" y="22"/>
                    <a:pt x="62" y="22"/>
                    <a:pt x="62" y="21"/>
                  </a:cubicBezTo>
                  <a:cubicBezTo>
                    <a:pt x="61" y="22"/>
                    <a:pt x="61" y="22"/>
                    <a:pt x="61" y="23"/>
                  </a:cubicBezTo>
                  <a:cubicBezTo>
                    <a:pt x="56" y="36"/>
                    <a:pt x="51" y="50"/>
                    <a:pt x="46" y="63"/>
                  </a:cubicBezTo>
                  <a:cubicBezTo>
                    <a:pt x="44" y="70"/>
                    <a:pt x="40" y="73"/>
                    <a:pt x="32" y="72"/>
                  </a:cubicBezTo>
                  <a:cubicBezTo>
                    <a:pt x="25" y="72"/>
                    <a:pt x="22" y="70"/>
                    <a:pt x="19" y="63"/>
                  </a:cubicBezTo>
                  <a:cubicBezTo>
                    <a:pt x="13" y="46"/>
                    <a:pt x="8" y="30"/>
                    <a:pt x="2" y="14"/>
                  </a:cubicBezTo>
                  <a:cubicBezTo>
                    <a:pt x="0" y="7"/>
                    <a:pt x="1" y="4"/>
                    <a:pt x="6" y="2"/>
                  </a:cubicBezTo>
                  <a:cubicBezTo>
                    <a:pt x="12" y="0"/>
                    <a:pt x="19" y="2"/>
                    <a:pt x="21" y="7"/>
                  </a:cubicBezTo>
                  <a:cubicBezTo>
                    <a:pt x="25" y="19"/>
                    <a:pt x="28" y="30"/>
                    <a:pt x="31" y="42"/>
                  </a:cubicBezTo>
                  <a:cubicBezTo>
                    <a:pt x="32" y="44"/>
                    <a:pt x="33" y="47"/>
                    <a:pt x="34" y="49"/>
                  </a:cubicBezTo>
                  <a:cubicBezTo>
                    <a:pt x="35" y="47"/>
                    <a:pt x="36" y="44"/>
                    <a:pt x="37" y="42"/>
                  </a:cubicBezTo>
                  <a:cubicBezTo>
                    <a:pt x="40" y="31"/>
                    <a:pt x="44" y="21"/>
                    <a:pt x="48" y="10"/>
                  </a:cubicBezTo>
                  <a:cubicBezTo>
                    <a:pt x="50" y="3"/>
                    <a:pt x="55" y="1"/>
                    <a:pt x="62" y="1"/>
                  </a:cubicBezTo>
                  <a:cubicBezTo>
                    <a:pt x="69" y="1"/>
                    <a:pt x="73" y="4"/>
                    <a:pt x="76" y="10"/>
                  </a:cubicBezTo>
                  <a:cubicBezTo>
                    <a:pt x="80" y="23"/>
                    <a:pt x="84" y="35"/>
                    <a:pt x="89" y="47"/>
                  </a:cubicBezTo>
                  <a:cubicBezTo>
                    <a:pt x="89" y="48"/>
                    <a:pt x="89" y="48"/>
                    <a:pt x="90" y="49"/>
                  </a:cubicBezTo>
                  <a:cubicBezTo>
                    <a:pt x="90" y="48"/>
                    <a:pt x="90" y="48"/>
                    <a:pt x="91" y="47"/>
                  </a:cubicBezTo>
                  <a:cubicBezTo>
                    <a:pt x="94" y="35"/>
                    <a:pt x="98" y="22"/>
                    <a:pt x="101" y="10"/>
                  </a:cubicBezTo>
                  <a:cubicBezTo>
                    <a:pt x="103" y="3"/>
                    <a:pt x="108" y="0"/>
                    <a:pt x="116" y="2"/>
                  </a:cubicBezTo>
                  <a:cubicBezTo>
                    <a:pt x="121" y="3"/>
                    <a:pt x="124" y="7"/>
                    <a:pt x="122" y="12"/>
                  </a:cubicBezTo>
                  <a:cubicBezTo>
                    <a:pt x="116" y="30"/>
                    <a:pt x="110" y="47"/>
                    <a:pt x="104" y="65"/>
                  </a:cubicBezTo>
                  <a:cubicBezTo>
                    <a:pt x="101" y="71"/>
                    <a:pt x="97" y="73"/>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de-DE">
                <a:solidFill>
                  <a:prstClr val="black"/>
                </a:solidFill>
              </a:endParaRPr>
            </a:p>
          </p:txBody>
        </p:sp>
      </p:grpSp>
      <p:sp>
        <p:nvSpPr>
          <p:cNvPr id="46" name="TextBox 7">
            <a:extLst>
              <a:ext uri="{FF2B5EF4-FFF2-40B4-BE49-F238E27FC236}">
                <a16:creationId xmlns="" xmlns:a16="http://schemas.microsoft.com/office/drawing/2014/main" id="{AB1D21B3-5EA8-4583-8B39-5C5D45B4127F}"/>
              </a:ext>
            </a:extLst>
          </p:cNvPr>
          <p:cNvSpPr txBox="1"/>
          <p:nvPr userDrawn="1"/>
        </p:nvSpPr>
        <p:spPr bwMode="gray">
          <a:xfrm>
            <a:off x="3496265" y="5403597"/>
            <a:ext cx="2364323" cy="328295"/>
          </a:xfrm>
          <a:prstGeom prst="rect">
            <a:avLst/>
          </a:prstGeom>
          <a:noFill/>
        </p:spPr>
        <p:txBody>
          <a:bodyPr wrap="none" lIns="121917" tIns="60958" rIns="121917" bIns="60958" rtlCol="0">
            <a:spAutoFit/>
          </a:bodyPr>
          <a:lstStyle/>
          <a:p>
            <a:pPr defTabSz="914377">
              <a:spcBef>
                <a:spcPts val="3200"/>
              </a:spcBef>
              <a:buClr>
                <a:srgbClr val="C00000"/>
              </a:buClr>
            </a:pPr>
            <a:r>
              <a:rPr lang="en-GB" sz="1300" dirty="0">
                <a:solidFill>
                  <a:prstClr val="black">
                    <a:lumMod val="75000"/>
                    <a:lumOff val="25000"/>
                  </a:prstClr>
                </a:solidFill>
              </a:rPr>
              <a:t>https://twitter.com/giz_gmbh</a:t>
            </a:r>
          </a:p>
        </p:txBody>
      </p:sp>
      <p:sp>
        <p:nvSpPr>
          <p:cNvPr id="5" name="Datumsplatzhalter 4">
            <a:extLst>
              <a:ext uri="{FF2B5EF4-FFF2-40B4-BE49-F238E27FC236}">
                <a16:creationId xmlns="" xmlns:a16="http://schemas.microsoft.com/office/drawing/2014/main" id="{9391187D-9F65-4A30-8974-4A449DE89BF0}"/>
              </a:ext>
            </a:extLst>
          </p:cNvPr>
          <p:cNvSpPr>
            <a:spLocks noGrp="1"/>
          </p:cNvSpPr>
          <p:nvPr>
            <p:ph type="dt" sz="half" idx="24"/>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7" name="Fußzeilenplatzhalter 6">
            <a:extLst>
              <a:ext uri="{FF2B5EF4-FFF2-40B4-BE49-F238E27FC236}">
                <a16:creationId xmlns="" xmlns:a16="http://schemas.microsoft.com/office/drawing/2014/main" id="{36C4DFAD-A99C-4092-9FAE-D03CBD68A1FC}"/>
              </a:ext>
            </a:extLst>
          </p:cNvPr>
          <p:cNvSpPr>
            <a:spLocks noGrp="1"/>
          </p:cNvSpPr>
          <p:nvPr>
            <p:ph type="ftr" sz="quarter" idx="25"/>
          </p:nvPr>
        </p:nvSpPr>
        <p:spPr/>
        <p:txBody>
          <a:bodyPr/>
          <a:lstStyle/>
          <a:p>
            <a:r>
              <a:rPr lang="en-GB" dirty="0">
                <a:solidFill>
                  <a:prstClr val="black">
                    <a:lumMod val="50000"/>
                    <a:lumOff val="50000"/>
                  </a:prstClr>
                </a:solidFill>
              </a:rPr>
              <a:t>Titel of the presentation</a:t>
            </a:r>
          </a:p>
        </p:txBody>
      </p:sp>
      <p:sp>
        <p:nvSpPr>
          <p:cNvPr id="8" name="Foliennummernplatzhalter 7">
            <a:extLst>
              <a:ext uri="{FF2B5EF4-FFF2-40B4-BE49-F238E27FC236}">
                <a16:creationId xmlns="" xmlns:a16="http://schemas.microsoft.com/office/drawing/2014/main" id="{C8F52293-BD85-4DFE-A73D-98ECA1993658}"/>
              </a:ext>
            </a:extLst>
          </p:cNvPr>
          <p:cNvSpPr>
            <a:spLocks noGrp="1"/>
          </p:cNvSpPr>
          <p:nvPr>
            <p:ph type="sldNum" sz="quarter" idx="26"/>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
        <p:nvSpPr>
          <p:cNvPr id="2" name="TextBox 7">
            <a:extLst>
              <a:ext uri="{FF2B5EF4-FFF2-40B4-BE49-F238E27FC236}">
                <a16:creationId xmlns="" xmlns:a16="http://schemas.microsoft.com/office/drawing/2014/main" id="{0A9C80D2-91AF-4EA4-B9F4-C87AAA699DE3}"/>
              </a:ext>
            </a:extLst>
          </p:cNvPr>
          <p:cNvSpPr txBox="1"/>
          <p:nvPr userDrawn="1"/>
        </p:nvSpPr>
        <p:spPr bwMode="gray">
          <a:xfrm>
            <a:off x="7004908" y="5403597"/>
            <a:ext cx="3595429" cy="328295"/>
          </a:xfrm>
          <a:prstGeom prst="rect">
            <a:avLst/>
          </a:prstGeom>
          <a:noFill/>
        </p:spPr>
        <p:txBody>
          <a:bodyPr wrap="none" lIns="121917" tIns="60958" rIns="121917" bIns="60958" rtlCol="0">
            <a:spAutoFit/>
          </a:bodyPr>
          <a:lstStyle/>
          <a:p>
            <a:pPr defTabSz="914377">
              <a:spcBef>
                <a:spcPts val="3200"/>
              </a:spcBef>
              <a:buClr>
                <a:srgbClr val="C00000"/>
              </a:buClr>
            </a:pPr>
            <a:r>
              <a:rPr lang="de-DE" sz="1300" dirty="0">
                <a:solidFill>
                  <a:prstClr val="black">
                    <a:lumMod val="75000"/>
                    <a:lumOff val="25000"/>
                  </a:prstClr>
                </a:solidFill>
              </a:rPr>
              <a:t>https://www.linkedin.com/company/gizgmbh</a:t>
            </a:r>
          </a:p>
        </p:txBody>
      </p:sp>
      <p:pic>
        <p:nvPicPr>
          <p:cNvPr id="3" name="Grafik 2" descr="Ein Bild, das Zeichnung, Schild enthält.&#10;&#10;Automatisch generierte Beschreibung">
            <a:extLst>
              <a:ext uri="{FF2B5EF4-FFF2-40B4-BE49-F238E27FC236}">
                <a16:creationId xmlns="" xmlns:a16="http://schemas.microsoft.com/office/drawing/2014/main" id="{2BFF1768-F2C2-4D39-9801-A2B99C0D2A51}"/>
              </a:ext>
            </a:extLst>
          </p:cNvPr>
          <p:cNvPicPr>
            <a:picLocks noChangeAspect="1"/>
          </p:cNvPicPr>
          <p:nvPr userDrawn="1"/>
        </p:nvPicPr>
        <p:blipFill>
          <a:blip r:embed="rId4"/>
          <a:stretch>
            <a:fillRect/>
          </a:stretch>
        </p:blipFill>
        <p:spPr>
          <a:xfrm>
            <a:off x="6637212" y="5403596"/>
            <a:ext cx="367696" cy="312685"/>
          </a:xfrm>
          <a:prstGeom prst="rect">
            <a:avLst/>
          </a:prstGeom>
        </p:spPr>
      </p:pic>
    </p:spTree>
    <p:extLst>
      <p:ext uri="{BB962C8B-B14F-4D97-AF65-F5344CB8AC3E}">
        <p14:creationId xmlns:p14="http://schemas.microsoft.com/office/powerpoint/2010/main" val="186086898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B78CECB-9BE8-D245-A3C2-54B076680F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143B0814-5988-4545-8C06-C3263CD8204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12FFCBA4-CDDF-B04A-9547-0D3A69A3090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E5396CEA-E6BA-C84B-B967-E2CC275404CA}"/>
              </a:ext>
            </a:extLst>
          </p:cNvPr>
          <p:cNvSpPr>
            <a:spLocks noGrp="1"/>
          </p:cNvSpPr>
          <p:nvPr>
            <p:ph type="dt" sz="half" idx="10"/>
          </p:nvPr>
        </p:nvSpPr>
        <p:spPr/>
        <p:txBody>
          <a:bodyPr/>
          <a:lstStyle/>
          <a:p>
            <a:fld id="{E432B683-B183-4147-843B-6B7FD023B2F4}" type="datetime1">
              <a:rPr lang="en-US" smtClean="0"/>
              <a:t>11/10/2021</a:t>
            </a:fld>
            <a:endParaRPr lang="en-US"/>
          </a:p>
        </p:txBody>
      </p:sp>
      <p:sp>
        <p:nvSpPr>
          <p:cNvPr id="6" name="Footer Placeholder 5">
            <a:extLst>
              <a:ext uri="{FF2B5EF4-FFF2-40B4-BE49-F238E27FC236}">
                <a16:creationId xmlns="" xmlns:a16="http://schemas.microsoft.com/office/drawing/2014/main" id="{F7293DF2-F363-9D48-8089-0C965E7C224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E7B88EDC-710E-1A4D-8538-82C7432112E2}"/>
              </a:ext>
            </a:extLst>
          </p:cNvPr>
          <p:cNvSpPr>
            <a:spLocks noGrp="1"/>
          </p:cNvSpPr>
          <p:nvPr>
            <p:ph type="sldNum" sz="quarter" idx="12"/>
          </p:nvPr>
        </p:nvSpPr>
        <p:spPr/>
        <p:txBody>
          <a:bodyPr/>
          <a:lstStyle/>
          <a:p>
            <a:fld id="{A5993202-2F7C-354B-89A0-CF345E37CF84}" type="slidenum">
              <a:rPr lang="en-US" smtClean="0"/>
              <a:t>‹#›</a:t>
            </a:fld>
            <a:endParaRPr lang="en-US"/>
          </a:p>
        </p:txBody>
      </p:sp>
    </p:spTree>
    <p:extLst>
      <p:ext uri="{BB962C8B-B14F-4D97-AF65-F5344CB8AC3E}">
        <p14:creationId xmlns:p14="http://schemas.microsoft.com/office/powerpoint/2010/main" val="267872516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ntact 2">
    <p:spTree>
      <p:nvGrpSpPr>
        <p:cNvPr id="1" name=""/>
        <p:cNvGrpSpPr/>
        <p:nvPr/>
      </p:nvGrpSpPr>
      <p:grpSpPr>
        <a:xfrm>
          <a:off x="0" y="0"/>
          <a:ext cx="0" cy="0"/>
          <a:chOff x="0" y="0"/>
          <a:chExt cx="0" cy="0"/>
        </a:xfrm>
      </p:grpSpPr>
      <p:pic>
        <p:nvPicPr>
          <p:cNvPr id="18" name="Grafik 17">
            <a:extLst>
              <a:ext uri="{FF2B5EF4-FFF2-40B4-BE49-F238E27FC236}">
                <a16:creationId xmlns="" xmlns:a16="http://schemas.microsoft.com/office/drawing/2014/main" id="{DF58C217-C4E2-448E-B6B5-E56CEFB6D358}"/>
              </a:ext>
            </a:extLst>
          </p:cNvPr>
          <p:cNvPicPr>
            <a:picLocks/>
          </p:cNvPicPr>
          <p:nvPr userDrawn="1"/>
        </p:nvPicPr>
        <p:blipFill rotWithShape="1">
          <a:blip r:embed="rId2"/>
          <a:srcRect t="234" b="7466"/>
          <a:stretch/>
        </p:blipFill>
        <p:spPr bwMode="gray">
          <a:xfrm>
            <a:off x="164181" y="165100"/>
            <a:ext cx="11858487" cy="5968659"/>
          </a:xfrm>
          <a:prstGeom prst="rect">
            <a:avLst/>
          </a:prstGeom>
        </p:spPr>
      </p:pic>
      <p:sp>
        <p:nvSpPr>
          <p:cNvPr id="6" name="Rechteck 5">
            <a:extLst>
              <a:ext uri="{FF2B5EF4-FFF2-40B4-BE49-F238E27FC236}">
                <a16:creationId xmlns="" xmlns:a16="http://schemas.microsoft.com/office/drawing/2014/main" id="{1E3E3E95-0AFA-477F-B88E-9AEDC037418E}"/>
              </a:ext>
            </a:extLst>
          </p:cNvPr>
          <p:cNvSpPr>
            <a:spLocks/>
          </p:cNvSpPr>
          <p:nvPr userDrawn="1"/>
        </p:nvSpPr>
        <p:spPr bwMode="gray">
          <a:xfrm>
            <a:off x="164181" y="165100"/>
            <a:ext cx="11858487" cy="5968659"/>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17" tIns="60958" rIns="121917" bIns="60958" numCol="1" spcCol="0" rtlCol="0" fromWordArt="0" anchor="ctr" anchorCtr="0" forceAA="0" compatLnSpc="1">
            <a:prstTxWarp prst="textNoShape">
              <a:avLst/>
            </a:prstTxWarp>
            <a:noAutofit/>
          </a:bodyPr>
          <a:lstStyle/>
          <a:p>
            <a:pPr algn="ctr" defTabSz="914377"/>
            <a:endParaRPr lang="en-GB">
              <a:solidFill>
                <a:prstClr val="white"/>
              </a:solidFill>
            </a:endParaRPr>
          </a:p>
        </p:txBody>
      </p:sp>
      <p:sp>
        <p:nvSpPr>
          <p:cNvPr id="42" name="TextBox 7">
            <a:extLst>
              <a:ext uri="{FF2B5EF4-FFF2-40B4-BE49-F238E27FC236}">
                <a16:creationId xmlns="" xmlns:a16="http://schemas.microsoft.com/office/drawing/2014/main" id="{0ACBC6BD-AF1C-4AC3-B989-7C0851FD4A36}"/>
              </a:ext>
            </a:extLst>
          </p:cNvPr>
          <p:cNvSpPr txBox="1"/>
          <p:nvPr userDrawn="1"/>
        </p:nvSpPr>
        <p:spPr bwMode="gray">
          <a:xfrm>
            <a:off x="1046182" y="5403597"/>
            <a:ext cx="1118255" cy="328295"/>
          </a:xfrm>
          <a:prstGeom prst="rect">
            <a:avLst/>
          </a:prstGeom>
          <a:noFill/>
        </p:spPr>
        <p:txBody>
          <a:bodyPr wrap="none" lIns="121917" tIns="60958" rIns="121917" bIns="60958" rtlCol="0">
            <a:spAutoFit/>
          </a:bodyPr>
          <a:lstStyle/>
          <a:p>
            <a:pPr defTabSz="914377">
              <a:spcBef>
                <a:spcPts val="3200"/>
              </a:spcBef>
              <a:buClr>
                <a:srgbClr val="C00000"/>
              </a:buClr>
            </a:pPr>
            <a:r>
              <a:rPr lang="en-GB" sz="1300" dirty="0">
                <a:solidFill>
                  <a:prstClr val="black">
                    <a:lumMod val="75000"/>
                    <a:lumOff val="25000"/>
                  </a:prstClr>
                </a:solidFill>
              </a:rPr>
              <a:t>www.giz.de</a:t>
            </a:r>
          </a:p>
        </p:txBody>
      </p:sp>
      <p:pic>
        <p:nvPicPr>
          <p:cNvPr id="43" name="Grafik 42" descr="Ein Bild, das Axt, Werkzeug enthält.&#10;&#10;Mit sehr hoher Zuverlässigkeit generierte Beschreibung">
            <a:extLst>
              <a:ext uri="{FF2B5EF4-FFF2-40B4-BE49-F238E27FC236}">
                <a16:creationId xmlns="" xmlns:a16="http://schemas.microsoft.com/office/drawing/2014/main" id="{1409F6AC-26EC-4924-85C7-7C52829EA0B7}"/>
              </a:ext>
            </a:extLst>
          </p:cNvPr>
          <p:cNvPicPr>
            <a:picLocks noChangeAspect="1"/>
          </p:cNvPicPr>
          <p:nvPr userDrawn="1"/>
        </p:nvPicPr>
        <p:blipFill>
          <a:blip r:embed="rId3"/>
          <a:stretch>
            <a:fillRect/>
          </a:stretch>
        </p:blipFill>
        <p:spPr bwMode="gray">
          <a:xfrm>
            <a:off x="3031312" y="5442594"/>
            <a:ext cx="387637" cy="315277"/>
          </a:xfrm>
          <a:prstGeom prst="rect">
            <a:avLst/>
          </a:prstGeom>
        </p:spPr>
      </p:pic>
      <p:grpSp>
        <p:nvGrpSpPr>
          <p:cNvPr id="45" name="Gruppieren 44">
            <a:extLst>
              <a:ext uri="{FF2B5EF4-FFF2-40B4-BE49-F238E27FC236}">
                <a16:creationId xmlns="" xmlns:a16="http://schemas.microsoft.com/office/drawing/2014/main" id="{5C7EA8DE-E5C0-4542-A14B-2F893BDFC8D1}"/>
              </a:ext>
            </a:extLst>
          </p:cNvPr>
          <p:cNvGrpSpPr/>
          <p:nvPr userDrawn="1"/>
        </p:nvGrpSpPr>
        <p:grpSpPr bwMode="gray">
          <a:xfrm>
            <a:off x="592656" y="5372336"/>
            <a:ext cx="350163" cy="396344"/>
            <a:chOff x="4933951" y="-41275"/>
            <a:chExt cx="2130425" cy="2411413"/>
          </a:xfrm>
        </p:grpSpPr>
        <p:sp>
          <p:nvSpPr>
            <p:cNvPr id="46" name="Freeform 6">
              <a:extLst>
                <a:ext uri="{FF2B5EF4-FFF2-40B4-BE49-F238E27FC236}">
                  <a16:creationId xmlns="" xmlns:a16="http://schemas.microsoft.com/office/drawing/2014/main" id="{05EE60F5-13C7-4FF2-87FA-B42FCFE9CCF1}"/>
                </a:ext>
              </a:extLst>
            </p:cNvPr>
            <p:cNvSpPr>
              <a:spLocks noEditPoints="1"/>
            </p:cNvSpPr>
            <p:nvPr/>
          </p:nvSpPr>
          <p:spPr bwMode="gray">
            <a:xfrm>
              <a:off x="4945063" y="1435100"/>
              <a:ext cx="2114550" cy="935038"/>
            </a:xfrm>
            <a:custGeom>
              <a:avLst/>
              <a:gdLst>
                <a:gd name="T0" fmla="*/ 287 w 425"/>
                <a:gd name="T1" fmla="*/ 25 h 188"/>
                <a:gd name="T2" fmla="*/ 297 w 425"/>
                <a:gd name="T3" fmla="*/ 2 h 188"/>
                <a:gd name="T4" fmla="*/ 325 w 425"/>
                <a:gd name="T5" fmla="*/ 0 h 188"/>
                <a:gd name="T6" fmla="*/ 321 w 425"/>
                <a:gd name="T7" fmla="*/ 23 h 188"/>
                <a:gd name="T8" fmla="*/ 382 w 425"/>
                <a:gd name="T9" fmla="*/ 25 h 188"/>
                <a:gd name="T10" fmla="*/ 394 w 425"/>
                <a:gd name="T11" fmla="*/ 2 h 188"/>
                <a:gd name="T12" fmla="*/ 423 w 425"/>
                <a:gd name="T13" fmla="*/ 0 h 188"/>
                <a:gd name="T14" fmla="*/ 307 w 425"/>
                <a:gd name="T15" fmla="*/ 135 h 188"/>
                <a:gd name="T16" fmla="*/ 0 w 425"/>
                <a:gd name="T17" fmla="*/ 2 h 188"/>
                <a:gd name="T18" fmla="*/ 28 w 425"/>
                <a:gd name="T19" fmla="*/ 0 h 188"/>
                <a:gd name="T20" fmla="*/ 40 w 425"/>
                <a:gd name="T21" fmla="*/ 23 h 188"/>
                <a:gd name="T22" fmla="*/ 101 w 425"/>
                <a:gd name="T23" fmla="*/ 25 h 188"/>
                <a:gd name="T24" fmla="*/ 97 w 425"/>
                <a:gd name="T25" fmla="*/ 3 h 188"/>
                <a:gd name="T26" fmla="*/ 125 w 425"/>
                <a:gd name="T27" fmla="*/ 0 h 188"/>
                <a:gd name="T28" fmla="*/ 134 w 425"/>
                <a:gd name="T29" fmla="*/ 23 h 188"/>
                <a:gd name="T30" fmla="*/ 192 w 425"/>
                <a:gd name="T31" fmla="*/ 25 h 188"/>
                <a:gd name="T32" fmla="*/ 194 w 425"/>
                <a:gd name="T33" fmla="*/ 2 h 188"/>
                <a:gd name="T34" fmla="*/ 221 w 425"/>
                <a:gd name="T35" fmla="*/ 0 h 188"/>
                <a:gd name="T36" fmla="*/ 224 w 425"/>
                <a:gd name="T37" fmla="*/ 23 h 188"/>
                <a:gd name="T38" fmla="*/ 256 w 425"/>
                <a:gd name="T39" fmla="*/ 25 h 188"/>
                <a:gd name="T40" fmla="*/ 362 w 425"/>
                <a:gd name="T41" fmla="*/ 55 h 188"/>
                <a:gd name="T42" fmla="*/ 307 w 425"/>
                <a:gd name="T43" fmla="*/ 56 h 188"/>
                <a:gd name="T44" fmla="*/ 256 w 425"/>
                <a:gd name="T45" fmla="*/ 121 h 188"/>
                <a:gd name="T46" fmla="*/ 363 w 425"/>
                <a:gd name="T47" fmla="*/ 56 h 188"/>
                <a:gd name="T48" fmla="*/ 87 w 425"/>
                <a:gd name="T49" fmla="*/ 55 h 188"/>
                <a:gd name="T50" fmla="*/ 61 w 425"/>
                <a:gd name="T51" fmla="*/ 55 h 188"/>
                <a:gd name="T52" fmla="*/ 155 w 425"/>
                <a:gd name="T53" fmla="*/ 118 h 188"/>
                <a:gd name="T54" fmla="*/ 156 w 425"/>
                <a:gd name="T55" fmla="*/ 117 h 188"/>
                <a:gd name="T56" fmla="*/ 111 w 425"/>
                <a:gd name="T57" fmla="*/ 55 h 188"/>
                <a:gd name="T58" fmla="*/ 224 w 425"/>
                <a:gd name="T59" fmla="*/ 81 h 188"/>
                <a:gd name="T60" fmla="*/ 224 w 425"/>
                <a:gd name="T61" fmla="*/ 108 h 188"/>
                <a:gd name="T62" fmla="*/ 273 w 425"/>
                <a:gd name="T63" fmla="*/ 56 h 188"/>
                <a:gd name="T64" fmla="*/ 225 w 425"/>
                <a:gd name="T65" fmla="*/ 55 h 188"/>
                <a:gd name="T66" fmla="*/ 224 w 425"/>
                <a:gd name="T67" fmla="*/ 81 h 188"/>
                <a:gd name="T68" fmla="*/ 194 w 425"/>
                <a:gd name="T69" fmla="*/ 56 h 188"/>
                <a:gd name="T70" fmla="*/ 148 w 425"/>
                <a:gd name="T71" fmla="*/ 55 h 188"/>
                <a:gd name="T72" fmla="*/ 192 w 425"/>
                <a:gd name="T73" fmla="*/ 109 h 188"/>
                <a:gd name="T74" fmla="*/ 194 w 425"/>
                <a:gd name="T75" fmla="*/ 10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5" h="188">
                  <a:moveTo>
                    <a:pt x="256" y="25"/>
                  </a:moveTo>
                  <a:cubicBezTo>
                    <a:pt x="267" y="25"/>
                    <a:pt x="277" y="25"/>
                    <a:pt x="287" y="25"/>
                  </a:cubicBezTo>
                  <a:cubicBezTo>
                    <a:pt x="288" y="25"/>
                    <a:pt x="290" y="24"/>
                    <a:pt x="290" y="23"/>
                  </a:cubicBezTo>
                  <a:cubicBezTo>
                    <a:pt x="292" y="16"/>
                    <a:pt x="294" y="9"/>
                    <a:pt x="297" y="2"/>
                  </a:cubicBezTo>
                  <a:cubicBezTo>
                    <a:pt x="297" y="2"/>
                    <a:pt x="298" y="0"/>
                    <a:pt x="299" y="0"/>
                  </a:cubicBezTo>
                  <a:cubicBezTo>
                    <a:pt x="308" y="0"/>
                    <a:pt x="316" y="0"/>
                    <a:pt x="325" y="0"/>
                  </a:cubicBezTo>
                  <a:cubicBezTo>
                    <a:pt x="326" y="0"/>
                    <a:pt x="327" y="2"/>
                    <a:pt x="326" y="2"/>
                  </a:cubicBezTo>
                  <a:cubicBezTo>
                    <a:pt x="325" y="9"/>
                    <a:pt x="323" y="16"/>
                    <a:pt x="321" y="23"/>
                  </a:cubicBezTo>
                  <a:cubicBezTo>
                    <a:pt x="321" y="23"/>
                    <a:pt x="322" y="25"/>
                    <a:pt x="322" y="25"/>
                  </a:cubicBezTo>
                  <a:cubicBezTo>
                    <a:pt x="342" y="25"/>
                    <a:pt x="362" y="25"/>
                    <a:pt x="382" y="25"/>
                  </a:cubicBezTo>
                  <a:cubicBezTo>
                    <a:pt x="383" y="25"/>
                    <a:pt x="384" y="24"/>
                    <a:pt x="384" y="23"/>
                  </a:cubicBezTo>
                  <a:cubicBezTo>
                    <a:pt x="388" y="16"/>
                    <a:pt x="391" y="9"/>
                    <a:pt x="394" y="2"/>
                  </a:cubicBezTo>
                  <a:cubicBezTo>
                    <a:pt x="394" y="1"/>
                    <a:pt x="395" y="0"/>
                    <a:pt x="396" y="0"/>
                  </a:cubicBezTo>
                  <a:cubicBezTo>
                    <a:pt x="405" y="0"/>
                    <a:pt x="414" y="0"/>
                    <a:pt x="423" y="0"/>
                  </a:cubicBezTo>
                  <a:cubicBezTo>
                    <a:pt x="424" y="0"/>
                    <a:pt x="425" y="2"/>
                    <a:pt x="425" y="3"/>
                  </a:cubicBezTo>
                  <a:cubicBezTo>
                    <a:pt x="405" y="64"/>
                    <a:pt x="365" y="108"/>
                    <a:pt x="307" y="135"/>
                  </a:cubicBezTo>
                  <a:cubicBezTo>
                    <a:pt x="195" y="188"/>
                    <a:pt x="60" y="139"/>
                    <a:pt x="10" y="28"/>
                  </a:cubicBezTo>
                  <a:cubicBezTo>
                    <a:pt x="6" y="20"/>
                    <a:pt x="3" y="11"/>
                    <a:pt x="0" y="2"/>
                  </a:cubicBezTo>
                  <a:cubicBezTo>
                    <a:pt x="0" y="2"/>
                    <a:pt x="1" y="0"/>
                    <a:pt x="1" y="0"/>
                  </a:cubicBezTo>
                  <a:cubicBezTo>
                    <a:pt x="10" y="0"/>
                    <a:pt x="19" y="0"/>
                    <a:pt x="28" y="0"/>
                  </a:cubicBezTo>
                  <a:cubicBezTo>
                    <a:pt x="29" y="0"/>
                    <a:pt x="30" y="1"/>
                    <a:pt x="31" y="2"/>
                  </a:cubicBezTo>
                  <a:cubicBezTo>
                    <a:pt x="34" y="9"/>
                    <a:pt x="37" y="16"/>
                    <a:pt x="40" y="23"/>
                  </a:cubicBezTo>
                  <a:cubicBezTo>
                    <a:pt x="41" y="24"/>
                    <a:pt x="42" y="25"/>
                    <a:pt x="43" y="25"/>
                  </a:cubicBezTo>
                  <a:cubicBezTo>
                    <a:pt x="62" y="25"/>
                    <a:pt x="81" y="25"/>
                    <a:pt x="101" y="25"/>
                  </a:cubicBezTo>
                  <a:cubicBezTo>
                    <a:pt x="101" y="25"/>
                    <a:pt x="102" y="23"/>
                    <a:pt x="102" y="23"/>
                  </a:cubicBezTo>
                  <a:cubicBezTo>
                    <a:pt x="101" y="16"/>
                    <a:pt x="99" y="9"/>
                    <a:pt x="97" y="3"/>
                  </a:cubicBezTo>
                  <a:cubicBezTo>
                    <a:pt x="97" y="2"/>
                    <a:pt x="98" y="0"/>
                    <a:pt x="99" y="0"/>
                  </a:cubicBezTo>
                  <a:cubicBezTo>
                    <a:pt x="108" y="0"/>
                    <a:pt x="116" y="0"/>
                    <a:pt x="125" y="0"/>
                  </a:cubicBezTo>
                  <a:cubicBezTo>
                    <a:pt x="126" y="0"/>
                    <a:pt x="127" y="1"/>
                    <a:pt x="127" y="2"/>
                  </a:cubicBezTo>
                  <a:cubicBezTo>
                    <a:pt x="130" y="9"/>
                    <a:pt x="131" y="16"/>
                    <a:pt x="134" y="23"/>
                  </a:cubicBezTo>
                  <a:cubicBezTo>
                    <a:pt x="134" y="24"/>
                    <a:pt x="135" y="25"/>
                    <a:pt x="136" y="25"/>
                  </a:cubicBezTo>
                  <a:cubicBezTo>
                    <a:pt x="155" y="25"/>
                    <a:pt x="173" y="25"/>
                    <a:pt x="192" y="25"/>
                  </a:cubicBezTo>
                  <a:cubicBezTo>
                    <a:pt x="193" y="25"/>
                    <a:pt x="194" y="24"/>
                    <a:pt x="194" y="23"/>
                  </a:cubicBezTo>
                  <a:cubicBezTo>
                    <a:pt x="194" y="16"/>
                    <a:pt x="194" y="9"/>
                    <a:pt x="194" y="2"/>
                  </a:cubicBezTo>
                  <a:cubicBezTo>
                    <a:pt x="194" y="2"/>
                    <a:pt x="195" y="0"/>
                    <a:pt x="196" y="0"/>
                  </a:cubicBezTo>
                  <a:cubicBezTo>
                    <a:pt x="205" y="0"/>
                    <a:pt x="213" y="0"/>
                    <a:pt x="221" y="0"/>
                  </a:cubicBezTo>
                  <a:cubicBezTo>
                    <a:pt x="222" y="0"/>
                    <a:pt x="223" y="2"/>
                    <a:pt x="223" y="3"/>
                  </a:cubicBezTo>
                  <a:cubicBezTo>
                    <a:pt x="224" y="9"/>
                    <a:pt x="223" y="16"/>
                    <a:pt x="224" y="23"/>
                  </a:cubicBezTo>
                  <a:cubicBezTo>
                    <a:pt x="224" y="23"/>
                    <a:pt x="225" y="25"/>
                    <a:pt x="226" y="25"/>
                  </a:cubicBezTo>
                  <a:cubicBezTo>
                    <a:pt x="236" y="25"/>
                    <a:pt x="246" y="25"/>
                    <a:pt x="256" y="25"/>
                  </a:cubicBezTo>
                  <a:close/>
                  <a:moveTo>
                    <a:pt x="364" y="55"/>
                  </a:moveTo>
                  <a:cubicBezTo>
                    <a:pt x="363" y="55"/>
                    <a:pt x="363" y="55"/>
                    <a:pt x="362" y="55"/>
                  </a:cubicBezTo>
                  <a:cubicBezTo>
                    <a:pt x="345" y="55"/>
                    <a:pt x="328" y="54"/>
                    <a:pt x="311" y="55"/>
                  </a:cubicBezTo>
                  <a:cubicBezTo>
                    <a:pt x="310" y="55"/>
                    <a:pt x="308" y="56"/>
                    <a:pt x="307" y="56"/>
                  </a:cubicBezTo>
                  <a:cubicBezTo>
                    <a:pt x="295" y="81"/>
                    <a:pt x="279" y="103"/>
                    <a:pt x="257" y="120"/>
                  </a:cubicBezTo>
                  <a:cubicBezTo>
                    <a:pt x="257" y="121"/>
                    <a:pt x="257" y="121"/>
                    <a:pt x="256" y="121"/>
                  </a:cubicBezTo>
                  <a:cubicBezTo>
                    <a:pt x="257" y="122"/>
                    <a:pt x="257" y="122"/>
                    <a:pt x="258" y="122"/>
                  </a:cubicBezTo>
                  <a:cubicBezTo>
                    <a:pt x="300" y="111"/>
                    <a:pt x="335" y="90"/>
                    <a:pt x="363" y="56"/>
                  </a:cubicBezTo>
                  <a:cubicBezTo>
                    <a:pt x="363" y="56"/>
                    <a:pt x="364" y="55"/>
                    <a:pt x="364" y="55"/>
                  </a:cubicBezTo>
                  <a:close/>
                  <a:moveTo>
                    <a:pt x="87" y="55"/>
                  </a:moveTo>
                  <a:cubicBezTo>
                    <a:pt x="79" y="55"/>
                    <a:pt x="71" y="54"/>
                    <a:pt x="62" y="55"/>
                  </a:cubicBezTo>
                  <a:cubicBezTo>
                    <a:pt x="62" y="55"/>
                    <a:pt x="61" y="55"/>
                    <a:pt x="61" y="55"/>
                  </a:cubicBezTo>
                  <a:cubicBezTo>
                    <a:pt x="61" y="55"/>
                    <a:pt x="61" y="56"/>
                    <a:pt x="62" y="56"/>
                  </a:cubicBezTo>
                  <a:cubicBezTo>
                    <a:pt x="86" y="86"/>
                    <a:pt x="118" y="107"/>
                    <a:pt x="155" y="118"/>
                  </a:cubicBezTo>
                  <a:cubicBezTo>
                    <a:pt x="156" y="118"/>
                    <a:pt x="156" y="118"/>
                    <a:pt x="156" y="118"/>
                  </a:cubicBezTo>
                  <a:cubicBezTo>
                    <a:pt x="156" y="118"/>
                    <a:pt x="156" y="118"/>
                    <a:pt x="156" y="117"/>
                  </a:cubicBezTo>
                  <a:cubicBezTo>
                    <a:pt x="137" y="100"/>
                    <a:pt x="124" y="79"/>
                    <a:pt x="114" y="56"/>
                  </a:cubicBezTo>
                  <a:cubicBezTo>
                    <a:pt x="114" y="55"/>
                    <a:pt x="112" y="55"/>
                    <a:pt x="111" y="55"/>
                  </a:cubicBezTo>
                  <a:cubicBezTo>
                    <a:pt x="103" y="54"/>
                    <a:pt x="95" y="55"/>
                    <a:pt x="87" y="55"/>
                  </a:cubicBezTo>
                  <a:close/>
                  <a:moveTo>
                    <a:pt x="224" y="81"/>
                  </a:moveTo>
                  <a:cubicBezTo>
                    <a:pt x="224" y="89"/>
                    <a:pt x="224" y="98"/>
                    <a:pt x="224" y="106"/>
                  </a:cubicBezTo>
                  <a:cubicBezTo>
                    <a:pt x="224" y="107"/>
                    <a:pt x="224" y="107"/>
                    <a:pt x="224" y="108"/>
                  </a:cubicBezTo>
                  <a:cubicBezTo>
                    <a:pt x="224" y="108"/>
                    <a:pt x="225" y="107"/>
                    <a:pt x="226" y="107"/>
                  </a:cubicBezTo>
                  <a:cubicBezTo>
                    <a:pt x="246" y="94"/>
                    <a:pt x="261" y="76"/>
                    <a:pt x="273" y="56"/>
                  </a:cubicBezTo>
                  <a:cubicBezTo>
                    <a:pt x="274" y="56"/>
                    <a:pt x="273" y="55"/>
                    <a:pt x="272" y="55"/>
                  </a:cubicBezTo>
                  <a:cubicBezTo>
                    <a:pt x="257" y="54"/>
                    <a:pt x="241" y="54"/>
                    <a:pt x="225" y="55"/>
                  </a:cubicBezTo>
                  <a:cubicBezTo>
                    <a:pt x="225" y="55"/>
                    <a:pt x="224" y="56"/>
                    <a:pt x="224" y="56"/>
                  </a:cubicBezTo>
                  <a:cubicBezTo>
                    <a:pt x="224" y="65"/>
                    <a:pt x="224" y="73"/>
                    <a:pt x="224" y="81"/>
                  </a:cubicBezTo>
                  <a:close/>
                  <a:moveTo>
                    <a:pt x="194" y="82"/>
                  </a:moveTo>
                  <a:cubicBezTo>
                    <a:pt x="194" y="73"/>
                    <a:pt x="194" y="65"/>
                    <a:pt x="194" y="56"/>
                  </a:cubicBezTo>
                  <a:cubicBezTo>
                    <a:pt x="194" y="56"/>
                    <a:pt x="193" y="55"/>
                    <a:pt x="192" y="55"/>
                  </a:cubicBezTo>
                  <a:cubicBezTo>
                    <a:pt x="178" y="54"/>
                    <a:pt x="163" y="54"/>
                    <a:pt x="148" y="55"/>
                  </a:cubicBezTo>
                  <a:cubicBezTo>
                    <a:pt x="148" y="55"/>
                    <a:pt x="147" y="56"/>
                    <a:pt x="147" y="56"/>
                  </a:cubicBezTo>
                  <a:cubicBezTo>
                    <a:pt x="158" y="77"/>
                    <a:pt x="172" y="95"/>
                    <a:pt x="192" y="109"/>
                  </a:cubicBezTo>
                  <a:cubicBezTo>
                    <a:pt x="193" y="109"/>
                    <a:pt x="193" y="109"/>
                    <a:pt x="194" y="109"/>
                  </a:cubicBezTo>
                  <a:cubicBezTo>
                    <a:pt x="194" y="109"/>
                    <a:pt x="194" y="108"/>
                    <a:pt x="194" y="108"/>
                  </a:cubicBezTo>
                  <a:cubicBezTo>
                    <a:pt x="194" y="99"/>
                    <a:pt x="194" y="91"/>
                    <a:pt x="194" y="8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de-DE">
                <a:solidFill>
                  <a:prstClr val="black"/>
                </a:solidFill>
              </a:endParaRPr>
            </a:p>
          </p:txBody>
        </p:sp>
        <p:sp>
          <p:nvSpPr>
            <p:cNvPr id="47" name="Freeform 7">
              <a:extLst>
                <a:ext uri="{FF2B5EF4-FFF2-40B4-BE49-F238E27FC236}">
                  <a16:creationId xmlns="" xmlns:a16="http://schemas.microsoft.com/office/drawing/2014/main" id="{BAA2DC66-D523-4725-9384-AA70E4C61DD3}"/>
                </a:ext>
              </a:extLst>
            </p:cNvPr>
            <p:cNvSpPr>
              <a:spLocks noEditPoints="1"/>
            </p:cNvSpPr>
            <p:nvPr/>
          </p:nvSpPr>
          <p:spPr bwMode="gray">
            <a:xfrm>
              <a:off x="4945063" y="-41275"/>
              <a:ext cx="2108200" cy="860425"/>
            </a:xfrm>
            <a:custGeom>
              <a:avLst/>
              <a:gdLst>
                <a:gd name="T0" fmla="*/ 45 w 424"/>
                <a:gd name="T1" fmla="*/ 148 h 173"/>
                <a:gd name="T2" fmla="*/ 32 w 424"/>
                <a:gd name="T3" fmla="*/ 170 h 173"/>
                <a:gd name="T4" fmla="*/ 3 w 424"/>
                <a:gd name="T5" fmla="*/ 173 h 173"/>
                <a:gd name="T6" fmla="*/ 155 w 424"/>
                <a:gd name="T7" fmla="*/ 28 h 173"/>
                <a:gd name="T8" fmla="*/ 424 w 424"/>
                <a:gd name="T9" fmla="*/ 171 h 173"/>
                <a:gd name="T10" fmla="*/ 395 w 424"/>
                <a:gd name="T11" fmla="*/ 173 h 173"/>
                <a:gd name="T12" fmla="*/ 382 w 424"/>
                <a:gd name="T13" fmla="*/ 149 h 173"/>
                <a:gd name="T14" fmla="*/ 321 w 424"/>
                <a:gd name="T15" fmla="*/ 148 h 173"/>
                <a:gd name="T16" fmla="*/ 325 w 424"/>
                <a:gd name="T17" fmla="*/ 171 h 173"/>
                <a:gd name="T18" fmla="*/ 297 w 424"/>
                <a:gd name="T19" fmla="*/ 173 h 173"/>
                <a:gd name="T20" fmla="*/ 287 w 424"/>
                <a:gd name="T21" fmla="*/ 149 h 173"/>
                <a:gd name="T22" fmla="*/ 225 w 424"/>
                <a:gd name="T23" fmla="*/ 148 h 173"/>
                <a:gd name="T24" fmla="*/ 223 w 424"/>
                <a:gd name="T25" fmla="*/ 170 h 173"/>
                <a:gd name="T26" fmla="*/ 196 w 424"/>
                <a:gd name="T27" fmla="*/ 173 h 173"/>
                <a:gd name="T28" fmla="*/ 194 w 424"/>
                <a:gd name="T29" fmla="*/ 150 h 173"/>
                <a:gd name="T30" fmla="*/ 137 w 424"/>
                <a:gd name="T31" fmla="*/ 148 h 173"/>
                <a:gd name="T32" fmla="*/ 128 w 424"/>
                <a:gd name="T33" fmla="*/ 171 h 173"/>
                <a:gd name="T34" fmla="*/ 99 w 424"/>
                <a:gd name="T35" fmla="*/ 173 h 173"/>
                <a:gd name="T36" fmla="*/ 103 w 424"/>
                <a:gd name="T37" fmla="*/ 150 h 173"/>
                <a:gd name="T38" fmla="*/ 73 w 424"/>
                <a:gd name="T39" fmla="*/ 148 h 173"/>
                <a:gd name="T40" fmla="*/ 359 w 424"/>
                <a:gd name="T41" fmla="*/ 118 h 173"/>
                <a:gd name="T42" fmla="*/ 360 w 424"/>
                <a:gd name="T43" fmla="*/ 116 h 173"/>
                <a:gd name="T44" fmla="*/ 258 w 424"/>
                <a:gd name="T45" fmla="*/ 56 h 173"/>
                <a:gd name="T46" fmla="*/ 305 w 424"/>
                <a:gd name="T47" fmla="*/ 116 h 173"/>
                <a:gd name="T48" fmla="*/ 333 w 424"/>
                <a:gd name="T49" fmla="*/ 118 h 173"/>
                <a:gd name="T50" fmla="*/ 113 w 424"/>
                <a:gd name="T51" fmla="*/ 118 h 173"/>
                <a:gd name="T52" fmla="*/ 157 w 424"/>
                <a:gd name="T53" fmla="*/ 59 h 173"/>
                <a:gd name="T54" fmla="*/ 157 w 424"/>
                <a:gd name="T55" fmla="*/ 58 h 173"/>
                <a:gd name="T56" fmla="*/ 64 w 424"/>
                <a:gd name="T57" fmla="*/ 118 h 173"/>
                <a:gd name="T58" fmla="*/ 90 w 424"/>
                <a:gd name="T59" fmla="*/ 118 h 173"/>
                <a:gd name="T60" fmla="*/ 269 w 424"/>
                <a:gd name="T61" fmla="*/ 118 h 173"/>
                <a:gd name="T62" fmla="*/ 225 w 424"/>
                <a:gd name="T63" fmla="*/ 68 h 173"/>
                <a:gd name="T64" fmla="*/ 224 w 424"/>
                <a:gd name="T65" fmla="*/ 69 h 173"/>
                <a:gd name="T66" fmla="*/ 225 w 424"/>
                <a:gd name="T67" fmla="*/ 118 h 173"/>
                <a:gd name="T68" fmla="*/ 194 w 424"/>
                <a:gd name="T69" fmla="*/ 93 h 173"/>
                <a:gd name="T70" fmla="*/ 194 w 424"/>
                <a:gd name="T71" fmla="*/ 68 h 173"/>
                <a:gd name="T72" fmla="*/ 150 w 424"/>
                <a:gd name="T73" fmla="*/ 116 h 173"/>
                <a:gd name="T74" fmla="*/ 192 w 424"/>
                <a:gd name="T75" fmla="*/ 118 h 173"/>
                <a:gd name="T76" fmla="*/ 194 w 424"/>
                <a:gd name="T77" fmla="*/ 9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4" h="173">
                  <a:moveTo>
                    <a:pt x="73" y="148"/>
                  </a:moveTo>
                  <a:cubicBezTo>
                    <a:pt x="64" y="148"/>
                    <a:pt x="55" y="148"/>
                    <a:pt x="45" y="148"/>
                  </a:cubicBezTo>
                  <a:cubicBezTo>
                    <a:pt x="44" y="148"/>
                    <a:pt x="43" y="149"/>
                    <a:pt x="42" y="149"/>
                  </a:cubicBezTo>
                  <a:cubicBezTo>
                    <a:pt x="39" y="156"/>
                    <a:pt x="36" y="164"/>
                    <a:pt x="32" y="170"/>
                  </a:cubicBezTo>
                  <a:cubicBezTo>
                    <a:pt x="32" y="171"/>
                    <a:pt x="30" y="173"/>
                    <a:pt x="29" y="173"/>
                  </a:cubicBezTo>
                  <a:cubicBezTo>
                    <a:pt x="21" y="173"/>
                    <a:pt x="12" y="173"/>
                    <a:pt x="3" y="173"/>
                  </a:cubicBezTo>
                  <a:cubicBezTo>
                    <a:pt x="1" y="173"/>
                    <a:pt x="0" y="172"/>
                    <a:pt x="1" y="170"/>
                  </a:cubicBezTo>
                  <a:cubicBezTo>
                    <a:pt x="28" y="96"/>
                    <a:pt x="80" y="48"/>
                    <a:pt x="155" y="28"/>
                  </a:cubicBezTo>
                  <a:cubicBezTo>
                    <a:pt x="258" y="0"/>
                    <a:pt x="366" y="50"/>
                    <a:pt x="413" y="144"/>
                  </a:cubicBezTo>
                  <a:cubicBezTo>
                    <a:pt x="417" y="153"/>
                    <a:pt x="420" y="162"/>
                    <a:pt x="424" y="171"/>
                  </a:cubicBezTo>
                  <a:cubicBezTo>
                    <a:pt x="424" y="171"/>
                    <a:pt x="423" y="173"/>
                    <a:pt x="422" y="173"/>
                  </a:cubicBezTo>
                  <a:cubicBezTo>
                    <a:pt x="413" y="173"/>
                    <a:pt x="404" y="173"/>
                    <a:pt x="395" y="173"/>
                  </a:cubicBezTo>
                  <a:cubicBezTo>
                    <a:pt x="394" y="173"/>
                    <a:pt x="393" y="172"/>
                    <a:pt x="392" y="171"/>
                  </a:cubicBezTo>
                  <a:cubicBezTo>
                    <a:pt x="389" y="164"/>
                    <a:pt x="386" y="156"/>
                    <a:pt x="382" y="149"/>
                  </a:cubicBezTo>
                  <a:cubicBezTo>
                    <a:pt x="382" y="148"/>
                    <a:pt x="381" y="148"/>
                    <a:pt x="380" y="148"/>
                  </a:cubicBezTo>
                  <a:cubicBezTo>
                    <a:pt x="360" y="148"/>
                    <a:pt x="340" y="148"/>
                    <a:pt x="321" y="148"/>
                  </a:cubicBezTo>
                  <a:cubicBezTo>
                    <a:pt x="320" y="148"/>
                    <a:pt x="319" y="149"/>
                    <a:pt x="319" y="150"/>
                  </a:cubicBezTo>
                  <a:cubicBezTo>
                    <a:pt x="321" y="157"/>
                    <a:pt x="323" y="164"/>
                    <a:pt x="325" y="171"/>
                  </a:cubicBezTo>
                  <a:cubicBezTo>
                    <a:pt x="325" y="171"/>
                    <a:pt x="325" y="173"/>
                    <a:pt x="324" y="173"/>
                  </a:cubicBezTo>
                  <a:cubicBezTo>
                    <a:pt x="315" y="173"/>
                    <a:pt x="306" y="173"/>
                    <a:pt x="297" y="173"/>
                  </a:cubicBezTo>
                  <a:cubicBezTo>
                    <a:pt x="296" y="173"/>
                    <a:pt x="295" y="172"/>
                    <a:pt x="295" y="171"/>
                  </a:cubicBezTo>
                  <a:cubicBezTo>
                    <a:pt x="292" y="164"/>
                    <a:pt x="290" y="156"/>
                    <a:pt x="287" y="149"/>
                  </a:cubicBezTo>
                  <a:cubicBezTo>
                    <a:pt x="287" y="148"/>
                    <a:pt x="286" y="148"/>
                    <a:pt x="285" y="148"/>
                  </a:cubicBezTo>
                  <a:cubicBezTo>
                    <a:pt x="265" y="148"/>
                    <a:pt x="245" y="148"/>
                    <a:pt x="225" y="148"/>
                  </a:cubicBezTo>
                  <a:cubicBezTo>
                    <a:pt x="225" y="148"/>
                    <a:pt x="224" y="149"/>
                    <a:pt x="224" y="150"/>
                  </a:cubicBezTo>
                  <a:cubicBezTo>
                    <a:pt x="223" y="156"/>
                    <a:pt x="224" y="163"/>
                    <a:pt x="223" y="170"/>
                  </a:cubicBezTo>
                  <a:cubicBezTo>
                    <a:pt x="223" y="171"/>
                    <a:pt x="222" y="173"/>
                    <a:pt x="221" y="173"/>
                  </a:cubicBezTo>
                  <a:cubicBezTo>
                    <a:pt x="213" y="173"/>
                    <a:pt x="205" y="173"/>
                    <a:pt x="196" y="173"/>
                  </a:cubicBezTo>
                  <a:cubicBezTo>
                    <a:pt x="195" y="173"/>
                    <a:pt x="194" y="171"/>
                    <a:pt x="194" y="170"/>
                  </a:cubicBezTo>
                  <a:cubicBezTo>
                    <a:pt x="194" y="164"/>
                    <a:pt x="194" y="157"/>
                    <a:pt x="194" y="150"/>
                  </a:cubicBezTo>
                  <a:cubicBezTo>
                    <a:pt x="194" y="149"/>
                    <a:pt x="193" y="148"/>
                    <a:pt x="192" y="148"/>
                  </a:cubicBezTo>
                  <a:cubicBezTo>
                    <a:pt x="174" y="148"/>
                    <a:pt x="156" y="148"/>
                    <a:pt x="137" y="148"/>
                  </a:cubicBezTo>
                  <a:cubicBezTo>
                    <a:pt x="137" y="148"/>
                    <a:pt x="135" y="149"/>
                    <a:pt x="135" y="149"/>
                  </a:cubicBezTo>
                  <a:cubicBezTo>
                    <a:pt x="133" y="156"/>
                    <a:pt x="131" y="164"/>
                    <a:pt x="128" y="171"/>
                  </a:cubicBezTo>
                  <a:cubicBezTo>
                    <a:pt x="128" y="172"/>
                    <a:pt x="127" y="173"/>
                    <a:pt x="126" y="173"/>
                  </a:cubicBezTo>
                  <a:cubicBezTo>
                    <a:pt x="117" y="173"/>
                    <a:pt x="108" y="173"/>
                    <a:pt x="99" y="173"/>
                  </a:cubicBezTo>
                  <a:cubicBezTo>
                    <a:pt x="99" y="173"/>
                    <a:pt x="98" y="171"/>
                    <a:pt x="98" y="171"/>
                  </a:cubicBezTo>
                  <a:cubicBezTo>
                    <a:pt x="100" y="164"/>
                    <a:pt x="101" y="157"/>
                    <a:pt x="103" y="150"/>
                  </a:cubicBezTo>
                  <a:cubicBezTo>
                    <a:pt x="103" y="149"/>
                    <a:pt x="102" y="148"/>
                    <a:pt x="102" y="148"/>
                  </a:cubicBezTo>
                  <a:cubicBezTo>
                    <a:pt x="92" y="148"/>
                    <a:pt x="83" y="148"/>
                    <a:pt x="73" y="148"/>
                  </a:cubicBezTo>
                  <a:close/>
                  <a:moveTo>
                    <a:pt x="333" y="118"/>
                  </a:moveTo>
                  <a:cubicBezTo>
                    <a:pt x="342" y="118"/>
                    <a:pt x="350" y="118"/>
                    <a:pt x="359" y="118"/>
                  </a:cubicBezTo>
                  <a:cubicBezTo>
                    <a:pt x="359" y="118"/>
                    <a:pt x="360" y="118"/>
                    <a:pt x="360" y="118"/>
                  </a:cubicBezTo>
                  <a:cubicBezTo>
                    <a:pt x="360" y="117"/>
                    <a:pt x="360" y="117"/>
                    <a:pt x="360" y="116"/>
                  </a:cubicBezTo>
                  <a:cubicBezTo>
                    <a:pt x="332" y="86"/>
                    <a:pt x="299" y="66"/>
                    <a:pt x="259" y="56"/>
                  </a:cubicBezTo>
                  <a:cubicBezTo>
                    <a:pt x="259" y="56"/>
                    <a:pt x="258" y="56"/>
                    <a:pt x="258" y="56"/>
                  </a:cubicBezTo>
                  <a:cubicBezTo>
                    <a:pt x="258" y="56"/>
                    <a:pt x="258" y="57"/>
                    <a:pt x="259" y="57"/>
                  </a:cubicBezTo>
                  <a:cubicBezTo>
                    <a:pt x="278" y="74"/>
                    <a:pt x="293" y="94"/>
                    <a:pt x="305" y="116"/>
                  </a:cubicBezTo>
                  <a:cubicBezTo>
                    <a:pt x="305" y="117"/>
                    <a:pt x="307" y="118"/>
                    <a:pt x="308" y="118"/>
                  </a:cubicBezTo>
                  <a:cubicBezTo>
                    <a:pt x="316" y="118"/>
                    <a:pt x="325" y="118"/>
                    <a:pt x="333" y="118"/>
                  </a:cubicBezTo>
                  <a:close/>
                  <a:moveTo>
                    <a:pt x="90" y="118"/>
                  </a:moveTo>
                  <a:cubicBezTo>
                    <a:pt x="98" y="118"/>
                    <a:pt x="106" y="118"/>
                    <a:pt x="113" y="118"/>
                  </a:cubicBezTo>
                  <a:cubicBezTo>
                    <a:pt x="114" y="118"/>
                    <a:pt x="116" y="117"/>
                    <a:pt x="116" y="116"/>
                  </a:cubicBezTo>
                  <a:cubicBezTo>
                    <a:pt x="127" y="95"/>
                    <a:pt x="140" y="76"/>
                    <a:pt x="157" y="59"/>
                  </a:cubicBezTo>
                  <a:cubicBezTo>
                    <a:pt x="158" y="59"/>
                    <a:pt x="158" y="58"/>
                    <a:pt x="158" y="58"/>
                  </a:cubicBezTo>
                  <a:cubicBezTo>
                    <a:pt x="158" y="58"/>
                    <a:pt x="157" y="58"/>
                    <a:pt x="157" y="58"/>
                  </a:cubicBezTo>
                  <a:cubicBezTo>
                    <a:pt x="121" y="69"/>
                    <a:pt x="90" y="88"/>
                    <a:pt x="65" y="116"/>
                  </a:cubicBezTo>
                  <a:cubicBezTo>
                    <a:pt x="65" y="117"/>
                    <a:pt x="65" y="117"/>
                    <a:pt x="64" y="118"/>
                  </a:cubicBezTo>
                  <a:cubicBezTo>
                    <a:pt x="65" y="118"/>
                    <a:pt x="65" y="118"/>
                    <a:pt x="66" y="118"/>
                  </a:cubicBezTo>
                  <a:cubicBezTo>
                    <a:pt x="74" y="118"/>
                    <a:pt x="82" y="118"/>
                    <a:pt x="90" y="118"/>
                  </a:cubicBezTo>
                  <a:close/>
                  <a:moveTo>
                    <a:pt x="247" y="118"/>
                  </a:moveTo>
                  <a:cubicBezTo>
                    <a:pt x="255" y="118"/>
                    <a:pt x="262" y="118"/>
                    <a:pt x="269" y="118"/>
                  </a:cubicBezTo>
                  <a:cubicBezTo>
                    <a:pt x="270" y="118"/>
                    <a:pt x="270" y="117"/>
                    <a:pt x="270" y="116"/>
                  </a:cubicBezTo>
                  <a:cubicBezTo>
                    <a:pt x="258" y="98"/>
                    <a:pt x="244" y="81"/>
                    <a:pt x="225" y="68"/>
                  </a:cubicBezTo>
                  <a:cubicBezTo>
                    <a:pt x="225" y="68"/>
                    <a:pt x="224" y="68"/>
                    <a:pt x="224" y="67"/>
                  </a:cubicBezTo>
                  <a:cubicBezTo>
                    <a:pt x="224" y="68"/>
                    <a:pt x="224" y="69"/>
                    <a:pt x="224" y="69"/>
                  </a:cubicBezTo>
                  <a:cubicBezTo>
                    <a:pt x="224" y="85"/>
                    <a:pt x="224" y="100"/>
                    <a:pt x="224" y="116"/>
                  </a:cubicBezTo>
                  <a:cubicBezTo>
                    <a:pt x="224" y="117"/>
                    <a:pt x="225" y="118"/>
                    <a:pt x="225" y="118"/>
                  </a:cubicBezTo>
                  <a:cubicBezTo>
                    <a:pt x="233" y="118"/>
                    <a:pt x="240" y="118"/>
                    <a:pt x="247" y="118"/>
                  </a:cubicBezTo>
                  <a:close/>
                  <a:moveTo>
                    <a:pt x="194" y="93"/>
                  </a:moveTo>
                  <a:cubicBezTo>
                    <a:pt x="194" y="85"/>
                    <a:pt x="194" y="78"/>
                    <a:pt x="194" y="70"/>
                  </a:cubicBezTo>
                  <a:cubicBezTo>
                    <a:pt x="194" y="69"/>
                    <a:pt x="194" y="68"/>
                    <a:pt x="194" y="68"/>
                  </a:cubicBezTo>
                  <a:cubicBezTo>
                    <a:pt x="193" y="68"/>
                    <a:pt x="192" y="68"/>
                    <a:pt x="192" y="69"/>
                  </a:cubicBezTo>
                  <a:cubicBezTo>
                    <a:pt x="175" y="82"/>
                    <a:pt x="161" y="98"/>
                    <a:pt x="150" y="116"/>
                  </a:cubicBezTo>
                  <a:cubicBezTo>
                    <a:pt x="150" y="117"/>
                    <a:pt x="151" y="118"/>
                    <a:pt x="151" y="118"/>
                  </a:cubicBezTo>
                  <a:cubicBezTo>
                    <a:pt x="165" y="118"/>
                    <a:pt x="179" y="118"/>
                    <a:pt x="192" y="118"/>
                  </a:cubicBezTo>
                  <a:cubicBezTo>
                    <a:pt x="193" y="118"/>
                    <a:pt x="194" y="117"/>
                    <a:pt x="194" y="116"/>
                  </a:cubicBezTo>
                  <a:cubicBezTo>
                    <a:pt x="194" y="108"/>
                    <a:pt x="194" y="101"/>
                    <a:pt x="194" y="9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de-DE">
                <a:solidFill>
                  <a:prstClr val="black"/>
                </a:solidFill>
              </a:endParaRPr>
            </a:p>
          </p:txBody>
        </p:sp>
        <p:sp>
          <p:nvSpPr>
            <p:cNvPr id="48" name="Freeform 8">
              <a:extLst>
                <a:ext uri="{FF2B5EF4-FFF2-40B4-BE49-F238E27FC236}">
                  <a16:creationId xmlns="" xmlns:a16="http://schemas.microsoft.com/office/drawing/2014/main" id="{575115B3-4C7D-4A6F-93E9-3A63D5591B69}"/>
                </a:ext>
              </a:extLst>
            </p:cNvPr>
            <p:cNvSpPr>
              <a:spLocks/>
            </p:cNvSpPr>
            <p:nvPr/>
          </p:nvSpPr>
          <p:spPr bwMode="gray">
            <a:xfrm>
              <a:off x="4933951"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6 w 124"/>
                <a:gd name="T11" fmla="*/ 64 h 73"/>
                <a:gd name="T12" fmla="*/ 32 w 124"/>
                <a:gd name="T13" fmla="*/ 73 h 73"/>
                <a:gd name="T14" fmla="*/ 19 w 124"/>
                <a:gd name="T15" fmla="*/ 63 h 73"/>
                <a:gd name="T16" fmla="*/ 2 w 124"/>
                <a:gd name="T17" fmla="*/ 14 h 73"/>
                <a:gd name="T18" fmla="*/ 6 w 124"/>
                <a:gd name="T19" fmla="*/ 2 h 73"/>
                <a:gd name="T20" fmla="*/ 21 w 124"/>
                <a:gd name="T21" fmla="*/ 7 h 73"/>
                <a:gd name="T22" fmla="*/ 31 w 124"/>
                <a:gd name="T23" fmla="*/ 41 h 73"/>
                <a:gd name="T24" fmla="*/ 34 w 124"/>
                <a:gd name="T25" fmla="*/ 49 h 73"/>
                <a:gd name="T26" fmla="*/ 37 w 124"/>
                <a:gd name="T27" fmla="*/ 42 h 73"/>
                <a:gd name="T28" fmla="*/ 47 w 124"/>
                <a:gd name="T29" fmla="*/ 11 h 73"/>
                <a:gd name="T30" fmla="*/ 62 w 124"/>
                <a:gd name="T31" fmla="*/ 1 h 73"/>
                <a:gd name="T32" fmla="*/ 76 w 124"/>
                <a:gd name="T33" fmla="*/ 11 h 73"/>
                <a:gd name="T34" fmla="*/ 89 w 124"/>
                <a:gd name="T35" fmla="*/ 47 h 73"/>
                <a:gd name="T36" fmla="*/ 90 w 124"/>
                <a:gd name="T37" fmla="*/ 49 h 73"/>
                <a:gd name="T38" fmla="*/ 90 w 124"/>
                <a:gd name="T39" fmla="*/ 47 h 73"/>
                <a:gd name="T40" fmla="*/ 101 w 124"/>
                <a:gd name="T41" fmla="*/ 10 h 73"/>
                <a:gd name="T42" fmla="*/ 113 w 124"/>
                <a:gd name="T43" fmla="*/ 1 h 73"/>
                <a:gd name="T44" fmla="*/ 121 w 124"/>
                <a:gd name="T45" fmla="*/ 13 h 73"/>
                <a:gd name="T46" fmla="*/ 104 w 124"/>
                <a:gd name="T47" fmla="*/ 63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3"/>
                  </a:cubicBezTo>
                  <a:cubicBezTo>
                    <a:pt x="72" y="50"/>
                    <a:pt x="67" y="37"/>
                    <a:pt x="63" y="23"/>
                  </a:cubicBezTo>
                  <a:cubicBezTo>
                    <a:pt x="62" y="22"/>
                    <a:pt x="62" y="22"/>
                    <a:pt x="62" y="21"/>
                  </a:cubicBezTo>
                  <a:cubicBezTo>
                    <a:pt x="61" y="22"/>
                    <a:pt x="61" y="22"/>
                    <a:pt x="61" y="23"/>
                  </a:cubicBezTo>
                  <a:cubicBezTo>
                    <a:pt x="56" y="37"/>
                    <a:pt x="51" y="50"/>
                    <a:pt x="46" y="64"/>
                  </a:cubicBezTo>
                  <a:cubicBezTo>
                    <a:pt x="44" y="70"/>
                    <a:pt x="40" y="73"/>
                    <a:pt x="32" y="73"/>
                  </a:cubicBezTo>
                  <a:cubicBezTo>
                    <a:pt x="25" y="72"/>
                    <a:pt x="21" y="69"/>
                    <a:pt x="19" y="63"/>
                  </a:cubicBezTo>
                  <a:cubicBezTo>
                    <a:pt x="13" y="47"/>
                    <a:pt x="8" y="30"/>
                    <a:pt x="2" y="14"/>
                  </a:cubicBezTo>
                  <a:cubicBezTo>
                    <a:pt x="0" y="8"/>
                    <a:pt x="1" y="4"/>
                    <a:pt x="6" y="2"/>
                  </a:cubicBezTo>
                  <a:cubicBezTo>
                    <a:pt x="12" y="0"/>
                    <a:pt x="19" y="2"/>
                    <a:pt x="21" y="7"/>
                  </a:cubicBezTo>
                  <a:cubicBezTo>
                    <a:pt x="25" y="18"/>
                    <a:pt x="28" y="30"/>
                    <a:pt x="31" y="41"/>
                  </a:cubicBezTo>
                  <a:cubicBezTo>
                    <a:pt x="32" y="44"/>
                    <a:pt x="33" y="47"/>
                    <a:pt x="34" y="49"/>
                  </a:cubicBezTo>
                  <a:cubicBezTo>
                    <a:pt x="35" y="47"/>
                    <a:pt x="36" y="44"/>
                    <a:pt x="37" y="42"/>
                  </a:cubicBezTo>
                  <a:cubicBezTo>
                    <a:pt x="40" y="31"/>
                    <a:pt x="44" y="21"/>
                    <a:pt x="47" y="11"/>
                  </a:cubicBezTo>
                  <a:cubicBezTo>
                    <a:pt x="50" y="4"/>
                    <a:pt x="54" y="1"/>
                    <a:pt x="62" y="1"/>
                  </a:cubicBezTo>
                  <a:cubicBezTo>
                    <a:pt x="69" y="1"/>
                    <a:pt x="73" y="4"/>
                    <a:pt x="76" y="11"/>
                  </a:cubicBezTo>
                  <a:cubicBezTo>
                    <a:pt x="80" y="23"/>
                    <a:pt x="84" y="35"/>
                    <a:pt x="89" y="47"/>
                  </a:cubicBezTo>
                  <a:cubicBezTo>
                    <a:pt x="89" y="48"/>
                    <a:pt x="89" y="49"/>
                    <a:pt x="90" y="49"/>
                  </a:cubicBezTo>
                  <a:cubicBezTo>
                    <a:pt x="90" y="48"/>
                    <a:pt x="90" y="48"/>
                    <a:pt x="90" y="47"/>
                  </a:cubicBezTo>
                  <a:cubicBezTo>
                    <a:pt x="94" y="35"/>
                    <a:pt x="97" y="23"/>
                    <a:pt x="101" y="10"/>
                  </a:cubicBezTo>
                  <a:cubicBezTo>
                    <a:pt x="103" y="3"/>
                    <a:pt x="106" y="1"/>
                    <a:pt x="113" y="1"/>
                  </a:cubicBezTo>
                  <a:cubicBezTo>
                    <a:pt x="121" y="2"/>
                    <a:pt x="124" y="6"/>
                    <a:pt x="121" y="13"/>
                  </a:cubicBezTo>
                  <a:cubicBezTo>
                    <a:pt x="116" y="30"/>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de-DE">
                <a:solidFill>
                  <a:prstClr val="black"/>
                </a:solidFill>
              </a:endParaRPr>
            </a:p>
          </p:txBody>
        </p:sp>
        <p:sp>
          <p:nvSpPr>
            <p:cNvPr id="49" name="Freeform 9">
              <a:extLst>
                <a:ext uri="{FF2B5EF4-FFF2-40B4-BE49-F238E27FC236}">
                  <a16:creationId xmlns="" xmlns:a16="http://schemas.microsoft.com/office/drawing/2014/main" id="{CFB7063B-0DFA-4BB9-957F-7F068926E556}"/>
                </a:ext>
              </a:extLst>
            </p:cNvPr>
            <p:cNvSpPr>
              <a:spLocks/>
            </p:cNvSpPr>
            <p:nvPr/>
          </p:nvSpPr>
          <p:spPr bwMode="gray">
            <a:xfrm>
              <a:off x="6446838"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7 w 124"/>
                <a:gd name="T11" fmla="*/ 63 h 73"/>
                <a:gd name="T12" fmla="*/ 32 w 124"/>
                <a:gd name="T13" fmla="*/ 72 h 73"/>
                <a:gd name="T14" fmla="*/ 19 w 124"/>
                <a:gd name="T15" fmla="*/ 63 h 73"/>
                <a:gd name="T16" fmla="*/ 2 w 124"/>
                <a:gd name="T17" fmla="*/ 14 h 73"/>
                <a:gd name="T18" fmla="*/ 6 w 124"/>
                <a:gd name="T19" fmla="*/ 2 h 73"/>
                <a:gd name="T20" fmla="*/ 21 w 124"/>
                <a:gd name="T21" fmla="*/ 6 h 73"/>
                <a:gd name="T22" fmla="*/ 31 w 124"/>
                <a:gd name="T23" fmla="*/ 40 h 73"/>
                <a:gd name="T24" fmla="*/ 33 w 124"/>
                <a:gd name="T25" fmla="*/ 48 h 73"/>
                <a:gd name="T26" fmla="*/ 34 w 124"/>
                <a:gd name="T27" fmla="*/ 49 h 73"/>
                <a:gd name="T28" fmla="*/ 35 w 124"/>
                <a:gd name="T29" fmla="*/ 48 h 73"/>
                <a:gd name="T30" fmla="*/ 47 w 124"/>
                <a:gd name="T31" fmla="*/ 12 h 73"/>
                <a:gd name="T32" fmla="*/ 62 w 124"/>
                <a:gd name="T33" fmla="*/ 1 h 73"/>
                <a:gd name="T34" fmla="*/ 76 w 124"/>
                <a:gd name="T35" fmla="*/ 12 h 73"/>
                <a:gd name="T36" fmla="*/ 89 w 124"/>
                <a:gd name="T37" fmla="*/ 48 h 73"/>
                <a:gd name="T38" fmla="*/ 90 w 124"/>
                <a:gd name="T39" fmla="*/ 49 h 73"/>
                <a:gd name="T40" fmla="*/ 90 w 124"/>
                <a:gd name="T41" fmla="*/ 48 h 73"/>
                <a:gd name="T42" fmla="*/ 101 w 124"/>
                <a:gd name="T43" fmla="*/ 10 h 73"/>
                <a:gd name="T44" fmla="*/ 112 w 124"/>
                <a:gd name="T45" fmla="*/ 1 h 73"/>
                <a:gd name="T46" fmla="*/ 121 w 124"/>
                <a:gd name="T47" fmla="*/ 14 h 73"/>
                <a:gd name="T48" fmla="*/ 104 w 124"/>
                <a:gd name="T49" fmla="*/ 63 h 73"/>
                <a:gd name="T50" fmla="*/ 90 w 124"/>
                <a:gd name="T51"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4" h="73">
                  <a:moveTo>
                    <a:pt x="90" y="72"/>
                  </a:moveTo>
                  <a:cubicBezTo>
                    <a:pt x="84" y="73"/>
                    <a:pt x="79" y="70"/>
                    <a:pt x="77" y="63"/>
                  </a:cubicBezTo>
                  <a:cubicBezTo>
                    <a:pt x="72" y="50"/>
                    <a:pt x="68" y="36"/>
                    <a:pt x="63" y="23"/>
                  </a:cubicBezTo>
                  <a:cubicBezTo>
                    <a:pt x="63" y="22"/>
                    <a:pt x="62" y="22"/>
                    <a:pt x="62" y="21"/>
                  </a:cubicBezTo>
                  <a:cubicBezTo>
                    <a:pt x="62" y="22"/>
                    <a:pt x="61" y="22"/>
                    <a:pt x="61" y="23"/>
                  </a:cubicBezTo>
                  <a:cubicBezTo>
                    <a:pt x="56" y="36"/>
                    <a:pt x="52" y="50"/>
                    <a:pt x="47" y="63"/>
                  </a:cubicBezTo>
                  <a:cubicBezTo>
                    <a:pt x="44" y="70"/>
                    <a:pt x="40" y="73"/>
                    <a:pt x="32" y="72"/>
                  </a:cubicBezTo>
                  <a:cubicBezTo>
                    <a:pt x="25" y="72"/>
                    <a:pt x="22" y="70"/>
                    <a:pt x="19" y="63"/>
                  </a:cubicBezTo>
                  <a:cubicBezTo>
                    <a:pt x="13" y="46"/>
                    <a:pt x="8" y="30"/>
                    <a:pt x="2" y="14"/>
                  </a:cubicBezTo>
                  <a:cubicBezTo>
                    <a:pt x="0" y="9"/>
                    <a:pt x="0" y="5"/>
                    <a:pt x="6" y="2"/>
                  </a:cubicBezTo>
                  <a:cubicBezTo>
                    <a:pt x="12" y="0"/>
                    <a:pt x="19" y="1"/>
                    <a:pt x="21" y="6"/>
                  </a:cubicBezTo>
                  <a:cubicBezTo>
                    <a:pt x="25" y="17"/>
                    <a:pt x="28" y="29"/>
                    <a:pt x="31" y="40"/>
                  </a:cubicBezTo>
                  <a:cubicBezTo>
                    <a:pt x="32" y="42"/>
                    <a:pt x="33" y="45"/>
                    <a:pt x="33" y="48"/>
                  </a:cubicBezTo>
                  <a:cubicBezTo>
                    <a:pt x="33" y="48"/>
                    <a:pt x="34" y="49"/>
                    <a:pt x="34" y="49"/>
                  </a:cubicBezTo>
                  <a:cubicBezTo>
                    <a:pt x="34" y="49"/>
                    <a:pt x="34" y="48"/>
                    <a:pt x="35" y="48"/>
                  </a:cubicBezTo>
                  <a:cubicBezTo>
                    <a:pt x="39" y="36"/>
                    <a:pt x="43" y="24"/>
                    <a:pt x="47" y="12"/>
                  </a:cubicBezTo>
                  <a:cubicBezTo>
                    <a:pt x="50" y="4"/>
                    <a:pt x="54" y="1"/>
                    <a:pt x="62" y="1"/>
                  </a:cubicBezTo>
                  <a:cubicBezTo>
                    <a:pt x="70" y="1"/>
                    <a:pt x="73" y="4"/>
                    <a:pt x="76" y="12"/>
                  </a:cubicBezTo>
                  <a:cubicBezTo>
                    <a:pt x="81" y="23"/>
                    <a:pt x="85" y="36"/>
                    <a:pt x="89" y="48"/>
                  </a:cubicBezTo>
                  <a:cubicBezTo>
                    <a:pt x="89" y="48"/>
                    <a:pt x="90" y="49"/>
                    <a:pt x="90" y="49"/>
                  </a:cubicBezTo>
                  <a:cubicBezTo>
                    <a:pt x="90" y="49"/>
                    <a:pt x="90" y="48"/>
                    <a:pt x="90" y="48"/>
                  </a:cubicBezTo>
                  <a:cubicBezTo>
                    <a:pt x="94" y="35"/>
                    <a:pt x="98" y="23"/>
                    <a:pt x="101" y="10"/>
                  </a:cubicBezTo>
                  <a:cubicBezTo>
                    <a:pt x="103" y="5"/>
                    <a:pt x="106" y="2"/>
                    <a:pt x="112" y="1"/>
                  </a:cubicBezTo>
                  <a:cubicBezTo>
                    <a:pt x="121" y="1"/>
                    <a:pt x="124" y="6"/>
                    <a:pt x="121" y="14"/>
                  </a:cubicBezTo>
                  <a:cubicBezTo>
                    <a:pt x="116" y="31"/>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de-DE">
                <a:solidFill>
                  <a:prstClr val="black"/>
                </a:solidFill>
              </a:endParaRPr>
            </a:p>
          </p:txBody>
        </p:sp>
        <p:sp>
          <p:nvSpPr>
            <p:cNvPr id="50" name="Freeform 10">
              <a:extLst>
                <a:ext uri="{FF2B5EF4-FFF2-40B4-BE49-F238E27FC236}">
                  <a16:creationId xmlns="" xmlns:a16="http://schemas.microsoft.com/office/drawing/2014/main" id="{131A025F-51C1-46B8-8513-E958EFF8699E}"/>
                </a:ext>
              </a:extLst>
            </p:cNvPr>
            <p:cNvSpPr>
              <a:spLocks/>
            </p:cNvSpPr>
            <p:nvPr/>
          </p:nvSpPr>
          <p:spPr bwMode="gray">
            <a:xfrm>
              <a:off x="5691188" y="952500"/>
              <a:ext cx="615950" cy="363538"/>
            </a:xfrm>
            <a:custGeom>
              <a:avLst/>
              <a:gdLst>
                <a:gd name="T0" fmla="*/ 90 w 124"/>
                <a:gd name="T1" fmla="*/ 72 h 73"/>
                <a:gd name="T2" fmla="*/ 77 w 124"/>
                <a:gd name="T3" fmla="*/ 64 h 73"/>
                <a:gd name="T4" fmla="*/ 63 w 124"/>
                <a:gd name="T5" fmla="*/ 23 h 73"/>
                <a:gd name="T6" fmla="*/ 62 w 124"/>
                <a:gd name="T7" fmla="*/ 21 h 73"/>
                <a:gd name="T8" fmla="*/ 61 w 124"/>
                <a:gd name="T9" fmla="*/ 23 h 73"/>
                <a:gd name="T10" fmla="*/ 46 w 124"/>
                <a:gd name="T11" fmla="*/ 63 h 73"/>
                <a:gd name="T12" fmla="*/ 32 w 124"/>
                <a:gd name="T13" fmla="*/ 72 h 73"/>
                <a:gd name="T14" fmla="*/ 19 w 124"/>
                <a:gd name="T15" fmla="*/ 63 h 73"/>
                <a:gd name="T16" fmla="*/ 2 w 124"/>
                <a:gd name="T17" fmla="*/ 14 h 73"/>
                <a:gd name="T18" fmla="*/ 6 w 124"/>
                <a:gd name="T19" fmla="*/ 2 h 73"/>
                <a:gd name="T20" fmla="*/ 21 w 124"/>
                <a:gd name="T21" fmla="*/ 7 h 73"/>
                <a:gd name="T22" fmla="*/ 31 w 124"/>
                <a:gd name="T23" fmla="*/ 42 h 73"/>
                <a:gd name="T24" fmla="*/ 34 w 124"/>
                <a:gd name="T25" fmla="*/ 49 h 73"/>
                <a:gd name="T26" fmla="*/ 37 w 124"/>
                <a:gd name="T27" fmla="*/ 42 h 73"/>
                <a:gd name="T28" fmla="*/ 48 w 124"/>
                <a:gd name="T29" fmla="*/ 10 h 73"/>
                <a:gd name="T30" fmla="*/ 62 w 124"/>
                <a:gd name="T31" fmla="*/ 1 h 73"/>
                <a:gd name="T32" fmla="*/ 76 w 124"/>
                <a:gd name="T33" fmla="*/ 10 h 73"/>
                <a:gd name="T34" fmla="*/ 89 w 124"/>
                <a:gd name="T35" fmla="*/ 47 h 73"/>
                <a:gd name="T36" fmla="*/ 90 w 124"/>
                <a:gd name="T37" fmla="*/ 49 h 73"/>
                <a:gd name="T38" fmla="*/ 91 w 124"/>
                <a:gd name="T39" fmla="*/ 47 h 73"/>
                <a:gd name="T40" fmla="*/ 101 w 124"/>
                <a:gd name="T41" fmla="*/ 10 h 73"/>
                <a:gd name="T42" fmla="*/ 116 w 124"/>
                <a:gd name="T43" fmla="*/ 2 h 73"/>
                <a:gd name="T44" fmla="*/ 122 w 124"/>
                <a:gd name="T45" fmla="*/ 12 h 73"/>
                <a:gd name="T46" fmla="*/ 104 w 124"/>
                <a:gd name="T47" fmla="*/ 65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4"/>
                  </a:cubicBezTo>
                  <a:cubicBezTo>
                    <a:pt x="72" y="50"/>
                    <a:pt x="68" y="36"/>
                    <a:pt x="63" y="23"/>
                  </a:cubicBezTo>
                  <a:cubicBezTo>
                    <a:pt x="62" y="22"/>
                    <a:pt x="62" y="22"/>
                    <a:pt x="62" y="21"/>
                  </a:cubicBezTo>
                  <a:cubicBezTo>
                    <a:pt x="61" y="22"/>
                    <a:pt x="61" y="22"/>
                    <a:pt x="61" y="23"/>
                  </a:cubicBezTo>
                  <a:cubicBezTo>
                    <a:pt x="56" y="36"/>
                    <a:pt x="51" y="50"/>
                    <a:pt x="46" y="63"/>
                  </a:cubicBezTo>
                  <a:cubicBezTo>
                    <a:pt x="44" y="70"/>
                    <a:pt x="40" y="73"/>
                    <a:pt x="32" y="72"/>
                  </a:cubicBezTo>
                  <a:cubicBezTo>
                    <a:pt x="25" y="72"/>
                    <a:pt x="22" y="70"/>
                    <a:pt x="19" y="63"/>
                  </a:cubicBezTo>
                  <a:cubicBezTo>
                    <a:pt x="13" y="46"/>
                    <a:pt x="8" y="30"/>
                    <a:pt x="2" y="14"/>
                  </a:cubicBezTo>
                  <a:cubicBezTo>
                    <a:pt x="0" y="7"/>
                    <a:pt x="1" y="4"/>
                    <a:pt x="6" y="2"/>
                  </a:cubicBezTo>
                  <a:cubicBezTo>
                    <a:pt x="12" y="0"/>
                    <a:pt x="19" y="2"/>
                    <a:pt x="21" y="7"/>
                  </a:cubicBezTo>
                  <a:cubicBezTo>
                    <a:pt x="25" y="19"/>
                    <a:pt x="28" y="30"/>
                    <a:pt x="31" y="42"/>
                  </a:cubicBezTo>
                  <a:cubicBezTo>
                    <a:pt x="32" y="44"/>
                    <a:pt x="33" y="47"/>
                    <a:pt x="34" y="49"/>
                  </a:cubicBezTo>
                  <a:cubicBezTo>
                    <a:pt x="35" y="47"/>
                    <a:pt x="36" y="44"/>
                    <a:pt x="37" y="42"/>
                  </a:cubicBezTo>
                  <a:cubicBezTo>
                    <a:pt x="40" y="31"/>
                    <a:pt x="44" y="21"/>
                    <a:pt x="48" y="10"/>
                  </a:cubicBezTo>
                  <a:cubicBezTo>
                    <a:pt x="50" y="3"/>
                    <a:pt x="55" y="1"/>
                    <a:pt x="62" y="1"/>
                  </a:cubicBezTo>
                  <a:cubicBezTo>
                    <a:pt x="69" y="1"/>
                    <a:pt x="73" y="4"/>
                    <a:pt x="76" y="10"/>
                  </a:cubicBezTo>
                  <a:cubicBezTo>
                    <a:pt x="80" y="23"/>
                    <a:pt x="84" y="35"/>
                    <a:pt x="89" y="47"/>
                  </a:cubicBezTo>
                  <a:cubicBezTo>
                    <a:pt x="89" y="48"/>
                    <a:pt x="89" y="48"/>
                    <a:pt x="90" y="49"/>
                  </a:cubicBezTo>
                  <a:cubicBezTo>
                    <a:pt x="90" y="48"/>
                    <a:pt x="90" y="48"/>
                    <a:pt x="91" y="47"/>
                  </a:cubicBezTo>
                  <a:cubicBezTo>
                    <a:pt x="94" y="35"/>
                    <a:pt x="98" y="22"/>
                    <a:pt x="101" y="10"/>
                  </a:cubicBezTo>
                  <a:cubicBezTo>
                    <a:pt x="103" y="3"/>
                    <a:pt x="108" y="0"/>
                    <a:pt x="116" y="2"/>
                  </a:cubicBezTo>
                  <a:cubicBezTo>
                    <a:pt x="121" y="3"/>
                    <a:pt x="124" y="7"/>
                    <a:pt x="122" y="12"/>
                  </a:cubicBezTo>
                  <a:cubicBezTo>
                    <a:pt x="116" y="30"/>
                    <a:pt x="110" y="47"/>
                    <a:pt x="104" y="65"/>
                  </a:cubicBezTo>
                  <a:cubicBezTo>
                    <a:pt x="101" y="71"/>
                    <a:pt x="97" y="73"/>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de-DE">
                <a:solidFill>
                  <a:prstClr val="black"/>
                </a:solidFill>
              </a:endParaRPr>
            </a:p>
          </p:txBody>
        </p:sp>
      </p:grpSp>
      <p:sp>
        <p:nvSpPr>
          <p:cNvPr id="51" name="TextBox 7">
            <a:extLst>
              <a:ext uri="{FF2B5EF4-FFF2-40B4-BE49-F238E27FC236}">
                <a16:creationId xmlns="" xmlns:a16="http://schemas.microsoft.com/office/drawing/2014/main" id="{D24B1108-EDD6-417B-A36D-F3867011F0AB}"/>
              </a:ext>
            </a:extLst>
          </p:cNvPr>
          <p:cNvSpPr txBox="1"/>
          <p:nvPr userDrawn="1"/>
        </p:nvSpPr>
        <p:spPr bwMode="gray">
          <a:xfrm>
            <a:off x="3496265" y="5403597"/>
            <a:ext cx="2364323" cy="328295"/>
          </a:xfrm>
          <a:prstGeom prst="rect">
            <a:avLst/>
          </a:prstGeom>
          <a:noFill/>
        </p:spPr>
        <p:txBody>
          <a:bodyPr wrap="none" lIns="121917" tIns="60958" rIns="121917" bIns="60958" rtlCol="0">
            <a:spAutoFit/>
          </a:bodyPr>
          <a:lstStyle/>
          <a:p>
            <a:pPr defTabSz="914377">
              <a:spcBef>
                <a:spcPts val="3200"/>
              </a:spcBef>
              <a:buClr>
                <a:srgbClr val="C00000"/>
              </a:buClr>
            </a:pPr>
            <a:r>
              <a:rPr lang="en-GB" sz="1300" dirty="0">
                <a:solidFill>
                  <a:prstClr val="black">
                    <a:lumMod val="75000"/>
                    <a:lumOff val="25000"/>
                  </a:prstClr>
                </a:solidFill>
              </a:rPr>
              <a:t>https://twitter.com/giz_gmbh</a:t>
            </a:r>
          </a:p>
        </p:txBody>
      </p:sp>
      <p:sp>
        <p:nvSpPr>
          <p:cNvPr id="31" name="Textplatzhalter 16">
            <a:extLst>
              <a:ext uri="{FF2B5EF4-FFF2-40B4-BE49-F238E27FC236}">
                <a16:creationId xmlns="" xmlns:a16="http://schemas.microsoft.com/office/drawing/2014/main" id="{99BAFDF9-B477-4EAA-888B-B283B996F142}"/>
              </a:ext>
            </a:extLst>
          </p:cNvPr>
          <p:cNvSpPr>
            <a:spLocks noGrp="1"/>
          </p:cNvSpPr>
          <p:nvPr>
            <p:ph type="body" sz="quarter" idx="15" hasCustomPrompt="1"/>
          </p:nvPr>
        </p:nvSpPr>
        <p:spPr bwMode="gray">
          <a:xfrm>
            <a:off x="2612084" y="2760959"/>
            <a:ext cx="3426913" cy="801691"/>
          </a:xfrm>
        </p:spPr>
        <p:txBody>
          <a:bodyPr/>
          <a:lstStyle>
            <a:lvl1pPr>
              <a:lnSpc>
                <a:spcPct val="100000"/>
              </a:lnSpc>
              <a:spcBef>
                <a:spcPts val="0"/>
              </a:spcBef>
              <a:defRPr sz="1600"/>
            </a:lvl1pPr>
          </a:lstStyle>
          <a:p>
            <a:r>
              <a:rPr lang="en-GB" dirty="0"/>
              <a:t>givenname.familyname@giz.de</a:t>
            </a:r>
          </a:p>
          <a:p>
            <a:r>
              <a:rPr lang="en-GB" dirty="0"/>
              <a:t>T +49 (0) x xx </a:t>
            </a:r>
            <a:r>
              <a:rPr lang="en-GB" dirty="0" err="1"/>
              <a:t>xx</a:t>
            </a:r>
            <a:r>
              <a:rPr lang="en-GB" dirty="0"/>
              <a:t> </a:t>
            </a:r>
            <a:r>
              <a:rPr lang="en-GB" dirty="0" err="1"/>
              <a:t>xx</a:t>
            </a:r>
            <a:r>
              <a:rPr lang="en-GB" dirty="0"/>
              <a:t> </a:t>
            </a:r>
          </a:p>
          <a:p>
            <a:r>
              <a:rPr lang="en-GB" dirty="0"/>
              <a:t>F +49 (0) x xx </a:t>
            </a:r>
            <a:r>
              <a:rPr lang="en-GB" dirty="0" err="1"/>
              <a:t>xx</a:t>
            </a:r>
            <a:r>
              <a:rPr lang="en-GB" dirty="0"/>
              <a:t> </a:t>
            </a:r>
            <a:r>
              <a:rPr lang="en-GB" dirty="0" err="1"/>
              <a:t>xx</a:t>
            </a:r>
            <a:endParaRPr lang="en-GB" dirty="0"/>
          </a:p>
        </p:txBody>
      </p:sp>
      <p:sp>
        <p:nvSpPr>
          <p:cNvPr id="32" name="Textplatzhalter 29">
            <a:extLst>
              <a:ext uri="{FF2B5EF4-FFF2-40B4-BE49-F238E27FC236}">
                <a16:creationId xmlns="" xmlns:a16="http://schemas.microsoft.com/office/drawing/2014/main" id="{45476593-F938-4100-B13C-38D8379BF2AB}"/>
              </a:ext>
            </a:extLst>
          </p:cNvPr>
          <p:cNvSpPr>
            <a:spLocks noGrp="1"/>
          </p:cNvSpPr>
          <p:nvPr>
            <p:ph type="body" sz="quarter" idx="22" hasCustomPrompt="1"/>
          </p:nvPr>
        </p:nvSpPr>
        <p:spPr bwMode="gray">
          <a:xfrm>
            <a:off x="2612084" y="1857148"/>
            <a:ext cx="3426913" cy="235035"/>
          </a:xfrm>
        </p:spPr>
        <p:txBody>
          <a:bodyPr/>
          <a:lstStyle>
            <a:lvl1pPr>
              <a:defRPr sz="1600" b="1"/>
            </a:lvl1pPr>
          </a:lstStyle>
          <a:p>
            <a:r>
              <a:rPr lang="en-GB" dirty="0"/>
              <a:t>Given name Family name</a:t>
            </a:r>
          </a:p>
        </p:txBody>
      </p:sp>
      <p:sp>
        <p:nvSpPr>
          <p:cNvPr id="33" name="Textplatzhalter 30">
            <a:extLst>
              <a:ext uri="{FF2B5EF4-FFF2-40B4-BE49-F238E27FC236}">
                <a16:creationId xmlns="" xmlns:a16="http://schemas.microsoft.com/office/drawing/2014/main" id="{01D00CFF-DFE3-4530-913B-A7058396109E}"/>
              </a:ext>
            </a:extLst>
          </p:cNvPr>
          <p:cNvSpPr>
            <a:spLocks noGrp="1"/>
          </p:cNvSpPr>
          <p:nvPr>
            <p:ph type="body" sz="quarter" idx="23" hasCustomPrompt="1"/>
          </p:nvPr>
        </p:nvSpPr>
        <p:spPr bwMode="gray">
          <a:xfrm>
            <a:off x="2612084" y="2181304"/>
            <a:ext cx="3426913" cy="235035"/>
          </a:xfrm>
        </p:spPr>
        <p:txBody>
          <a:bodyPr/>
          <a:lstStyle>
            <a:lvl1pPr>
              <a:defRPr sz="1600"/>
            </a:lvl1pPr>
          </a:lstStyle>
          <a:p>
            <a:r>
              <a:rPr lang="en-GB" dirty="0"/>
              <a:t>Function, place</a:t>
            </a:r>
          </a:p>
        </p:txBody>
      </p:sp>
      <p:sp>
        <p:nvSpPr>
          <p:cNvPr id="34" name="Bildplatzhalter 6">
            <a:extLst>
              <a:ext uri="{FF2B5EF4-FFF2-40B4-BE49-F238E27FC236}">
                <a16:creationId xmlns="" xmlns:a16="http://schemas.microsoft.com/office/drawing/2014/main" id="{E73BDD7E-D6A6-482B-9D61-5276F4F49979}"/>
              </a:ext>
            </a:extLst>
          </p:cNvPr>
          <p:cNvSpPr>
            <a:spLocks noGrp="1"/>
          </p:cNvSpPr>
          <p:nvPr>
            <p:ph type="pic" sz="quarter" idx="17" hasCustomPrompt="1"/>
          </p:nvPr>
        </p:nvSpPr>
        <p:spPr bwMode="gray">
          <a:xfrm>
            <a:off x="599758" y="1857149"/>
            <a:ext cx="1789353" cy="2075553"/>
          </a:xfrm>
          <a:solidFill>
            <a:schemeClr val="bg2"/>
          </a:solidFill>
        </p:spPr>
        <p:txBody>
          <a:bodyPr vert="horz" lIns="47999" tIns="1439964" rIns="47999" bIns="47999" rtlCol="0">
            <a:noAutofit/>
          </a:bodyPr>
          <a:lstStyle>
            <a:lvl1pPr algn="ctr">
              <a:defRPr lang="en-GB" sz="1300" dirty="0">
                <a:solidFill>
                  <a:schemeClr val="tx2"/>
                </a:solidFill>
              </a:defRPr>
            </a:lvl1pPr>
          </a:lstStyle>
          <a:p>
            <a:pPr lvl="0" algn="ctr"/>
            <a:r>
              <a:rPr lang="en-GB" dirty="0"/>
              <a:t>Photo</a:t>
            </a:r>
          </a:p>
        </p:txBody>
      </p:sp>
      <p:sp>
        <p:nvSpPr>
          <p:cNvPr id="53" name="Textplatzhalter 16">
            <a:extLst>
              <a:ext uri="{FF2B5EF4-FFF2-40B4-BE49-F238E27FC236}">
                <a16:creationId xmlns="" xmlns:a16="http://schemas.microsoft.com/office/drawing/2014/main" id="{D4C3F840-A666-4D4F-B080-E849549C179C}"/>
              </a:ext>
            </a:extLst>
          </p:cNvPr>
          <p:cNvSpPr>
            <a:spLocks noGrp="1"/>
          </p:cNvSpPr>
          <p:nvPr>
            <p:ph type="body" sz="quarter" idx="24" hasCustomPrompt="1"/>
          </p:nvPr>
        </p:nvSpPr>
        <p:spPr bwMode="gray">
          <a:xfrm>
            <a:off x="8323537" y="2760959"/>
            <a:ext cx="3562099" cy="801691"/>
          </a:xfrm>
        </p:spPr>
        <p:txBody>
          <a:bodyPr/>
          <a:lstStyle>
            <a:lvl1pPr>
              <a:lnSpc>
                <a:spcPct val="100000"/>
              </a:lnSpc>
              <a:spcBef>
                <a:spcPts val="0"/>
              </a:spcBef>
              <a:defRPr sz="1600"/>
            </a:lvl1pPr>
          </a:lstStyle>
          <a:p>
            <a:r>
              <a:rPr lang="en-GB" dirty="0"/>
              <a:t>givenname.familyname@giz.de </a:t>
            </a:r>
          </a:p>
          <a:p>
            <a:r>
              <a:rPr lang="en-GB" dirty="0"/>
              <a:t>T +49 (0) x xx </a:t>
            </a:r>
            <a:r>
              <a:rPr lang="en-GB" dirty="0" err="1"/>
              <a:t>xx</a:t>
            </a:r>
            <a:r>
              <a:rPr lang="en-GB" dirty="0"/>
              <a:t> </a:t>
            </a:r>
            <a:r>
              <a:rPr lang="en-GB" dirty="0" err="1"/>
              <a:t>xx</a:t>
            </a:r>
            <a:r>
              <a:rPr lang="en-GB" dirty="0"/>
              <a:t> </a:t>
            </a:r>
          </a:p>
          <a:p>
            <a:r>
              <a:rPr lang="en-GB" dirty="0"/>
              <a:t>F +49 (0) x xx </a:t>
            </a:r>
            <a:r>
              <a:rPr lang="en-GB" dirty="0" err="1"/>
              <a:t>xx</a:t>
            </a:r>
            <a:r>
              <a:rPr lang="en-GB" dirty="0"/>
              <a:t> </a:t>
            </a:r>
            <a:r>
              <a:rPr lang="en-GB" dirty="0" err="1"/>
              <a:t>xx</a:t>
            </a:r>
            <a:endParaRPr lang="en-GB" dirty="0"/>
          </a:p>
        </p:txBody>
      </p:sp>
      <p:sp>
        <p:nvSpPr>
          <p:cNvPr id="54" name="Textplatzhalter 29">
            <a:extLst>
              <a:ext uri="{FF2B5EF4-FFF2-40B4-BE49-F238E27FC236}">
                <a16:creationId xmlns="" xmlns:a16="http://schemas.microsoft.com/office/drawing/2014/main" id="{1183BB15-4C0C-49C5-B0B2-4418E3FD55EC}"/>
              </a:ext>
            </a:extLst>
          </p:cNvPr>
          <p:cNvSpPr>
            <a:spLocks noGrp="1"/>
          </p:cNvSpPr>
          <p:nvPr>
            <p:ph type="body" sz="quarter" idx="25" hasCustomPrompt="1"/>
          </p:nvPr>
        </p:nvSpPr>
        <p:spPr bwMode="gray">
          <a:xfrm>
            <a:off x="8323537" y="1857148"/>
            <a:ext cx="3562099" cy="235035"/>
          </a:xfrm>
        </p:spPr>
        <p:txBody>
          <a:bodyPr/>
          <a:lstStyle>
            <a:lvl1pPr>
              <a:defRPr sz="1600" b="1"/>
            </a:lvl1pPr>
          </a:lstStyle>
          <a:p>
            <a:r>
              <a:rPr lang="en-GB" dirty="0"/>
              <a:t>Given name Family name</a:t>
            </a:r>
          </a:p>
        </p:txBody>
      </p:sp>
      <p:sp>
        <p:nvSpPr>
          <p:cNvPr id="55" name="Textplatzhalter 30">
            <a:extLst>
              <a:ext uri="{FF2B5EF4-FFF2-40B4-BE49-F238E27FC236}">
                <a16:creationId xmlns="" xmlns:a16="http://schemas.microsoft.com/office/drawing/2014/main" id="{0C6CA511-61C0-47B0-A071-DE194172414D}"/>
              </a:ext>
            </a:extLst>
          </p:cNvPr>
          <p:cNvSpPr>
            <a:spLocks noGrp="1"/>
          </p:cNvSpPr>
          <p:nvPr>
            <p:ph type="body" sz="quarter" idx="26" hasCustomPrompt="1"/>
          </p:nvPr>
        </p:nvSpPr>
        <p:spPr bwMode="gray">
          <a:xfrm>
            <a:off x="8323537" y="2181304"/>
            <a:ext cx="3562099" cy="235035"/>
          </a:xfrm>
        </p:spPr>
        <p:txBody>
          <a:bodyPr/>
          <a:lstStyle>
            <a:lvl1pPr>
              <a:defRPr sz="1600"/>
            </a:lvl1pPr>
          </a:lstStyle>
          <a:p>
            <a:r>
              <a:rPr lang="en-GB" dirty="0"/>
              <a:t>Function, place</a:t>
            </a:r>
          </a:p>
        </p:txBody>
      </p:sp>
      <p:sp>
        <p:nvSpPr>
          <p:cNvPr id="56" name="Bildplatzhalter 6">
            <a:extLst>
              <a:ext uri="{FF2B5EF4-FFF2-40B4-BE49-F238E27FC236}">
                <a16:creationId xmlns="" xmlns:a16="http://schemas.microsoft.com/office/drawing/2014/main" id="{B0EA41BA-7C5A-4545-A1DA-71964B045D1C}"/>
              </a:ext>
            </a:extLst>
          </p:cNvPr>
          <p:cNvSpPr>
            <a:spLocks noGrp="1"/>
          </p:cNvSpPr>
          <p:nvPr>
            <p:ph type="pic" sz="quarter" idx="27" hasCustomPrompt="1"/>
          </p:nvPr>
        </p:nvSpPr>
        <p:spPr bwMode="gray">
          <a:xfrm>
            <a:off x="6311212" y="1857149"/>
            <a:ext cx="1789353" cy="2075553"/>
          </a:xfrm>
          <a:solidFill>
            <a:schemeClr val="bg2"/>
          </a:solidFill>
        </p:spPr>
        <p:txBody>
          <a:bodyPr vert="horz" lIns="47999" tIns="1439964" rIns="47999" bIns="47999" rtlCol="0">
            <a:noAutofit/>
          </a:bodyPr>
          <a:lstStyle>
            <a:lvl1pPr algn="ctr">
              <a:defRPr lang="en-GB" sz="1300" dirty="0">
                <a:solidFill>
                  <a:schemeClr val="tx2"/>
                </a:solidFill>
              </a:defRPr>
            </a:lvl1pPr>
          </a:lstStyle>
          <a:p>
            <a:pPr lvl="0" algn="ctr"/>
            <a:r>
              <a:rPr lang="en-GB" dirty="0"/>
              <a:t>Photo</a:t>
            </a:r>
          </a:p>
        </p:txBody>
      </p:sp>
      <p:sp>
        <p:nvSpPr>
          <p:cNvPr id="58" name="Titel 1">
            <a:extLst>
              <a:ext uri="{FF2B5EF4-FFF2-40B4-BE49-F238E27FC236}">
                <a16:creationId xmlns="" xmlns:a16="http://schemas.microsoft.com/office/drawing/2014/main" id="{2DD72F4F-E3F2-49DC-BBAE-681D615ED495}"/>
              </a:ext>
            </a:extLst>
          </p:cNvPr>
          <p:cNvSpPr>
            <a:spLocks noGrp="1"/>
          </p:cNvSpPr>
          <p:nvPr>
            <p:ph type="title" hasCustomPrompt="1"/>
          </p:nvPr>
        </p:nvSpPr>
        <p:spPr bwMode="gray">
          <a:xfrm>
            <a:off x="599756" y="320283"/>
            <a:ext cx="11285881" cy="720725"/>
          </a:xfrm>
        </p:spPr>
        <p:txBody>
          <a:bodyPr/>
          <a:lstStyle>
            <a:lvl1pPr>
              <a:defRPr/>
            </a:lvl1pPr>
          </a:lstStyle>
          <a:p>
            <a:r>
              <a:rPr lang="en-GB" dirty="0"/>
              <a:t>Contact</a:t>
            </a:r>
          </a:p>
        </p:txBody>
      </p:sp>
      <p:sp>
        <p:nvSpPr>
          <p:cNvPr id="5" name="Datumsplatzhalter 4">
            <a:extLst>
              <a:ext uri="{FF2B5EF4-FFF2-40B4-BE49-F238E27FC236}">
                <a16:creationId xmlns="" xmlns:a16="http://schemas.microsoft.com/office/drawing/2014/main" id="{0986030D-586C-4CC7-A485-8B94480B0077}"/>
              </a:ext>
            </a:extLst>
          </p:cNvPr>
          <p:cNvSpPr>
            <a:spLocks noGrp="1"/>
          </p:cNvSpPr>
          <p:nvPr>
            <p:ph type="dt" sz="half" idx="28"/>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7" name="Fußzeilenplatzhalter 6">
            <a:extLst>
              <a:ext uri="{FF2B5EF4-FFF2-40B4-BE49-F238E27FC236}">
                <a16:creationId xmlns="" xmlns:a16="http://schemas.microsoft.com/office/drawing/2014/main" id="{3EBD3BE4-6430-4C29-8496-67F818CF60BF}"/>
              </a:ext>
            </a:extLst>
          </p:cNvPr>
          <p:cNvSpPr>
            <a:spLocks noGrp="1"/>
          </p:cNvSpPr>
          <p:nvPr>
            <p:ph type="ftr" sz="quarter" idx="29"/>
          </p:nvPr>
        </p:nvSpPr>
        <p:spPr/>
        <p:txBody>
          <a:bodyPr/>
          <a:lstStyle/>
          <a:p>
            <a:r>
              <a:rPr lang="en-GB" dirty="0">
                <a:solidFill>
                  <a:prstClr val="black">
                    <a:lumMod val="50000"/>
                    <a:lumOff val="50000"/>
                  </a:prstClr>
                </a:solidFill>
              </a:rPr>
              <a:t>Titel of the presentation</a:t>
            </a:r>
          </a:p>
        </p:txBody>
      </p:sp>
      <p:sp>
        <p:nvSpPr>
          <p:cNvPr id="8" name="Foliennummernplatzhalter 7">
            <a:extLst>
              <a:ext uri="{FF2B5EF4-FFF2-40B4-BE49-F238E27FC236}">
                <a16:creationId xmlns="" xmlns:a16="http://schemas.microsoft.com/office/drawing/2014/main" id="{79D4F2A6-2371-4DC2-B09B-12DDA2F8FC28}"/>
              </a:ext>
            </a:extLst>
          </p:cNvPr>
          <p:cNvSpPr>
            <a:spLocks noGrp="1"/>
          </p:cNvSpPr>
          <p:nvPr>
            <p:ph type="sldNum" sz="quarter" idx="30"/>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
        <p:nvSpPr>
          <p:cNvPr id="2" name="TextBox 7">
            <a:extLst>
              <a:ext uri="{FF2B5EF4-FFF2-40B4-BE49-F238E27FC236}">
                <a16:creationId xmlns="" xmlns:a16="http://schemas.microsoft.com/office/drawing/2014/main" id="{0650B94B-2E64-448D-971C-FE76E6BBAE12}"/>
              </a:ext>
            </a:extLst>
          </p:cNvPr>
          <p:cNvSpPr txBox="1"/>
          <p:nvPr userDrawn="1"/>
        </p:nvSpPr>
        <p:spPr bwMode="gray">
          <a:xfrm>
            <a:off x="7004908" y="5403597"/>
            <a:ext cx="3595429" cy="328295"/>
          </a:xfrm>
          <a:prstGeom prst="rect">
            <a:avLst/>
          </a:prstGeom>
          <a:noFill/>
        </p:spPr>
        <p:txBody>
          <a:bodyPr wrap="none" lIns="121917" tIns="60958" rIns="121917" bIns="60958" rtlCol="0">
            <a:spAutoFit/>
          </a:bodyPr>
          <a:lstStyle/>
          <a:p>
            <a:pPr defTabSz="914377">
              <a:spcBef>
                <a:spcPts val="3200"/>
              </a:spcBef>
              <a:buClr>
                <a:srgbClr val="C00000"/>
              </a:buClr>
            </a:pPr>
            <a:r>
              <a:rPr lang="de-DE" sz="1300" dirty="0">
                <a:solidFill>
                  <a:prstClr val="black">
                    <a:lumMod val="75000"/>
                    <a:lumOff val="25000"/>
                  </a:prstClr>
                </a:solidFill>
              </a:rPr>
              <a:t>https://www.linkedin.com/company/gizgmbh</a:t>
            </a:r>
          </a:p>
        </p:txBody>
      </p:sp>
      <p:pic>
        <p:nvPicPr>
          <p:cNvPr id="3" name="Grafik 2" descr="Ein Bild, das Zeichnung, Schild enthält.&#10;&#10;Automatisch generierte Beschreibung">
            <a:extLst>
              <a:ext uri="{FF2B5EF4-FFF2-40B4-BE49-F238E27FC236}">
                <a16:creationId xmlns="" xmlns:a16="http://schemas.microsoft.com/office/drawing/2014/main" id="{3D850353-6D4F-4CD4-95F0-CC90127C9D29}"/>
              </a:ext>
            </a:extLst>
          </p:cNvPr>
          <p:cNvPicPr>
            <a:picLocks noChangeAspect="1"/>
          </p:cNvPicPr>
          <p:nvPr userDrawn="1"/>
        </p:nvPicPr>
        <p:blipFill>
          <a:blip r:embed="rId4"/>
          <a:stretch>
            <a:fillRect/>
          </a:stretch>
        </p:blipFill>
        <p:spPr>
          <a:xfrm>
            <a:off x="6637212" y="5403596"/>
            <a:ext cx="367696" cy="312685"/>
          </a:xfrm>
          <a:prstGeom prst="rect">
            <a:avLst/>
          </a:prstGeom>
        </p:spPr>
      </p:pic>
    </p:spTree>
    <p:extLst>
      <p:ext uri="{BB962C8B-B14F-4D97-AF65-F5344CB8AC3E}">
        <p14:creationId xmlns:p14="http://schemas.microsoft.com/office/powerpoint/2010/main" val="1668180584"/>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ntact 3">
    <p:spTree>
      <p:nvGrpSpPr>
        <p:cNvPr id="1" name=""/>
        <p:cNvGrpSpPr/>
        <p:nvPr/>
      </p:nvGrpSpPr>
      <p:grpSpPr>
        <a:xfrm>
          <a:off x="0" y="0"/>
          <a:ext cx="0" cy="0"/>
          <a:chOff x="0" y="0"/>
          <a:chExt cx="0" cy="0"/>
        </a:xfrm>
      </p:grpSpPr>
      <p:pic>
        <p:nvPicPr>
          <p:cNvPr id="18" name="Grafik 17">
            <a:extLst>
              <a:ext uri="{FF2B5EF4-FFF2-40B4-BE49-F238E27FC236}">
                <a16:creationId xmlns="" xmlns:a16="http://schemas.microsoft.com/office/drawing/2014/main" id="{DF58C217-C4E2-448E-B6B5-E56CEFB6D358}"/>
              </a:ext>
            </a:extLst>
          </p:cNvPr>
          <p:cNvPicPr>
            <a:picLocks/>
          </p:cNvPicPr>
          <p:nvPr userDrawn="1"/>
        </p:nvPicPr>
        <p:blipFill rotWithShape="1">
          <a:blip r:embed="rId2"/>
          <a:srcRect t="234" b="7466"/>
          <a:stretch/>
        </p:blipFill>
        <p:spPr bwMode="gray">
          <a:xfrm>
            <a:off x="164181" y="165100"/>
            <a:ext cx="11858487" cy="5968659"/>
          </a:xfrm>
          <a:prstGeom prst="rect">
            <a:avLst/>
          </a:prstGeom>
        </p:spPr>
      </p:pic>
      <p:sp>
        <p:nvSpPr>
          <p:cNvPr id="6" name="Rechteck 5">
            <a:extLst>
              <a:ext uri="{FF2B5EF4-FFF2-40B4-BE49-F238E27FC236}">
                <a16:creationId xmlns="" xmlns:a16="http://schemas.microsoft.com/office/drawing/2014/main" id="{1E3E3E95-0AFA-477F-B88E-9AEDC037418E}"/>
              </a:ext>
            </a:extLst>
          </p:cNvPr>
          <p:cNvSpPr>
            <a:spLocks/>
          </p:cNvSpPr>
          <p:nvPr userDrawn="1"/>
        </p:nvSpPr>
        <p:spPr bwMode="gray">
          <a:xfrm>
            <a:off x="177802" y="165100"/>
            <a:ext cx="11858487" cy="5968659"/>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17" tIns="60958" rIns="121917" bIns="60958" numCol="1" spcCol="0" rtlCol="0" fromWordArt="0" anchor="ctr" anchorCtr="0" forceAA="0" compatLnSpc="1">
            <a:prstTxWarp prst="textNoShape">
              <a:avLst/>
            </a:prstTxWarp>
            <a:noAutofit/>
          </a:bodyPr>
          <a:lstStyle/>
          <a:p>
            <a:pPr algn="ctr" defTabSz="914377"/>
            <a:endParaRPr lang="en-GB">
              <a:solidFill>
                <a:prstClr val="white"/>
              </a:solidFill>
            </a:endParaRPr>
          </a:p>
        </p:txBody>
      </p:sp>
      <p:sp>
        <p:nvSpPr>
          <p:cNvPr id="16" name="Titel 1">
            <a:extLst>
              <a:ext uri="{FF2B5EF4-FFF2-40B4-BE49-F238E27FC236}">
                <a16:creationId xmlns="" xmlns:a16="http://schemas.microsoft.com/office/drawing/2014/main" id="{3B6C23A5-1B72-42F2-B92F-DC68B632F6B0}"/>
              </a:ext>
            </a:extLst>
          </p:cNvPr>
          <p:cNvSpPr>
            <a:spLocks noGrp="1"/>
          </p:cNvSpPr>
          <p:nvPr>
            <p:ph type="title" hasCustomPrompt="1"/>
          </p:nvPr>
        </p:nvSpPr>
        <p:spPr bwMode="gray">
          <a:xfrm>
            <a:off x="599755" y="320283"/>
            <a:ext cx="11414444" cy="720725"/>
          </a:xfrm>
        </p:spPr>
        <p:txBody>
          <a:bodyPr/>
          <a:lstStyle>
            <a:lvl1pPr>
              <a:defRPr/>
            </a:lvl1pPr>
          </a:lstStyle>
          <a:p>
            <a:r>
              <a:rPr lang="en-GB" dirty="0"/>
              <a:t>Contact</a:t>
            </a:r>
          </a:p>
        </p:txBody>
      </p:sp>
      <p:sp>
        <p:nvSpPr>
          <p:cNvPr id="19" name="Textplatzhalter 16">
            <a:extLst>
              <a:ext uri="{FF2B5EF4-FFF2-40B4-BE49-F238E27FC236}">
                <a16:creationId xmlns="" xmlns:a16="http://schemas.microsoft.com/office/drawing/2014/main" id="{F0C65784-9410-409B-82EA-6584D4732CDD}"/>
              </a:ext>
            </a:extLst>
          </p:cNvPr>
          <p:cNvSpPr>
            <a:spLocks noGrp="1"/>
          </p:cNvSpPr>
          <p:nvPr>
            <p:ph type="body" sz="quarter" idx="15" hasCustomPrompt="1"/>
          </p:nvPr>
        </p:nvSpPr>
        <p:spPr bwMode="gray">
          <a:xfrm>
            <a:off x="599756" y="3965951"/>
            <a:ext cx="3477993" cy="720149"/>
          </a:xfrm>
        </p:spPr>
        <p:txBody>
          <a:bodyPr/>
          <a:lstStyle>
            <a:lvl1pPr>
              <a:lnSpc>
                <a:spcPct val="100000"/>
              </a:lnSpc>
              <a:spcBef>
                <a:spcPts val="0"/>
              </a:spcBef>
              <a:defRPr sz="1300"/>
            </a:lvl1pPr>
          </a:lstStyle>
          <a:p>
            <a:r>
              <a:rPr lang="en-GB" dirty="0"/>
              <a:t>givenname.familyname@giz.de</a:t>
            </a:r>
          </a:p>
          <a:p>
            <a:r>
              <a:rPr lang="en-GB" dirty="0"/>
              <a:t>T +49 (0) x xx </a:t>
            </a:r>
            <a:r>
              <a:rPr lang="en-GB" dirty="0" err="1"/>
              <a:t>xx</a:t>
            </a:r>
            <a:r>
              <a:rPr lang="en-GB" dirty="0"/>
              <a:t> </a:t>
            </a:r>
            <a:r>
              <a:rPr lang="en-GB" dirty="0" err="1"/>
              <a:t>xx</a:t>
            </a:r>
            <a:r>
              <a:rPr lang="en-GB" dirty="0"/>
              <a:t> </a:t>
            </a:r>
          </a:p>
          <a:p>
            <a:r>
              <a:rPr lang="en-GB" dirty="0"/>
              <a:t>F +49 (0) x xx </a:t>
            </a:r>
            <a:r>
              <a:rPr lang="en-GB" dirty="0" err="1"/>
              <a:t>xx</a:t>
            </a:r>
            <a:r>
              <a:rPr lang="en-GB" dirty="0"/>
              <a:t> </a:t>
            </a:r>
            <a:r>
              <a:rPr lang="en-GB" dirty="0" err="1"/>
              <a:t>xx</a:t>
            </a:r>
            <a:endParaRPr lang="en-GB" dirty="0"/>
          </a:p>
        </p:txBody>
      </p:sp>
      <p:sp>
        <p:nvSpPr>
          <p:cNvPr id="20" name="Textplatzhalter 29">
            <a:extLst>
              <a:ext uri="{FF2B5EF4-FFF2-40B4-BE49-F238E27FC236}">
                <a16:creationId xmlns="" xmlns:a16="http://schemas.microsoft.com/office/drawing/2014/main" id="{85761457-A63B-46F2-99C5-E217A1E0A705}"/>
              </a:ext>
            </a:extLst>
          </p:cNvPr>
          <p:cNvSpPr>
            <a:spLocks noGrp="1"/>
          </p:cNvSpPr>
          <p:nvPr>
            <p:ph type="body" sz="quarter" idx="22" hasCustomPrompt="1"/>
          </p:nvPr>
        </p:nvSpPr>
        <p:spPr bwMode="gray">
          <a:xfrm>
            <a:off x="599756" y="3345197"/>
            <a:ext cx="3477993" cy="235035"/>
          </a:xfrm>
        </p:spPr>
        <p:txBody>
          <a:bodyPr/>
          <a:lstStyle>
            <a:lvl1pPr>
              <a:defRPr sz="1300" b="1"/>
            </a:lvl1pPr>
          </a:lstStyle>
          <a:p>
            <a:r>
              <a:rPr lang="en-GB" dirty="0"/>
              <a:t>Given name Family name</a:t>
            </a:r>
          </a:p>
        </p:txBody>
      </p:sp>
      <p:sp>
        <p:nvSpPr>
          <p:cNvPr id="21" name="Textplatzhalter 30">
            <a:extLst>
              <a:ext uri="{FF2B5EF4-FFF2-40B4-BE49-F238E27FC236}">
                <a16:creationId xmlns="" xmlns:a16="http://schemas.microsoft.com/office/drawing/2014/main" id="{CB52D947-0416-4964-B28D-129580E47725}"/>
              </a:ext>
            </a:extLst>
          </p:cNvPr>
          <p:cNvSpPr>
            <a:spLocks noGrp="1"/>
          </p:cNvSpPr>
          <p:nvPr>
            <p:ph type="body" sz="quarter" idx="23" hasCustomPrompt="1"/>
          </p:nvPr>
        </p:nvSpPr>
        <p:spPr bwMode="gray">
          <a:xfrm>
            <a:off x="599756" y="3581825"/>
            <a:ext cx="3477993" cy="235035"/>
          </a:xfrm>
        </p:spPr>
        <p:txBody>
          <a:bodyPr/>
          <a:lstStyle>
            <a:lvl1pPr>
              <a:defRPr sz="1300"/>
            </a:lvl1pPr>
          </a:lstStyle>
          <a:p>
            <a:r>
              <a:rPr lang="en-GB" dirty="0"/>
              <a:t>Function, place</a:t>
            </a:r>
          </a:p>
        </p:txBody>
      </p:sp>
      <p:sp>
        <p:nvSpPr>
          <p:cNvPr id="35" name="Bildplatzhalter 6">
            <a:extLst>
              <a:ext uri="{FF2B5EF4-FFF2-40B4-BE49-F238E27FC236}">
                <a16:creationId xmlns="" xmlns:a16="http://schemas.microsoft.com/office/drawing/2014/main" id="{FC763A8F-9E6C-4EEB-90DC-0F65B80379CA}"/>
              </a:ext>
            </a:extLst>
          </p:cNvPr>
          <p:cNvSpPr>
            <a:spLocks noGrp="1"/>
          </p:cNvSpPr>
          <p:nvPr>
            <p:ph type="pic" sz="quarter" idx="17" hasCustomPrompt="1"/>
          </p:nvPr>
        </p:nvSpPr>
        <p:spPr bwMode="gray">
          <a:xfrm>
            <a:off x="599757" y="1569543"/>
            <a:ext cx="1355440" cy="1572237"/>
          </a:xfrm>
          <a:solidFill>
            <a:schemeClr val="bg2"/>
          </a:solidFill>
        </p:spPr>
        <p:txBody>
          <a:bodyPr vert="horz" lIns="47999" tIns="1151971" rIns="47999" bIns="47999" rtlCol="0">
            <a:noAutofit/>
          </a:bodyPr>
          <a:lstStyle>
            <a:lvl1pPr algn="ctr">
              <a:defRPr lang="en-GB" sz="800" dirty="0">
                <a:solidFill>
                  <a:schemeClr val="tx2"/>
                </a:solidFill>
              </a:defRPr>
            </a:lvl1pPr>
          </a:lstStyle>
          <a:p>
            <a:pPr lvl="0" algn="ctr"/>
            <a:r>
              <a:rPr lang="en-GB" dirty="0"/>
              <a:t>Photo</a:t>
            </a:r>
          </a:p>
        </p:txBody>
      </p:sp>
      <p:sp>
        <p:nvSpPr>
          <p:cNvPr id="23" name="Textplatzhalter 16">
            <a:extLst>
              <a:ext uri="{FF2B5EF4-FFF2-40B4-BE49-F238E27FC236}">
                <a16:creationId xmlns="" xmlns:a16="http://schemas.microsoft.com/office/drawing/2014/main" id="{A3959264-4C48-474A-BB44-B8C103D1F20F}"/>
              </a:ext>
            </a:extLst>
          </p:cNvPr>
          <p:cNvSpPr>
            <a:spLocks noGrp="1"/>
          </p:cNvSpPr>
          <p:nvPr>
            <p:ph type="body" sz="quarter" idx="24" hasCustomPrompt="1"/>
          </p:nvPr>
        </p:nvSpPr>
        <p:spPr bwMode="gray">
          <a:xfrm>
            <a:off x="4464610" y="3965951"/>
            <a:ext cx="3477993" cy="720149"/>
          </a:xfrm>
        </p:spPr>
        <p:txBody>
          <a:bodyPr/>
          <a:lstStyle>
            <a:lvl1pPr>
              <a:lnSpc>
                <a:spcPct val="100000"/>
              </a:lnSpc>
              <a:spcBef>
                <a:spcPts val="0"/>
              </a:spcBef>
              <a:defRPr sz="1300"/>
            </a:lvl1pPr>
          </a:lstStyle>
          <a:p>
            <a:r>
              <a:rPr lang="en-GB" dirty="0"/>
              <a:t>givenname.familyname@giz.de</a:t>
            </a:r>
          </a:p>
          <a:p>
            <a:r>
              <a:rPr lang="en-GB" dirty="0"/>
              <a:t>T +49 (0) x xx </a:t>
            </a:r>
            <a:r>
              <a:rPr lang="en-GB" dirty="0" err="1"/>
              <a:t>xx</a:t>
            </a:r>
            <a:r>
              <a:rPr lang="en-GB" dirty="0"/>
              <a:t> </a:t>
            </a:r>
            <a:r>
              <a:rPr lang="en-GB" dirty="0" err="1"/>
              <a:t>xx</a:t>
            </a:r>
            <a:r>
              <a:rPr lang="en-GB" dirty="0"/>
              <a:t> </a:t>
            </a:r>
          </a:p>
          <a:p>
            <a:r>
              <a:rPr lang="en-GB" dirty="0"/>
              <a:t>F +49 (0) x xx </a:t>
            </a:r>
            <a:r>
              <a:rPr lang="en-GB" dirty="0" err="1"/>
              <a:t>xx</a:t>
            </a:r>
            <a:r>
              <a:rPr lang="en-GB" dirty="0"/>
              <a:t> </a:t>
            </a:r>
            <a:r>
              <a:rPr lang="en-GB" dirty="0" err="1"/>
              <a:t>xx</a:t>
            </a:r>
            <a:endParaRPr lang="en-GB" dirty="0"/>
          </a:p>
        </p:txBody>
      </p:sp>
      <p:sp>
        <p:nvSpPr>
          <p:cNvPr id="24" name="Textplatzhalter 29">
            <a:extLst>
              <a:ext uri="{FF2B5EF4-FFF2-40B4-BE49-F238E27FC236}">
                <a16:creationId xmlns="" xmlns:a16="http://schemas.microsoft.com/office/drawing/2014/main" id="{37C5BE72-A50D-4E1F-A698-7239B19ED5FF}"/>
              </a:ext>
            </a:extLst>
          </p:cNvPr>
          <p:cNvSpPr>
            <a:spLocks noGrp="1"/>
          </p:cNvSpPr>
          <p:nvPr>
            <p:ph type="body" sz="quarter" idx="25" hasCustomPrompt="1"/>
          </p:nvPr>
        </p:nvSpPr>
        <p:spPr bwMode="gray">
          <a:xfrm>
            <a:off x="4464610" y="3345197"/>
            <a:ext cx="3477993" cy="235035"/>
          </a:xfrm>
        </p:spPr>
        <p:txBody>
          <a:bodyPr/>
          <a:lstStyle>
            <a:lvl1pPr>
              <a:defRPr sz="1300" b="1"/>
            </a:lvl1pPr>
          </a:lstStyle>
          <a:p>
            <a:r>
              <a:rPr lang="en-GB" dirty="0"/>
              <a:t>Given name Family name</a:t>
            </a:r>
          </a:p>
        </p:txBody>
      </p:sp>
      <p:sp>
        <p:nvSpPr>
          <p:cNvPr id="25" name="Textplatzhalter 30">
            <a:extLst>
              <a:ext uri="{FF2B5EF4-FFF2-40B4-BE49-F238E27FC236}">
                <a16:creationId xmlns="" xmlns:a16="http://schemas.microsoft.com/office/drawing/2014/main" id="{BBC5F177-59CC-4E2C-8920-EF6014FA21D0}"/>
              </a:ext>
            </a:extLst>
          </p:cNvPr>
          <p:cNvSpPr>
            <a:spLocks noGrp="1"/>
          </p:cNvSpPr>
          <p:nvPr>
            <p:ph type="body" sz="quarter" idx="26" hasCustomPrompt="1"/>
          </p:nvPr>
        </p:nvSpPr>
        <p:spPr bwMode="gray">
          <a:xfrm>
            <a:off x="4464610" y="3581825"/>
            <a:ext cx="3477993" cy="235035"/>
          </a:xfrm>
        </p:spPr>
        <p:txBody>
          <a:bodyPr/>
          <a:lstStyle>
            <a:lvl1pPr>
              <a:defRPr sz="1300"/>
            </a:lvl1pPr>
          </a:lstStyle>
          <a:p>
            <a:r>
              <a:rPr lang="en-GB" dirty="0"/>
              <a:t>Function, place</a:t>
            </a:r>
          </a:p>
        </p:txBody>
      </p:sp>
      <p:sp>
        <p:nvSpPr>
          <p:cNvPr id="36" name="Bildplatzhalter 6">
            <a:extLst>
              <a:ext uri="{FF2B5EF4-FFF2-40B4-BE49-F238E27FC236}">
                <a16:creationId xmlns="" xmlns:a16="http://schemas.microsoft.com/office/drawing/2014/main" id="{BB2B85DB-7C09-47DD-8B78-3BE26DF17326}"/>
              </a:ext>
            </a:extLst>
          </p:cNvPr>
          <p:cNvSpPr>
            <a:spLocks noGrp="1"/>
          </p:cNvSpPr>
          <p:nvPr>
            <p:ph type="pic" sz="quarter" idx="27" hasCustomPrompt="1"/>
          </p:nvPr>
        </p:nvSpPr>
        <p:spPr bwMode="gray">
          <a:xfrm>
            <a:off x="4464612" y="1569543"/>
            <a:ext cx="1355440" cy="1572237"/>
          </a:xfrm>
          <a:solidFill>
            <a:schemeClr val="bg2"/>
          </a:solidFill>
        </p:spPr>
        <p:txBody>
          <a:bodyPr vert="horz" lIns="47999" tIns="1151971" rIns="47999" bIns="47999" rtlCol="0">
            <a:noAutofit/>
          </a:bodyPr>
          <a:lstStyle>
            <a:lvl1pPr marL="0" marR="0" indent="0" algn="ctr" defTabSz="914377" rtl="0" eaLnBrk="1" fontAlgn="auto" latinLnBrk="0" hangingPunct="1">
              <a:lnSpc>
                <a:spcPct val="90000"/>
              </a:lnSpc>
              <a:spcBef>
                <a:spcPts val="800"/>
              </a:spcBef>
              <a:spcAft>
                <a:spcPts val="0"/>
              </a:spcAft>
              <a:buClrTx/>
              <a:buSzTx/>
              <a:buFont typeface="Arial" panose="020B0604020202020204" pitchFamily="34" charset="0"/>
              <a:buNone/>
              <a:tabLst/>
              <a:defRPr lang="en-GB" sz="800" dirty="0">
                <a:solidFill>
                  <a:schemeClr val="tx2"/>
                </a:solidFill>
              </a:defRPr>
            </a:lvl1pPr>
          </a:lstStyle>
          <a:p>
            <a:pPr marL="0" marR="0" lvl="0" indent="0" algn="ctr" defTabSz="914377" rtl="0" eaLnBrk="1" fontAlgn="auto" latinLnBrk="0" hangingPunct="1">
              <a:lnSpc>
                <a:spcPct val="90000"/>
              </a:lnSpc>
              <a:spcBef>
                <a:spcPts val="800"/>
              </a:spcBef>
              <a:spcAft>
                <a:spcPts val="0"/>
              </a:spcAft>
              <a:buClrTx/>
              <a:buSzTx/>
              <a:buFont typeface="Arial" panose="020B0604020202020204" pitchFamily="34" charset="0"/>
              <a:buNone/>
              <a:tabLst/>
              <a:defRPr/>
            </a:pPr>
            <a:r>
              <a:rPr lang="en-GB" dirty="0"/>
              <a:t>Photo</a:t>
            </a:r>
          </a:p>
        </p:txBody>
      </p:sp>
      <p:sp>
        <p:nvSpPr>
          <p:cNvPr id="37" name="Textplatzhalter 16">
            <a:extLst>
              <a:ext uri="{FF2B5EF4-FFF2-40B4-BE49-F238E27FC236}">
                <a16:creationId xmlns="" xmlns:a16="http://schemas.microsoft.com/office/drawing/2014/main" id="{C376165A-CE76-4372-91C7-F6C54DEAFEF0}"/>
              </a:ext>
            </a:extLst>
          </p:cNvPr>
          <p:cNvSpPr>
            <a:spLocks noGrp="1"/>
          </p:cNvSpPr>
          <p:nvPr>
            <p:ph type="body" sz="quarter" idx="28" hasCustomPrompt="1"/>
          </p:nvPr>
        </p:nvSpPr>
        <p:spPr bwMode="gray">
          <a:xfrm>
            <a:off x="8329465" y="3965951"/>
            <a:ext cx="3477993" cy="720149"/>
          </a:xfrm>
        </p:spPr>
        <p:txBody>
          <a:bodyPr/>
          <a:lstStyle>
            <a:lvl1pPr>
              <a:lnSpc>
                <a:spcPct val="100000"/>
              </a:lnSpc>
              <a:spcBef>
                <a:spcPts val="0"/>
              </a:spcBef>
              <a:defRPr sz="1300"/>
            </a:lvl1pPr>
          </a:lstStyle>
          <a:p>
            <a:r>
              <a:rPr lang="en-GB" dirty="0"/>
              <a:t>givenname.familyname@giz.de</a:t>
            </a:r>
          </a:p>
          <a:p>
            <a:r>
              <a:rPr lang="en-GB" dirty="0"/>
              <a:t>T +49 (0) x xx </a:t>
            </a:r>
            <a:r>
              <a:rPr lang="en-GB" dirty="0" err="1"/>
              <a:t>xx</a:t>
            </a:r>
            <a:r>
              <a:rPr lang="en-GB" dirty="0"/>
              <a:t> </a:t>
            </a:r>
            <a:r>
              <a:rPr lang="en-GB" dirty="0" err="1"/>
              <a:t>xx</a:t>
            </a:r>
            <a:r>
              <a:rPr lang="en-GB" dirty="0"/>
              <a:t> </a:t>
            </a:r>
          </a:p>
          <a:p>
            <a:r>
              <a:rPr lang="en-GB" dirty="0"/>
              <a:t>F +49 (0) x xx </a:t>
            </a:r>
            <a:r>
              <a:rPr lang="en-GB" dirty="0" err="1"/>
              <a:t>xx</a:t>
            </a:r>
            <a:r>
              <a:rPr lang="en-GB" dirty="0"/>
              <a:t> </a:t>
            </a:r>
            <a:r>
              <a:rPr lang="en-GB" dirty="0" err="1"/>
              <a:t>xx</a:t>
            </a:r>
            <a:endParaRPr lang="en-GB" dirty="0"/>
          </a:p>
        </p:txBody>
      </p:sp>
      <p:sp>
        <p:nvSpPr>
          <p:cNvPr id="38" name="Textplatzhalter 29">
            <a:extLst>
              <a:ext uri="{FF2B5EF4-FFF2-40B4-BE49-F238E27FC236}">
                <a16:creationId xmlns="" xmlns:a16="http://schemas.microsoft.com/office/drawing/2014/main" id="{12DC0B08-9C2F-4A20-8D25-AB673DE13DB5}"/>
              </a:ext>
            </a:extLst>
          </p:cNvPr>
          <p:cNvSpPr>
            <a:spLocks noGrp="1"/>
          </p:cNvSpPr>
          <p:nvPr>
            <p:ph type="body" sz="quarter" idx="29" hasCustomPrompt="1"/>
          </p:nvPr>
        </p:nvSpPr>
        <p:spPr bwMode="gray">
          <a:xfrm>
            <a:off x="8329465" y="3345197"/>
            <a:ext cx="3477993" cy="235035"/>
          </a:xfrm>
        </p:spPr>
        <p:txBody>
          <a:bodyPr/>
          <a:lstStyle>
            <a:lvl1pPr>
              <a:defRPr sz="1300" b="1"/>
            </a:lvl1pPr>
          </a:lstStyle>
          <a:p>
            <a:r>
              <a:rPr lang="en-GB" dirty="0"/>
              <a:t>Given name Family name</a:t>
            </a:r>
          </a:p>
        </p:txBody>
      </p:sp>
      <p:sp>
        <p:nvSpPr>
          <p:cNvPr id="39" name="Textplatzhalter 30">
            <a:extLst>
              <a:ext uri="{FF2B5EF4-FFF2-40B4-BE49-F238E27FC236}">
                <a16:creationId xmlns="" xmlns:a16="http://schemas.microsoft.com/office/drawing/2014/main" id="{7DB1B252-5879-4206-BDF8-0A22178C0420}"/>
              </a:ext>
            </a:extLst>
          </p:cNvPr>
          <p:cNvSpPr>
            <a:spLocks noGrp="1"/>
          </p:cNvSpPr>
          <p:nvPr>
            <p:ph type="body" sz="quarter" idx="30" hasCustomPrompt="1"/>
          </p:nvPr>
        </p:nvSpPr>
        <p:spPr bwMode="gray">
          <a:xfrm>
            <a:off x="8329465" y="3581825"/>
            <a:ext cx="3477993" cy="235035"/>
          </a:xfrm>
        </p:spPr>
        <p:txBody>
          <a:bodyPr/>
          <a:lstStyle>
            <a:lvl1pPr>
              <a:defRPr sz="1300"/>
            </a:lvl1pPr>
          </a:lstStyle>
          <a:p>
            <a:r>
              <a:rPr lang="en-GB" dirty="0"/>
              <a:t>Function, place</a:t>
            </a:r>
          </a:p>
        </p:txBody>
      </p:sp>
      <p:sp>
        <p:nvSpPr>
          <p:cNvPr id="40" name="Bildplatzhalter 6">
            <a:extLst>
              <a:ext uri="{FF2B5EF4-FFF2-40B4-BE49-F238E27FC236}">
                <a16:creationId xmlns="" xmlns:a16="http://schemas.microsoft.com/office/drawing/2014/main" id="{DD64FA03-A54F-412F-96FC-EE4E88E5DD5F}"/>
              </a:ext>
            </a:extLst>
          </p:cNvPr>
          <p:cNvSpPr>
            <a:spLocks noGrp="1"/>
          </p:cNvSpPr>
          <p:nvPr>
            <p:ph type="pic" sz="quarter" idx="31" hasCustomPrompt="1"/>
          </p:nvPr>
        </p:nvSpPr>
        <p:spPr bwMode="gray">
          <a:xfrm>
            <a:off x="8329467" y="1569543"/>
            <a:ext cx="1355440" cy="1572237"/>
          </a:xfrm>
          <a:solidFill>
            <a:schemeClr val="bg2"/>
          </a:solidFill>
        </p:spPr>
        <p:txBody>
          <a:bodyPr vert="horz" lIns="47999" tIns="1151971" rIns="47999" bIns="47999" rtlCol="0">
            <a:noAutofit/>
          </a:bodyPr>
          <a:lstStyle>
            <a:lvl1pPr algn="ctr">
              <a:defRPr lang="en-GB" sz="800" dirty="0">
                <a:solidFill>
                  <a:schemeClr val="tx2"/>
                </a:solidFill>
              </a:defRPr>
            </a:lvl1pPr>
          </a:lstStyle>
          <a:p>
            <a:pPr lvl="0" algn="ctr"/>
            <a:r>
              <a:rPr lang="en-GB" dirty="0"/>
              <a:t>Photo</a:t>
            </a:r>
          </a:p>
        </p:txBody>
      </p:sp>
      <p:sp>
        <p:nvSpPr>
          <p:cNvPr id="42" name="TextBox 7">
            <a:extLst>
              <a:ext uri="{FF2B5EF4-FFF2-40B4-BE49-F238E27FC236}">
                <a16:creationId xmlns="" xmlns:a16="http://schemas.microsoft.com/office/drawing/2014/main" id="{0ACBC6BD-AF1C-4AC3-B989-7C0851FD4A36}"/>
              </a:ext>
            </a:extLst>
          </p:cNvPr>
          <p:cNvSpPr txBox="1"/>
          <p:nvPr userDrawn="1"/>
        </p:nvSpPr>
        <p:spPr bwMode="gray">
          <a:xfrm>
            <a:off x="1046182" y="5403597"/>
            <a:ext cx="1118255" cy="328295"/>
          </a:xfrm>
          <a:prstGeom prst="rect">
            <a:avLst/>
          </a:prstGeom>
          <a:noFill/>
        </p:spPr>
        <p:txBody>
          <a:bodyPr wrap="none" lIns="121917" tIns="60958" rIns="121917" bIns="60958" rtlCol="0">
            <a:spAutoFit/>
          </a:bodyPr>
          <a:lstStyle/>
          <a:p>
            <a:pPr defTabSz="914377">
              <a:spcBef>
                <a:spcPts val="3200"/>
              </a:spcBef>
              <a:buClr>
                <a:srgbClr val="C00000"/>
              </a:buClr>
            </a:pPr>
            <a:r>
              <a:rPr lang="en-GB" sz="1300" dirty="0">
                <a:solidFill>
                  <a:prstClr val="black">
                    <a:lumMod val="75000"/>
                    <a:lumOff val="25000"/>
                  </a:prstClr>
                </a:solidFill>
              </a:rPr>
              <a:t>www.giz.de</a:t>
            </a:r>
          </a:p>
        </p:txBody>
      </p:sp>
      <p:pic>
        <p:nvPicPr>
          <p:cNvPr id="43" name="Grafik 42" descr="Ein Bild, das Axt, Werkzeug enthält.&#10;&#10;Mit sehr hoher Zuverlässigkeit generierte Beschreibung">
            <a:extLst>
              <a:ext uri="{FF2B5EF4-FFF2-40B4-BE49-F238E27FC236}">
                <a16:creationId xmlns="" xmlns:a16="http://schemas.microsoft.com/office/drawing/2014/main" id="{1409F6AC-26EC-4924-85C7-7C52829EA0B7}"/>
              </a:ext>
            </a:extLst>
          </p:cNvPr>
          <p:cNvPicPr>
            <a:picLocks noChangeAspect="1"/>
          </p:cNvPicPr>
          <p:nvPr userDrawn="1"/>
        </p:nvPicPr>
        <p:blipFill>
          <a:blip r:embed="rId3"/>
          <a:stretch>
            <a:fillRect/>
          </a:stretch>
        </p:blipFill>
        <p:spPr bwMode="gray">
          <a:xfrm>
            <a:off x="3031312" y="5442594"/>
            <a:ext cx="387637" cy="315277"/>
          </a:xfrm>
          <a:prstGeom prst="rect">
            <a:avLst/>
          </a:prstGeom>
        </p:spPr>
      </p:pic>
      <p:grpSp>
        <p:nvGrpSpPr>
          <p:cNvPr id="45" name="Gruppieren 44">
            <a:extLst>
              <a:ext uri="{FF2B5EF4-FFF2-40B4-BE49-F238E27FC236}">
                <a16:creationId xmlns="" xmlns:a16="http://schemas.microsoft.com/office/drawing/2014/main" id="{5C7EA8DE-E5C0-4542-A14B-2F893BDFC8D1}"/>
              </a:ext>
            </a:extLst>
          </p:cNvPr>
          <p:cNvGrpSpPr/>
          <p:nvPr userDrawn="1"/>
        </p:nvGrpSpPr>
        <p:grpSpPr bwMode="gray">
          <a:xfrm>
            <a:off x="592656" y="5372336"/>
            <a:ext cx="350163" cy="396344"/>
            <a:chOff x="4933951" y="-41275"/>
            <a:chExt cx="2130425" cy="2411413"/>
          </a:xfrm>
        </p:grpSpPr>
        <p:sp>
          <p:nvSpPr>
            <p:cNvPr id="46" name="Freeform 6">
              <a:extLst>
                <a:ext uri="{FF2B5EF4-FFF2-40B4-BE49-F238E27FC236}">
                  <a16:creationId xmlns="" xmlns:a16="http://schemas.microsoft.com/office/drawing/2014/main" id="{05EE60F5-13C7-4FF2-87FA-B42FCFE9CCF1}"/>
                </a:ext>
              </a:extLst>
            </p:cNvPr>
            <p:cNvSpPr>
              <a:spLocks noEditPoints="1"/>
            </p:cNvSpPr>
            <p:nvPr/>
          </p:nvSpPr>
          <p:spPr bwMode="gray">
            <a:xfrm>
              <a:off x="4945063" y="1435100"/>
              <a:ext cx="2114550" cy="935038"/>
            </a:xfrm>
            <a:custGeom>
              <a:avLst/>
              <a:gdLst>
                <a:gd name="T0" fmla="*/ 287 w 425"/>
                <a:gd name="T1" fmla="*/ 25 h 188"/>
                <a:gd name="T2" fmla="*/ 297 w 425"/>
                <a:gd name="T3" fmla="*/ 2 h 188"/>
                <a:gd name="T4" fmla="*/ 325 w 425"/>
                <a:gd name="T5" fmla="*/ 0 h 188"/>
                <a:gd name="T6" fmla="*/ 321 w 425"/>
                <a:gd name="T7" fmla="*/ 23 h 188"/>
                <a:gd name="T8" fmla="*/ 382 w 425"/>
                <a:gd name="T9" fmla="*/ 25 h 188"/>
                <a:gd name="T10" fmla="*/ 394 w 425"/>
                <a:gd name="T11" fmla="*/ 2 h 188"/>
                <a:gd name="T12" fmla="*/ 423 w 425"/>
                <a:gd name="T13" fmla="*/ 0 h 188"/>
                <a:gd name="T14" fmla="*/ 307 w 425"/>
                <a:gd name="T15" fmla="*/ 135 h 188"/>
                <a:gd name="T16" fmla="*/ 0 w 425"/>
                <a:gd name="T17" fmla="*/ 2 h 188"/>
                <a:gd name="T18" fmla="*/ 28 w 425"/>
                <a:gd name="T19" fmla="*/ 0 h 188"/>
                <a:gd name="T20" fmla="*/ 40 w 425"/>
                <a:gd name="T21" fmla="*/ 23 h 188"/>
                <a:gd name="T22" fmla="*/ 101 w 425"/>
                <a:gd name="T23" fmla="*/ 25 h 188"/>
                <a:gd name="T24" fmla="*/ 97 w 425"/>
                <a:gd name="T25" fmla="*/ 3 h 188"/>
                <a:gd name="T26" fmla="*/ 125 w 425"/>
                <a:gd name="T27" fmla="*/ 0 h 188"/>
                <a:gd name="T28" fmla="*/ 134 w 425"/>
                <a:gd name="T29" fmla="*/ 23 h 188"/>
                <a:gd name="T30" fmla="*/ 192 w 425"/>
                <a:gd name="T31" fmla="*/ 25 h 188"/>
                <a:gd name="T32" fmla="*/ 194 w 425"/>
                <a:gd name="T33" fmla="*/ 2 h 188"/>
                <a:gd name="T34" fmla="*/ 221 w 425"/>
                <a:gd name="T35" fmla="*/ 0 h 188"/>
                <a:gd name="T36" fmla="*/ 224 w 425"/>
                <a:gd name="T37" fmla="*/ 23 h 188"/>
                <a:gd name="T38" fmla="*/ 256 w 425"/>
                <a:gd name="T39" fmla="*/ 25 h 188"/>
                <a:gd name="T40" fmla="*/ 362 w 425"/>
                <a:gd name="T41" fmla="*/ 55 h 188"/>
                <a:gd name="T42" fmla="*/ 307 w 425"/>
                <a:gd name="T43" fmla="*/ 56 h 188"/>
                <a:gd name="T44" fmla="*/ 256 w 425"/>
                <a:gd name="T45" fmla="*/ 121 h 188"/>
                <a:gd name="T46" fmla="*/ 363 w 425"/>
                <a:gd name="T47" fmla="*/ 56 h 188"/>
                <a:gd name="T48" fmla="*/ 87 w 425"/>
                <a:gd name="T49" fmla="*/ 55 h 188"/>
                <a:gd name="T50" fmla="*/ 61 w 425"/>
                <a:gd name="T51" fmla="*/ 55 h 188"/>
                <a:gd name="T52" fmla="*/ 155 w 425"/>
                <a:gd name="T53" fmla="*/ 118 h 188"/>
                <a:gd name="T54" fmla="*/ 156 w 425"/>
                <a:gd name="T55" fmla="*/ 117 h 188"/>
                <a:gd name="T56" fmla="*/ 111 w 425"/>
                <a:gd name="T57" fmla="*/ 55 h 188"/>
                <a:gd name="T58" fmla="*/ 224 w 425"/>
                <a:gd name="T59" fmla="*/ 81 h 188"/>
                <a:gd name="T60" fmla="*/ 224 w 425"/>
                <a:gd name="T61" fmla="*/ 108 h 188"/>
                <a:gd name="T62" fmla="*/ 273 w 425"/>
                <a:gd name="T63" fmla="*/ 56 h 188"/>
                <a:gd name="T64" fmla="*/ 225 w 425"/>
                <a:gd name="T65" fmla="*/ 55 h 188"/>
                <a:gd name="T66" fmla="*/ 224 w 425"/>
                <a:gd name="T67" fmla="*/ 81 h 188"/>
                <a:gd name="T68" fmla="*/ 194 w 425"/>
                <a:gd name="T69" fmla="*/ 56 h 188"/>
                <a:gd name="T70" fmla="*/ 148 w 425"/>
                <a:gd name="T71" fmla="*/ 55 h 188"/>
                <a:gd name="T72" fmla="*/ 192 w 425"/>
                <a:gd name="T73" fmla="*/ 109 h 188"/>
                <a:gd name="T74" fmla="*/ 194 w 425"/>
                <a:gd name="T75" fmla="*/ 10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5" h="188">
                  <a:moveTo>
                    <a:pt x="256" y="25"/>
                  </a:moveTo>
                  <a:cubicBezTo>
                    <a:pt x="267" y="25"/>
                    <a:pt x="277" y="25"/>
                    <a:pt x="287" y="25"/>
                  </a:cubicBezTo>
                  <a:cubicBezTo>
                    <a:pt x="288" y="25"/>
                    <a:pt x="290" y="24"/>
                    <a:pt x="290" y="23"/>
                  </a:cubicBezTo>
                  <a:cubicBezTo>
                    <a:pt x="292" y="16"/>
                    <a:pt x="294" y="9"/>
                    <a:pt x="297" y="2"/>
                  </a:cubicBezTo>
                  <a:cubicBezTo>
                    <a:pt x="297" y="2"/>
                    <a:pt x="298" y="0"/>
                    <a:pt x="299" y="0"/>
                  </a:cubicBezTo>
                  <a:cubicBezTo>
                    <a:pt x="308" y="0"/>
                    <a:pt x="316" y="0"/>
                    <a:pt x="325" y="0"/>
                  </a:cubicBezTo>
                  <a:cubicBezTo>
                    <a:pt x="326" y="0"/>
                    <a:pt x="327" y="2"/>
                    <a:pt x="326" y="2"/>
                  </a:cubicBezTo>
                  <a:cubicBezTo>
                    <a:pt x="325" y="9"/>
                    <a:pt x="323" y="16"/>
                    <a:pt x="321" y="23"/>
                  </a:cubicBezTo>
                  <a:cubicBezTo>
                    <a:pt x="321" y="23"/>
                    <a:pt x="322" y="25"/>
                    <a:pt x="322" y="25"/>
                  </a:cubicBezTo>
                  <a:cubicBezTo>
                    <a:pt x="342" y="25"/>
                    <a:pt x="362" y="25"/>
                    <a:pt x="382" y="25"/>
                  </a:cubicBezTo>
                  <a:cubicBezTo>
                    <a:pt x="383" y="25"/>
                    <a:pt x="384" y="24"/>
                    <a:pt x="384" y="23"/>
                  </a:cubicBezTo>
                  <a:cubicBezTo>
                    <a:pt x="388" y="16"/>
                    <a:pt x="391" y="9"/>
                    <a:pt x="394" y="2"/>
                  </a:cubicBezTo>
                  <a:cubicBezTo>
                    <a:pt x="394" y="1"/>
                    <a:pt x="395" y="0"/>
                    <a:pt x="396" y="0"/>
                  </a:cubicBezTo>
                  <a:cubicBezTo>
                    <a:pt x="405" y="0"/>
                    <a:pt x="414" y="0"/>
                    <a:pt x="423" y="0"/>
                  </a:cubicBezTo>
                  <a:cubicBezTo>
                    <a:pt x="424" y="0"/>
                    <a:pt x="425" y="2"/>
                    <a:pt x="425" y="3"/>
                  </a:cubicBezTo>
                  <a:cubicBezTo>
                    <a:pt x="405" y="64"/>
                    <a:pt x="365" y="108"/>
                    <a:pt x="307" y="135"/>
                  </a:cubicBezTo>
                  <a:cubicBezTo>
                    <a:pt x="195" y="188"/>
                    <a:pt x="60" y="139"/>
                    <a:pt x="10" y="28"/>
                  </a:cubicBezTo>
                  <a:cubicBezTo>
                    <a:pt x="6" y="20"/>
                    <a:pt x="3" y="11"/>
                    <a:pt x="0" y="2"/>
                  </a:cubicBezTo>
                  <a:cubicBezTo>
                    <a:pt x="0" y="2"/>
                    <a:pt x="1" y="0"/>
                    <a:pt x="1" y="0"/>
                  </a:cubicBezTo>
                  <a:cubicBezTo>
                    <a:pt x="10" y="0"/>
                    <a:pt x="19" y="0"/>
                    <a:pt x="28" y="0"/>
                  </a:cubicBezTo>
                  <a:cubicBezTo>
                    <a:pt x="29" y="0"/>
                    <a:pt x="30" y="1"/>
                    <a:pt x="31" y="2"/>
                  </a:cubicBezTo>
                  <a:cubicBezTo>
                    <a:pt x="34" y="9"/>
                    <a:pt x="37" y="16"/>
                    <a:pt x="40" y="23"/>
                  </a:cubicBezTo>
                  <a:cubicBezTo>
                    <a:pt x="41" y="24"/>
                    <a:pt x="42" y="25"/>
                    <a:pt x="43" y="25"/>
                  </a:cubicBezTo>
                  <a:cubicBezTo>
                    <a:pt x="62" y="25"/>
                    <a:pt x="81" y="25"/>
                    <a:pt x="101" y="25"/>
                  </a:cubicBezTo>
                  <a:cubicBezTo>
                    <a:pt x="101" y="25"/>
                    <a:pt x="102" y="23"/>
                    <a:pt x="102" y="23"/>
                  </a:cubicBezTo>
                  <a:cubicBezTo>
                    <a:pt x="101" y="16"/>
                    <a:pt x="99" y="9"/>
                    <a:pt x="97" y="3"/>
                  </a:cubicBezTo>
                  <a:cubicBezTo>
                    <a:pt x="97" y="2"/>
                    <a:pt x="98" y="0"/>
                    <a:pt x="99" y="0"/>
                  </a:cubicBezTo>
                  <a:cubicBezTo>
                    <a:pt x="108" y="0"/>
                    <a:pt x="116" y="0"/>
                    <a:pt x="125" y="0"/>
                  </a:cubicBezTo>
                  <a:cubicBezTo>
                    <a:pt x="126" y="0"/>
                    <a:pt x="127" y="1"/>
                    <a:pt x="127" y="2"/>
                  </a:cubicBezTo>
                  <a:cubicBezTo>
                    <a:pt x="130" y="9"/>
                    <a:pt x="131" y="16"/>
                    <a:pt x="134" y="23"/>
                  </a:cubicBezTo>
                  <a:cubicBezTo>
                    <a:pt x="134" y="24"/>
                    <a:pt x="135" y="25"/>
                    <a:pt x="136" y="25"/>
                  </a:cubicBezTo>
                  <a:cubicBezTo>
                    <a:pt x="155" y="25"/>
                    <a:pt x="173" y="25"/>
                    <a:pt x="192" y="25"/>
                  </a:cubicBezTo>
                  <a:cubicBezTo>
                    <a:pt x="193" y="25"/>
                    <a:pt x="194" y="24"/>
                    <a:pt x="194" y="23"/>
                  </a:cubicBezTo>
                  <a:cubicBezTo>
                    <a:pt x="194" y="16"/>
                    <a:pt x="194" y="9"/>
                    <a:pt x="194" y="2"/>
                  </a:cubicBezTo>
                  <a:cubicBezTo>
                    <a:pt x="194" y="2"/>
                    <a:pt x="195" y="0"/>
                    <a:pt x="196" y="0"/>
                  </a:cubicBezTo>
                  <a:cubicBezTo>
                    <a:pt x="205" y="0"/>
                    <a:pt x="213" y="0"/>
                    <a:pt x="221" y="0"/>
                  </a:cubicBezTo>
                  <a:cubicBezTo>
                    <a:pt x="222" y="0"/>
                    <a:pt x="223" y="2"/>
                    <a:pt x="223" y="3"/>
                  </a:cubicBezTo>
                  <a:cubicBezTo>
                    <a:pt x="224" y="9"/>
                    <a:pt x="223" y="16"/>
                    <a:pt x="224" y="23"/>
                  </a:cubicBezTo>
                  <a:cubicBezTo>
                    <a:pt x="224" y="23"/>
                    <a:pt x="225" y="25"/>
                    <a:pt x="226" y="25"/>
                  </a:cubicBezTo>
                  <a:cubicBezTo>
                    <a:pt x="236" y="25"/>
                    <a:pt x="246" y="25"/>
                    <a:pt x="256" y="25"/>
                  </a:cubicBezTo>
                  <a:close/>
                  <a:moveTo>
                    <a:pt x="364" y="55"/>
                  </a:moveTo>
                  <a:cubicBezTo>
                    <a:pt x="363" y="55"/>
                    <a:pt x="363" y="55"/>
                    <a:pt x="362" y="55"/>
                  </a:cubicBezTo>
                  <a:cubicBezTo>
                    <a:pt x="345" y="55"/>
                    <a:pt x="328" y="54"/>
                    <a:pt x="311" y="55"/>
                  </a:cubicBezTo>
                  <a:cubicBezTo>
                    <a:pt x="310" y="55"/>
                    <a:pt x="308" y="56"/>
                    <a:pt x="307" y="56"/>
                  </a:cubicBezTo>
                  <a:cubicBezTo>
                    <a:pt x="295" y="81"/>
                    <a:pt x="279" y="103"/>
                    <a:pt x="257" y="120"/>
                  </a:cubicBezTo>
                  <a:cubicBezTo>
                    <a:pt x="257" y="121"/>
                    <a:pt x="257" y="121"/>
                    <a:pt x="256" y="121"/>
                  </a:cubicBezTo>
                  <a:cubicBezTo>
                    <a:pt x="257" y="122"/>
                    <a:pt x="257" y="122"/>
                    <a:pt x="258" y="122"/>
                  </a:cubicBezTo>
                  <a:cubicBezTo>
                    <a:pt x="300" y="111"/>
                    <a:pt x="335" y="90"/>
                    <a:pt x="363" y="56"/>
                  </a:cubicBezTo>
                  <a:cubicBezTo>
                    <a:pt x="363" y="56"/>
                    <a:pt x="364" y="55"/>
                    <a:pt x="364" y="55"/>
                  </a:cubicBezTo>
                  <a:close/>
                  <a:moveTo>
                    <a:pt x="87" y="55"/>
                  </a:moveTo>
                  <a:cubicBezTo>
                    <a:pt x="79" y="55"/>
                    <a:pt x="71" y="54"/>
                    <a:pt x="62" y="55"/>
                  </a:cubicBezTo>
                  <a:cubicBezTo>
                    <a:pt x="62" y="55"/>
                    <a:pt x="61" y="55"/>
                    <a:pt x="61" y="55"/>
                  </a:cubicBezTo>
                  <a:cubicBezTo>
                    <a:pt x="61" y="55"/>
                    <a:pt x="61" y="56"/>
                    <a:pt x="62" y="56"/>
                  </a:cubicBezTo>
                  <a:cubicBezTo>
                    <a:pt x="86" y="86"/>
                    <a:pt x="118" y="107"/>
                    <a:pt x="155" y="118"/>
                  </a:cubicBezTo>
                  <a:cubicBezTo>
                    <a:pt x="156" y="118"/>
                    <a:pt x="156" y="118"/>
                    <a:pt x="156" y="118"/>
                  </a:cubicBezTo>
                  <a:cubicBezTo>
                    <a:pt x="156" y="118"/>
                    <a:pt x="156" y="118"/>
                    <a:pt x="156" y="117"/>
                  </a:cubicBezTo>
                  <a:cubicBezTo>
                    <a:pt x="137" y="100"/>
                    <a:pt x="124" y="79"/>
                    <a:pt x="114" y="56"/>
                  </a:cubicBezTo>
                  <a:cubicBezTo>
                    <a:pt x="114" y="55"/>
                    <a:pt x="112" y="55"/>
                    <a:pt x="111" y="55"/>
                  </a:cubicBezTo>
                  <a:cubicBezTo>
                    <a:pt x="103" y="54"/>
                    <a:pt x="95" y="55"/>
                    <a:pt x="87" y="55"/>
                  </a:cubicBezTo>
                  <a:close/>
                  <a:moveTo>
                    <a:pt x="224" y="81"/>
                  </a:moveTo>
                  <a:cubicBezTo>
                    <a:pt x="224" y="89"/>
                    <a:pt x="224" y="98"/>
                    <a:pt x="224" y="106"/>
                  </a:cubicBezTo>
                  <a:cubicBezTo>
                    <a:pt x="224" y="107"/>
                    <a:pt x="224" y="107"/>
                    <a:pt x="224" y="108"/>
                  </a:cubicBezTo>
                  <a:cubicBezTo>
                    <a:pt x="224" y="108"/>
                    <a:pt x="225" y="107"/>
                    <a:pt x="226" y="107"/>
                  </a:cubicBezTo>
                  <a:cubicBezTo>
                    <a:pt x="246" y="94"/>
                    <a:pt x="261" y="76"/>
                    <a:pt x="273" y="56"/>
                  </a:cubicBezTo>
                  <a:cubicBezTo>
                    <a:pt x="274" y="56"/>
                    <a:pt x="273" y="55"/>
                    <a:pt x="272" y="55"/>
                  </a:cubicBezTo>
                  <a:cubicBezTo>
                    <a:pt x="257" y="54"/>
                    <a:pt x="241" y="54"/>
                    <a:pt x="225" y="55"/>
                  </a:cubicBezTo>
                  <a:cubicBezTo>
                    <a:pt x="225" y="55"/>
                    <a:pt x="224" y="56"/>
                    <a:pt x="224" y="56"/>
                  </a:cubicBezTo>
                  <a:cubicBezTo>
                    <a:pt x="224" y="65"/>
                    <a:pt x="224" y="73"/>
                    <a:pt x="224" y="81"/>
                  </a:cubicBezTo>
                  <a:close/>
                  <a:moveTo>
                    <a:pt x="194" y="82"/>
                  </a:moveTo>
                  <a:cubicBezTo>
                    <a:pt x="194" y="73"/>
                    <a:pt x="194" y="65"/>
                    <a:pt x="194" y="56"/>
                  </a:cubicBezTo>
                  <a:cubicBezTo>
                    <a:pt x="194" y="56"/>
                    <a:pt x="193" y="55"/>
                    <a:pt x="192" y="55"/>
                  </a:cubicBezTo>
                  <a:cubicBezTo>
                    <a:pt x="178" y="54"/>
                    <a:pt x="163" y="54"/>
                    <a:pt x="148" y="55"/>
                  </a:cubicBezTo>
                  <a:cubicBezTo>
                    <a:pt x="148" y="55"/>
                    <a:pt x="147" y="56"/>
                    <a:pt x="147" y="56"/>
                  </a:cubicBezTo>
                  <a:cubicBezTo>
                    <a:pt x="158" y="77"/>
                    <a:pt x="172" y="95"/>
                    <a:pt x="192" y="109"/>
                  </a:cubicBezTo>
                  <a:cubicBezTo>
                    <a:pt x="193" y="109"/>
                    <a:pt x="193" y="109"/>
                    <a:pt x="194" y="109"/>
                  </a:cubicBezTo>
                  <a:cubicBezTo>
                    <a:pt x="194" y="109"/>
                    <a:pt x="194" y="108"/>
                    <a:pt x="194" y="108"/>
                  </a:cubicBezTo>
                  <a:cubicBezTo>
                    <a:pt x="194" y="99"/>
                    <a:pt x="194" y="91"/>
                    <a:pt x="194" y="8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de-DE">
                <a:solidFill>
                  <a:prstClr val="black"/>
                </a:solidFill>
              </a:endParaRPr>
            </a:p>
          </p:txBody>
        </p:sp>
        <p:sp>
          <p:nvSpPr>
            <p:cNvPr id="47" name="Freeform 7">
              <a:extLst>
                <a:ext uri="{FF2B5EF4-FFF2-40B4-BE49-F238E27FC236}">
                  <a16:creationId xmlns="" xmlns:a16="http://schemas.microsoft.com/office/drawing/2014/main" id="{BAA2DC66-D523-4725-9384-AA70E4C61DD3}"/>
                </a:ext>
              </a:extLst>
            </p:cNvPr>
            <p:cNvSpPr>
              <a:spLocks noEditPoints="1"/>
            </p:cNvSpPr>
            <p:nvPr/>
          </p:nvSpPr>
          <p:spPr bwMode="gray">
            <a:xfrm>
              <a:off x="4945063" y="-41275"/>
              <a:ext cx="2108200" cy="860425"/>
            </a:xfrm>
            <a:custGeom>
              <a:avLst/>
              <a:gdLst>
                <a:gd name="T0" fmla="*/ 45 w 424"/>
                <a:gd name="T1" fmla="*/ 148 h 173"/>
                <a:gd name="T2" fmla="*/ 32 w 424"/>
                <a:gd name="T3" fmla="*/ 170 h 173"/>
                <a:gd name="T4" fmla="*/ 3 w 424"/>
                <a:gd name="T5" fmla="*/ 173 h 173"/>
                <a:gd name="T6" fmla="*/ 155 w 424"/>
                <a:gd name="T7" fmla="*/ 28 h 173"/>
                <a:gd name="T8" fmla="*/ 424 w 424"/>
                <a:gd name="T9" fmla="*/ 171 h 173"/>
                <a:gd name="T10" fmla="*/ 395 w 424"/>
                <a:gd name="T11" fmla="*/ 173 h 173"/>
                <a:gd name="T12" fmla="*/ 382 w 424"/>
                <a:gd name="T13" fmla="*/ 149 h 173"/>
                <a:gd name="T14" fmla="*/ 321 w 424"/>
                <a:gd name="T15" fmla="*/ 148 h 173"/>
                <a:gd name="T16" fmla="*/ 325 w 424"/>
                <a:gd name="T17" fmla="*/ 171 h 173"/>
                <a:gd name="T18" fmla="*/ 297 w 424"/>
                <a:gd name="T19" fmla="*/ 173 h 173"/>
                <a:gd name="T20" fmla="*/ 287 w 424"/>
                <a:gd name="T21" fmla="*/ 149 h 173"/>
                <a:gd name="T22" fmla="*/ 225 w 424"/>
                <a:gd name="T23" fmla="*/ 148 h 173"/>
                <a:gd name="T24" fmla="*/ 223 w 424"/>
                <a:gd name="T25" fmla="*/ 170 h 173"/>
                <a:gd name="T26" fmla="*/ 196 w 424"/>
                <a:gd name="T27" fmla="*/ 173 h 173"/>
                <a:gd name="T28" fmla="*/ 194 w 424"/>
                <a:gd name="T29" fmla="*/ 150 h 173"/>
                <a:gd name="T30" fmla="*/ 137 w 424"/>
                <a:gd name="T31" fmla="*/ 148 h 173"/>
                <a:gd name="T32" fmla="*/ 128 w 424"/>
                <a:gd name="T33" fmla="*/ 171 h 173"/>
                <a:gd name="T34" fmla="*/ 99 w 424"/>
                <a:gd name="T35" fmla="*/ 173 h 173"/>
                <a:gd name="T36" fmla="*/ 103 w 424"/>
                <a:gd name="T37" fmla="*/ 150 h 173"/>
                <a:gd name="T38" fmla="*/ 73 w 424"/>
                <a:gd name="T39" fmla="*/ 148 h 173"/>
                <a:gd name="T40" fmla="*/ 359 w 424"/>
                <a:gd name="T41" fmla="*/ 118 h 173"/>
                <a:gd name="T42" fmla="*/ 360 w 424"/>
                <a:gd name="T43" fmla="*/ 116 h 173"/>
                <a:gd name="T44" fmla="*/ 258 w 424"/>
                <a:gd name="T45" fmla="*/ 56 h 173"/>
                <a:gd name="T46" fmla="*/ 305 w 424"/>
                <a:gd name="T47" fmla="*/ 116 h 173"/>
                <a:gd name="T48" fmla="*/ 333 w 424"/>
                <a:gd name="T49" fmla="*/ 118 h 173"/>
                <a:gd name="T50" fmla="*/ 113 w 424"/>
                <a:gd name="T51" fmla="*/ 118 h 173"/>
                <a:gd name="T52" fmla="*/ 157 w 424"/>
                <a:gd name="T53" fmla="*/ 59 h 173"/>
                <a:gd name="T54" fmla="*/ 157 w 424"/>
                <a:gd name="T55" fmla="*/ 58 h 173"/>
                <a:gd name="T56" fmla="*/ 64 w 424"/>
                <a:gd name="T57" fmla="*/ 118 h 173"/>
                <a:gd name="T58" fmla="*/ 90 w 424"/>
                <a:gd name="T59" fmla="*/ 118 h 173"/>
                <a:gd name="T60" fmla="*/ 269 w 424"/>
                <a:gd name="T61" fmla="*/ 118 h 173"/>
                <a:gd name="T62" fmla="*/ 225 w 424"/>
                <a:gd name="T63" fmla="*/ 68 h 173"/>
                <a:gd name="T64" fmla="*/ 224 w 424"/>
                <a:gd name="T65" fmla="*/ 69 h 173"/>
                <a:gd name="T66" fmla="*/ 225 w 424"/>
                <a:gd name="T67" fmla="*/ 118 h 173"/>
                <a:gd name="T68" fmla="*/ 194 w 424"/>
                <a:gd name="T69" fmla="*/ 93 h 173"/>
                <a:gd name="T70" fmla="*/ 194 w 424"/>
                <a:gd name="T71" fmla="*/ 68 h 173"/>
                <a:gd name="T72" fmla="*/ 150 w 424"/>
                <a:gd name="T73" fmla="*/ 116 h 173"/>
                <a:gd name="T74" fmla="*/ 192 w 424"/>
                <a:gd name="T75" fmla="*/ 118 h 173"/>
                <a:gd name="T76" fmla="*/ 194 w 424"/>
                <a:gd name="T77" fmla="*/ 9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4" h="173">
                  <a:moveTo>
                    <a:pt x="73" y="148"/>
                  </a:moveTo>
                  <a:cubicBezTo>
                    <a:pt x="64" y="148"/>
                    <a:pt x="55" y="148"/>
                    <a:pt x="45" y="148"/>
                  </a:cubicBezTo>
                  <a:cubicBezTo>
                    <a:pt x="44" y="148"/>
                    <a:pt x="43" y="149"/>
                    <a:pt x="42" y="149"/>
                  </a:cubicBezTo>
                  <a:cubicBezTo>
                    <a:pt x="39" y="156"/>
                    <a:pt x="36" y="164"/>
                    <a:pt x="32" y="170"/>
                  </a:cubicBezTo>
                  <a:cubicBezTo>
                    <a:pt x="32" y="171"/>
                    <a:pt x="30" y="173"/>
                    <a:pt x="29" y="173"/>
                  </a:cubicBezTo>
                  <a:cubicBezTo>
                    <a:pt x="21" y="173"/>
                    <a:pt x="12" y="173"/>
                    <a:pt x="3" y="173"/>
                  </a:cubicBezTo>
                  <a:cubicBezTo>
                    <a:pt x="1" y="173"/>
                    <a:pt x="0" y="172"/>
                    <a:pt x="1" y="170"/>
                  </a:cubicBezTo>
                  <a:cubicBezTo>
                    <a:pt x="28" y="96"/>
                    <a:pt x="80" y="48"/>
                    <a:pt x="155" y="28"/>
                  </a:cubicBezTo>
                  <a:cubicBezTo>
                    <a:pt x="258" y="0"/>
                    <a:pt x="366" y="50"/>
                    <a:pt x="413" y="144"/>
                  </a:cubicBezTo>
                  <a:cubicBezTo>
                    <a:pt x="417" y="153"/>
                    <a:pt x="420" y="162"/>
                    <a:pt x="424" y="171"/>
                  </a:cubicBezTo>
                  <a:cubicBezTo>
                    <a:pt x="424" y="171"/>
                    <a:pt x="423" y="173"/>
                    <a:pt x="422" y="173"/>
                  </a:cubicBezTo>
                  <a:cubicBezTo>
                    <a:pt x="413" y="173"/>
                    <a:pt x="404" y="173"/>
                    <a:pt x="395" y="173"/>
                  </a:cubicBezTo>
                  <a:cubicBezTo>
                    <a:pt x="394" y="173"/>
                    <a:pt x="393" y="172"/>
                    <a:pt x="392" y="171"/>
                  </a:cubicBezTo>
                  <a:cubicBezTo>
                    <a:pt x="389" y="164"/>
                    <a:pt x="386" y="156"/>
                    <a:pt x="382" y="149"/>
                  </a:cubicBezTo>
                  <a:cubicBezTo>
                    <a:pt x="382" y="148"/>
                    <a:pt x="381" y="148"/>
                    <a:pt x="380" y="148"/>
                  </a:cubicBezTo>
                  <a:cubicBezTo>
                    <a:pt x="360" y="148"/>
                    <a:pt x="340" y="148"/>
                    <a:pt x="321" y="148"/>
                  </a:cubicBezTo>
                  <a:cubicBezTo>
                    <a:pt x="320" y="148"/>
                    <a:pt x="319" y="149"/>
                    <a:pt x="319" y="150"/>
                  </a:cubicBezTo>
                  <a:cubicBezTo>
                    <a:pt x="321" y="157"/>
                    <a:pt x="323" y="164"/>
                    <a:pt x="325" y="171"/>
                  </a:cubicBezTo>
                  <a:cubicBezTo>
                    <a:pt x="325" y="171"/>
                    <a:pt x="325" y="173"/>
                    <a:pt x="324" y="173"/>
                  </a:cubicBezTo>
                  <a:cubicBezTo>
                    <a:pt x="315" y="173"/>
                    <a:pt x="306" y="173"/>
                    <a:pt x="297" y="173"/>
                  </a:cubicBezTo>
                  <a:cubicBezTo>
                    <a:pt x="296" y="173"/>
                    <a:pt x="295" y="172"/>
                    <a:pt x="295" y="171"/>
                  </a:cubicBezTo>
                  <a:cubicBezTo>
                    <a:pt x="292" y="164"/>
                    <a:pt x="290" y="156"/>
                    <a:pt x="287" y="149"/>
                  </a:cubicBezTo>
                  <a:cubicBezTo>
                    <a:pt x="287" y="148"/>
                    <a:pt x="286" y="148"/>
                    <a:pt x="285" y="148"/>
                  </a:cubicBezTo>
                  <a:cubicBezTo>
                    <a:pt x="265" y="148"/>
                    <a:pt x="245" y="148"/>
                    <a:pt x="225" y="148"/>
                  </a:cubicBezTo>
                  <a:cubicBezTo>
                    <a:pt x="225" y="148"/>
                    <a:pt x="224" y="149"/>
                    <a:pt x="224" y="150"/>
                  </a:cubicBezTo>
                  <a:cubicBezTo>
                    <a:pt x="223" y="156"/>
                    <a:pt x="224" y="163"/>
                    <a:pt x="223" y="170"/>
                  </a:cubicBezTo>
                  <a:cubicBezTo>
                    <a:pt x="223" y="171"/>
                    <a:pt x="222" y="173"/>
                    <a:pt x="221" y="173"/>
                  </a:cubicBezTo>
                  <a:cubicBezTo>
                    <a:pt x="213" y="173"/>
                    <a:pt x="205" y="173"/>
                    <a:pt x="196" y="173"/>
                  </a:cubicBezTo>
                  <a:cubicBezTo>
                    <a:pt x="195" y="173"/>
                    <a:pt x="194" y="171"/>
                    <a:pt x="194" y="170"/>
                  </a:cubicBezTo>
                  <a:cubicBezTo>
                    <a:pt x="194" y="164"/>
                    <a:pt x="194" y="157"/>
                    <a:pt x="194" y="150"/>
                  </a:cubicBezTo>
                  <a:cubicBezTo>
                    <a:pt x="194" y="149"/>
                    <a:pt x="193" y="148"/>
                    <a:pt x="192" y="148"/>
                  </a:cubicBezTo>
                  <a:cubicBezTo>
                    <a:pt x="174" y="148"/>
                    <a:pt x="156" y="148"/>
                    <a:pt x="137" y="148"/>
                  </a:cubicBezTo>
                  <a:cubicBezTo>
                    <a:pt x="137" y="148"/>
                    <a:pt x="135" y="149"/>
                    <a:pt x="135" y="149"/>
                  </a:cubicBezTo>
                  <a:cubicBezTo>
                    <a:pt x="133" y="156"/>
                    <a:pt x="131" y="164"/>
                    <a:pt x="128" y="171"/>
                  </a:cubicBezTo>
                  <a:cubicBezTo>
                    <a:pt x="128" y="172"/>
                    <a:pt x="127" y="173"/>
                    <a:pt x="126" y="173"/>
                  </a:cubicBezTo>
                  <a:cubicBezTo>
                    <a:pt x="117" y="173"/>
                    <a:pt x="108" y="173"/>
                    <a:pt x="99" y="173"/>
                  </a:cubicBezTo>
                  <a:cubicBezTo>
                    <a:pt x="99" y="173"/>
                    <a:pt x="98" y="171"/>
                    <a:pt x="98" y="171"/>
                  </a:cubicBezTo>
                  <a:cubicBezTo>
                    <a:pt x="100" y="164"/>
                    <a:pt x="101" y="157"/>
                    <a:pt x="103" y="150"/>
                  </a:cubicBezTo>
                  <a:cubicBezTo>
                    <a:pt x="103" y="149"/>
                    <a:pt x="102" y="148"/>
                    <a:pt x="102" y="148"/>
                  </a:cubicBezTo>
                  <a:cubicBezTo>
                    <a:pt x="92" y="148"/>
                    <a:pt x="83" y="148"/>
                    <a:pt x="73" y="148"/>
                  </a:cubicBezTo>
                  <a:close/>
                  <a:moveTo>
                    <a:pt x="333" y="118"/>
                  </a:moveTo>
                  <a:cubicBezTo>
                    <a:pt x="342" y="118"/>
                    <a:pt x="350" y="118"/>
                    <a:pt x="359" y="118"/>
                  </a:cubicBezTo>
                  <a:cubicBezTo>
                    <a:pt x="359" y="118"/>
                    <a:pt x="360" y="118"/>
                    <a:pt x="360" y="118"/>
                  </a:cubicBezTo>
                  <a:cubicBezTo>
                    <a:pt x="360" y="117"/>
                    <a:pt x="360" y="117"/>
                    <a:pt x="360" y="116"/>
                  </a:cubicBezTo>
                  <a:cubicBezTo>
                    <a:pt x="332" y="86"/>
                    <a:pt x="299" y="66"/>
                    <a:pt x="259" y="56"/>
                  </a:cubicBezTo>
                  <a:cubicBezTo>
                    <a:pt x="259" y="56"/>
                    <a:pt x="258" y="56"/>
                    <a:pt x="258" y="56"/>
                  </a:cubicBezTo>
                  <a:cubicBezTo>
                    <a:pt x="258" y="56"/>
                    <a:pt x="258" y="57"/>
                    <a:pt x="259" y="57"/>
                  </a:cubicBezTo>
                  <a:cubicBezTo>
                    <a:pt x="278" y="74"/>
                    <a:pt x="293" y="94"/>
                    <a:pt x="305" y="116"/>
                  </a:cubicBezTo>
                  <a:cubicBezTo>
                    <a:pt x="305" y="117"/>
                    <a:pt x="307" y="118"/>
                    <a:pt x="308" y="118"/>
                  </a:cubicBezTo>
                  <a:cubicBezTo>
                    <a:pt x="316" y="118"/>
                    <a:pt x="325" y="118"/>
                    <a:pt x="333" y="118"/>
                  </a:cubicBezTo>
                  <a:close/>
                  <a:moveTo>
                    <a:pt x="90" y="118"/>
                  </a:moveTo>
                  <a:cubicBezTo>
                    <a:pt x="98" y="118"/>
                    <a:pt x="106" y="118"/>
                    <a:pt x="113" y="118"/>
                  </a:cubicBezTo>
                  <a:cubicBezTo>
                    <a:pt x="114" y="118"/>
                    <a:pt x="116" y="117"/>
                    <a:pt x="116" y="116"/>
                  </a:cubicBezTo>
                  <a:cubicBezTo>
                    <a:pt x="127" y="95"/>
                    <a:pt x="140" y="76"/>
                    <a:pt x="157" y="59"/>
                  </a:cubicBezTo>
                  <a:cubicBezTo>
                    <a:pt x="158" y="59"/>
                    <a:pt x="158" y="58"/>
                    <a:pt x="158" y="58"/>
                  </a:cubicBezTo>
                  <a:cubicBezTo>
                    <a:pt x="158" y="58"/>
                    <a:pt x="157" y="58"/>
                    <a:pt x="157" y="58"/>
                  </a:cubicBezTo>
                  <a:cubicBezTo>
                    <a:pt x="121" y="69"/>
                    <a:pt x="90" y="88"/>
                    <a:pt x="65" y="116"/>
                  </a:cubicBezTo>
                  <a:cubicBezTo>
                    <a:pt x="65" y="117"/>
                    <a:pt x="65" y="117"/>
                    <a:pt x="64" y="118"/>
                  </a:cubicBezTo>
                  <a:cubicBezTo>
                    <a:pt x="65" y="118"/>
                    <a:pt x="65" y="118"/>
                    <a:pt x="66" y="118"/>
                  </a:cubicBezTo>
                  <a:cubicBezTo>
                    <a:pt x="74" y="118"/>
                    <a:pt x="82" y="118"/>
                    <a:pt x="90" y="118"/>
                  </a:cubicBezTo>
                  <a:close/>
                  <a:moveTo>
                    <a:pt x="247" y="118"/>
                  </a:moveTo>
                  <a:cubicBezTo>
                    <a:pt x="255" y="118"/>
                    <a:pt x="262" y="118"/>
                    <a:pt x="269" y="118"/>
                  </a:cubicBezTo>
                  <a:cubicBezTo>
                    <a:pt x="270" y="118"/>
                    <a:pt x="270" y="117"/>
                    <a:pt x="270" y="116"/>
                  </a:cubicBezTo>
                  <a:cubicBezTo>
                    <a:pt x="258" y="98"/>
                    <a:pt x="244" y="81"/>
                    <a:pt x="225" y="68"/>
                  </a:cubicBezTo>
                  <a:cubicBezTo>
                    <a:pt x="225" y="68"/>
                    <a:pt x="224" y="68"/>
                    <a:pt x="224" y="67"/>
                  </a:cubicBezTo>
                  <a:cubicBezTo>
                    <a:pt x="224" y="68"/>
                    <a:pt x="224" y="69"/>
                    <a:pt x="224" y="69"/>
                  </a:cubicBezTo>
                  <a:cubicBezTo>
                    <a:pt x="224" y="85"/>
                    <a:pt x="224" y="100"/>
                    <a:pt x="224" y="116"/>
                  </a:cubicBezTo>
                  <a:cubicBezTo>
                    <a:pt x="224" y="117"/>
                    <a:pt x="225" y="118"/>
                    <a:pt x="225" y="118"/>
                  </a:cubicBezTo>
                  <a:cubicBezTo>
                    <a:pt x="233" y="118"/>
                    <a:pt x="240" y="118"/>
                    <a:pt x="247" y="118"/>
                  </a:cubicBezTo>
                  <a:close/>
                  <a:moveTo>
                    <a:pt x="194" y="93"/>
                  </a:moveTo>
                  <a:cubicBezTo>
                    <a:pt x="194" y="85"/>
                    <a:pt x="194" y="78"/>
                    <a:pt x="194" y="70"/>
                  </a:cubicBezTo>
                  <a:cubicBezTo>
                    <a:pt x="194" y="69"/>
                    <a:pt x="194" y="68"/>
                    <a:pt x="194" y="68"/>
                  </a:cubicBezTo>
                  <a:cubicBezTo>
                    <a:pt x="193" y="68"/>
                    <a:pt x="192" y="68"/>
                    <a:pt x="192" y="69"/>
                  </a:cubicBezTo>
                  <a:cubicBezTo>
                    <a:pt x="175" y="82"/>
                    <a:pt x="161" y="98"/>
                    <a:pt x="150" y="116"/>
                  </a:cubicBezTo>
                  <a:cubicBezTo>
                    <a:pt x="150" y="117"/>
                    <a:pt x="151" y="118"/>
                    <a:pt x="151" y="118"/>
                  </a:cubicBezTo>
                  <a:cubicBezTo>
                    <a:pt x="165" y="118"/>
                    <a:pt x="179" y="118"/>
                    <a:pt x="192" y="118"/>
                  </a:cubicBezTo>
                  <a:cubicBezTo>
                    <a:pt x="193" y="118"/>
                    <a:pt x="194" y="117"/>
                    <a:pt x="194" y="116"/>
                  </a:cubicBezTo>
                  <a:cubicBezTo>
                    <a:pt x="194" y="108"/>
                    <a:pt x="194" y="101"/>
                    <a:pt x="194" y="9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de-DE">
                <a:solidFill>
                  <a:prstClr val="black"/>
                </a:solidFill>
              </a:endParaRPr>
            </a:p>
          </p:txBody>
        </p:sp>
        <p:sp>
          <p:nvSpPr>
            <p:cNvPr id="48" name="Freeform 8">
              <a:extLst>
                <a:ext uri="{FF2B5EF4-FFF2-40B4-BE49-F238E27FC236}">
                  <a16:creationId xmlns="" xmlns:a16="http://schemas.microsoft.com/office/drawing/2014/main" id="{575115B3-4C7D-4A6F-93E9-3A63D5591B69}"/>
                </a:ext>
              </a:extLst>
            </p:cNvPr>
            <p:cNvSpPr>
              <a:spLocks/>
            </p:cNvSpPr>
            <p:nvPr/>
          </p:nvSpPr>
          <p:spPr bwMode="gray">
            <a:xfrm>
              <a:off x="4933951"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6 w 124"/>
                <a:gd name="T11" fmla="*/ 64 h 73"/>
                <a:gd name="T12" fmla="*/ 32 w 124"/>
                <a:gd name="T13" fmla="*/ 73 h 73"/>
                <a:gd name="T14" fmla="*/ 19 w 124"/>
                <a:gd name="T15" fmla="*/ 63 h 73"/>
                <a:gd name="T16" fmla="*/ 2 w 124"/>
                <a:gd name="T17" fmla="*/ 14 h 73"/>
                <a:gd name="T18" fmla="*/ 6 w 124"/>
                <a:gd name="T19" fmla="*/ 2 h 73"/>
                <a:gd name="T20" fmla="*/ 21 w 124"/>
                <a:gd name="T21" fmla="*/ 7 h 73"/>
                <a:gd name="T22" fmla="*/ 31 w 124"/>
                <a:gd name="T23" fmla="*/ 41 h 73"/>
                <a:gd name="T24" fmla="*/ 34 w 124"/>
                <a:gd name="T25" fmla="*/ 49 h 73"/>
                <a:gd name="T26" fmla="*/ 37 w 124"/>
                <a:gd name="T27" fmla="*/ 42 h 73"/>
                <a:gd name="T28" fmla="*/ 47 w 124"/>
                <a:gd name="T29" fmla="*/ 11 h 73"/>
                <a:gd name="T30" fmla="*/ 62 w 124"/>
                <a:gd name="T31" fmla="*/ 1 h 73"/>
                <a:gd name="T32" fmla="*/ 76 w 124"/>
                <a:gd name="T33" fmla="*/ 11 h 73"/>
                <a:gd name="T34" fmla="*/ 89 w 124"/>
                <a:gd name="T35" fmla="*/ 47 h 73"/>
                <a:gd name="T36" fmla="*/ 90 w 124"/>
                <a:gd name="T37" fmla="*/ 49 h 73"/>
                <a:gd name="T38" fmla="*/ 90 w 124"/>
                <a:gd name="T39" fmla="*/ 47 h 73"/>
                <a:gd name="T40" fmla="*/ 101 w 124"/>
                <a:gd name="T41" fmla="*/ 10 h 73"/>
                <a:gd name="T42" fmla="*/ 113 w 124"/>
                <a:gd name="T43" fmla="*/ 1 h 73"/>
                <a:gd name="T44" fmla="*/ 121 w 124"/>
                <a:gd name="T45" fmla="*/ 13 h 73"/>
                <a:gd name="T46" fmla="*/ 104 w 124"/>
                <a:gd name="T47" fmla="*/ 63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3"/>
                  </a:cubicBezTo>
                  <a:cubicBezTo>
                    <a:pt x="72" y="50"/>
                    <a:pt x="67" y="37"/>
                    <a:pt x="63" y="23"/>
                  </a:cubicBezTo>
                  <a:cubicBezTo>
                    <a:pt x="62" y="22"/>
                    <a:pt x="62" y="22"/>
                    <a:pt x="62" y="21"/>
                  </a:cubicBezTo>
                  <a:cubicBezTo>
                    <a:pt x="61" y="22"/>
                    <a:pt x="61" y="22"/>
                    <a:pt x="61" y="23"/>
                  </a:cubicBezTo>
                  <a:cubicBezTo>
                    <a:pt x="56" y="37"/>
                    <a:pt x="51" y="50"/>
                    <a:pt x="46" y="64"/>
                  </a:cubicBezTo>
                  <a:cubicBezTo>
                    <a:pt x="44" y="70"/>
                    <a:pt x="40" y="73"/>
                    <a:pt x="32" y="73"/>
                  </a:cubicBezTo>
                  <a:cubicBezTo>
                    <a:pt x="25" y="72"/>
                    <a:pt x="21" y="69"/>
                    <a:pt x="19" y="63"/>
                  </a:cubicBezTo>
                  <a:cubicBezTo>
                    <a:pt x="13" y="47"/>
                    <a:pt x="8" y="30"/>
                    <a:pt x="2" y="14"/>
                  </a:cubicBezTo>
                  <a:cubicBezTo>
                    <a:pt x="0" y="8"/>
                    <a:pt x="1" y="4"/>
                    <a:pt x="6" y="2"/>
                  </a:cubicBezTo>
                  <a:cubicBezTo>
                    <a:pt x="12" y="0"/>
                    <a:pt x="19" y="2"/>
                    <a:pt x="21" y="7"/>
                  </a:cubicBezTo>
                  <a:cubicBezTo>
                    <a:pt x="25" y="18"/>
                    <a:pt x="28" y="30"/>
                    <a:pt x="31" y="41"/>
                  </a:cubicBezTo>
                  <a:cubicBezTo>
                    <a:pt x="32" y="44"/>
                    <a:pt x="33" y="47"/>
                    <a:pt x="34" y="49"/>
                  </a:cubicBezTo>
                  <a:cubicBezTo>
                    <a:pt x="35" y="47"/>
                    <a:pt x="36" y="44"/>
                    <a:pt x="37" y="42"/>
                  </a:cubicBezTo>
                  <a:cubicBezTo>
                    <a:pt x="40" y="31"/>
                    <a:pt x="44" y="21"/>
                    <a:pt x="47" y="11"/>
                  </a:cubicBezTo>
                  <a:cubicBezTo>
                    <a:pt x="50" y="4"/>
                    <a:pt x="54" y="1"/>
                    <a:pt x="62" y="1"/>
                  </a:cubicBezTo>
                  <a:cubicBezTo>
                    <a:pt x="69" y="1"/>
                    <a:pt x="73" y="4"/>
                    <a:pt x="76" y="11"/>
                  </a:cubicBezTo>
                  <a:cubicBezTo>
                    <a:pt x="80" y="23"/>
                    <a:pt x="84" y="35"/>
                    <a:pt x="89" y="47"/>
                  </a:cubicBezTo>
                  <a:cubicBezTo>
                    <a:pt x="89" y="48"/>
                    <a:pt x="89" y="49"/>
                    <a:pt x="90" y="49"/>
                  </a:cubicBezTo>
                  <a:cubicBezTo>
                    <a:pt x="90" y="48"/>
                    <a:pt x="90" y="48"/>
                    <a:pt x="90" y="47"/>
                  </a:cubicBezTo>
                  <a:cubicBezTo>
                    <a:pt x="94" y="35"/>
                    <a:pt x="97" y="23"/>
                    <a:pt x="101" y="10"/>
                  </a:cubicBezTo>
                  <a:cubicBezTo>
                    <a:pt x="103" y="3"/>
                    <a:pt x="106" y="1"/>
                    <a:pt x="113" y="1"/>
                  </a:cubicBezTo>
                  <a:cubicBezTo>
                    <a:pt x="121" y="2"/>
                    <a:pt x="124" y="6"/>
                    <a:pt x="121" y="13"/>
                  </a:cubicBezTo>
                  <a:cubicBezTo>
                    <a:pt x="116" y="30"/>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de-DE">
                <a:solidFill>
                  <a:prstClr val="black"/>
                </a:solidFill>
              </a:endParaRPr>
            </a:p>
          </p:txBody>
        </p:sp>
        <p:sp>
          <p:nvSpPr>
            <p:cNvPr id="49" name="Freeform 9">
              <a:extLst>
                <a:ext uri="{FF2B5EF4-FFF2-40B4-BE49-F238E27FC236}">
                  <a16:creationId xmlns="" xmlns:a16="http://schemas.microsoft.com/office/drawing/2014/main" id="{CFB7063B-0DFA-4BB9-957F-7F068926E556}"/>
                </a:ext>
              </a:extLst>
            </p:cNvPr>
            <p:cNvSpPr>
              <a:spLocks/>
            </p:cNvSpPr>
            <p:nvPr/>
          </p:nvSpPr>
          <p:spPr bwMode="gray">
            <a:xfrm>
              <a:off x="6446838"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7 w 124"/>
                <a:gd name="T11" fmla="*/ 63 h 73"/>
                <a:gd name="T12" fmla="*/ 32 w 124"/>
                <a:gd name="T13" fmla="*/ 72 h 73"/>
                <a:gd name="T14" fmla="*/ 19 w 124"/>
                <a:gd name="T15" fmla="*/ 63 h 73"/>
                <a:gd name="T16" fmla="*/ 2 w 124"/>
                <a:gd name="T17" fmla="*/ 14 h 73"/>
                <a:gd name="T18" fmla="*/ 6 w 124"/>
                <a:gd name="T19" fmla="*/ 2 h 73"/>
                <a:gd name="T20" fmla="*/ 21 w 124"/>
                <a:gd name="T21" fmla="*/ 6 h 73"/>
                <a:gd name="T22" fmla="*/ 31 w 124"/>
                <a:gd name="T23" fmla="*/ 40 h 73"/>
                <a:gd name="T24" fmla="*/ 33 w 124"/>
                <a:gd name="T25" fmla="*/ 48 h 73"/>
                <a:gd name="T26" fmla="*/ 34 w 124"/>
                <a:gd name="T27" fmla="*/ 49 h 73"/>
                <a:gd name="T28" fmla="*/ 35 w 124"/>
                <a:gd name="T29" fmla="*/ 48 h 73"/>
                <a:gd name="T30" fmla="*/ 47 w 124"/>
                <a:gd name="T31" fmla="*/ 12 h 73"/>
                <a:gd name="T32" fmla="*/ 62 w 124"/>
                <a:gd name="T33" fmla="*/ 1 h 73"/>
                <a:gd name="T34" fmla="*/ 76 w 124"/>
                <a:gd name="T35" fmla="*/ 12 h 73"/>
                <a:gd name="T36" fmla="*/ 89 w 124"/>
                <a:gd name="T37" fmla="*/ 48 h 73"/>
                <a:gd name="T38" fmla="*/ 90 w 124"/>
                <a:gd name="T39" fmla="*/ 49 h 73"/>
                <a:gd name="T40" fmla="*/ 90 w 124"/>
                <a:gd name="T41" fmla="*/ 48 h 73"/>
                <a:gd name="T42" fmla="*/ 101 w 124"/>
                <a:gd name="T43" fmla="*/ 10 h 73"/>
                <a:gd name="T44" fmla="*/ 112 w 124"/>
                <a:gd name="T45" fmla="*/ 1 h 73"/>
                <a:gd name="T46" fmla="*/ 121 w 124"/>
                <a:gd name="T47" fmla="*/ 14 h 73"/>
                <a:gd name="T48" fmla="*/ 104 w 124"/>
                <a:gd name="T49" fmla="*/ 63 h 73"/>
                <a:gd name="T50" fmla="*/ 90 w 124"/>
                <a:gd name="T51"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4" h="73">
                  <a:moveTo>
                    <a:pt x="90" y="72"/>
                  </a:moveTo>
                  <a:cubicBezTo>
                    <a:pt x="84" y="73"/>
                    <a:pt x="79" y="70"/>
                    <a:pt x="77" y="63"/>
                  </a:cubicBezTo>
                  <a:cubicBezTo>
                    <a:pt x="72" y="50"/>
                    <a:pt x="68" y="36"/>
                    <a:pt x="63" y="23"/>
                  </a:cubicBezTo>
                  <a:cubicBezTo>
                    <a:pt x="63" y="22"/>
                    <a:pt x="62" y="22"/>
                    <a:pt x="62" y="21"/>
                  </a:cubicBezTo>
                  <a:cubicBezTo>
                    <a:pt x="62" y="22"/>
                    <a:pt x="61" y="22"/>
                    <a:pt x="61" y="23"/>
                  </a:cubicBezTo>
                  <a:cubicBezTo>
                    <a:pt x="56" y="36"/>
                    <a:pt x="52" y="50"/>
                    <a:pt x="47" y="63"/>
                  </a:cubicBezTo>
                  <a:cubicBezTo>
                    <a:pt x="44" y="70"/>
                    <a:pt x="40" y="73"/>
                    <a:pt x="32" y="72"/>
                  </a:cubicBezTo>
                  <a:cubicBezTo>
                    <a:pt x="25" y="72"/>
                    <a:pt x="22" y="70"/>
                    <a:pt x="19" y="63"/>
                  </a:cubicBezTo>
                  <a:cubicBezTo>
                    <a:pt x="13" y="46"/>
                    <a:pt x="8" y="30"/>
                    <a:pt x="2" y="14"/>
                  </a:cubicBezTo>
                  <a:cubicBezTo>
                    <a:pt x="0" y="9"/>
                    <a:pt x="0" y="5"/>
                    <a:pt x="6" y="2"/>
                  </a:cubicBezTo>
                  <a:cubicBezTo>
                    <a:pt x="12" y="0"/>
                    <a:pt x="19" y="1"/>
                    <a:pt x="21" y="6"/>
                  </a:cubicBezTo>
                  <a:cubicBezTo>
                    <a:pt x="25" y="17"/>
                    <a:pt x="28" y="29"/>
                    <a:pt x="31" y="40"/>
                  </a:cubicBezTo>
                  <a:cubicBezTo>
                    <a:pt x="32" y="42"/>
                    <a:pt x="33" y="45"/>
                    <a:pt x="33" y="48"/>
                  </a:cubicBezTo>
                  <a:cubicBezTo>
                    <a:pt x="33" y="48"/>
                    <a:pt x="34" y="49"/>
                    <a:pt x="34" y="49"/>
                  </a:cubicBezTo>
                  <a:cubicBezTo>
                    <a:pt x="34" y="49"/>
                    <a:pt x="34" y="48"/>
                    <a:pt x="35" y="48"/>
                  </a:cubicBezTo>
                  <a:cubicBezTo>
                    <a:pt x="39" y="36"/>
                    <a:pt x="43" y="24"/>
                    <a:pt x="47" y="12"/>
                  </a:cubicBezTo>
                  <a:cubicBezTo>
                    <a:pt x="50" y="4"/>
                    <a:pt x="54" y="1"/>
                    <a:pt x="62" y="1"/>
                  </a:cubicBezTo>
                  <a:cubicBezTo>
                    <a:pt x="70" y="1"/>
                    <a:pt x="73" y="4"/>
                    <a:pt x="76" y="12"/>
                  </a:cubicBezTo>
                  <a:cubicBezTo>
                    <a:pt x="81" y="23"/>
                    <a:pt x="85" y="36"/>
                    <a:pt x="89" y="48"/>
                  </a:cubicBezTo>
                  <a:cubicBezTo>
                    <a:pt x="89" y="48"/>
                    <a:pt x="90" y="49"/>
                    <a:pt x="90" y="49"/>
                  </a:cubicBezTo>
                  <a:cubicBezTo>
                    <a:pt x="90" y="49"/>
                    <a:pt x="90" y="48"/>
                    <a:pt x="90" y="48"/>
                  </a:cubicBezTo>
                  <a:cubicBezTo>
                    <a:pt x="94" y="35"/>
                    <a:pt x="98" y="23"/>
                    <a:pt x="101" y="10"/>
                  </a:cubicBezTo>
                  <a:cubicBezTo>
                    <a:pt x="103" y="5"/>
                    <a:pt x="106" y="2"/>
                    <a:pt x="112" y="1"/>
                  </a:cubicBezTo>
                  <a:cubicBezTo>
                    <a:pt x="121" y="1"/>
                    <a:pt x="124" y="6"/>
                    <a:pt x="121" y="14"/>
                  </a:cubicBezTo>
                  <a:cubicBezTo>
                    <a:pt x="116" y="31"/>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de-DE">
                <a:solidFill>
                  <a:prstClr val="black"/>
                </a:solidFill>
              </a:endParaRPr>
            </a:p>
          </p:txBody>
        </p:sp>
        <p:sp>
          <p:nvSpPr>
            <p:cNvPr id="50" name="Freeform 10">
              <a:extLst>
                <a:ext uri="{FF2B5EF4-FFF2-40B4-BE49-F238E27FC236}">
                  <a16:creationId xmlns="" xmlns:a16="http://schemas.microsoft.com/office/drawing/2014/main" id="{131A025F-51C1-46B8-8513-E958EFF8699E}"/>
                </a:ext>
              </a:extLst>
            </p:cNvPr>
            <p:cNvSpPr>
              <a:spLocks/>
            </p:cNvSpPr>
            <p:nvPr/>
          </p:nvSpPr>
          <p:spPr bwMode="gray">
            <a:xfrm>
              <a:off x="5691188" y="952500"/>
              <a:ext cx="615950" cy="363538"/>
            </a:xfrm>
            <a:custGeom>
              <a:avLst/>
              <a:gdLst>
                <a:gd name="T0" fmla="*/ 90 w 124"/>
                <a:gd name="T1" fmla="*/ 72 h 73"/>
                <a:gd name="T2" fmla="*/ 77 w 124"/>
                <a:gd name="T3" fmla="*/ 64 h 73"/>
                <a:gd name="T4" fmla="*/ 63 w 124"/>
                <a:gd name="T5" fmla="*/ 23 h 73"/>
                <a:gd name="T6" fmla="*/ 62 w 124"/>
                <a:gd name="T7" fmla="*/ 21 h 73"/>
                <a:gd name="T8" fmla="*/ 61 w 124"/>
                <a:gd name="T9" fmla="*/ 23 h 73"/>
                <a:gd name="T10" fmla="*/ 46 w 124"/>
                <a:gd name="T11" fmla="*/ 63 h 73"/>
                <a:gd name="T12" fmla="*/ 32 w 124"/>
                <a:gd name="T13" fmla="*/ 72 h 73"/>
                <a:gd name="T14" fmla="*/ 19 w 124"/>
                <a:gd name="T15" fmla="*/ 63 h 73"/>
                <a:gd name="T16" fmla="*/ 2 w 124"/>
                <a:gd name="T17" fmla="*/ 14 h 73"/>
                <a:gd name="T18" fmla="*/ 6 w 124"/>
                <a:gd name="T19" fmla="*/ 2 h 73"/>
                <a:gd name="T20" fmla="*/ 21 w 124"/>
                <a:gd name="T21" fmla="*/ 7 h 73"/>
                <a:gd name="T22" fmla="*/ 31 w 124"/>
                <a:gd name="T23" fmla="*/ 42 h 73"/>
                <a:gd name="T24" fmla="*/ 34 w 124"/>
                <a:gd name="T25" fmla="*/ 49 h 73"/>
                <a:gd name="T26" fmla="*/ 37 w 124"/>
                <a:gd name="T27" fmla="*/ 42 h 73"/>
                <a:gd name="T28" fmla="*/ 48 w 124"/>
                <a:gd name="T29" fmla="*/ 10 h 73"/>
                <a:gd name="T30" fmla="*/ 62 w 124"/>
                <a:gd name="T31" fmla="*/ 1 h 73"/>
                <a:gd name="T32" fmla="*/ 76 w 124"/>
                <a:gd name="T33" fmla="*/ 10 h 73"/>
                <a:gd name="T34" fmla="*/ 89 w 124"/>
                <a:gd name="T35" fmla="*/ 47 h 73"/>
                <a:gd name="T36" fmla="*/ 90 w 124"/>
                <a:gd name="T37" fmla="*/ 49 h 73"/>
                <a:gd name="T38" fmla="*/ 91 w 124"/>
                <a:gd name="T39" fmla="*/ 47 h 73"/>
                <a:gd name="T40" fmla="*/ 101 w 124"/>
                <a:gd name="T41" fmla="*/ 10 h 73"/>
                <a:gd name="T42" fmla="*/ 116 w 124"/>
                <a:gd name="T43" fmla="*/ 2 h 73"/>
                <a:gd name="T44" fmla="*/ 122 w 124"/>
                <a:gd name="T45" fmla="*/ 12 h 73"/>
                <a:gd name="T46" fmla="*/ 104 w 124"/>
                <a:gd name="T47" fmla="*/ 65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4"/>
                  </a:cubicBezTo>
                  <a:cubicBezTo>
                    <a:pt x="72" y="50"/>
                    <a:pt x="68" y="36"/>
                    <a:pt x="63" y="23"/>
                  </a:cubicBezTo>
                  <a:cubicBezTo>
                    <a:pt x="62" y="22"/>
                    <a:pt x="62" y="22"/>
                    <a:pt x="62" y="21"/>
                  </a:cubicBezTo>
                  <a:cubicBezTo>
                    <a:pt x="61" y="22"/>
                    <a:pt x="61" y="22"/>
                    <a:pt x="61" y="23"/>
                  </a:cubicBezTo>
                  <a:cubicBezTo>
                    <a:pt x="56" y="36"/>
                    <a:pt x="51" y="50"/>
                    <a:pt x="46" y="63"/>
                  </a:cubicBezTo>
                  <a:cubicBezTo>
                    <a:pt x="44" y="70"/>
                    <a:pt x="40" y="73"/>
                    <a:pt x="32" y="72"/>
                  </a:cubicBezTo>
                  <a:cubicBezTo>
                    <a:pt x="25" y="72"/>
                    <a:pt x="22" y="70"/>
                    <a:pt x="19" y="63"/>
                  </a:cubicBezTo>
                  <a:cubicBezTo>
                    <a:pt x="13" y="46"/>
                    <a:pt x="8" y="30"/>
                    <a:pt x="2" y="14"/>
                  </a:cubicBezTo>
                  <a:cubicBezTo>
                    <a:pt x="0" y="7"/>
                    <a:pt x="1" y="4"/>
                    <a:pt x="6" y="2"/>
                  </a:cubicBezTo>
                  <a:cubicBezTo>
                    <a:pt x="12" y="0"/>
                    <a:pt x="19" y="2"/>
                    <a:pt x="21" y="7"/>
                  </a:cubicBezTo>
                  <a:cubicBezTo>
                    <a:pt x="25" y="19"/>
                    <a:pt x="28" y="30"/>
                    <a:pt x="31" y="42"/>
                  </a:cubicBezTo>
                  <a:cubicBezTo>
                    <a:pt x="32" y="44"/>
                    <a:pt x="33" y="47"/>
                    <a:pt x="34" y="49"/>
                  </a:cubicBezTo>
                  <a:cubicBezTo>
                    <a:pt x="35" y="47"/>
                    <a:pt x="36" y="44"/>
                    <a:pt x="37" y="42"/>
                  </a:cubicBezTo>
                  <a:cubicBezTo>
                    <a:pt x="40" y="31"/>
                    <a:pt x="44" y="21"/>
                    <a:pt x="48" y="10"/>
                  </a:cubicBezTo>
                  <a:cubicBezTo>
                    <a:pt x="50" y="3"/>
                    <a:pt x="55" y="1"/>
                    <a:pt x="62" y="1"/>
                  </a:cubicBezTo>
                  <a:cubicBezTo>
                    <a:pt x="69" y="1"/>
                    <a:pt x="73" y="4"/>
                    <a:pt x="76" y="10"/>
                  </a:cubicBezTo>
                  <a:cubicBezTo>
                    <a:pt x="80" y="23"/>
                    <a:pt x="84" y="35"/>
                    <a:pt x="89" y="47"/>
                  </a:cubicBezTo>
                  <a:cubicBezTo>
                    <a:pt x="89" y="48"/>
                    <a:pt x="89" y="48"/>
                    <a:pt x="90" y="49"/>
                  </a:cubicBezTo>
                  <a:cubicBezTo>
                    <a:pt x="90" y="48"/>
                    <a:pt x="90" y="48"/>
                    <a:pt x="91" y="47"/>
                  </a:cubicBezTo>
                  <a:cubicBezTo>
                    <a:pt x="94" y="35"/>
                    <a:pt x="98" y="22"/>
                    <a:pt x="101" y="10"/>
                  </a:cubicBezTo>
                  <a:cubicBezTo>
                    <a:pt x="103" y="3"/>
                    <a:pt x="108" y="0"/>
                    <a:pt x="116" y="2"/>
                  </a:cubicBezTo>
                  <a:cubicBezTo>
                    <a:pt x="121" y="3"/>
                    <a:pt x="124" y="7"/>
                    <a:pt x="122" y="12"/>
                  </a:cubicBezTo>
                  <a:cubicBezTo>
                    <a:pt x="116" y="30"/>
                    <a:pt x="110" y="47"/>
                    <a:pt x="104" y="65"/>
                  </a:cubicBezTo>
                  <a:cubicBezTo>
                    <a:pt x="101" y="71"/>
                    <a:pt x="97" y="73"/>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de-DE">
                <a:solidFill>
                  <a:prstClr val="black"/>
                </a:solidFill>
              </a:endParaRPr>
            </a:p>
          </p:txBody>
        </p:sp>
      </p:grpSp>
      <p:sp>
        <p:nvSpPr>
          <p:cNvPr id="51" name="TextBox 7">
            <a:extLst>
              <a:ext uri="{FF2B5EF4-FFF2-40B4-BE49-F238E27FC236}">
                <a16:creationId xmlns="" xmlns:a16="http://schemas.microsoft.com/office/drawing/2014/main" id="{D24B1108-EDD6-417B-A36D-F3867011F0AB}"/>
              </a:ext>
            </a:extLst>
          </p:cNvPr>
          <p:cNvSpPr txBox="1"/>
          <p:nvPr userDrawn="1"/>
        </p:nvSpPr>
        <p:spPr bwMode="gray">
          <a:xfrm>
            <a:off x="3496265" y="5403597"/>
            <a:ext cx="2364323" cy="328295"/>
          </a:xfrm>
          <a:prstGeom prst="rect">
            <a:avLst/>
          </a:prstGeom>
          <a:noFill/>
        </p:spPr>
        <p:txBody>
          <a:bodyPr wrap="none" lIns="121917" tIns="60958" rIns="121917" bIns="60958" rtlCol="0">
            <a:spAutoFit/>
          </a:bodyPr>
          <a:lstStyle/>
          <a:p>
            <a:pPr defTabSz="914377">
              <a:spcBef>
                <a:spcPts val="3200"/>
              </a:spcBef>
              <a:buClr>
                <a:srgbClr val="C00000"/>
              </a:buClr>
            </a:pPr>
            <a:r>
              <a:rPr lang="en-GB" sz="1300" dirty="0">
                <a:solidFill>
                  <a:prstClr val="black">
                    <a:lumMod val="75000"/>
                    <a:lumOff val="25000"/>
                  </a:prstClr>
                </a:solidFill>
              </a:rPr>
              <a:t>https://twitter.com/giz_gmbh</a:t>
            </a:r>
          </a:p>
        </p:txBody>
      </p:sp>
      <p:sp>
        <p:nvSpPr>
          <p:cNvPr id="5" name="Datumsplatzhalter 4">
            <a:extLst>
              <a:ext uri="{FF2B5EF4-FFF2-40B4-BE49-F238E27FC236}">
                <a16:creationId xmlns="" xmlns:a16="http://schemas.microsoft.com/office/drawing/2014/main" id="{21D138DF-0689-42A1-BBDF-4599B8C4F19A}"/>
              </a:ext>
            </a:extLst>
          </p:cNvPr>
          <p:cNvSpPr>
            <a:spLocks noGrp="1"/>
          </p:cNvSpPr>
          <p:nvPr>
            <p:ph type="dt" sz="half" idx="32"/>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7" name="Fußzeilenplatzhalter 6">
            <a:extLst>
              <a:ext uri="{FF2B5EF4-FFF2-40B4-BE49-F238E27FC236}">
                <a16:creationId xmlns="" xmlns:a16="http://schemas.microsoft.com/office/drawing/2014/main" id="{B48531D5-774B-43B2-BF9F-942049A2E308}"/>
              </a:ext>
            </a:extLst>
          </p:cNvPr>
          <p:cNvSpPr>
            <a:spLocks noGrp="1"/>
          </p:cNvSpPr>
          <p:nvPr>
            <p:ph type="ftr" sz="quarter" idx="33"/>
          </p:nvPr>
        </p:nvSpPr>
        <p:spPr/>
        <p:txBody>
          <a:bodyPr/>
          <a:lstStyle/>
          <a:p>
            <a:r>
              <a:rPr lang="en-GB" dirty="0">
                <a:solidFill>
                  <a:prstClr val="black">
                    <a:lumMod val="50000"/>
                    <a:lumOff val="50000"/>
                  </a:prstClr>
                </a:solidFill>
              </a:rPr>
              <a:t>Titel of the presentation</a:t>
            </a:r>
          </a:p>
        </p:txBody>
      </p:sp>
      <p:sp>
        <p:nvSpPr>
          <p:cNvPr id="8" name="Foliennummernplatzhalter 7">
            <a:extLst>
              <a:ext uri="{FF2B5EF4-FFF2-40B4-BE49-F238E27FC236}">
                <a16:creationId xmlns="" xmlns:a16="http://schemas.microsoft.com/office/drawing/2014/main" id="{B567733F-77B6-4DB6-99E1-00F2DD5496BA}"/>
              </a:ext>
            </a:extLst>
          </p:cNvPr>
          <p:cNvSpPr>
            <a:spLocks noGrp="1"/>
          </p:cNvSpPr>
          <p:nvPr>
            <p:ph type="sldNum" sz="quarter" idx="34"/>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
        <p:nvSpPr>
          <p:cNvPr id="2" name="TextBox 7">
            <a:extLst>
              <a:ext uri="{FF2B5EF4-FFF2-40B4-BE49-F238E27FC236}">
                <a16:creationId xmlns="" xmlns:a16="http://schemas.microsoft.com/office/drawing/2014/main" id="{79A890C9-84B5-4C33-9A46-7C2B8BFB01AE}"/>
              </a:ext>
            </a:extLst>
          </p:cNvPr>
          <p:cNvSpPr txBox="1"/>
          <p:nvPr userDrawn="1"/>
        </p:nvSpPr>
        <p:spPr bwMode="gray">
          <a:xfrm>
            <a:off x="7004908" y="5403597"/>
            <a:ext cx="3595429" cy="328295"/>
          </a:xfrm>
          <a:prstGeom prst="rect">
            <a:avLst/>
          </a:prstGeom>
          <a:noFill/>
        </p:spPr>
        <p:txBody>
          <a:bodyPr wrap="none" lIns="121917" tIns="60958" rIns="121917" bIns="60958" rtlCol="0">
            <a:spAutoFit/>
          </a:bodyPr>
          <a:lstStyle/>
          <a:p>
            <a:pPr defTabSz="914377">
              <a:spcBef>
                <a:spcPts val="3200"/>
              </a:spcBef>
              <a:buClr>
                <a:srgbClr val="C00000"/>
              </a:buClr>
            </a:pPr>
            <a:r>
              <a:rPr lang="de-DE" sz="1300" dirty="0">
                <a:solidFill>
                  <a:prstClr val="black">
                    <a:lumMod val="75000"/>
                    <a:lumOff val="25000"/>
                  </a:prstClr>
                </a:solidFill>
              </a:rPr>
              <a:t>https://www.linkedin.com/company/gizgmbh</a:t>
            </a:r>
          </a:p>
        </p:txBody>
      </p:sp>
      <p:pic>
        <p:nvPicPr>
          <p:cNvPr id="3" name="Grafik 2" descr="Ein Bild, das Zeichnung, Schild enthält.&#10;&#10;Automatisch generierte Beschreibung">
            <a:extLst>
              <a:ext uri="{FF2B5EF4-FFF2-40B4-BE49-F238E27FC236}">
                <a16:creationId xmlns="" xmlns:a16="http://schemas.microsoft.com/office/drawing/2014/main" id="{44E36737-C8CB-4712-818E-9D4D38161964}"/>
              </a:ext>
            </a:extLst>
          </p:cNvPr>
          <p:cNvPicPr>
            <a:picLocks noChangeAspect="1"/>
          </p:cNvPicPr>
          <p:nvPr userDrawn="1"/>
        </p:nvPicPr>
        <p:blipFill>
          <a:blip r:embed="rId4"/>
          <a:stretch>
            <a:fillRect/>
          </a:stretch>
        </p:blipFill>
        <p:spPr>
          <a:xfrm>
            <a:off x="6637212" y="5403596"/>
            <a:ext cx="367696" cy="312685"/>
          </a:xfrm>
          <a:prstGeom prst="rect">
            <a:avLst/>
          </a:prstGeom>
        </p:spPr>
      </p:pic>
    </p:spTree>
    <p:extLst>
      <p:ext uri="{BB962C8B-B14F-4D97-AF65-F5344CB8AC3E}">
        <p14:creationId xmlns:p14="http://schemas.microsoft.com/office/powerpoint/2010/main" val="2336315870"/>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Only headline">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F3037597-8BB0-4750-8FAD-252867721047}"/>
              </a:ext>
            </a:extLst>
          </p:cNvPr>
          <p:cNvSpPr>
            <a:spLocks noGrp="1"/>
          </p:cNvSpPr>
          <p:nvPr>
            <p:ph type="title" hasCustomPrompt="1"/>
          </p:nvPr>
        </p:nvSpPr>
        <p:spPr bwMode="gray">
          <a:xfrm>
            <a:off x="599755" y="320283"/>
            <a:ext cx="11422911" cy="720725"/>
          </a:xfrm>
        </p:spPr>
        <p:txBody>
          <a:bodyPr/>
          <a:lstStyle>
            <a:lvl1pPr>
              <a:defRPr/>
            </a:lvl1pPr>
          </a:lstStyle>
          <a:p>
            <a:r>
              <a:rPr lang="en-GB" dirty="0"/>
              <a:t>Click to add headline</a:t>
            </a:r>
          </a:p>
        </p:txBody>
      </p:sp>
      <p:sp>
        <p:nvSpPr>
          <p:cNvPr id="6" name="Datumsplatzhalter 5">
            <a:extLst>
              <a:ext uri="{FF2B5EF4-FFF2-40B4-BE49-F238E27FC236}">
                <a16:creationId xmlns="" xmlns:a16="http://schemas.microsoft.com/office/drawing/2014/main" id="{AE92EAB6-E800-4824-9AA6-CF3265D225A1}"/>
              </a:ext>
            </a:extLst>
          </p:cNvPr>
          <p:cNvSpPr>
            <a:spLocks noGrp="1"/>
          </p:cNvSpPr>
          <p:nvPr>
            <p:ph type="dt" sz="half" idx="10"/>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7" name="Fußzeilenplatzhalter 6">
            <a:extLst>
              <a:ext uri="{FF2B5EF4-FFF2-40B4-BE49-F238E27FC236}">
                <a16:creationId xmlns="" xmlns:a16="http://schemas.microsoft.com/office/drawing/2014/main" id="{8C747616-D15A-4B76-A750-E3C2CAEDF52A}"/>
              </a:ext>
            </a:extLst>
          </p:cNvPr>
          <p:cNvSpPr>
            <a:spLocks noGrp="1"/>
          </p:cNvSpPr>
          <p:nvPr>
            <p:ph type="ftr" sz="quarter" idx="11"/>
          </p:nvPr>
        </p:nvSpPr>
        <p:spPr/>
        <p:txBody>
          <a:bodyPr/>
          <a:lstStyle/>
          <a:p>
            <a:r>
              <a:rPr lang="en-GB" dirty="0">
                <a:solidFill>
                  <a:prstClr val="black">
                    <a:lumMod val="50000"/>
                    <a:lumOff val="50000"/>
                  </a:prstClr>
                </a:solidFill>
              </a:rPr>
              <a:t>Titel of the presentation</a:t>
            </a:r>
          </a:p>
        </p:txBody>
      </p:sp>
      <p:sp>
        <p:nvSpPr>
          <p:cNvPr id="8" name="Foliennummernplatzhalter 7">
            <a:extLst>
              <a:ext uri="{FF2B5EF4-FFF2-40B4-BE49-F238E27FC236}">
                <a16:creationId xmlns="" xmlns:a16="http://schemas.microsoft.com/office/drawing/2014/main" id="{E01D67F9-3FD2-4133-A359-8B5B098782AF}"/>
              </a:ext>
            </a:extLst>
          </p:cNvPr>
          <p:cNvSpPr>
            <a:spLocks noGrp="1"/>
          </p:cNvSpPr>
          <p:nvPr>
            <p:ph type="sldNum" sz="quarter" idx="12"/>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Tree>
    <p:extLst>
      <p:ext uri="{BB962C8B-B14F-4D97-AF65-F5344CB8AC3E}">
        <p14:creationId xmlns:p14="http://schemas.microsoft.com/office/powerpoint/2010/main" val="2799953052"/>
      </p:ext>
    </p:extLst>
  </p:cSld>
  <p:clrMapOvr>
    <a:masterClrMapping/>
  </p:clrMapOvr>
  <p:transition>
    <p:fade/>
  </p:transition>
  <p:extLst mod="1">
    <p:ext uri="{DCECCB84-F9BA-43D5-87BE-67443E8EF086}">
      <p15:sldGuideLst xmlns="" xmlns:p15="http://schemas.microsoft.com/office/powerpoint/2012/main">
        <p15:guide id="1" orient="horz" pos="2845">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Only headline, alternative">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F3037597-8BB0-4750-8FAD-252867721047}"/>
              </a:ext>
            </a:extLst>
          </p:cNvPr>
          <p:cNvSpPr>
            <a:spLocks noGrp="1"/>
          </p:cNvSpPr>
          <p:nvPr>
            <p:ph type="title" hasCustomPrompt="1"/>
          </p:nvPr>
        </p:nvSpPr>
        <p:spPr bwMode="gray">
          <a:xfrm>
            <a:off x="599755" y="320283"/>
            <a:ext cx="11422911" cy="720725"/>
          </a:xfrm>
        </p:spPr>
        <p:txBody>
          <a:bodyPr/>
          <a:lstStyle>
            <a:lvl1pPr>
              <a:defRPr/>
            </a:lvl1pPr>
          </a:lstStyle>
          <a:p>
            <a:r>
              <a:rPr lang="en-GB"/>
              <a:t>Click to add headline</a:t>
            </a:r>
            <a:endParaRPr lang="en-GB" dirty="0"/>
          </a:p>
        </p:txBody>
      </p:sp>
      <p:grpSp>
        <p:nvGrpSpPr>
          <p:cNvPr id="6" name="Key Visual">
            <a:extLst>
              <a:ext uri="{FF2B5EF4-FFF2-40B4-BE49-F238E27FC236}">
                <a16:creationId xmlns="" xmlns:a16="http://schemas.microsoft.com/office/drawing/2014/main" id="{77156747-85E7-4ED4-B2ED-42ABA70FA613}"/>
              </a:ext>
            </a:extLst>
          </p:cNvPr>
          <p:cNvGrpSpPr/>
          <p:nvPr userDrawn="1"/>
        </p:nvGrpSpPr>
        <p:grpSpPr bwMode="gray">
          <a:xfrm flipV="1">
            <a:off x="164180" y="5311118"/>
            <a:ext cx="3094437" cy="822639"/>
            <a:chOff x="4846637" y="119557"/>
            <a:chExt cx="3783013" cy="1005693"/>
          </a:xfrm>
        </p:grpSpPr>
        <p:sp>
          <p:nvSpPr>
            <p:cNvPr id="7" name="Freihandform: Form 6">
              <a:extLst>
                <a:ext uri="{FF2B5EF4-FFF2-40B4-BE49-F238E27FC236}">
                  <a16:creationId xmlns="" xmlns:a16="http://schemas.microsoft.com/office/drawing/2014/main" id="{2E6C23C4-9083-4866-858D-0C04644D965B}"/>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8" name="Freihandform: Form 7">
              <a:extLst>
                <a:ext uri="{FF2B5EF4-FFF2-40B4-BE49-F238E27FC236}">
                  <a16:creationId xmlns="" xmlns:a16="http://schemas.microsoft.com/office/drawing/2014/main" id="{FB0BB156-07F2-4B83-B5A7-E91DE0017F5B}"/>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9" name="Freihandform: Form 8">
              <a:extLst>
                <a:ext uri="{FF2B5EF4-FFF2-40B4-BE49-F238E27FC236}">
                  <a16:creationId xmlns="" xmlns:a16="http://schemas.microsoft.com/office/drawing/2014/main" id="{86502DB2-D1D5-44BB-955E-FA20933B0C5A}"/>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10" name="Freihandform: Form 9">
              <a:extLst>
                <a:ext uri="{FF2B5EF4-FFF2-40B4-BE49-F238E27FC236}">
                  <a16:creationId xmlns="" xmlns:a16="http://schemas.microsoft.com/office/drawing/2014/main" id="{A25DFF6E-FE1D-49A8-A873-770951547FF1}"/>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sp>
          <p:nvSpPr>
            <p:cNvPr id="11" name="Freihandform: Form 10">
              <a:extLst>
                <a:ext uri="{FF2B5EF4-FFF2-40B4-BE49-F238E27FC236}">
                  <a16:creationId xmlns="" xmlns:a16="http://schemas.microsoft.com/office/drawing/2014/main" id="{8E38456C-C414-4CEB-A953-0F72775B0C83}"/>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US" dirty="0">
                <a:solidFill>
                  <a:prstClr val="white"/>
                </a:solidFill>
              </a:endParaRPr>
            </a:p>
          </p:txBody>
        </p:sp>
      </p:grpSp>
      <p:sp>
        <p:nvSpPr>
          <p:cNvPr id="12" name="Datumsplatzhalter 11">
            <a:extLst>
              <a:ext uri="{FF2B5EF4-FFF2-40B4-BE49-F238E27FC236}">
                <a16:creationId xmlns="" xmlns:a16="http://schemas.microsoft.com/office/drawing/2014/main" id="{947CAD9D-1855-4034-B38A-24703C6CD8BD}"/>
              </a:ext>
            </a:extLst>
          </p:cNvPr>
          <p:cNvSpPr>
            <a:spLocks noGrp="1"/>
          </p:cNvSpPr>
          <p:nvPr>
            <p:ph type="dt" sz="half" idx="10"/>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13" name="Fußzeilenplatzhalter 12">
            <a:extLst>
              <a:ext uri="{FF2B5EF4-FFF2-40B4-BE49-F238E27FC236}">
                <a16:creationId xmlns="" xmlns:a16="http://schemas.microsoft.com/office/drawing/2014/main" id="{5310A70C-D8B8-42A6-B5C9-447FBE8EE8D3}"/>
              </a:ext>
            </a:extLst>
          </p:cNvPr>
          <p:cNvSpPr>
            <a:spLocks noGrp="1"/>
          </p:cNvSpPr>
          <p:nvPr>
            <p:ph type="ftr" sz="quarter" idx="11"/>
          </p:nvPr>
        </p:nvSpPr>
        <p:spPr/>
        <p:txBody>
          <a:bodyPr/>
          <a:lstStyle/>
          <a:p>
            <a:r>
              <a:rPr lang="en-GB" dirty="0">
                <a:solidFill>
                  <a:prstClr val="black">
                    <a:lumMod val="50000"/>
                    <a:lumOff val="50000"/>
                  </a:prstClr>
                </a:solidFill>
              </a:rPr>
              <a:t>Titel of the presentation</a:t>
            </a:r>
          </a:p>
        </p:txBody>
      </p:sp>
      <p:sp>
        <p:nvSpPr>
          <p:cNvPr id="14" name="Foliennummernplatzhalter 13">
            <a:extLst>
              <a:ext uri="{FF2B5EF4-FFF2-40B4-BE49-F238E27FC236}">
                <a16:creationId xmlns="" xmlns:a16="http://schemas.microsoft.com/office/drawing/2014/main" id="{66669E51-E04F-47E9-8734-AABE57CED6EE}"/>
              </a:ext>
            </a:extLst>
          </p:cNvPr>
          <p:cNvSpPr>
            <a:spLocks noGrp="1"/>
          </p:cNvSpPr>
          <p:nvPr>
            <p:ph type="sldNum" sz="quarter" idx="12"/>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Tree>
    <p:extLst>
      <p:ext uri="{BB962C8B-B14F-4D97-AF65-F5344CB8AC3E}">
        <p14:creationId xmlns:p14="http://schemas.microsoft.com/office/powerpoint/2010/main" val="1599722813"/>
      </p:ext>
    </p:extLst>
  </p:cSld>
  <p:clrMapOvr>
    <a:masterClrMapping/>
  </p:clrMapOvr>
  <p:transition>
    <p:fade/>
  </p:transition>
  <p:extLst mod="1">
    <p:ext uri="{DCECCB84-F9BA-43D5-87BE-67443E8EF086}">
      <p15:sldGuideLst xmlns="" xmlns:p15="http://schemas.microsoft.com/office/powerpoint/2012/main">
        <p15:guide id="1" orient="horz" pos="2845" userDrawn="1">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Publication details">
    <p:spTree>
      <p:nvGrpSpPr>
        <p:cNvPr id="1" name=""/>
        <p:cNvGrpSpPr/>
        <p:nvPr/>
      </p:nvGrpSpPr>
      <p:grpSpPr>
        <a:xfrm>
          <a:off x="0" y="0"/>
          <a:ext cx="0" cy="0"/>
          <a:chOff x="0" y="0"/>
          <a:chExt cx="0" cy="0"/>
        </a:xfrm>
      </p:grpSpPr>
      <p:sp>
        <p:nvSpPr>
          <p:cNvPr id="15" name="Textplatzhalter 14">
            <a:extLst>
              <a:ext uri="{FF2B5EF4-FFF2-40B4-BE49-F238E27FC236}">
                <a16:creationId xmlns="" xmlns:a16="http://schemas.microsoft.com/office/drawing/2014/main" id="{790F769E-F4C9-44EF-9773-070A28E48EFF}"/>
              </a:ext>
            </a:extLst>
          </p:cNvPr>
          <p:cNvSpPr>
            <a:spLocks noGrp="1"/>
          </p:cNvSpPr>
          <p:nvPr>
            <p:ph type="body" sz="quarter" idx="17" hasCustomPrompt="1"/>
          </p:nvPr>
        </p:nvSpPr>
        <p:spPr bwMode="gray">
          <a:xfrm>
            <a:off x="599757" y="431341"/>
            <a:ext cx="5765996" cy="574516"/>
          </a:xfrm>
        </p:spPr>
        <p:txBody>
          <a:bodyPr wrap="square">
            <a:spAutoFit/>
          </a:bodyPr>
          <a:lstStyle>
            <a:lvl1pPr marL="0" marR="0" indent="0" algn="l" defTabSz="914377" rtl="0" eaLnBrk="1" fontAlgn="auto" latinLnBrk="0" hangingPunct="1">
              <a:lnSpc>
                <a:spcPct val="100000"/>
              </a:lnSpc>
              <a:spcBef>
                <a:spcPts val="0"/>
              </a:spcBef>
              <a:spcAft>
                <a:spcPts val="0"/>
              </a:spcAft>
              <a:buClrTx/>
              <a:buSzTx/>
              <a:buFontTx/>
              <a:buNone/>
              <a:tabLst/>
              <a:defRPr sz="900" b="1">
                <a:solidFill>
                  <a:schemeClr val="accent1"/>
                </a:solidFill>
              </a:defRPr>
            </a:lvl1p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C80F0F"/>
                </a:solidFill>
                <a:effectLst/>
                <a:uLnTx/>
                <a:uFillTx/>
                <a:latin typeface="+mn-lt"/>
                <a:ea typeface="+mn-ea"/>
                <a:cs typeface="+mn-cs"/>
              </a:rPr>
              <a:t>Note for publication details:</a:t>
            </a:r>
            <a:br>
              <a:rPr kumimoji="0" lang="en-GB" sz="900" b="0" i="0" u="none" strike="noStrike" kern="1200" cap="none" spc="0" normalizeH="0" baseline="0" noProof="0" dirty="0">
                <a:ln>
                  <a:noFill/>
                </a:ln>
                <a:solidFill>
                  <a:srgbClr val="C80F0F"/>
                </a:solidFill>
                <a:effectLst/>
                <a:uLnTx/>
                <a:uFillTx/>
                <a:latin typeface="+mn-lt"/>
                <a:ea typeface="+mn-ea"/>
                <a:cs typeface="+mn-cs"/>
              </a:rPr>
            </a:br>
            <a:r>
              <a:rPr kumimoji="0" lang="en-GB" sz="900" b="0" i="0" u="none" strike="noStrike" kern="1200" cap="none" spc="0" normalizeH="0" baseline="0" noProof="0" dirty="0">
                <a:ln>
                  <a:noFill/>
                </a:ln>
                <a:solidFill>
                  <a:srgbClr val="C80F0F"/>
                </a:solidFill>
                <a:effectLst/>
                <a:uLnTx/>
                <a:uFillTx/>
                <a:latin typeface="+mn-lt"/>
                <a:ea typeface="+mn-ea"/>
                <a:cs typeface="+mn-cs"/>
              </a:rPr>
              <a:t>Please adapt/delete placeholder texts (project/programme name, address, email, etc.) as required.</a:t>
            </a:r>
            <a:br>
              <a:rPr kumimoji="0" lang="en-GB" sz="900" b="0" i="0" u="none" strike="noStrike" kern="1200" cap="none" spc="0" normalizeH="0" baseline="0" noProof="0" dirty="0">
                <a:ln>
                  <a:noFill/>
                </a:ln>
                <a:solidFill>
                  <a:srgbClr val="C80F0F"/>
                </a:solidFill>
                <a:effectLst/>
                <a:uLnTx/>
                <a:uFillTx/>
                <a:latin typeface="+mn-lt"/>
                <a:ea typeface="+mn-ea"/>
                <a:cs typeface="+mn-cs"/>
              </a:rPr>
            </a:br>
            <a:r>
              <a:rPr kumimoji="0" lang="en-GB" sz="900" b="0" i="0" u="none" strike="noStrike" kern="1200" cap="none" spc="0" normalizeH="0" baseline="0" noProof="0" dirty="0">
                <a:ln>
                  <a:noFill/>
                </a:ln>
                <a:solidFill>
                  <a:srgbClr val="C80F0F"/>
                </a:solidFill>
                <a:effectLst/>
                <a:uLnTx/>
                <a:uFillTx/>
                <a:latin typeface="+mn-lt"/>
                <a:ea typeface="+mn-ea"/>
                <a:cs typeface="+mn-cs"/>
              </a:rPr>
              <a:t>Delete the placeholder for the cooperation partner if it is not appropriate.</a:t>
            </a:r>
            <a:br>
              <a:rPr kumimoji="0" lang="en-GB" sz="900" b="0" i="0" u="none" strike="noStrike" kern="1200" cap="none" spc="0" normalizeH="0" baseline="0" noProof="0" dirty="0">
                <a:ln>
                  <a:noFill/>
                </a:ln>
                <a:solidFill>
                  <a:srgbClr val="C80F0F"/>
                </a:solidFill>
                <a:effectLst/>
                <a:uLnTx/>
                <a:uFillTx/>
                <a:latin typeface="+mn-lt"/>
                <a:ea typeface="+mn-ea"/>
                <a:cs typeface="+mn-cs"/>
              </a:rPr>
            </a:br>
            <a:r>
              <a:rPr kumimoji="0" lang="en-GB" sz="900" b="0" i="0" u="none" strike="noStrike" kern="1200" cap="none" spc="0" normalizeH="0" baseline="0" noProof="0" dirty="0">
                <a:ln>
                  <a:noFill/>
                </a:ln>
                <a:solidFill>
                  <a:srgbClr val="C80F0F"/>
                </a:solidFill>
                <a:effectLst/>
                <a:uLnTx/>
                <a:uFillTx/>
                <a:latin typeface="+mn-lt"/>
                <a:ea typeface="+mn-ea"/>
                <a:cs typeface="+mn-cs"/>
              </a:rPr>
              <a:t>(This note is not visible in presentation mode and will also not be printed.)</a:t>
            </a:r>
          </a:p>
        </p:txBody>
      </p:sp>
      <p:sp>
        <p:nvSpPr>
          <p:cNvPr id="10" name="Rechteck 9">
            <a:extLst>
              <a:ext uri="{FF2B5EF4-FFF2-40B4-BE49-F238E27FC236}">
                <a16:creationId xmlns="" xmlns:a16="http://schemas.microsoft.com/office/drawing/2014/main" id="{8EF3C373-F3E5-423E-B3C3-C5E1BD203F77}"/>
              </a:ext>
            </a:extLst>
          </p:cNvPr>
          <p:cNvSpPr/>
          <p:nvPr userDrawn="1"/>
        </p:nvSpPr>
        <p:spPr bwMode="gray">
          <a:xfrm>
            <a:off x="600661" y="1475895"/>
            <a:ext cx="4286015" cy="1754324"/>
          </a:xfrm>
          <a:prstGeom prst="rect">
            <a:avLst/>
          </a:prstGeom>
        </p:spPr>
        <p:txBody>
          <a:bodyPr wrap="square" lIns="0" tIns="0" rIns="121917" bIns="60958">
            <a:spAutoFit/>
          </a:bodyPr>
          <a:lstStyle/>
          <a:p>
            <a:pPr defTabSz="1219170">
              <a:defRPr/>
            </a:pPr>
            <a:r>
              <a:rPr lang="en-US" sz="1100" kern="0" dirty="0">
                <a:solidFill>
                  <a:prstClr val="black"/>
                </a:solidFill>
              </a:rPr>
              <a:t>As a federally owned enterprise, GIZ supports the German Government in achieving its objectives in the field of international cooperation for sustainable development.</a:t>
            </a:r>
          </a:p>
          <a:p>
            <a:pPr defTabSz="1219170">
              <a:defRPr/>
            </a:pPr>
            <a:r>
              <a:rPr lang="en-US" sz="1100" kern="0" dirty="0">
                <a:solidFill>
                  <a:prstClr val="black"/>
                </a:solidFill>
              </a:rPr>
              <a:t/>
            </a:r>
            <a:br>
              <a:rPr lang="en-US" sz="1100" kern="0" dirty="0">
                <a:solidFill>
                  <a:prstClr val="black"/>
                </a:solidFill>
              </a:rPr>
            </a:br>
            <a:r>
              <a:rPr lang="de-DE" sz="1100" b="1" kern="0" dirty="0" err="1">
                <a:solidFill>
                  <a:prstClr val="black"/>
                </a:solidFill>
              </a:rPr>
              <a:t>Published</a:t>
            </a:r>
            <a:r>
              <a:rPr lang="de-DE" sz="1100" b="1" kern="0" dirty="0">
                <a:solidFill>
                  <a:prstClr val="black"/>
                </a:solidFill>
              </a:rPr>
              <a:t> </a:t>
            </a:r>
            <a:r>
              <a:rPr lang="de-DE" sz="1100" b="1" kern="0" dirty="0" err="1">
                <a:solidFill>
                  <a:prstClr val="black"/>
                </a:solidFill>
              </a:rPr>
              <a:t>by</a:t>
            </a:r>
            <a:r>
              <a:rPr lang="de-DE" sz="1100" b="1" kern="0" dirty="0">
                <a:solidFill>
                  <a:prstClr val="black"/>
                </a:solidFill>
              </a:rPr>
              <a:t>:</a:t>
            </a:r>
          </a:p>
          <a:p>
            <a:pPr defTabSz="1219170">
              <a:defRPr/>
            </a:pPr>
            <a:r>
              <a:rPr lang="de-DE" sz="1100" kern="0" dirty="0">
                <a:solidFill>
                  <a:prstClr val="black"/>
                </a:solidFill>
              </a:rPr>
              <a:t>Deutsche Gesellschaft </a:t>
            </a:r>
            <a:r>
              <a:rPr lang="de-DE" sz="1100" kern="0" dirty="0" err="1">
                <a:solidFill>
                  <a:prstClr val="black"/>
                </a:solidFill>
              </a:rPr>
              <a:t>für</a:t>
            </a:r>
            <a:endParaRPr lang="de-DE" sz="1100" kern="0" dirty="0">
              <a:solidFill>
                <a:prstClr val="black"/>
              </a:solidFill>
            </a:endParaRPr>
          </a:p>
          <a:p>
            <a:pPr defTabSz="1219170">
              <a:defRPr/>
            </a:pPr>
            <a:r>
              <a:rPr lang="de-DE" sz="1100" kern="0" dirty="0">
                <a:solidFill>
                  <a:prstClr val="black"/>
                </a:solidFill>
              </a:rPr>
              <a:t>Internationale Zusammenarbeit (GIZ) GmbH</a:t>
            </a:r>
            <a:br>
              <a:rPr lang="de-DE" sz="1100" kern="0" dirty="0">
                <a:solidFill>
                  <a:prstClr val="black"/>
                </a:solidFill>
              </a:rPr>
            </a:br>
            <a:r>
              <a:rPr lang="de-DE" sz="1100" kern="0" dirty="0">
                <a:solidFill>
                  <a:prstClr val="black"/>
                </a:solidFill>
              </a:rPr>
              <a:t/>
            </a:r>
            <a:br>
              <a:rPr lang="de-DE" sz="1100" kern="0" dirty="0">
                <a:solidFill>
                  <a:prstClr val="black"/>
                </a:solidFill>
              </a:rPr>
            </a:br>
            <a:r>
              <a:rPr lang="de-DE" sz="1100" kern="0" dirty="0">
                <a:solidFill>
                  <a:prstClr val="black"/>
                </a:solidFill>
              </a:rPr>
              <a:t>Registered </a:t>
            </a:r>
            <a:r>
              <a:rPr lang="de-DE" sz="1100" kern="0" dirty="0" err="1">
                <a:solidFill>
                  <a:prstClr val="black"/>
                </a:solidFill>
              </a:rPr>
              <a:t>offices</a:t>
            </a:r>
            <a:endParaRPr lang="de-DE" sz="1100" kern="0" dirty="0">
              <a:solidFill>
                <a:prstClr val="black"/>
              </a:solidFill>
            </a:endParaRPr>
          </a:p>
          <a:p>
            <a:pPr defTabSz="1219170">
              <a:defRPr/>
            </a:pPr>
            <a:r>
              <a:rPr lang="de-DE" sz="1100" kern="0" dirty="0">
                <a:solidFill>
                  <a:prstClr val="black"/>
                </a:solidFill>
              </a:rPr>
              <a:t>Bonn and Eschborn</a:t>
            </a:r>
            <a:endParaRPr lang="en-US" sz="1100" kern="0" dirty="0">
              <a:solidFill>
                <a:prstClr val="black"/>
              </a:solidFill>
            </a:endParaRPr>
          </a:p>
        </p:txBody>
      </p:sp>
      <p:sp>
        <p:nvSpPr>
          <p:cNvPr id="7" name="Textplatzhalter 6">
            <a:extLst>
              <a:ext uri="{FF2B5EF4-FFF2-40B4-BE49-F238E27FC236}">
                <a16:creationId xmlns="" xmlns:a16="http://schemas.microsoft.com/office/drawing/2014/main" id="{24969EDD-4A06-4BE9-93A1-41E56B041198}"/>
              </a:ext>
            </a:extLst>
          </p:cNvPr>
          <p:cNvSpPr>
            <a:spLocks noGrp="1"/>
          </p:cNvSpPr>
          <p:nvPr>
            <p:ph type="body" sz="quarter" idx="14" hasCustomPrompt="1"/>
          </p:nvPr>
        </p:nvSpPr>
        <p:spPr bwMode="gray">
          <a:xfrm>
            <a:off x="600660" y="3397146"/>
            <a:ext cx="4619229" cy="2350191"/>
          </a:xfrm>
        </p:spPr>
        <p:txBody>
          <a:bodyPr/>
          <a:lstStyle>
            <a:lvl1pPr>
              <a:lnSpc>
                <a:spcPct val="100000"/>
              </a:lnSpc>
              <a:defRPr kumimoji="0" lang="de-DE" sz="1100" b="0" i="0" u="none" strike="noStrike" kern="0" cap="none" spc="0" normalizeH="0" baseline="0" dirty="0" smtClean="0">
                <a:ln>
                  <a:noFill/>
                </a:ln>
                <a:solidFill>
                  <a:prstClr val="black"/>
                </a:solidFill>
                <a:effectLst/>
                <a:uLnTx/>
                <a:uFillTx/>
                <a:latin typeface="+mn-lt"/>
                <a:ea typeface="+mn-ea"/>
                <a:cs typeface="+mn-cs"/>
              </a:defRPr>
            </a:lvl1pPr>
            <a:lvl2pPr marL="0" indent="0">
              <a:buNone/>
              <a:defRPr kumimoji="0" lang="de-DE" sz="1100" b="0" i="0" u="none" strike="noStrike" kern="0" cap="none" spc="0" normalizeH="0" baseline="0" dirty="0">
                <a:ln>
                  <a:noFill/>
                </a:ln>
                <a:solidFill>
                  <a:prstClr val="black"/>
                </a:solidFill>
                <a:effectLst/>
                <a:uLnTx/>
                <a:uFillTx/>
                <a:latin typeface="+mn-lt"/>
                <a:ea typeface="+mn-ea"/>
                <a:cs typeface="+mn-cs"/>
              </a:defRPr>
            </a:lvl2pPr>
            <a:lvl3pPr>
              <a:defRPr kumimoji="0" lang="de-DE" sz="1300" b="0" i="0" u="none" strike="noStrike" kern="0" cap="none" spc="0" normalizeH="0" baseline="0" dirty="0" smtClean="0">
                <a:ln>
                  <a:noFill/>
                </a:ln>
                <a:solidFill>
                  <a:prstClr val="black"/>
                </a:solidFill>
                <a:effectLst/>
                <a:uLnTx/>
                <a:uFillTx/>
                <a:latin typeface="+mn-lt"/>
                <a:ea typeface="+mn-ea"/>
                <a:cs typeface="+mn-cs"/>
              </a:defRPr>
            </a:lvl3pPr>
            <a:lvl4pPr>
              <a:defRPr kumimoji="0" lang="de-DE" sz="1300" b="0" i="0" u="none" strike="noStrike" kern="0" cap="none" spc="0" normalizeH="0" baseline="0" dirty="0" smtClean="0">
                <a:ln>
                  <a:noFill/>
                </a:ln>
                <a:solidFill>
                  <a:prstClr val="black"/>
                </a:solidFill>
                <a:effectLst/>
                <a:uLnTx/>
                <a:uFillTx/>
                <a:latin typeface="+mn-lt"/>
                <a:ea typeface="+mn-ea"/>
                <a:cs typeface="+mn-cs"/>
              </a:defRPr>
            </a:lvl4pPr>
            <a:lvl5pPr>
              <a:defRPr kumimoji="0" lang="de-DE" sz="1300" b="0" i="0" u="none" strike="noStrike" kern="0" cap="none" spc="0" normalizeH="0" baseline="0" dirty="0">
                <a:ln>
                  <a:noFill/>
                </a:ln>
                <a:solidFill>
                  <a:prstClr val="black"/>
                </a:solidFill>
                <a:effectLst/>
                <a:uLnTx/>
                <a:uFillTx/>
                <a:latin typeface="+mn-lt"/>
                <a:ea typeface="+mn-ea"/>
                <a:cs typeface="+mn-cs"/>
              </a:defRPr>
            </a:lvl5pPr>
          </a:lstStyle>
          <a:p>
            <a:pPr lvl="0"/>
            <a:r>
              <a:rPr lang="en-GB"/>
              <a:t>Click to add text</a:t>
            </a:r>
            <a:endParaRPr lang="en-GB" dirty="0"/>
          </a:p>
        </p:txBody>
      </p:sp>
      <p:sp>
        <p:nvSpPr>
          <p:cNvPr id="13" name="Textplatzhalter 6">
            <a:extLst>
              <a:ext uri="{FF2B5EF4-FFF2-40B4-BE49-F238E27FC236}">
                <a16:creationId xmlns="" xmlns:a16="http://schemas.microsoft.com/office/drawing/2014/main" id="{CF011E25-18E3-408D-87A2-25C927E6CD34}"/>
              </a:ext>
            </a:extLst>
          </p:cNvPr>
          <p:cNvSpPr>
            <a:spLocks noGrp="1"/>
          </p:cNvSpPr>
          <p:nvPr>
            <p:ph type="body" sz="quarter" idx="15" hasCustomPrompt="1"/>
          </p:nvPr>
        </p:nvSpPr>
        <p:spPr bwMode="gray">
          <a:xfrm>
            <a:off x="5848718" y="1475895"/>
            <a:ext cx="4570903" cy="2350191"/>
          </a:xfrm>
        </p:spPr>
        <p:txBody>
          <a:bodyPr/>
          <a:lstStyle>
            <a:lvl1pPr>
              <a:lnSpc>
                <a:spcPct val="100000"/>
              </a:lnSpc>
              <a:defRPr kumimoji="0" lang="de-DE" sz="1100" b="0" i="0" u="none" strike="noStrike" kern="0" cap="none" spc="0" normalizeH="0" baseline="0" dirty="0" smtClean="0">
                <a:ln>
                  <a:noFill/>
                </a:ln>
                <a:solidFill>
                  <a:prstClr val="black"/>
                </a:solidFill>
                <a:effectLst/>
                <a:uLnTx/>
                <a:uFillTx/>
                <a:latin typeface="+mn-lt"/>
                <a:ea typeface="+mn-ea"/>
                <a:cs typeface="+mn-cs"/>
              </a:defRPr>
            </a:lvl1pPr>
            <a:lvl2pPr marL="0" indent="0">
              <a:lnSpc>
                <a:spcPct val="100000"/>
              </a:lnSpc>
              <a:buNone/>
              <a:defRPr kumimoji="0" lang="de-DE" sz="1100" b="0" i="0" u="none" strike="noStrike" kern="0" cap="none" spc="0" normalizeH="0" baseline="0" dirty="0">
                <a:ln>
                  <a:noFill/>
                </a:ln>
                <a:solidFill>
                  <a:prstClr val="black"/>
                </a:solidFill>
                <a:effectLst/>
                <a:uLnTx/>
                <a:uFillTx/>
                <a:latin typeface="+mn-lt"/>
                <a:ea typeface="+mn-ea"/>
                <a:cs typeface="+mn-cs"/>
              </a:defRPr>
            </a:lvl2pPr>
            <a:lvl3pPr>
              <a:defRPr kumimoji="0" lang="de-DE" sz="1300" b="0" i="0" u="none" strike="noStrike" kern="0" cap="none" spc="0" normalizeH="0" baseline="0" dirty="0" smtClean="0">
                <a:ln>
                  <a:noFill/>
                </a:ln>
                <a:solidFill>
                  <a:prstClr val="black"/>
                </a:solidFill>
                <a:effectLst/>
                <a:uLnTx/>
                <a:uFillTx/>
                <a:latin typeface="+mn-lt"/>
                <a:ea typeface="+mn-ea"/>
                <a:cs typeface="+mn-cs"/>
              </a:defRPr>
            </a:lvl3pPr>
            <a:lvl4pPr>
              <a:defRPr kumimoji="0" lang="de-DE" sz="1300" b="0" i="0" u="none" strike="noStrike" kern="0" cap="none" spc="0" normalizeH="0" baseline="0" dirty="0" smtClean="0">
                <a:ln>
                  <a:noFill/>
                </a:ln>
                <a:solidFill>
                  <a:prstClr val="black"/>
                </a:solidFill>
                <a:effectLst/>
                <a:uLnTx/>
                <a:uFillTx/>
                <a:latin typeface="+mn-lt"/>
                <a:ea typeface="+mn-ea"/>
                <a:cs typeface="+mn-cs"/>
              </a:defRPr>
            </a:lvl4pPr>
            <a:lvl5pPr>
              <a:defRPr kumimoji="0" lang="de-DE" sz="1300" b="0" i="0" u="none" strike="noStrike" kern="0" cap="none" spc="0" normalizeH="0" baseline="0" dirty="0">
                <a:ln>
                  <a:noFill/>
                </a:ln>
                <a:solidFill>
                  <a:prstClr val="black"/>
                </a:solidFill>
                <a:effectLst/>
                <a:uLnTx/>
                <a:uFillTx/>
                <a:latin typeface="+mn-lt"/>
                <a:ea typeface="+mn-ea"/>
                <a:cs typeface="+mn-cs"/>
              </a:defRPr>
            </a:lvl5pPr>
          </a:lstStyle>
          <a:p>
            <a:pPr lvl="0"/>
            <a:r>
              <a:rPr lang="en-GB"/>
              <a:t>Click to add text</a:t>
            </a:r>
            <a:endParaRPr lang="en-GB" dirty="0"/>
          </a:p>
        </p:txBody>
      </p:sp>
      <p:sp>
        <p:nvSpPr>
          <p:cNvPr id="5" name="Datumsplatzhalter 4">
            <a:extLst>
              <a:ext uri="{FF2B5EF4-FFF2-40B4-BE49-F238E27FC236}">
                <a16:creationId xmlns="" xmlns:a16="http://schemas.microsoft.com/office/drawing/2014/main" id="{F710B78A-21F5-4CD5-A798-9F28BEF0EA21}"/>
              </a:ext>
            </a:extLst>
          </p:cNvPr>
          <p:cNvSpPr>
            <a:spLocks noGrp="1"/>
          </p:cNvSpPr>
          <p:nvPr>
            <p:ph type="dt" sz="half" idx="18"/>
          </p:nvPr>
        </p:nvSpPr>
        <p:spPr/>
        <p:txBody>
          <a:bodyPr/>
          <a:lstStyle/>
          <a:p>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6" name="Fußzeilenplatzhalter 5">
            <a:extLst>
              <a:ext uri="{FF2B5EF4-FFF2-40B4-BE49-F238E27FC236}">
                <a16:creationId xmlns="" xmlns:a16="http://schemas.microsoft.com/office/drawing/2014/main" id="{489B8326-D6A7-4E0B-A320-27E8F32582F1}"/>
              </a:ext>
            </a:extLst>
          </p:cNvPr>
          <p:cNvSpPr>
            <a:spLocks noGrp="1"/>
          </p:cNvSpPr>
          <p:nvPr>
            <p:ph type="ftr" sz="quarter" idx="19"/>
          </p:nvPr>
        </p:nvSpPr>
        <p:spPr/>
        <p:txBody>
          <a:bodyPr/>
          <a:lstStyle/>
          <a:p>
            <a:r>
              <a:rPr lang="en-GB" dirty="0">
                <a:solidFill>
                  <a:prstClr val="black">
                    <a:lumMod val="50000"/>
                    <a:lumOff val="50000"/>
                  </a:prstClr>
                </a:solidFill>
              </a:rPr>
              <a:t>Titel of the presentation</a:t>
            </a:r>
          </a:p>
        </p:txBody>
      </p:sp>
      <p:sp>
        <p:nvSpPr>
          <p:cNvPr id="8" name="Foliennummernplatzhalter 7">
            <a:extLst>
              <a:ext uri="{FF2B5EF4-FFF2-40B4-BE49-F238E27FC236}">
                <a16:creationId xmlns="" xmlns:a16="http://schemas.microsoft.com/office/drawing/2014/main" id="{B829CD0F-D162-4EFA-8033-3557250F4410}"/>
              </a:ext>
            </a:extLst>
          </p:cNvPr>
          <p:cNvSpPr>
            <a:spLocks noGrp="1"/>
          </p:cNvSpPr>
          <p:nvPr>
            <p:ph type="sldNum" sz="quarter" idx="20"/>
          </p:nvPr>
        </p:nvSpPr>
        <p:spPr/>
        <p:txBody>
          <a:bodyPr/>
          <a:lstStyle/>
          <a:p>
            <a:r>
              <a:rPr lang="en-GB" dirty="0">
                <a:solidFill>
                  <a:srgbClr val="6F6F6F"/>
                </a:solidFill>
              </a:rPr>
              <a:t>Page </a:t>
            </a:r>
            <a:fld id="{3A8B5DB7-81A8-4ED4-916B-6B23CD603687}" type="slidenum">
              <a:rPr lang="en-GB">
                <a:solidFill>
                  <a:srgbClr val="6F6F6F"/>
                </a:solidFill>
              </a:rPr>
              <a:pPr/>
              <a:t>‹#›</a:t>
            </a:fld>
            <a:endParaRPr lang="en-GB" dirty="0">
              <a:solidFill>
                <a:srgbClr val="6F6F6F"/>
              </a:solidFill>
            </a:endParaRPr>
          </a:p>
        </p:txBody>
      </p:sp>
      <p:sp>
        <p:nvSpPr>
          <p:cNvPr id="3" name="Textplatzhalter 2">
            <a:extLst>
              <a:ext uri="{FF2B5EF4-FFF2-40B4-BE49-F238E27FC236}">
                <a16:creationId xmlns="" xmlns:a16="http://schemas.microsoft.com/office/drawing/2014/main" id="{912896FF-98FC-4945-B272-264E311FE7AC}"/>
              </a:ext>
            </a:extLst>
          </p:cNvPr>
          <p:cNvSpPr>
            <a:spLocks noGrp="1"/>
          </p:cNvSpPr>
          <p:nvPr>
            <p:ph type="body" sz="quarter" idx="21" hasCustomPrompt="1"/>
          </p:nvPr>
        </p:nvSpPr>
        <p:spPr>
          <a:xfrm>
            <a:off x="5848351" y="4276011"/>
            <a:ext cx="1098813" cy="152349"/>
          </a:xfrm>
        </p:spPr>
        <p:txBody>
          <a:bodyPr wrap="none" lIns="0">
            <a:spAutoFit/>
          </a:bodyPr>
          <a:lstStyle>
            <a:lvl1pPr>
              <a:defRPr lang="de-DE" sz="1100" smtClean="0">
                <a:solidFill>
                  <a:prstClr val="black"/>
                </a:solidFill>
              </a:defRPr>
            </a:lvl1pPr>
            <a:lvl2pPr>
              <a:defRPr lang="de-DE" sz="1800" smtClean="0"/>
            </a:lvl2pPr>
            <a:lvl3pPr>
              <a:defRPr lang="de-DE" sz="1800" smtClean="0"/>
            </a:lvl3pPr>
            <a:lvl4pPr>
              <a:defRPr lang="de-DE" smtClean="0"/>
            </a:lvl4pPr>
            <a:lvl5pPr>
              <a:defRPr lang="fr-FR"/>
            </a:lvl5pPr>
          </a:lstStyle>
          <a:p>
            <a:pPr lvl="0"/>
            <a:r>
              <a:rPr lang="de-DE" dirty="0"/>
              <a:t>Click </a:t>
            </a:r>
            <a:r>
              <a:rPr lang="de-DE" dirty="0" err="1"/>
              <a:t>to</a:t>
            </a:r>
            <a:r>
              <a:rPr lang="de-DE" dirty="0"/>
              <a:t> </a:t>
            </a:r>
            <a:r>
              <a:rPr lang="de-DE" dirty="0" err="1"/>
              <a:t>add</a:t>
            </a:r>
            <a:r>
              <a:rPr lang="de-DE" dirty="0"/>
              <a:t> </a:t>
            </a:r>
            <a:r>
              <a:rPr lang="de-DE" dirty="0" err="1"/>
              <a:t>text</a:t>
            </a:r>
            <a:endParaRPr lang="fr-FR" dirty="0"/>
          </a:p>
        </p:txBody>
      </p:sp>
    </p:spTree>
    <p:extLst>
      <p:ext uri="{BB962C8B-B14F-4D97-AF65-F5344CB8AC3E}">
        <p14:creationId xmlns:p14="http://schemas.microsoft.com/office/powerpoint/2010/main" val="2938584478"/>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hoto credits and sources">
    <p:spTree>
      <p:nvGrpSpPr>
        <p:cNvPr id="1" name=""/>
        <p:cNvGrpSpPr/>
        <p:nvPr/>
      </p:nvGrpSpPr>
      <p:grpSpPr>
        <a:xfrm>
          <a:off x="0" y="0"/>
          <a:ext cx="0" cy="0"/>
          <a:chOff x="0" y="0"/>
          <a:chExt cx="0" cy="0"/>
        </a:xfrm>
      </p:grpSpPr>
      <p:sp>
        <p:nvSpPr>
          <p:cNvPr id="7" name="Textplatzhalter 6">
            <a:extLst>
              <a:ext uri="{FF2B5EF4-FFF2-40B4-BE49-F238E27FC236}">
                <a16:creationId xmlns="" xmlns:a16="http://schemas.microsoft.com/office/drawing/2014/main" id="{24969EDD-4A06-4BE9-93A1-41E56B041198}"/>
              </a:ext>
            </a:extLst>
          </p:cNvPr>
          <p:cNvSpPr>
            <a:spLocks noGrp="1"/>
          </p:cNvSpPr>
          <p:nvPr>
            <p:ph type="body" sz="quarter" idx="14" hasCustomPrompt="1"/>
          </p:nvPr>
        </p:nvSpPr>
        <p:spPr bwMode="gray">
          <a:xfrm>
            <a:off x="600660" y="1475895"/>
            <a:ext cx="9563579" cy="4626708"/>
          </a:xfrm>
        </p:spPr>
        <p:txBody>
          <a:bodyPr numCol="2"/>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kumimoji="0" lang="de-DE" sz="1100" b="0" i="0" u="none" strike="noStrike" kern="0" cap="none" spc="0" normalizeH="0" baseline="0" dirty="0" smtClean="0">
                <a:ln>
                  <a:noFill/>
                </a:ln>
                <a:solidFill>
                  <a:prstClr val="black"/>
                </a:solidFill>
                <a:effectLst/>
                <a:uLnTx/>
                <a:uFillTx/>
                <a:latin typeface="+mn-lt"/>
                <a:ea typeface="+mn-ea"/>
                <a:cs typeface="+mn-cs"/>
              </a:defRPr>
            </a:lvl1pPr>
            <a:lvl2pPr marL="0" indent="0">
              <a:buNone/>
              <a:defRPr kumimoji="0" lang="de-DE" sz="1100" b="0" i="0" u="none" strike="noStrike" kern="0" cap="none" spc="0" normalizeH="0" baseline="0" dirty="0">
                <a:ln>
                  <a:noFill/>
                </a:ln>
                <a:solidFill>
                  <a:prstClr val="black"/>
                </a:solidFill>
                <a:effectLst/>
                <a:uLnTx/>
                <a:uFillTx/>
                <a:latin typeface="+mn-lt"/>
                <a:ea typeface="+mn-ea"/>
                <a:cs typeface="+mn-cs"/>
              </a:defRPr>
            </a:lvl2pPr>
            <a:lvl3pPr>
              <a:defRPr kumimoji="0" lang="de-DE" sz="1300" b="0" i="0" u="none" strike="noStrike" kern="0" cap="none" spc="0" normalizeH="0" baseline="0" dirty="0" smtClean="0">
                <a:ln>
                  <a:noFill/>
                </a:ln>
                <a:solidFill>
                  <a:prstClr val="black"/>
                </a:solidFill>
                <a:effectLst/>
                <a:uLnTx/>
                <a:uFillTx/>
                <a:latin typeface="+mn-lt"/>
                <a:ea typeface="+mn-ea"/>
                <a:cs typeface="+mn-cs"/>
              </a:defRPr>
            </a:lvl3pPr>
            <a:lvl4pPr>
              <a:defRPr kumimoji="0" lang="de-DE" sz="1300" b="0" i="0" u="none" strike="noStrike" kern="0" cap="none" spc="0" normalizeH="0" baseline="0" dirty="0" smtClean="0">
                <a:ln>
                  <a:noFill/>
                </a:ln>
                <a:solidFill>
                  <a:prstClr val="black"/>
                </a:solidFill>
                <a:effectLst/>
                <a:uLnTx/>
                <a:uFillTx/>
                <a:latin typeface="+mn-lt"/>
                <a:ea typeface="+mn-ea"/>
                <a:cs typeface="+mn-cs"/>
              </a:defRPr>
            </a:lvl4pPr>
            <a:lvl5pPr>
              <a:defRPr kumimoji="0" lang="de-DE" sz="1300" b="0" i="0" u="none" strike="noStrike" kern="0" cap="none" spc="0" normalizeH="0" baseline="0" dirty="0">
                <a:ln>
                  <a:noFill/>
                </a:ln>
                <a:solidFill>
                  <a:prstClr val="black"/>
                </a:solidFill>
                <a:effectLst/>
                <a:uLnTx/>
                <a:uFillTx/>
                <a:latin typeface="+mn-lt"/>
                <a:ea typeface="+mn-ea"/>
                <a:cs typeface="+mn-cs"/>
              </a:defRPr>
            </a:lvl5pPr>
          </a:lstStyle>
          <a:p>
            <a:pPr marL="0" marR="0" lvl="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a:pPr>
            <a:r>
              <a:rPr lang="en-GB"/>
              <a:t>Click to add text</a:t>
            </a:r>
          </a:p>
          <a:p>
            <a:pPr lvl="0"/>
            <a:endParaRPr lang="en-GB" dirty="0"/>
          </a:p>
        </p:txBody>
      </p:sp>
      <p:sp>
        <p:nvSpPr>
          <p:cNvPr id="11" name="Rechteck 10">
            <a:extLst>
              <a:ext uri="{FF2B5EF4-FFF2-40B4-BE49-F238E27FC236}">
                <a16:creationId xmlns="" xmlns:a16="http://schemas.microsoft.com/office/drawing/2014/main" id="{1BCACD76-7CB8-457E-9434-C57DB9E23AA9}"/>
              </a:ext>
            </a:extLst>
          </p:cNvPr>
          <p:cNvSpPr/>
          <p:nvPr userDrawn="1"/>
        </p:nvSpPr>
        <p:spPr bwMode="gray">
          <a:xfrm>
            <a:off x="1036949" y="6535917"/>
            <a:ext cx="1445444" cy="213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defTabSz="914377"/>
            <a:endParaRPr lang="de-DE" dirty="0" err="1">
              <a:solidFill>
                <a:prstClr val="white"/>
              </a:solidFill>
            </a:endParaRPr>
          </a:p>
        </p:txBody>
      </p:sp>
      <p:sp>
        <p:nvSpPr>
          <p:cNvPr id="12" name="Titel 4">
            <a:extLst>
              <a:ext uri="{FF2B5EF4-FFF2-40B4-BE49-F238E27FC236}">
                <a16:creationId xmlns="" xmlns:a16="http://schemas.microsoft.com/office/drawing/2014/main" id="{7C271A97-CC1D-481E-9972-CE4AD69C28AD}"/>
              </a:ext>
            </a:extLst>
          </p:cNvPr>
          <p:cNvSpPr txBox="1">
            <a:spLocks/>
          </p:cNvSpPr>
          <p:nvPr userDrawn="1"/>
        </p:nvSpPr>
        <p:spPr bwMode="gray">
          <a:xfrm>
            <a:off x="599757" y="320283"/>
            <a:ext cx="9020495" cy="720725"/>
          </a:xfrm>
          <a:prstGeom prst="rect">
            <a:avLst/>
          </a:prstGeom>
        </p:spPr>
        <p:txBody>
          <a:bodyPr vert="horz" lIns="0" tIns="0" rIns="95998" bIns="0" rtlCol="0" anchor="b">
            <a:noAutofit/>
          </a:bodyPr>
          <a:lstStyle>
            <a:lvl1pPr algn="l" defTabSz="685800" rtl="0" eaLnBrk="1" latinLnBrk="0" hangingPunct="1">
              <a:lnSpc>
                <a:spcPct val="90000"/>
              </a:lnSpc>
              <a:spcBef>
                <a:spcPct val="0"/>
              </a:spcBef>
              <a:buNone/>
              <a:defRPr sz="1800" b="1" kern="1200" cap="none" baseline="0">
                <a:solidFill>
                  <a:schemeClr val="tx1"/>
                </a:solidFill>
                <a:latin typeface="+mj-lt"/>
                <a:ea typeface="+mj-ea"/>
                <a:cs typeface="+mj-cs"/>
              </a:defRPr>
            </a:lvl1pPr>
          </a:lstStyle>
          <a:p>
            <a:r>
              <a:rPr lang="en-GB" dirty="0">
                <a:solidFill>
                  <a:prstClr val="black"/>
                </a:solidFill>
              </a:rPr>
              <a:t>Photo credits/sources</a:t>
            </a:r>
          </a:p>
        </p:txBody>
      </p:sp>
    </p:spTree>
    <p:extLst>
      <p:ext uri="{BB962C8B-B14F-4D97-AF65-F5344CB8AC3E}">
        <p14:creationId xmlns:p14="http://schemas.microsoft.com/office/powerpoint/2010/main" val="3645737423"/>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Closing slide">
    <p:spTree>
      <p:nvGrpSpPr>
        <p:cNvPr id="1" name=""/>
        <p:cNvGrpSpPr/>
        <p:nvPr/>
      </p:nvGrpSpPr>
      <p:grpSpPr>
        <a:xfrm>
          <a:off x="0" y="0"/>
          <a:ext cx="0" cy="0"/>
          <a:chOff x="0" y="0"/>
          <a:chExt cx="0" cy="0"/>
        </a:xfrm>
      </p:grpSpPr>
      <p:pic>
        <p:nvPicPr>
          <p:cNvPr id="17" name="Grafik 16" descr="Ein Bild, das Kette enthält.&#10;&#10;Automatisch generierte Beschreibung">
            <a:extLst>
              <a:ext uri="{FF2B5EF4-FFF2-40B4-BE49-F238E27FC236}">
                <a16:creationId xmlns="" xmlns:a16="http://schemas.microsoft.com/office/drawing/2014/main" id="{D27820A7-D571-4E28-A8CF-ADB17402AE97}"/>
              </a:ext>
            </a:extLst>
          </p:cNvPr>
          <p:cNvPicPr>
            <a:picLocks/>
          </p:cNvPicPr>
          <p:nvPr userDrawn="1"/>
        </p:nvPicPr>
        <p:blipFill rotWithShape="1">
          <a:blip r:embed="rId2"/>
          <a:srcRect t="233" b="15579"/>
          <a:stretch/>
        </p:blipFill>
        <p:spPr bwMode="gray">
          <a:xfrm>
            <a:off x="164181" y="165101"/>
            <a:ext cx="11858487" cy="5444047"/>
          </a:xfrm>
          <a:prstGeom prst="rect">
            <a:avLst/>
          </a:prstGeom>
        </p:spPr>
      </p:pic>
      <p:pic>
        <p:nvPicPr>
          <p:cNvPr id="12" name="Grafik 11" descr="Ein Bild, das Säge enthält.&#10;&#10;Automatisch generierte Beschreibung">
            <a:extLst>
              <a:ext uri="{FF2B5EF4-FFF2-40B4-BE49-F238E27FC236}">
                <a16:creationId xmlns="" xmlns:a16="http://schemas.microsoft.com/office/drawing/2014/main" id="{D33A00EE-9ACF-4636-BD82-6CF5E7FCB98C}"/>
              </a:ext>
            </a:extLst>
          </p:cNvPr>
          <p:cNvPicPr>
            <a:picLocks noChangeAspect="1"/>
          </p:cNvPicPr>
          <p:nvPr userDrawn="1"/>
        </p:nvPicPr>
        <p:blipFill>
          <a:blip r:embed="rId3"/>
          <a:stretch>
            <a:fillRect/>
          </a:stretch>
        </p:blipFill>
        <p:spPr bwMode="gray">
          <a:xfrm>
            <a:off x="161865" y="821728"/>
            <a:ext cx="11860800" cy="5214544"/>
          </a:xfrm>
          <a:prstGeom prst="rect">
            <a:avLst/>
          </a:prstGeom>
        </p:spPr>
      </p:pic>
      <p:sp>
        <p:nvSpPr>
          <p:cNvPr id="14" name="Bar">
            <a:extLst>
              <a:ext uri="{FF2B5EF4-FFF2-40B4-BE49-F238E27FC236}">
                <a16:creationId xmlns="" xmlns:a16="http://schemas.microsoft.com/office/drawing/2014/main" id="{CAE61038-067C-47CF-8DDC-5ED6CDAC4AEE}"/>
              </a:ext>
            </a:extLst>
          </p:cNvPr>
          <p:cNvSpPr/>
          <p:nvPr userDrawn="1"/>
        </p:nvSpPr>
        <p:spPr bwMode="gray">
          <a:xfrm>
            <a:off x="8815753" y="5609147"/>
            <a:ext cx="3206913" cy="195903"/>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121917" tIns="60958" rIns="121917" bIns="60958" numCol="1" spcCol="0" rtlCol="0" fromWordArt="0" anchor="t" anchorCtr="0" forceAA="0" compatLnSpc="1">
            <a:prstTxWarp prst="textNoShape">
              <a:avLst/>
            </a:prstTxWarp>
            <a:noAutofit/>
          </a:bodyPr>
          <a:lstStyle/>
          <a:p>
            <a:pPr defTabSz="914377" eaLnBrk="0" fontAlgn="base" hangingPunct="0">
              <a:spcBef>
                <a:spcPct val="0"/>
              </a:spcBef>
              <a:spcAft>
                <a:spcPct val="0"/>
              </a:spcAft>
            </a:pPr>
            <a:endParaRPr lang="de-DE" dirty="0" err="1">
              <a:solidFill>
                <a:srgbClr val="6F6F6F"/>
              </a:solidFill>
            </a:endParaRPr>
          </a:p>
        </p:txBody>
      </p:sp>
      <p:sp>
        <p:nvSpPr>
          <p:cNvPr id="19" name="Rechteck 18">
            <a:extLst>
              <a:ext uri="{FF2B5EF4-FFF2-40B4-BE49-F238E27FC236}">
                <a16:creationId xmlns="" xmlns:a16="http://schemas.microsoft.com/office/drawing/2014/main" id="{4950B203-064F-443F-94A9-C002DAAE8F83}"/>
              </a:ext>
            </a:extLst>
          </p:cNvPr>
          <p:cNvSpPr/>
          <p:nvPr userDrawn="1"/>
        </p:nvSpPr>
        <p:spPr bwMode="gray">
          <a:xfrm>
            <a:off x="1620789" y="2077320"/>
            <a:ext cx="4705732" cy="3123928"/>
          </a:xfrm>
          <a:prstGeom prst="rect">
            <a:avLst/>
          </a:prstGeom>
        </p:spPr>
        <p:txBody>
          <a:bodyPr wrap="square" lIns="121917" tIns="60958" rIns="121917" bIns="60958">
            <a:spAutoFit/>
          </a:bodyPr>
          <a:lstStyle/>
          <a:p>
            <a:pPr defTabSz="1219170">
              <a:defRPr/>
            </a:pPr>
            <a:r>
              <a:rPr lang="en-GB" sz="1500" b="1" kern="0" dirty="0">
                <a:solidFill>
                  <a:prstClr val="black"/>
                </a:solidFill>
              </a:rPr>
              <a:t>Deutsche Gesellschaft </a:t>
            </a:r>
            <a:r>
              <a:rPr lang="en-GB" sz="1500" b="1" kern="0" dirty="0" err="1">
                <a:solidFill>
                  <a:prstClr val="black"/>
                </a:solidFill>
              </a:rPr>
              <a:t>für</a:t>
            </a:r>
            <a:r>
              <a:rPr lang="en-GB" sz="1500" b="1" kern="0" dirty="0">
                <a:solidFill>
                  <a:prstClr val="black"/>
                </a:solidFill>
              </a:rPr>
              <a:t/>
            </a:r>
            <a:br>
              <a:rPr lang="en-GB" sz="1500" b="1" kern="0" dirty="0">
                <a:solidFill>
                  <a:prstClr val="black"/>
                </a:solidFill>
              </a:rPr>
            </a:br>
            <a:r>
              <a:rPr lang="en-GB" sz="1500" b="1" kern="0" dirty="0">
                <a:solidFill>
                  <a:prstClr val="black"/>
                </a:solidFill>
              </a:rPr>
              <a:t>Internationale </a:t>
            </a:r>
            <a:r>
              <a:rPr lang="en-GB" sz="1500" b="1" kern="0" dirty="0" err="1">
                <a:solidFill>
                  <a:prstClr val="black"/>
                </a:solidFill>
              </a:rPr>
              <a:t>Zusammenarbeit</a:t>
            </a:r>
            <a:r>
              <a:rPr lang="en-GB" sz="1500" b="1" kern="0" dirty="0">
                <a:solidFill>
                  <a:prstClr val="black"/>
                </a:solidFill>
              </a:rPr>
              <a:t> (GIZ) GmbH</a:t>
            </a:r>
          </a:p>
          <a:p>
            <a:pPr defTabSz="1219170">
              <a:defRPr/>
            </a:pPr>
            <a:endParaRPr lang="en-GB" sz="1500" b="1" kern="0" dirty="0">
              <a:solidFill>
                <a:prstClr val="black"/>
              </a:solidFill>
            </a:endParaRPr>
          </a:p>
          <a:p>
            <a:pPr defTabSz="1219170">
              <a:defRPr/>
            </a:pPr>
            <a:r>
              <a:rPr lang="en-US" sz="1500" kern="0" dirty="0">
                <a:solidFill>
                  <a:prstClr val="black"/>
                </a:solidFill>
              </a:rPr>
              <a:t>Registered offices</a:t>
            </a:r>
          </a:p>
          <a:p>
            <a:pPr defTabSz="1219170">
              <a:defRPr/>
            </a:pPr>
            <a:r>
              <a:rPr lang="en-US" sz="1500" kern="0" dirty="0">
                <a:solidFill>
                  <a:prstClr val="black"/>
                </a:solidFill>
              </a:rPr>
              <a:t>Bonn and </a:t>
            </a:r>
            <a:r>
              <a:rPr lang="en-US" sz="1500" kern="0" dirty="0" err="1">
                <a:solidFill>
                  <a:prstClr val="black"/>
                </a:solidFill>
              </a:rPr>
              <a:t>Eschborn</a:t>
            </a:r>
            <a:endParaRPr lang="en-US" sz="1500" kern="0" dirty="0">
              <a:solidFill>
                <a:prstClr val="black"/>
              </a:solidFill>
            </a:endParaRPr>
          </a:p>
          <a:p>
            <a:pPr defTabSz="1219170">
              <a:defRPr/>
            </a:pPr>
            <a:endParaRPr lang="en-GB" sz="1500" kern="0" dirty="0">
              <a:solidFill>
                <a:prstClr val="black"/>
              </a:solidFill>
            </a:endParaRPr>
          </a:p>
          <a:p>
            <a:pPr defTabSz="1219170">
              <a:defRPr/>
            </a:pPr>
            <a:r>
              <a:rPr lang="en-GB" sz="1500" kern="0">
                <a:solidFill>
                  <a:prstClr val="black"/>
                </a:solidFill>
              </a:rPr>
              <a:t>Friedrich-Ebert-Allee 32 </a:t>
            </a:r>
            <a:r>
              <a:rPr lang="en-GB" sz="1500" kern="0" dirty="0">
                <a:solidFill>
                  <a:prstClr val="black"/>
                </a:solidFill>
              </a:rPr>
              <a:t>+ 36</a:t>
            </a:r>
            <a:br>
              <a:rPr lang="en-GB" sz="1500" kern="0" dirty="0">
                <a:solidFill>
                  <a:prstClr val="black"/>
                </a:solidFill>
              </a:rPr>
            </a:br>
            <a:r>
              <a:rPr lang="en-GB" sz="1500" kern="0" dirty="0">
                <a:solidFill>
                  <a:prstClr val="black"/>
                </a:solidFill>
              </a:rPr>
              <a:t>53113 Bonn, Germany</a:t>
            </a:r>
            <a:br>
              <a:rPr lang="en-GB" sz="1500" kern="0" dirty="0">
                <a:solidFill>
                  <a:prstClr val="black"/>
                </a:solidFill>
              </a:rPr>
            </a:br>
            <a:r>
              <a:rPr lang="en-GB" sz="1500" kern="0" dirty="0">
                <a:solidFill>
                  <a:prstClr val="black"/>
                </a:solidFill>
              </a:rPr>
              <a:t>T  +49  228  44 60 - 0</a:t>
            </a:r>
            <a:br>
              <a:rPr lang="en-GB" sz="1500" kern="0" dirty="0">
                <a:solidFill>
                  <a:prstClr val="black"/>
                </a:solidFill>
              </a:rPr>
            </a:br>
            <a:r>
              <a:rPr lang="en-GB" sz="1500" kern="0" dirty="0">
                <a:solidFill>
                  <a:prstClr val="black"/>
                </a:solidFill>
              </a:rPr>
              <a:t>F  +49  228  44 60 - 17 66</a:t>
            </a:r>
          </a:p>
          <a:p>
            <a:pPr defTabSz="1219170">
              <a:defRPr/>
            </a:pPr>
            <a:endParaRPr lang="en-GB" sz="1500" kern="0" dirty="0">
              <a:solidFill>
                <a:prstClr val="black"/>
              </a:solidFill>
            </a:endParaRPr>
          </a:p>
          <a:p>
            <a:pPr defTabSz="1219170">
              <a:defRPr/>
            </a:pPr>
            <a:r>
              <a:rPr lang="en-GB" sz="1500" kern="0" dirty="0">
                <a:solidFill>
                  <a:prstClr val="black"/>
                </a:solidFill>
              </a:rPr>
              <a:t>E  info@giz.de</a:t>
            </a:r>
          </a:p>
          <a:p>
            <a:pPr defTabSz="1219170">
              <a:defRPr/>
            </a:pPr>
            <a:r>
              <a:rPr lang="en-GB" sz="1500" kern="0" dirty="0">
                <a:solidFill>
                  <a:prstClr val="black"/>
                </a:solidFill>
              </a:rPr>
              <a:t>I   </a:t>
            </a:r>
            <a:r>
              <a:rPr lang="en-GB" sz="500" kern="0" dirty="0">
                <a:solidFill>
                  <a:prstClr val="black"/>
                </a:solidFill>
              </a:rPr>
              <a:t> </a:t>
            </a:r>
            <a:r>
              <a:rPr lang="en-GB" sz="1500" kern="0" dirty="0">
                <a:solidFill>
                  <a:prstClr val="black"/>
                </a:solidFill>
              </a:rPr>
              <a:t>www.giz.de</a:t>
            </a:r>
          </a:p>
        </p:txBody>
      </p:sp>
      <p:sp>
        <p:nvSpPr>
          <p:cNvPr id="20" name="Rechteck 19">
            <a:extLst>
              <a:ext uri="{FF2B5EF4-FFF2-40B4-BE49-F238E27FC236}">
                <a16:creationId xmlns="" xmlns:a16="http://schemas.microsoft.com/office/drawing/2014/main" id="{37982854-A844-4D46-9BB7-0890F958ED69}"/>
              </a:ext>
            </a:extLst>
          </p:cNvPr>
          <p:cNvSpPr/>
          <p:nvPr userDrawn="1"/>
        </p:nvSpPr>
        <p:spPr bwMode="gray">
          <a:xfrm>
            <a:off x="4700586" y="3413819"/>
            <a:ext cx="4294717" cy="1046436"/>
          </a:xfrm>
          <a:prstGeom prst="rect">
            <a:avLst/>
          </a:prstGeom>
        </p:spPr>
        <p:txBody>
          <a:bodyPr wrap="square" lIns="121917" tIns="60958" rIns="121917" bIns="60958">
            <a:spAutoFit/>
          </a:bodyPr>
          <a:lstStyle/>
          <a:p>
            <a:pPr defTabSz="1219170">
              <a:defRPr/>
            </a:pPr>
            <a:r>
              <a:rPr lang="en-GB" sz="1500" kern="0" dirty="0">
                <a:solidFill>
                  <a:prstClr val="black"/>
                </a:solidFill>
              </a:rPr>
              <a:t>Dag-Hammarskjöld-</a:t>
            </a:r>
            <a:r>
              <a:rPr lang="en-GB" sz="1500" kern="0" dirty="0" err="1">
                <a:solidFill>
                  <a:prstClr val="black"/>
                </a:solidFill>
              </a:rPr>
              <a:t>Weg</a:t>
            </a:r>
            <a:r>
              <a:rPr lang="en-GB" sz="1500" kern="0" dirty="0">
                <a:solidFill>
                  <a:prstClr val="black"/>
                </a:solidFill>
              </a:rPr>
              <a:t> 1 - 5</a:t>
            </a:r>
            <a:br>
              <a:rPr lang="en-GB" sz="1500" kern="0" dirty="0">
                <a:solidFill>
                  <a:prstClr val="black"/>
                </a:solidFill>
              </a:rPr>
            </a:br>
            <a:r>
              <a:rPr lang="en-GB" sz="1500" kern="0" dirty="0">
                <a:solidFill>
                  <a:prstClr val="black"/>
                </a:solidFill>
              </a:rPr>
              <a:t>65760 </a:t>
            </a:r>
            <a:r>
              <a:rPr lang="en-GB" sz="1500" kern="0" dirty="0" err="1">
                <a:solidFill>
                  <a:prstClr val="black"/>
                </a:solidFill>
              </a:rPr>
              <a:t>Eschborn</a:t>
            </a:r>
            <a:r>
              <a:rPr lang="en-GB" sz="1500" kern="0" dirty="0">
                <a:solidFill>
                  <a:prstClr val="black"/>
                </a:solidFill>
              </a:rPr>
              <a:t>, Germany</a:t>
            </a:r>
            <a:br>
              <a:rPr lang="en-GB" sz="1500" kern="0" dirty="0">
                <a:solidFill>
                  <a:prstClr val="black"/>
                </a:solidFill>
              </a:rPr>
            </a:br>
            <a:r>
              <a:rPr lang="en-GB" sz="1500" kern="0" dirty="0">
                <a:solidFill>
                  <a:prstClr val="black"/>
                </a:solidFill>
              </a:rPr>
              <a:t>T  +49  61 96  79 - 0</a:t>
            </a:r>
            <a:br>
              <a:rPr lang="en-GB" sz="1500" kern="0" dirty="0">
                <a:solidFill>
                  <a:prstClr val="black"/>
                </a:solidFill>
              </a:rPr>
            </a:br>
            <a:r>
              <a:rPr lang="en-GB" sz="1500" kern="0" dirty="0">
                <a:solidFill>
                  <a:prstClr val="black"/>
                </a:solidFill>
              </a:rPr>
              <a:t>F  +49  61 96  79 - 11 15</a:t>
            </a:r>
          </a:p>
        </p:txBody>
      </p:sp>
      <p:pic>
        <p:nvPicPr>
          <p:cNvPr id="8" name="logo">
            <a:extLst>
              <a:ext uri="{FF2B5EF4-FFF2-40B4-BE49-F238E27FC236}">
                <a16:creationId xmlns="" xmlns:a16="http://schemas.microsoft.com/office/drawing/2014/main" id="{89CFF6E4-F492-44F6-997D-92E15F612E25}"/>
              </a:ext>
            </a:extLst>
          </p:cNvPr>
          <p:cNvPicPr>
            <a:picLocks noChangeAspect="1"/>
          </p:cNvPicPr>
          <p:nvPr userDrawn="1"/>
        </p:nvPicPr>
        <p:blipFill>
          <a:blip r:embed="rId4">
            <a:extLst>
              <a:ext uri="{BEBA8EAE-BF5A-486C-A8C5-ECC9F3942E4B}">
                <a14:imgProps xmlns:a14="http://schemas.microsoft.com/office/drawing/2010/main">
                  <a14:imgLayer r:embed="rId5">
                    <a14:imgEffect>
                      <a14:brightnessContrast bright="-8000"/>
                    </a14:imgEffect>
                  </a14:imgLayer>
                </a14:imgProps>
              </a:ext>
              <a:ext uri="{28A0092B-C50C-407E-A947-70E740481C1C}">
                <a14:useLocalDpi xmlns:a14="http://schemas.microsoft.com/office/drawing/2010/main" val="0"/>
              </a:ext>
            </a:extLst>
          </a:blip>
          <a:stretch>
            <a:fillRect/>
          </a:stretch>
        </p:blipFill>
        <p:spPr bwMode="gray">
          <a:xfrm>
            <a:off x="1702220" y="5929845"/>
            <a:ext cx="2200291" cy="607280"/>
          </a:xfrm>
          <a:prstGeom prst="rect">
            <a:avLst/>
          </a:prstGeom>
        </p:spPr>
      </p:pic>
    </p:spTree>
    <p:extLst>
      <p:ext uri="{BB962C8B-B14F-4D97-AF65-F5344CB8AC3E}">
        <p14:creationId xmlns:p14="http://schemas.microsoft.com/office/powerpoint/2010/main" val="2008760375"/>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8DF7322-85B2-B34B-903C-4C8912E0F860}"/>
              </a:ext>
            </a:extLst>
          </p:cNvPr>
          <p:cNvSpPr>
            <a:spLocks noGrp="1"/>
          </p:cNvSpPr>
          <p:nvPr>
            <p:ph type="title"/>
          </p:nvPr>
        </p:nvSpPr>
        <p:spPr>
          <a:xfrm>
            <a:off x="572877" y="176238"/>
            <a:ext cx="10972800" cy="1325563"/>
          </a:xfrm>
        </p:spPr>
        <p:txBody>
          <a:bodyPr>
            <a:normAutofit/>
          </a:bodyPr>
          <a:lstStyle>
            <a:lvl1pPr>
              <a:defRPr sz="4000" b="0">
                <a:solidFill>
                  <a:srgbClr val="1D0DE3"/>
                </a:solidFill>
                <a:latin typeface="Gill Sans MT" panose="020B0502020104020203" pitchFamily="34" charset="77"/>
              </a:defRPr>
            </a:lvl1pPr>
          </a:lstStyle>
          <a:p>
            <a:r>
              <a:rPr lang="en-US" dirty="0"/>
              <a:t>Click to edit Master title style</a:t>
            </a:r>
          </a:p>
        </p:txBody>
      </p:sp>
      <p:sp>
        <p:nvSpPr>
          <p:cNvPr id="3" name="Content Placeholder 2">
            <a:extLst>
              <a:ext uri="{FF2B5EF4-FFF2-40B4-BE49-F238E27FC236}">
                <a16:creationId xmlns="" xmlns:a16="http://schemas.microsoft.com/office/drawing/2014/main" id="{EBFD9AC6-35CF-1B45-A966-C04958BD980F}"/>
              </a:ext>
            </a:extLst>
          </p:cNvPr>
          <p:cNvSpPr>
            <a:spLocks noGrp="1"/>
          </p:cNvSpPr>
          <p:nvPr>
            <p:ph idx="1" hasCustomPrompt="1"/>
          </p:nvPr>
        </p:nvSpPr>
        <p:spPr>
          <a:xfrm>
            <a:off x="572877" y="1501801"/>
            <a:ext cx="11110138" cy="4540911"/>
          </a:xfrm>
          <a:noFill/>
        </p:spPr>
        <p:txBody>
          <a:bodyPr/>
          <a:lstStyle>
            <a:lvl1pPr marL="292100" indent="-292100">
              <a:buClr>
                <a:schemeClr val="accent2"/>
              </a:buClr>
              <a:buFont typeface="Wingdings" pitchFamily="2" charset="2"/>
              <a:buChar char="§"/>
              <a:tabLst/>
              <a:defRPr>
                <a:latin typeface="Gill Sans MT" panose="020B0502020104020203" pitchFamily="34" charset="77"/>
              </a:defRPr>
            </a:lvl1pPr>
            <a:lvl2pPr marL="571500" indent="-279400">
              <a:tabLst/>
              <a:defRPr>
                <a:latin typeface="Gill Sans MT" panose="020B0502020104020203" pitchFamily="34" charset="77"/>
              </a:defRPr>
            </a:lvl2pPr>
            <a:lvl3pPr>
              <a:defRPr>
                <a:latin typeface="Gill Sans MT" panose="020B0502020104020203" pitchFamily="34" charset="77"/>
              </a:defRPr>
            </a:lvl3pPr>
            <a:lvl4pPr marL="1371600" indent="0">
              <a:buNone/>
              <a:defRPr>
                <a:latin typeface="Gill Sans MT" panose="020B0502020104020203" pitchFamily="34" charset="77"/>
              </a:defRPr>
            </a:lvl4pPr>
            <a:lvl5pPr>
              <a:defRPr>
                <a:latin typeface="Gill Sans MT" panose="020B0502020104020203" pitchFamily="34" charset="77"/>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Box 3">
            <a:extLst>
              <a:ext uri="{FF2B5EF4-FFF2-40B4-BE49-F238E27FC236}">
                <a16:creationId xmlns="" xmlns:a16="http://schemas.microsoft.com/office/drawing/2014/main" id="{4F8220F4-9027-3B47-9EDC-1421D62303F4}"/>
              </a:ext>
            </a:extLst>
          </p:cNvPr>
          <p:cNvSpPr txBox="1"/>
          <p:nvPr userDrawn="1"/>
        </p:nvSpPr>
        <p:spPr>
          <a:xfrm>
            <a:off x="465644" y="6249460"/>
            <a:ext cx="2855269" cy="369332"/>
          </a:xfrm>
          <a:prstGeom prst="rect">
            <a:avLst/>
          </a:prstGeom>
          <a:noFill/>
        </p:spPr>
        <p:txBody>
          <a:bodyPr wrap="none" rtlCol="0">
            <a:spAutoFit/>
          </a:bodyPr>
          <a:lstStyle/>
          <a:p>
            <a:r>
              <a:rPr lang="vi-VN" dirty="0">
                <a:solidFill>
                  <a:srgbClr val="1D0DE3"/>
                </a:solidFill>
              </a:rPr>
              <a:t>© Chuyển đổi số thế nào?</a:t>
            </a:r>
            <a:endParaRPr lang="x-none" dirty="0">
              <a:solidFill>
                <a:srgbClr val="1D0DE3"/>
              </a:solidFill>
            </a:endParaRPr>
          </a:p>
        </p:txBody>
      </p:sp>
      <p:cxnSp>
        <p:nvCxnSpPr>
          <p:cNvPr id="6" name="Straight Connector 5">
            <a:extLst>
              <a:ext uri="{FF2B5EF4-FFF2-40B4-BE49-F238E27FC236}">
                <a16:creationId xmlns="" xmlns:a16="http://schemas.microsoft.com/office/drawing/2014/main" id="{04FE3279-B15C-954C-8061-D3C034BB782D}"/>
              </a:ext>
            </a:extLst>
          </p:cNvPr>
          <p:cNvCxnSpPr>
            <a:cxnSpLocks/>
          </p:cNvCxnSpPr>
          <p:nvPr userDrawn="1"/>
        </p:nvCxnSpPr>
        <p:spPr>
          <a:xfrm>
            <a:off x="572877" y="6170601"/>
            <a:ext cx="2386872" cy="0"/>
          </a:xfrm>
          <a:prstGeom prst="line">
            <a:avLst/>
          </a:prstGeom>
          <a:ln>
            <a:solidFill>
              <a:schemeClr val="accent2"/>
            </a:solidFill>
            <a:prstDash val="solid"/>
          </a:ln>
        </p:spPr>
        <p:style>
          <a:lnRef idx="1">
            <a:schemeClr val="accent1"/>
          </a:lnRef>
          <a:fillRef idx="0">
            <a:schemeClr val="accent1"/>
          </a:fillRef>
          <a:effectRef idx="0">
            <a:schemeClr val="accent1"/>
          </a:effectRef>
          <a:fontRef idx="minor">
            <a:schemeClr val="tx1"/>
          </a:fontRef>
        </p:style>
      </p:cxnSp>
      <p:sp>
        <p:nvSpPr>
          <p:cNvPr id="8" name="Slide Number Placeholder 5">
            <a:extLst>
              <a:ext uri="{FF2B5EF4-FFF2-40B4-BE49-F238E27FC236}">
                <a16:creationId xmlns="" xmlns:a16="http://schemas.microsoft.com/office/drawing/2014/main" id="{B358B2C3-B19A-ED41-83AD-592DECCC9368}"/>
              </a:ext>
            </a:extLst>
          </p:cNvPr>
          <p:cNvSpPr>
            <a:spLocks noGrp="1"/>
          </p:cNvSpPr>
          <p:nvPr>
            <p:ph type="sldNum" sz="quarter" idx="12"/>
          </p:nvPr>
        </p:nvSpPr>
        <p:spPr>
          <a:xfrm>
            <a:off x="9055100" y="6069001"/>
            <a:ext cx="2743200" cy="365125"/>
          </a:xfrm>
        </p:spPr>
        <p:txBody>
          <a:bodyPr/>
          <a:lstStyle>
            <a:lvl1pPr>
              <a:defRPr sz="1800">
                <a:solidFill>
                  <a:srgbClr val="C00000"/>
                </a:solidFill>
              </a:defRPr>
            </a:lvl1pPr>
          </a:lstStyle>
          <a:p>
            <a:fld id="{A5993202-2F7C-354B-89A0-CF345E37CF84}" type="slidenum">
              <a:rPr lang="en-US" smtClean="0"/>
              <a:pPr/>
              <a:t>‹#›</a:t>
            </a:fld>
            <a:endParaRPr lang="en-US"/>
          </a:p>
        </p:txBody>
      </p:sp>
    </p:spTree>
    <p:extLst>
      <p:ext uri="{BB962C8B-B14F-4D97-AF65-F5344CB8AC3E}">
        <p14:creationId xmlns:p14="http://schemas.microsoft.com/office/powerpoint/2010/main" val="31623972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A188C5D-0E29-364E-B965-03CB874429A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BD65C784-D5F9-A04B-A475-A709D7EA73B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 xmlns:a16="http://schemas.microsoft.com/office/drawing/2014/main" id="{959909E9-8207-6A4C-A769-B897740983D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842D258C-B7A6-4A4A-8BD3-30983078FBB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 xmlns:a16="http://schemas.microsoft.com/office/drawing/2014/main" id="{F40F8FBD-F527-BA46-9C14-F9E7847CFF6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CC7A3F91-1B01-2B4C-BE3E-E1E94B9438BF}"/>
              </a:ext>
            </a:extLst>
          </p:cNvPr>
          <p:cNvSpPr>
            <a:spLocks noGrp="1"/>
          </p:cNvSpPr>
          <p:nvPr>
            <p:ph type="dt" sz="half" idx="10"/>
          </p:nvPr>
        </p:nvSpPr>
        <p:spPr/>
        <p:txBody>
          <a:bodyPr/>
          <a:lstStyle/>
          <a:p>
            <a:fld id="{B35CB047-DEFA-5E4D-91B8-1A61136A0752}" type="datetime1">
              <a:rPr lang="en-US" smtClean="0"/>
              <a:t>11/10/2021</a:t>
            </a:fld>
            <a:endParaRPr lang="en-US"/>
          </a:p>
        </p:txBody>
      </p:sp>
      <p:sp>
        <p:nvSpPr>
          <p:cNvPr id="8" name="Footer Placeholder 7">
            <a:extLst>
              <a:ext uri="{FF2B5EF4-FFF2-40B4-BE49-F238E27FC236}">
                <a16:creationId xmlns="" xmlns:a16="http://schemas.microsoft.com/office/drawing/2014/main" id="{3B34605A-A1E6-0245-BB09-565ABBE5C60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7FFC37D2-7AFC-5546-8CC0-F268D2289A7C}"/>
              </a:ext>
            </a:extLst>
          </p:cNvPr>
          <p:cNvSpPr>
            <a:spLocks noGrp="1"/>
          </p:cNvSpPr>
          <p:nvPr>
            <p:ph type="sldNum" sz="quarter" idx="12"/>
          </p:nvPr>
        </p:nvSpPr>
        <p:spPr/>
        <p:txBody>
          <a:bodyPr/>
          <a:lstStyle/>
          <a:p>
            <a:fld id="{A5993202-2F7C-354B-89A0-CF345E37CF84}" type="slidenum">
              <a:rPr lang="en-US" smtClean="0"/>
              <a:t>‹#›</a:t>
            </a:fld>
            <a:endParaRPr lang="en-US"/>
          </a:p>
        </p:txBody>
      </p:sp>
    </p:spTree>
    <p:extLst>
      <p:ext uri="{BB962C8B-B14F-4D97-AF65-F5344CB8AC3E}">
        <p14:creationId xmlns:p14="http://schemas.microsoft.com/office/powerpoint/2010/main" val="9004967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9C28B9D-F8C6-3C4C-B2E4-3E9D3A7C7A4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7DB3FFA2-3955-CD41-8F13-62F995B6180B}"/>
              </a:ext>
            </a:extLst>
          </p:cNvPr>
          <p:cNvSpPr>
            <a:spLocks noGrp="1"/>
          </p:cNvSpPr>
          <p:nvPr>
            <p:ph type="dt" sz="half" idx="10"/>
          </p:nvPr>
        </p:nvSpPr>
        <p:spPr/>
        <p:txBody>
          <a:bodyPr/>
          <a:lstStyle/>
          <a:p>
            <a:fld id="{EF0EC4D7-9B08-D948-B154-24BBDF330018}" type="datetime1">
              <a:rPr lang="en-US" smtClean="0"/>
              <a:t>11/10/2021</a:t>
            </a:fld>
            <a:endParaRPr lang="en-US"/>
          </a:p>
        </p:txBody>
      </p:sp>
      <p:sp>
        <p:nvSpPr>
          <p:cNvPr id="4" name="Footer Placeholder 3">
            <a:extLst>
              <a:ext uri="{FF2B5EF4-FFF2-40B4-BE49-F238E27FC236}">
                <a16:creationId xmlns="" xmlns:a16="http://schemas.microsoft.com/office/drawing/2014/main" id="{4386BBB1-6FA7-9348-9456-961B0AF2FC8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A84B644B-DF33-E840-A2C1-67E5C4B26841}"/>
              </a:ext>
            </a:extLst>
          </p:cNvPr>
          <p:cNvSpPr>
            <a:spLocks noGrp="1"/>
          </p:cNvSpPr>
          <p:nvPr>
            <p:ph type="sldNum" sz="quarter" idx="12"/>
          </p:nvPr>
        </p:nvSpPr>
        <p:spPr/>
        <p:txBody>
          <a:bodyPr/>
          <a:lstStyle/>
          <a:p>
            <a:fld id="{A5993202-2F7C-354B-89A0-CF345E37CF84}" type="slidenum">
              <a:rPr lang="en-US" smtClean="0"/>
              <a:t>‹#›</a:t>
            </a:fld>
            <a:endParaRPr lang="en-US"/>
          </a:p>
        </p:txBody>
      </p:sp>
    </p:spTree>
    <p:extLst>
      <p:ext uri="{BB962C8B-B14F-4D97-AF65-F5344CB8AC3E}">
        <p14:creationId xmlns:p14="http://schemas.microsoft.com/office/powerpoint/2010/main" val="33332646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6DBB4453-B7BA-A840-A8EE-2E50ABBE8E1B}"/>
              </a:ext>
            </a:extLst>
          </p:cNvPr>
          <p:cNvSpPr>
            <a:spLocks noGrp="1"/>
          </p:cNvSpPr>
          <p:nvPr>
            <p:ph type="dt" sz="half" idx="10"/>
          </p:nvPr>
        </p:nvSpPr>
        <p:spPr/>
        <p:txBody>
          <a:bodyPr/>
          <a:lstStyle/>
          <a:p>
            <a:fld id="{3CFC8F76-4B79-4C42-AFBD-E8E6B17CC213}" type="datetime1">
              <a:rPr lang="en-US" smtClean="0"/>
              <a:t>11/10/2021</a:t>
            </a:fld>
            <a:endParaRPr lang="en-US"/>
          </a:p>
        </p:txBody>
      </p:sp>
      <p:sp>
        <p:nvSpPr>
          <p:cNvPr id="3" name="Footer Placeholder 2">
            <a:extLst>
              <a:ext uri="{FF2B5EF4-FFF2-40B4-BE49-F238E27FC236}">
                <a16:creationId xmlns="" xmlns:a16="http://schemas.microsoft.com/office/drawing/2014/main" id="{9DE60BF4-A400-4943-B3A4-118425EB308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869DDFF1-CC6E-F84D-807F-7159DE263D39}"/>
              </a:ext>
            </a:extLst>
          </p:cNvPr>
          <p:cNvSpPr>
            <a:spLocks noGrp="1"/>
          </p:cNvSpPr>
          <p:nvPr>
            <p:ph type="sldNum" sz="quarter" idx="12"/>
          </p:nvPr>
        </p:nvSpPr>
        <p:spPr/>
        <p:txBody>
          <a:bodyPr/>
          <a:lstStyle/>
          <a:p>
            <a:fld id="{A5993202-2F7C-354B-89A0-CF345E37CF84}" type="slidenum">
              <a:rPr lang="en-US" smtClean="0"/>
              <a:t>‹#›</a:t>
            </a:fld>
            <a:endParaRPr lang="en-US"/>
          </a:p>
        </p:txBody>
      </p:sp>
    </p:spTree>
    <p:extLst>
      <p:ext uri="{BB962C8B-B14F-4D97-AF65-F5344CB8AC3E}">
        <p14:creationId xmlns:p14="http://schemas.microsoft.com/office/powerpoint/2010/main" val="3656047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97803BF-8700-1342-A1FF-1342E8FE973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A9C4A966-7701-E944-8D98-DD0A5EBE14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6DE2CDA3-8484-A745-BD49-C229385D08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AEFF4F5F-BF4B-C544-BD81-E578ECC66184}"/>
              </a:ext>
            </a:extLst>
          </p:cNvPr>
          <p:cNvSpPr>
            <a:spLocks noGrp="1"/>
          </p:cNvSpPr>
          <p:nvPr>
            <p:ph type="dt" sz="half" idx="10"/>
          </p:nvPr>
        </p:nvSpPr>
        <p:spPr/>
        <p:txBody>
          <a:bodyPr/>
          <a:lstStyle/>
          <a:p>
            <a:fld id="{2D670B07-3BC6-1C4E-A922-F5FDBEB9335E}" type="datetime1">
              <a:rPr lang="en-US" smtClean="0"/>
              <a:t>11/10/2021</a:t>
            </a:fld>
            <a:endParaRPr lang="en-US"/>
          </a:p>
        </p:txBody>
      </p:sp>
      <p:sp>
        <p:nvSpPr>
          <p:cNvPr id="6" name="Footer Placeholder 5">
            <a:extLst>
              <a:ext uri="{FF2B5EF4-FFF2-40B4-BE49-F238E27FC236}">
                <a16:creationId xmlns="" xmlns:a16="http://schemas.microsoft.com/office/drawing/2014/main" id="{4BE6A489-C0D2-4C4F-B26C-E479C20DC9D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2FE9A63B-5EBC-0048-A099-C63002BD5C1A}"/>
              </a:ext>
            </a:extLst>
          </p:cNvPr>
          <p:cNvSpPr>
            <a:spLocks noGrp="1"/>
          </p:cNvSpPr>
          <p:nvPr>
            <p:ph type="sldNum" sz="quarter" idx="12"/>
          </p:nvPr>
        </p:nvSpPr>
        <p:spPr/>
        <p:txBody>
          <a:bodyPr/>
          <a:lstStyle/>
          <a:p>
            <a:fld id="{A5993202-2F7C-354B-89A0-CF345E37CF84}" type="slidenum">
              <a:rPr lang="en-US" smtClean="0"/>
              <a:t>‹#›</a:t>
            </a:fld>
            <a:endParaRPr lang="en-US"/>
          </a:p>
        </p:txBody>
      </p:sp>
    </p:spTree>
    <p:extLst>
      <p:ext uri="{BB962C8B-B14F-4D97-AF65-F5344CB8AC3E}">
        <p14:creationId xmlns:p14="http://schemas.microsoft.com/office/powerpoint/2010/main" val="3432443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9FD6156-4C27-8749-A147-1B5B30B0DC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CE7F5838-4FF0-B74B-B0DD-F20555B7A0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3E7C7A7D-C794-4B4D-97BD-BDC9F232B8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78169493-D661-2D43-9B85-1CE4B2B96676}"/>
              </a:ext>
            </a:extLst>
          </p:cNvPr>
          <p:cNvSpPr>
            <a:spLocks noGrp="1"/>
          </p:cNvSpPr>
          <p:nvPr>
            <p:ph type="dt" sz="half" idx="10"/>
          </p:nvPr>
        </p:nvSpPr>
        <p:spPr/>
        <p:txBody>
          <a:bodyPr/>
          <a:lstStyle/>
          <a:p>
            <a:fld id="{A8BFA9D4-4516-A949-AFE1-EB83CE90B313}" type="datetime1">
              <a:rPr lang="en-US" smtClean="0"/>
              <a:t>11/10/2021</a:t>
            </a:fld>
            <a:endParaRPr lang="en-US"/>
          </a:p>
        </p:txBody>
      </p:sp>
      <p:sp>
        <p:nvSpPr>
          <p:cNvPr id="6" name="Footer Placeholder 5">
            <a:extLst>
              <a:ext uri="{FF2B5EF4-FFF2-40B4-BE49-F238E27FC236}">
                <a16:creationId xmlns="" xmlns:a16="http://schemas.microsoft.com/office/drawing/2014/main" id="{20DC9468-525E-6649-B479-D0E65D8A70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68E9281C-7241-5C40-B880-DC6AEA1F356D}"/>
              </a:ext>
            </a:extLst>
          </p:cNvPr>
          <p:cNvSpPr>
            <a:spLocks noGrp="1"/>
          </p:cNvSpPr>
          <p:nvPr>
            <p:ph type="sldNum" sz="quarter" idx="12"/>
          </p:nvPr>
        </p:nvSpPr>
        <p:spPr/>
        <p:txBody>
          <a:bodyPr/>
          <a:lstStyle/>
          <a:p>
            <a:fld id="{A5993202-2F7C-354B-89A0-CF345E37CF84}" type="slidenum">
              <a:rPr lang="en-US" smtClean="0"/>
              <a:t>‹#›</a:t>
            </a:fld>
            <a:endParaRPr lang="en-US"/>
          </a:p>
        </p:txBody>
      </p:sp>
    </p:spTree>
    <p:extLst>
      <p:ext uri="{BB962C8B-B14F-4D97-AF65-F5344CB8AC3E}">
        <p14:creationId xmlns:p14="http://schemas.microsoft.com/office/powerpoint/2010/main" val="3165652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5.xml"/><Relationship Id="rId18" Type="http://schemas.openxmlformats.org/officeDocument/2006/relationships/slideLayout" Target="../slideLayouts/slideLayout30.xml"/><Relationship Id="rId26" Type="http://schemas.openxmlformats.org/officeDocument/2006/relationships/slideLayout" Target="../slideLayouts/slideLayout38.xml"/><Relationship Id="rId21" Type="http://schemas.openxmlformats.org/officeDocument/2006/relationships/slideLayout" Target="../slideLayouts/slideLayout33.xml"/><Relationship Id="rId34" Type="http://schemas.openxmlformats.org/officeDocument/2006/relationships/slideLayout" Target="../slideLayouts/slideLayout46.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slideLayout" Target="../slideLayouts/slideLayout37.xml"/><Relationship Id="rId33" Type="http://schemas.openxmlformats.org/officeDocument/2006/relationships/slideLayout" Target="../slideLayouts/slideLayout45.xml"/><Relationship Id="rId38" Type="http://schemas.microsoft.com/office/2007/relationships/hdphoto" Target="../media/hdphoto1.wdp"/><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29" Type="http://schemas.openxmlformats.org/officeDocument/2006/relationships/slideLayout" Target="../slideLayouts/slideLayout41.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slideLayout" Target="../slideLayouts/slideLayout36.xml"/><Relationship Id="rId32" Type="http://schemas.openxmlformats.org/officeDocument/2006/relationships/slideLayout" Target="../slideLayouts/slideLayout44.xml"/><Relationship Id="rId37" Type="http://schemas.openxmlformats.org/officeDocument/2006/relationships/image" Target="../media/image3.png"/><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28" Type="http://schemas.openxmlformats.org/officeDocument/2006/relationships/slideLayout" Target="../slideLayouts/slideLayout40.xml"/><Relationship Id="rId36" Type="http://schemas.openxmlformats.org/officeDocument/2006/relationships/theme" Target="../theme/theme2.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31" Type="http://schemas.openxmlformats.org/officeDocument/2006/relationships/slideLayout" Target="../slideLayouts/slideLayout43.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 Id="rId27" Type="http://schemas.openxmlformats.org/officeDocument/2006/relationships/slideLayout" Target="../slideLayouts/slideLayout39.xml"/><Relationship Id="rId30" Type="http://schemas.openxmlformats.org/officeDocument/2006/relationships/slideLayout" Target="../slideLayouts/slideLayout42.xml"/><Relationship Id="rId35" Type="http://schemas.openxmlformats.org/officeDocument/2006/relationships/slideLayout" Target="../slideLayouts/slideLayout47.xml"/><Relationship Id="rId8" Type="http://schemas.openxmlformats.org/officeDocument/2006/relationships/slideLayout" Target="../slideLayouts/slideLayout20.xml"/><Relationship Id="rId3"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00EDEB80-ED80-E04B-B1F7-5FBA863CD5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EA948517-1221-6C4C-9025-675A3269DA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1A75067B-41C8-B447-A88A-CF603E7A70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F45D08-03E2-5747-BBD5-FFC30592FD64}" type="datetime1">
              <a:rPr lang="en-US" smtClean="0"/>
              <a:t>11/10/2021</a:t>
            </a:fld>
            <a:endParaRPr lang="en-US"/>
          </a:p>
        </p:txBody>
      </p:sp>
      <p:sp>
        <p:nvSpPr>
          <p:cNvPr id="5" name="Footer Placeholder 4">
            <a:extLst>
              <a:ext uri="{FF2B5EF4-FFF2-40B4-BE49-F238E27FC236}">
                <a16:creationId xmlns="" xmlns:a16="http://schemas.microsoft.com/office/drawing/2014/main" id="{E39E22DE-03C9-DC47-9329-FC97D6E001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E8853648-4884-ED4C-85FC-2F2CF199AD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993202-2F7C-354B-89A0-CF345E37CF84}" type="slidenum">
              <a:rPr lang="en-US" smtClean="0"/>
              <a:t>‹#›</a:t>
            </a:fld>
            <a:endParaRPr lang="en-US"/>
          </a:p>
        </p:txBody>
      </p:sp>
    </p:spTree>
    <p:extLst>
      <p:ext uri="{BB962C8B-B14F-4D97-AF65-F5344CB8AC3E}">
        <p14:creationId xmlns:p14="http://schemas.microsoft.com/office/powerpoint/2010/main" val="34305617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6" name="Logo">
            <a:extLst>
              <a:ext uri="{FF2B5EF4-FFF2-40B4-BE49-F238E27FC236}">
                <a16:creationId xmlns="" xmlns:a16="http://schemas.microsoft.com/office/drawing/2014/main" id="{9F0F5CEA-886E-4B05-93BC-F96F6B5DF08A}"/>
              </a:ext>
            </a:extLst>
          </p:cNvPr>
          <p:cNvPicPr>
            <a:picLocks noChangeAspect="1"/>
          </p:cNvPicPr>
          <p:nvPr/>
        </p:nvPicPr>
        <p:blipFill rotWithShape="1">
          <a:blip r:embed="rId37">
            <a:extLst>
              <a:ext uri="{BEBA8EAE-BF5A-486C-A8C5-ECC9F3942E4B}">
                <a14:imgProps xmlns:a14="http://schemas.microsoft.com/office/drawing/2010/main">
                  <a14:imgLayer r:embed="rId38">
                    <a14:imgEffect>
                      <a14:brightnessContrast bright="-8000"/>
                    </a14:imgEffect>
                  </a14:imgLayer>
                </a14:imgProps>
              </a:ext>
              <a:ext uri="{28A0092B-C50C-407E-A947-70E740481C1C}">
                <a14:useLocalDpi xmlns:a14="http://schemas.microsoft.com/office/drawing/2010/main" val="0"/>
              </a:ext>
            </a:extLst>
          </a:blip>
          <a:srcRect r="64013"/>
          <a:stretch/>
        </p:blipFill>
        <p:spPr bwMode="gray">
          <a:xfrm>
            <a:off x="11589389" y="6371813"/>
            <a:ext cx="413113" cy="316833"/>
          </a:xfrm>
          <a:prstGeom prst="rect">
            <a:avLst/>
          </a:prstGeom>
        </p:spPr>
      </p:pic>
      <p:sp>
        <p:nvSpPr>
          <p:cNvPr id="15" name="bar">
            <a:extLst>
              <a:ext uri="{FF2B5EF4-FFF2-40B4-BE49-F238E27FC236}">
                <a16:creationId xmlns="" xmlns:a16="http://schemas.microsoft.com/office/drawing/2014/main" id="{49D9F131-2158-4CE8-878F-18E76BB55EA7}"/>
              </a:ext>
            </a:extLst>
          </p:cNvPr>
          <p:cNvSpPr/>
          <p:nvPr/>
        </p:nvSpPr>
        <p:spPr bwMode="gray">
          <a:xfrm>
            <a:off x="10890251" y="6133759"/>
            <a:ext cx="1132416" cy="69195"/>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121917" tIns="60958" rIns="121917" bIns="60958" numCol="1" spcCol="0" rtlCol="0" fromWordArt="0" anchor="t" anchorCtr="0" forceAA="0" compatLnSpc="1">
            <a:prstTxWarp prst="textNoShape">
              <a:avLst/>
            </a:prstTxWarp>
            <a:noAutofit/>
          </a:bodyPr>
          <a:lstStyle/>
          <a:p>
            <a:pPr defTabSz="914377" eaLnBrk="0" fontAlgn="base" hangingPunct="0">
              <a:spcBef>
                <a:spcPct val="0"/>
              </a:spcBef>
              <a:spcAft>
                <a:spcPct val="0"/>
              </a:spcAft>
            </a:pPr>
            <a:endParaRPr lang="de-DE" dirty="0" err="1">
              <a:solidFill>
                <a:srgbClr val="6F6F6F"/>
              </a:solidFill>
            </a:endParaRPr>
          </a:p>
        </p:txBody>
      </p:sp>
      <p:sp>
        <p:nvSpPr>
          <p:cNvPr id="9" name="Fußzeile">
            <a:extLst>
              <a:ext uri="{FF2B5EF4-FFF2-40B4-BE49-F238E27FC236}">
                <a16:creationId xmlns="" xmlns:a16="http://schemas.microsoft.com/office/drawing/2014/main" id="{19B70EF4-7BC8-4A19-AF2F-96476732805A}"/>
              </a:ext>
            </a:extLst>
          </p:cNvPr>
          <p:cNvSpPr>
            <a:spLocks noGrp="1"/>
          </p:cNvSpPr>
          <p:nvPr>
            <p:ph type="ftr" sz="quarter" idx="3"/>
          </p:nvPr>
        </p:nvSpPr>
        <p:spPr bwMode="gray">
          <a:xfrm>
            <a:off x="2462031" y="6568511"/>
            <a:ext cx="7701304" cy="123111"/>
          </a:xfrm>
          <a:prstGeom prst="rect">
            <a:avLst/>
          </a:prstGeom>
        </p:spPr>
        <p:txBody>
          <a:bodyPr vert="horz" wrap="square" lIns="0" tIns="0" rIns="0" bIns="0" rtlCol="0" anchor="ctr">
            <a:spAutoFit/>
          </a:bodyPr>
          <a:lstStyle>
            <a:lvl1pPr algn="l">
              <a:defRPr sz="800" spc="51" baseline="0">
                <a:solidFill>
                  <a:schemeClr val="tx1">
                    <a:lumMod val="50000"/>
                    <a:lumOff val="50000"/>
                  </a:schemeClr>
                </a:solidFill>
                <a:latin typeface="Arial" panose="020B0604020202020204" pitchFamily="34" charset="0"/>
                <a:cs typeface="Arial" panose="020B0604020202020204" pitchFamily="34" charset="0"/>
              </a:defRPr>
            </a:lvl1pPr>
          </a:lstStyle>
          <a:p>
            <a:pPr defTabSz="914377"/>
            <a:r>
              <a:rPr lang="en-GB" dirty="0">
                <a:solidFill>
                  <a:prstClr val="black">
                    <a:lumMod val="50000"/>
                    <a:lumOff val="50000"/>
                  </a:prstClr>
                </a:solidFill>
              </a:rPr>
              <a:t>Titel of the presentation</a:t>
            </a:r>
          </a:p>
        </p:txBody>
      </p:sp>
      <p:sp>
        <p:nvSpPr>
          <p:cNvPr id="10" name="Datum">
            <a:extLst>
              <a:ext uri="{FF2B5EF4-FFF2-40B4-BE49-F238E27FC236}">
                <a16:creationId xmlns="" xmlns:a16="http://schemas.microsoft.com/office/drawing/2014/main" id="{6ED51528-C082-4A1A-9A13-B0D2B18590A6}"/>
              </a:ext>
            </a:extLst>
          </p:cNvPr>
          <p:cNvSpPr>
            <a:spLocks noGrp="1"/>
          </p:cNvSpPr>
          <p:nvPr>
            <p:ph type="dt" sz="half" idx="2"/>
          </p:nvPr>
        </p:nvSpPr>
        <p:spPr bwMode="gray">
          <a:xfrm>
            <a:off x="1412557" y="6568511"/>
            <a:ext cx="711519" cy="123111"/>
          </a:xfrm>
          <a:prstGeom prst="rect">
            <a:avLst/>
          </a:prstGeom>
        </p:spPr>
        <p:txBody>
          <a:bodyPr vert="horz" wrap="square" lIns="0" tIns="0" rIns="0" bIns="0" rtlCol="0" anchor="ctr">
            <a:spAutoFit/>
          </a:bodyPr>
          <a:lstStyle>
            <a:lvl1pPr>
              <a:defRPr lang="de-DE" sz="800" spc="51" baseline="0" smtClean="0">
                <a:solidFill>
                  <a:schemeClr val="tx1">
                    <a:lumMod val="50000"/>
                    <a:lumOff val="50000"/>
                  </a:schemeClr>
                </a:solidFill>
                <a:latin typeface="Arial" panose="020B0604020202020204" pitchFamily="34" charset="0"/>
                <a:cs typeface="Arial" panose="020B0604020202020204" pitchFamily="34" charset="0"/>
              </a:defRPr>
            </a:lvl1pPr>
          </a:lstStyle>
          <a:p>
            <a:pPr defTabSz="914377"/>
            <a:r>
              <a:rPr lang="en-GB">
                <a:solidFill>
                  <a:prstClr val="black">
                    <a:lumMod val="50000"/>
                    <a:lumOff val="50000"/>
                  </a:prstClr>
                </a:solidFill>
              </a:rPr>
              <a:t>22 Jan. 2019</a:t>
            </a:r>
            <a:endParaRPr lang="en-GB" dirty="0">
              <a:solidFill>
                <a:prstClr val="black">
                  <a:lumMod val="50000"/>
                  <a:lumOff val="50000"/>
                </a:prstClr>
              </a:solidFill>
            </a:endParaRPr>
          </a:p>
        </p:txBody>
      </p:sp>
      <p:sp>
        <p:nvSpPr>
          <p:cNvPr id="5" name="Foliennummernplatzhalter">
            <a:extLst>
              <a:ext uri="{FF2B5EF4-FFF2-40B4-BE49-F238E27FC236}">
                <a16:creationId xmlns="" xmlns:a16="http://schemas.microsoft.com/office/drawing/2014/main" id="{4CDA9225-2A86-4401-A66D-D1B6B89C6007}"/>
              </a:ext>
            </a:extLst>
          </p:cNvPr>
          <p:cNvSpPr>
            <a:spLocks noGrp="1"/>
          </p:cNvSpPr>
          <p:nvPr>
            <p:ph type="sldNum" sz="quarter" idx="4"/>
          </p:nvPr>
        </p:nvSpPr>
        <p:spPr bwMode="gray">
          <a:xfrm>
            <a:off x="599756" y="6568511"/>
            <a:ext cx="601133" cy="123111"/>
          </a:xfrm>
          <a:prstGeom prst="rect">
            <a:avLst/>
          </a:prstGeom>
        </p:spPr>
        <p:txBody>
          <a:bodyPr vert="horz" wrap="square" lIns="0" tIns="0" rIns="0" bIns="0" rtlCol="0" anchor="ctr">
            <a:spAutoFit/>
          </a:bodyPr>
          <a:lstStyle>
            <a:lvl1pPr algn="l">
              <a:defRPr lang="de-DE" sz="800" spc="51" baseline="0" smtClean="0">
                <a:solidFill>
                  <a:schemeClr val="tx2"/>
                </a:solidFill>
                <a:latin typeface="Arial" panose="020B0604020202020204" pitchFamily="34" charset="0"/>
                <a:cs typeface="Arial" panose="020B0604020202020204" pitchFamily="34" charset="0"/>
              </a:defRPr>
            </a:lvl1pPr>
          </a:lstStyle>
          <a:p>
            <a:pPr defTabSz="914377"/>
            <a:r>
              <a:rPr lang="en-GB" dirty="0">
                <a:solidFill>
                  <a:srgbClr val="6F6F6F"/>
                </a:solidFill>
              </a:rPr>
              <a:t>Page </a:t>
            </a:r>
            <a:fld id="{3A8B5DB7-81A8-4ED4-916B-6B23CD603687}" type="slidenum">
              <a:rPr lang="en-GB">
                <a:solidFill>
                  <a:srgbClr val="6F6F6F"/>
                </a:solidFill>
              </a:rPr>
              <a:pPr defTabSz="914377"/>
              <a:t>‹#›</a:t>
            </a:fld>
            <a:endParaRPr lang="en-GB" dirty="0">
              <a:solidFill>
                <a:srgbClr val="6F6F6F"/>
              </a:solidFill>
            </a:endParaRPr>
          </a:p>
        </p:txBody>
      </p:sp>
      <p:cxnSp>
        <p:nvCxnSpPr>
          <p:cNvPr id="14" name="Trennlinie 2">
            <a:extLst>
              <a:ext uri="{FF2B5EF4-FFF2-40B4-BE49-F238E27FC236}">
                <a16:creationId xmlns="" xmlns:a16="http://schemas.microsoft.com/office/drawing/2014/main" id="{BA7763BA-D29F-4859-88A9-E457D7D05001}"/>
              </a:ext>
            </a:extLst>
          </p:cNvPr>
          <p:cNvCxnSpPr>
            <a:cxnSpLocks/>
          </p:cNvCxnSpPr>
          <p:nvPr/>
        </p:nvCxnSpPr>
        <p:spPr bwMode="gray">
          <a:xfrm>
            <a:off x="2277532" y="6575618"/>
            <a:ext cx="0" cy="103716"/>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Trennline 1">
            <a:extLst>
              <a:ext uri="{FF2B5EF4-FFF2-40B4-BE49-F238E27FC236}">
                <a16:creationId xmlns="" xmlns:a16="http://schemas.microsoft.com/office/drawing/2014/main" id="{D7B3BF4D-6640-4657-BD72-5F4E0852873A}"/>
              </a:ext>
            </a:extLst>
          </p:cNvPr>
          <p:cNvCxnSpPr>
            <a:cxnSpLocks/>
          </p:cNvCxnSpPr>
          <p:nvPr/>
        </p:nvCxnSpPr>
        <p:spPr bwMode="gray">
          <a:xfrm>
            <a:off x="1223760" y="6575619"/>
            <a:ext cx="0" cy="103716"/>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
          <p:cNvSpPr>
            <a:spLocks noGrp="1"/>
          </p:cNvSpPr>
          <p:nvPr>
            <p:ph type="body" idx="1"/>
          </p:nvPr>
        </p:nvSpPr>
        <p:spPr bwMode="gray">
          <a:xfrm>
            <a:off x="599757" y="1361292"/>
            <a:ext cx="9563579" cy="4660627"/>
          </a:xfrm>
          <a:prstGeom prst="rect">
            <a:avLst/>
          </a:prstGeom>
        </p:spPr>
        <p:txBody>
          <a:bodyPr vert="horz" lIns="0" tIns="0" rIns="95998" bIns="0" rtlCol="0">
            <a:noAutofit/>
          </a:bodyPr>
          <a:lstStyle/>
          <a:p>
            <a:pPr lvl="0"/>
            <a:r>
              <a:rPr lang="en-GB" noProof="0" dirty="0"/>
              <a:t>Click to add text</a:t>
            </a:r>
          </a:p>
          <a:p>
            <a:pPr lvl="1">
              <a:buClr>
                <a:schemeClr val="accent1"/>
              </a:buClr>
            </a:pPr>
            <a:r>
              <a:rPr lang="en-GB" noProof="0" dirty="0"/>
              <a:t>Second level</a:t>
            </a:r>
          </a:p>
          <a:p>
            <a:pPr lvl="2">
              <a:buClr>
                <a:schemeClr val="accent1"/>
              </a:buClr>
            </a:pPr>
            <a:r>
              <a:rPr lang="en-GB" noProof="0" dirty="0"/>
              <a:t>Third level</a:t>
            </a:r>
          </a:p>
        </p:txBody>
      </p:sp>
      <p:sp>
        <p:nvSpPr>
          <p:cNvPr id="22" name="Headline">
            <a:extLst>
              <a:ext uri="{FF2B5EF4-FFF2-40B4-BE49-F238E27FC236}">
                <a16:creationId xmlns="" xmlns:a16="http://schemas.microsoft.com/office/drawing/2014/main" id="{288DB87F-225C-44F9-8B2F-85DB9A3E0803}"/>
              </a:ext>
            </a:extLst>
          </p:cNvPr>
          <p:cNvSpPr>
            <a:spLocks noGrp="1"/>
          </p:cNvSpPr>
          <p:nvPr>
            <p:ph type="title"/>
          </p:nvPr>
        </p:nvSpPr>
        <p:spPr bwMode="gray">
          <a:xfrm>
            <a:off x="599756" y="320283"/>
            <a:ext cx="9563579" cy="720725"/>
          </a:xfrm>
          <a:prstGeom prst="rect">
            <a:avLst/>
          </a:prstGeom>
        </p:spPr>
        <p:txBody>
          <a:bodyPr vert="horz" lIns="0" tIns="0" rIns="95998" bIns="0" rtlCol="0" anchor="b">
            <a:noAutofit/>
          </a:bodyPr>
          <a:lstStyle/>
          <a:p>
            <a:r>
              <a:rPr lang="en-GB"/>
              <a:t>Click to edit headline</a:t>
            </a:r>
            <a:endParaRPr lang="en-GB" dirty="0"/>
          </a:p>
        </p:txBody>
      </p:sp>
    </p:spTree>
    <p:extLst>
      <p:ext uri="{BB962C8B-B14F-4D97-AF65-F5344CB8AC3E}">
        <p14:creationId xmlns:p14="http://schemas.microsoft.com/office/powerpoint/2010/main" val="289402767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 id="2147483696" r:id="rId35"/>
  </p:sldLayoutIdLst>
  <p:transition>
    <p:fade/>
  </p:transition>
  <p:hf hdr="0"/>
  <p:txStyles>
    <p:titleStyle>
      <a:lvl1pPr algn="l" defTabSz="914377" rtl="0" eaLnBrk="1" latinLnBrk="0" hangingPunct="1">
        <a:lnSpc>
          <a:spcPct val="90000"/>
        </a:lnSpc>
        <a:spcBef>
          <a:spcPct val="0"/>
        </a:spcBef>
        <a:buNone/>
        <a:defRPr sz="2400" b="1" kern="1200" cap="none" baseline="0">
          <a:solidFill>
            <a:schemeClr val="tx1"/>
          </a:solidFill>
          <a:latin typeface="+mj-lt"/>
          <a:ea typeface="+mj-ea"/>
          <a:cs typeface="+mj-cs"/>
        </a:defRPr>
      </a:lvl1pPr>
    </p:titleStyle>
    <p:bodyStyle>
      <a:lvl1pPr marL="0" indent="0" algn="l" defTabSz="914377" rtl="0" eaLnBrk="1" latinLnBrk="0" hangingPunct="1">
        <a:lnSpc>
          <a:spcPct val="90000"/>
        </a:lnSpc>
        <a:spcBef>
          <a:spcPts val="800"/>
        </a:spcBef>
        <a:buFont typeface="Arial" panose="020B0604020202020204" pitchFamily="34" charset="0"/>
        <a:buNone/>
        <a:defRPr lang="de-DE" sz="1600" kern="1200" dirty="0" smtClean="0">
          <a:solidFill>
            <a:schemeClr val="tx1"/>
          </a:solidFill>
          <a:latin typeface="+mn-lt"/>
          <a:ea typeface="+mn-ea"/>
          <a:cs typeface="+mn-cs"/>
        </a:defRPr>
      </a:lvl1pPr>
      <a:lvl2pPr marL="241294" indent="-241294" algn="l" defTabSz="914377" rtl="0" eaLnBrk="1" latinLnBrk="0" hangingPunct="1">
        <a:lnSpc>
          <a:spcPct val="90000"/>
        </a:lnSpc>
        <a:spcBef>
          <a:spcPts val="800"/>
        </a:spcBef>
        <a:buClr>
          <a:schemeClr val="accent1"/>
        </a:buClr>
        <a:buFont typeface="Wingdings" panose="05000000000000000000" pitchFamily="2" charset="2"/>
        <a:buChar char="§"/>
        <a:defRPr lang="de-DE" sz="1600" kern="1200" dirty="0" smtClean="0">
          <a:solidFill>
            <a:schemeClr val="tx1"/>
          </a:solidFill>
          <a:latin typeface="+mn-lt"/>
          <a:ea typeface="+mn-ea"/>
          <a:cs typeface="+mn-cs"/>
        </a:defRPr>
      </a:lvl2pPr>
      <a:lvl3pPr marL="476239" indent="-234945" algn="l" defTabSz="914377" rtl="0" eaLnBrk="1" latinLnBrk="0" hangingPunct="1">
        <a:lnSpc>
          <a:spcPct val="90000"/>
        </a:lnSpc>
        <a:spcBef>
          <a:spcPts val="800"/>
        </a:spcBef>
        <a:buClr>
          <a:schemeClr val="accent1"/>
        </a:buClr>
        <a:buFont typeface="Symbol" panose="05050102010706020507" pitchFamily="18" charset="2"/>
        <a:buChar char="-"/>
        <a:defRPr lang="de-DE" sz="1500" kern="1200" dirty="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3" orient="horz" pos="78" userDrawn="1">
          <p15:clr>
            <a:srgbClr val="F26B43"/>
          </p15:clr>
        </p15:guide>
        <p15:guide id="5" orient="horz" pos="3162" userDrawn="1">
          <p15:clr>
            <a:srgbClr val="F26B43"/>
          </p15:clr>
        </p15:guide>
        <p15:guide id="7" pos="5680" userDrawn="1">
          <p15:clr>
            <a:srgbClr val="F26B43"/>
          </p15:clr>
        </p15:guide>
        <p15:guide id="8" pos="77"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7.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7.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7.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7.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7.xml"/></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7.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7.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4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7.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7.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7.xml"/></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xmlns="" id="{2E8844CF-EE31-4AFB-91E4-4B2E90E5DB91}"/>
              </a:ext>
            </a:extLst>
          </p:cNvPr>
          <p:cNvSpPr>
            <a:spLocks noGrp="1"/>
          </p:cNvSpPr>
          <p:nvPr>
            <p:ph type="title"/>
          </p:nvPr>
        </p:nvSpPr>
        <p:spPr bwMode="gray">
          <a:xfrm>
            <a:off x="933131" y="2594529"/>
            <a:ext cx="10628948" cy="577081"/>
          </a:xfrm>
        </p:spPr>
        <p:txBody>
          <a:bodyPr/>
          <a:lstStyle/>
          <a:p>
            <a:r>
              <a:rPr lang="en-GB" smtClean="0"/>
              <a:t>Phương pháp luận chuyển đổi số</a:t>
            </a:r>
            <a:endParaRPr lang="en-GB" dirty="0"/>
          </a:p>
        </p:txBody>
      </p:sp>
      <p:sp>
        <p:nvSpPr>
          <p:cNvPr id="3" name="Textplatzhalter 2">
            <a:extLst>
              <a:ext uri="{FF2B5EF4-FFF2-40B4-BE49-F238E27FC236}">
                <a16:creationId xmlns:a16="http://schemas.microsoft.com/office/drawing/2014/main" xmlns="" id="{76FE7759-2D9C-4F55-90D1-353B2E688506}"/>
              </a:ext>
            </a:extLst>
          </p:cNvPr>
          <p:cNvSpPr>
            <a:spLocks noGrp="1"/>
          </p:cNvSpPr>
          <p:nvPr>
            <p:ph type="body" sz="quarter" idx="10"/>
          </p:nvPr>
        </p:nvSpPr>
        <p:spPr bwMode="gray">
          <a:xfrm>
            <a:off x="933131" y="3196387"/>
            <a:ext cx="10627783" cy="1744837"/>
          </a:xfrm>
        </p:spPr>
        <p:txBody>
          <a:bodyPr/>
          <a:lstStyle/>
          <a:p>
            <a:r>
              <a:rPr lang="en-GB" sz="2100" smtClean="0"/>
              <a:t>Chương </a:t>
            </a:r>
            <a:r>
              <a:rPr lang="en-GB" sz="2100" dirty="0" err="1"/>
              <a:t>trình</a:t>
            </a:r>
            <a:r>
              <a:rPr lang="en-GB" sz="2100" dirty="0"/>
              <a:t> </a:t>
            </a:r>
            <a:r>
              <a:rPr lang="en-GB" sz="2100" dirty="0" err="1"/>
              <a:t>Đổi</a:t>
            </a:r>
            <a:r>
              <a:rPr lang="en-GB" sz="2100" dirty="0"/>
              <a:t> </a:t>
            </a:r>
            <a:r>
              <a:rPr lang="en-GB" sz="2100" dirty="0" err="1"/>
              <a:t>mới</a:t>
            </a:r>
            <a:r>
              <a:rPr lang="en-GB" sz="2100" dirty="0"/>
              <a:t> </a:t>
            </a:r>
            <a:r>
              <a:rPr lang="en-GB" sz="2100" dirty="0" err="1"/>
              <a:t>Đào</a:t>
            </a:r>
            <a:r>
              <a:rPr lang="en-GB" sz="2100" dirty="0"/>
              <a:t> </a:t>
            </a:r>
            <a:r>
              <a:rPr lang="en-GB" sz="2100" dirty="0" err="1"/>
              <a:t>tạo</a:t>
            </a:r>
            <a:r>
              <a:rPr lang="en-GB" sz="2100" dirty="0"/>
              <a:t> </a:t>
            </a:r>
            <a:r>
              <a:rPr lang="en-GB" sz="2100" dirty="0" err="1"/>
              <a:t>Nghề</a:t>
            </a:r>
            <a:r>
              <a:rPr lang="en-GB" sz="2100" dirty="0"/>
              <a:t> </a:t>
            </a:r>
            <a:r>
              <a:rPr lang="en-GB" sz="2100" err="1"/>
              <a:t>Việt</a:t>
            </a:r>
            <a:r>
              <a:rPr lang="en-GB" sz="2100"/>
              <a:t> </a:t>
            </a:r>
            <a:r>
              <a:rPr lang="en-GB" sz="2100" smtClean="0"/>
              <a:t>Nam</a:t>
            </a:r>
          </a:p>
          <a:p>
            <a:r>
              <a:rPr lang="en-GB" sz="2100"/>
              <a:t/>
            </a:r>
            <a:br>
              <a:rPr lang="en-GB" sz="2100"/>
            </a:br>
            <a:r>
              <a:rPr lang="en-GB" sz="1900" b="1"/>
              <a:t>GS Hồ Tú Bảo</a:t>
            </a:r>
            <a:r>
              <a:rPr lang="en-GB" dirty="0"/>
              <a:t/>
            </a:r>
            <a:br>
              <a:rPr lang="en-GB" dirty="0"/>
            </a:br>
            <a:r>
              <a:rPr lang="en-GB" sz="1900" b="1" dirty="0"/>
              <a:t>TS</a:t>
            </a:r>
            <a:r>
              <a:rPr lang="en-GB" sz="1900" b="1"/>
              <a:t>. </a:t>
            </a:r>
            <a:r>
              <a:rPr lang="en-GB" sz="1900" b="1" smtClean="0"/>
              <a:t>Nguyễn Nhật Quang</a:t>
            </a:r>
            <a:r>
              <a:rPr lang="en-GB" sz="1900"/>
              <a:t/>
            </a:r>
            <a:br>
              <a:rPr lang="en-GB" sz="1900"/>
            </a:br>
            <a:endParaRPr lang="en-US" sz="1900" b="1" dirty="0"/>
          </a:p>
        </p:txBody>
      </p:sp>
    </p:spTree>
    <p:extLst>
      <p:ext uri="{BB962C8B-B14F-4D97-AF65-F5344CB8AC3E}">
        <p14:creationId xmlns:p14="http://schemas.microsoft.com/office/powerpoint/2010/main" val="3450329686"/>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877" y="176238"/>
            <a:ext cx="10972800" cy="897553"/>
          </a:xfrm>
        </p:spPr>
        <p:txBody>
          <a:bodyPr vert="horz" lIns="91440" tIns="45720" rIns="91440" bIns="45720" rtlCol="0" anchor="ctr">
            <a:normAutofit/>
          </a:bodyPr>
          <a:lstStyle/>
          <a:p>
            <a:pPr algn="r"/>
            <a:r>
              <a:rPr lang="en-US" sz="3200" smtClean="0">
                <a:latin typeface="+mn-lt"/>
              </a:rPr>
              <a:t>Ba nguyên tắc</a:t>
            </a:r>
            <a:endParaRPr lang="en-US" sz="3200">
              <a:latin typeface="+mn-lt"/>
            </a:endParaRPr>
          </a:p>
        </p:txBody>
      </p:sp>
      <p:sp>
        <p:nvSpPr>
          <p:cNvPr id="3" name="Content Placeholder 2"/>
          <p:cNvSpPr>
            <a:spLocks noGrp="1"/>
          </p:cNvSpPr>
          <p:nvPr>
            <p:ph idx="1"/>
          </p:nvPr>
        </p:nvSpPr>
        <p:spPr>
          <a:xfrm>
            <a:off x="3951216" y="2693039"/>
            <a:ext cx="4160938" cy="1635682"/>
          </a:xfrm>
          <a:noFill/>
        </p:spPr>
        <p:txBody>
          <a:bodyPr vert="horz" lIns="91440" tIns="45720" rIns="91440" bIns="45720" rtlCol="0">
            <a:noAutofit/>
          </a:bodyPr>
          <a:lstStyle/>
          <a:p>
            <a:pPr algn="just">
              <a:lnSpc>
                <a:spcPct val="110000"/>
              </a:lnSpc>
            </a:pPr>
            <a:r>
              <a:rPr lang="en-US" sz="2400" b="1" smtClean="0">
                <a:latin typeface="Calibri" pitchFamily="34" charset="0"/>
                <a:cs typeface="Calibri" pitchFamily="34" charset="0"/>
              </a:rPr>
              <a:t>Tổng thể và toàn diện</a:t>
            </a:r>
          </a:p>
          <a:p>
            <a:pPr algn="just">
              <a:lnSpc>
                <a:spcPct val="110000"/>
              </a:lnSpc>
            </a:pPr>
            <a:r>
              <a:rPr lang="en-US" sz="2400" b="1" smtClean="0">
                <a:latin typeface="Calibri" pitchFamily="34" charset="0"/>
                <a:cs typeface="Calibri" pitchFamily="34" charset="0"/>
              </a:rPr>
              <a:t>Đồng bộ và đột phá</a:t>
            </a:r>
          </a:p>
          <a:p>
            <a:pPr algn="just">
              <a:lnSpc>
                <a:spcPct val="110000"/>
              </a:lnSpc>
            </a:pPr>
            <a:r>
              <a:rPr lang="en-US" sz="2400" b="1" smtClean="0">
                <a:latin typeface="Calibri" pitchFamily="34" charset="0"/>
                <a:cs typeface="Calibri" pitchFamily="34" charset="0"/>
              </a:rPr>
              <a:t>Chính chủ và lãnh đạo</a:t>
            </a:r>
          </a:p>
        </p:txBody>
      </p:sp>
      <p:sp>
        <p:nvSpPr>
          <p:cNvPr id="4" name="Slide Number Placeholder 3"/>
          <p:cNvSpPr>
            <a:spLocks noGrp="1"/>
          </p:cNvSpPr>
          <p:nvPr>
            <p:ph type="sldNum" sz="quarter" idx="12"/>
          </p:nvPr>
        </p:nvSpPr>
        <p:spPr/>
        <p:txBody>
          <a:bodyPr/>
          <a:lstStyle/>
          <a:p>
            <a:fld id="{A5993202-2F7C-354B-89A0-CF345E37CF84}" type="slidenum">
              <a:rPr lang="en-US" smtClean="0"/>
              <a:pPr/>
              <a:t>10</a:t>
            </a:fld>
            <a:endParaRPr lang="en-US"/>
          </a:p>
        </p:txBody>
      </p:sp>
    </p:spTree>
    <p:extLst>
      <p:ext uri="{BB962C8B-B14F-4D97-AF65-F5344CB8AC3E}">
        <p14:creationId xmlns:p14="http://schemas.microsoft.com/office/powerpoint/2010/main" val="21681719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5C07F-5EE9-D14D-A5C8-B784A3A3DDB1}"/>
              </a:ext>
            </a:extLst>
          </p:cNvPr>
          <p:cNvSpPr>
            <a:spLocks noGrp="1"/>
          </p:cNvSpPr>
          <p:nvPr>
            <p:ph type="title"/>
          </p:nvPr>
        </p:nvSpPr>
        <p:spPr>
          <a:xfrm>
            <a:off x="572877" y="176238"/>
            <a:ext cx="10972800" cy="981443"/>
          </a:xfrm>
        </p:spPr>
        <p:txBody>
          <a:bodyPr vert="horz" lIns="91440" tIns="45720" rIns="91440" bIns="45720" rtlCol="0" anchor="ctr">
            <a:normAutofit/>
          </a:bodyPr>
          <a:lstStyle/>
          <a:p>
            <a:pPr algn="r"/>
            <a:r>
              <a:rPr lang="en-US" sz="3200" smtClean="0">
                <a:latin typeface="+mn-lt"/>
              </a:rPr>
              <a:t>Tổng </a:t>
            </a:r>
            <a:r>
              <a:rPr lang="en-US" sz="3200">
                <a:latin typeface="+mn-lt"/>
              </a:rPr>
              <a:t>thể và toàn diện</a:t>
            </a:r>
            <a:endParaRPr lang="en-US" sz="3200" dirty="0">
              <a:latin typeface="+mn-lt"/>
            </a:endParaRPr>
          </a:p>
        </p:txBody>
      </p:sp>
      <p:sp>
        <p:nvSpPr>
          <p:cNvPr id="4" name="Slide Number Placeholder 3">
            <a:extLst>
              <a:ext uri="{FF2B5EF4-FFF2-40B4-BE49-F238E27FC236}">
                <a16:creationId xmlns="" xmlns:a16="http://schemas.microsoft.com/office/drawing/2014/main" id="{E94D0667-15F1-974F-8688-C1758DB6F8C5}"/>
              </a:ext>
            </a:extLst>
          </p:cNvPr>
          <p:cNvSpPr>
            <a:spLocks noGrp="1"/>
          </p:cNvSpPr>
          <p:nvPr>
            <p:ph type="sldNum" sz="quarter" idx="12"/>
          </p:nvPr>
        </p:nvSpPr>
        <p:spPr/>
        <p:txBody>
          <a:bodyPr/>
          <a:lstStyle/>
          <a:p>
            <a:fld id="{A5993202-2F7C-354B-89A0-CF345E37CF84}" type="slidenum">
              <a:rPr lang="en-US" smtClean="0"/>
              <a:pPr/>
              <a:t>11</a:t>
            </a:fld>
            <a:endParaRPr lang="en-US"/>
          </a:p>
        </p:txBody>
      </p:sp>
      <p:sp>
        <p:nvSpPr>
          <p:cNvPr id="32" name="Content Placeholder 2">
            <a:extLst>
              <a:ext uri="{FF2B5EF4-FFF2-40B4-BE49-F238E27FC236}">
                <a16:creationId xmlns="" xmlns:a16="http://schemas.microsoft.com/office/drawing/2014/main" id="{F312FE25-0663-C04B-8DB4-283DCA746832}"/>
              </a:ext>
            </a:extLst>
          </p:cNvPr>
          <p:cNvSpPr>
            <a:spLocks noGrp="1"/>
          </p:cNvSpPr>
          <p:nvPr>
            <p:ph idx="1"/>
          </p:nvPr>
        </p:nvSpPr>
        <p:spPr>
          <a:xfrm>
            <a:off x="4915948" y="1249959"/>
            <a:ext cx="6882351" cy="5234731"/>
          </a:xfrm>
          <a:noFill/>
        </p:spPr>
        <p:txBody>
          <a:bodyPr vert="horz" lIns="91440" tIns="45720" rIns="91440" bIns="45720" rtlCol="0">
            <a:noAutofit/>
          </a:bodyPr>
          <a:lstStyle/>
          <a:p>
            <a:pPr algn="just">
              <a:lnSpc>
                <a:spcPct val="110000"/>
              </a:lnSpc>
            </a:pPr>
            <a:r>
              <a:rPr lang="vi-VN" sz="1800" dirty="0">
                <a:latin typeface="Calibri" pitchFamily="34" charset="0"/>
                <a:cs typeface="Calibri" pitchFamily="34" charset="0"/>
              </a:rPr>
              <a:t>Tổng thể có nghĩa là mọi bộ phận, mọi thành viên </a:t>
            </a:r>
            <a:r>
              <a:rPr lang="vi-VN" sz="1800">
                <a:latin typeface="Calibri" pitchFamily="34" charset="0"/>
                <a:cs typeface="Calibri" pitchFamily="34" charset="0"/>
              </a:rPr>
              <a:t>của </a:t>
            </a:r>
            <a:r>
              <a:rPr lang="vi-VN" sz="1800" smtClean="0">
                <a:latin typeface="Calibri" pitchFamily="34" charset="0"/>
                <a:cs typeface="Calibri" pitchFamily="34" charset="0"/>
              </a:rPr>
              <a:t>tổ </a:t>
            </a:r>
            <a:r>
              <a:rPr lang="en-US" sz="1800" smtClean="0">
                <a:latin typeface="Calibri" pitchFamily="34" charset="0"/>
                <a:cs typeface="Calibri" pitchFamily="34" charset="0"/>
              </a:rPr>
              <a:t>chức</a:t>
            </a:r>
          </a:p>
          <a:p>
            <a:pPr lvl="1" algn="just">
              <a:lnSpc>
                <a:spcPct val="110000"/>
              </a:lnSpc>
            </a:pPr>
            <a:r>
              <a:rPr lang="en-US" sz="1600">
                <a:latin typeface="Calibri" pitchFamily="34" charset="0"/>
                <a:cs typeface="Calibri" pitchFamily="34" charset="0"/>
              </a:rPr>
              <a:t>Khi chuyển đổi số mô hình tổ chức tổng thể có thể cần thay đổi cho phù hợp nhưng dù mô hình tổ chức thay đổi thế nào thì cũng cần đặt hiệu suất tổng thể của tổ chức lên trên hết. Mỗi bộ phận cần chuyển đổi số bản thân mình và tham gia vào nỗ lực chuyển đổi số chung</a:t>
            </a:r>
          </a:p>
          <a:p>
            <a:pPr lvl="1" algn="just">
              <a:lnSpc>
                <a:spcPct val="110000"/>
              </a:lnSpc>
            </a:pPr>
            <a:r>
              <a:rPr lang="en-US" sz="1600" smtClean="0">
                <a:latin typeface="Calibri" pitchFamily="34" charset="0"/>
                <a:cs typeface="Calibri" pitchFamily="34" charset="0"/>
              </a:rPr>
              <a:t>Đối </a:t>
            </a:r>
            <a:r>
              <a:rPr lang="en-US" sz="1600">
                <a:latin typeface="Calibri" pitchFamily="34" charset="0"/>
                <a:cs typeface="Calibri" pitchFamily="34" charset="0"/>
              </a:rPr>
              <a:t>với </a:t>
            </a:r>
            <a:r>
              <a:rPr lang="en-US" sz="1600" smtClean="0">
                <a:latin typeface="Calibri" pitchFamily="34" charset="0"/>
                <a:cs typeface="Calibri" pitchFamily="34" charset="0"/>
              </a:rPr>
              <a:t>một </a:t>
            </a:r>
            <a:r>
              <a:rPr lang="en-US" sz="1600">
                <a:latin typeface="Calibri" pitchFamily="34" charset="0"/>
                <a:cs typeface="Calibri" pitchFamily="34" charset="0"/>
              </a:rPr>
              <a:t>tỉnh thì tất cả các sở ban ngành, các huyện thị, phường xã đều phải tiến hành </a:t>
            </a:r>
            <a:r>
              <a:rPr lang="en-US" sz="1600" smtClean="0">
                <a:latin typeface="Calibri" pitchFamily="34" charset="0"/>
                <a:cs typeface="Calibri" pitchFamily="34" charset="0"/>
              </a:rPr>
              <a:t>chuyển đổi số</a:t>
            </a:r>
          </a:p>
          <a:p>
            <a:pPr lvl="1" algn="just">
              <a:lnSpc>
                <a:spcPct val="110000"/>
              </a:lnSpc>
            </a:pPr>
            <a:r>
              <a:rPr lang="en-US" sz="1600" smtClean="0">
                <a:latin typeface="Calibri" pitchFamily="34" charset="0"/>
                <a:cs typeface="Calibri" pitchFamily="34" charset="0"/>
              </a:rPr>
              <a:t>Đối với một doanh nghiệp thì tất cả các phòng ban, bộ phận</a:t>
            </a:r>
            <a:endParaRPr lang="vi-VN" sz="1600" dirty="0">
              <a:latin typeface="Calibri" pitchFamily="34" charset="0"/>
              <a:cs typeface="Calibri" pitchFamily="34" charset="0"/>
            </a:endParaRPr>
          </a:p>
          <a:p>
            <a:pPr algn="just">
              <a:lnSpc>
                <a:spcPct val="110000"/>
              </a:lnSpc>
            </a:pPr>
            <a:r>
              <a:rPr lang="vi-VN" sz="1800" dirty="0">
                <a:latin typeface="Calibri" pitchFamily="34" charset="0"/>
                <a:cs typeface="Calibri" pitchFamily="34" charset="0"/>
              </a:rPr>
              <a:t>Toàn diện có nghĩa là tất cả </a:t>
            </a:r>
            <a:r>
              <a:rPr lang="vi-VN" sz="1800">
                <a:latin typeface="Calibri" pitchFamily="34" charset="0"/>
                <a:cs typeface="Calibri" pitchFamily="34" charset="0"/>
              </a:rPr>
              <a:t>các </a:t>
            </a:r>
            <a:r>
              <a:rPr lang="en-US" sz="1800" smtClean="0">
                <a:latin typeface="Calibri" pitchFamily="34" charset="0"/>
                <a:cs typeface="Calibri" pitchFamily="34" charset="0"/>
              </a:rPr>
              <a:t>quy trình tương tác trong và ngoài</a:t>
            </a:r>
          </a:p>
          <a:p>
            <a:pPr lvl="1" algn="just">
              <a:lnSpc>
                <a:spcPct val="110000"/>
              </a:lnSpc>
            </a:pPr>
            <a:r>
              <a:rPr lang="en-US" sz="1600" smtClean="0">
                <a:latin typeface="Calibri" pitchFamily="34" charset="0"/>
                <a:cs typeface="Calibri" pitchFamily="34" charset="0"/>
              </a:rPr>
              <a:t>Tất cả các quy trình nghiệp vụ đều cần được chuyển đổi số</a:t>
            </a:r>
          </a:p>
          <a:p>
            <a:pPr lvl="1" algn="just">
              <a:lnSpc>
                <a:spcPct val="110000"/>
              </a:lnSpc>
            </a:pPr>
            <a:r>
              <a:rPr lang="en-US" sz="1600" smtClean="0">
                <a:latin typeface="Calibri" pitchFamily="34" charset="0"/>
                <a:cs typeface="Calibri" pitchFamily="34" charset="0"/>
              </a:rPr>
              <a:t>Khi chuyển đổi số một quy trình cần sự tham gia của tất cả các bộ phận liên quan trực tiếp và gián tiếp</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679" y="1410603"/>
            <a:ext cx="3898884" cy="3564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62434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5C07F-5EE9-D14D-A5C8-B784A3A3DDB1}"/>
              </a:ext>
            </a:extLst>
          </p:cNvPr>
          <p:cNvSpPr>
            <a:spLocks noGrp="1"/>
          </p:cNvSpPr>
          <p:nvPr>
            <p:ph type="title"/>
          </p:nvPr>
        </p:nvSpPr>
        <p:spPr>
          <a:xfrm>
            <a:off x="572877" y="176238"/>
            <a:ext cx="10972800" cy="981443"/>
          </a:xfrm>
        </p:spPr>
        <p:txBody>
          <a:bodyPr vert="horz" lIns="91440" tIns="45720" rIns="91440" bIns="45720" rtlCol="0" anchor="ctr">
            <a:normAutofit/>
          </a:bodyPr>
          <a:lstStyle/>
          <a:p>
            <a:pPr algn="r"/>
            <a:r>
              <a:rPr lang="en-US" sz="3200" smtClean="0">
                <a:latin typeface="+mn-lt"/>
              </a:rPr>
              <a:t>Đồng bộ nhưng có đột phá </a:t>
            </a:r>
            <a:endParaRPr lang="en-US" sz="3200" dirty="0">
              <a:latin typeface="+mn-lt"/>
            </a:endParaRPr>
          </a:p>
        </p:txBody>
      </p:sp>
      <p:sp>
        <p:nvSpPr>
          <p:cNvPr id="4" name="Slide Number Placeholder 3">
            <a:extLst>
              <a:ext uri="{FF2B5EF4-FFF2-40B4-BE49-F238E27FC236}">
                <a16:creationId xmlns="" xmlns:a16="http://schemas.microsoft.com/office/drawing/2014/main" id="{E94D0667-15F1-974F-8688-C1758DB6F8C5}"/>
              </a:ext>
            </a:extLst>
          </p:cNvPr>
          <p:cNvSpPr>
            <a:spLocks noGrp="1"/>
          </p:cNvSpPr>
          <p:nvPr>
            <p:ph type="sldNum" sz="quarter" idx="12"/>
          </p:nvPr>
        </p:nvSpPr>
        <p:spPr/>
        <p:txBody>
          <a:bodyPr/>
          <a:lstStyle/>
          <a:p>
            <a:fld id="{A5993202-2F7C-354B-89A0-CF345E37CF84}" type="slidenum">
              <a:rPr lang="en-US" smtClean="0"/>
              <a:pPr/>
              <a:t>12</a:t>
            </a:fld>
            <a:endParaRPr lang="en-US"/>
          </a:p>
        </p:txBody>
      </p:sp>
      <p:sp>
        <p:nvSpPr>
          <p:cNvPr id="32" name="Content Placeholder 2">
            <a:extLst>
              <a:ext uri="{FF2B5EF4-FFF2-40B4-BE49-F238E27FC236}">
                <a16:creationId xmlns="" xmlns:a16="http://schemas.microsoft.com/office/drawing/2014/main" id="{F312FE25-0663-C04B-8DB4-283DCA746832}"/>
              </a:ext>
            </a:extLst>
          </p:cNvPr>
          <p:cNvSpPr>
            <a:spLocks noGrp="1"/>
          </p:cNvSpPr>
          <p:nvPr>
            <p:ph idx="1"/>
          </p:nvPr>
        </p:nvSpPr>
        <p:spPr>
          <a:xfrm>
            <a:off x="5318620" y="1249959"/>
            <a:ext cx="6479680" cy="5234731"/>
          </a:xfrm>
          <a:noFill/>
        </p:spPr>
        <p:txBody>
          <a:bodyPr vert="horz" lIns="91440" tIns="45720" rIns="91440" bIns="45720" rtlCol="0">
            <a:noAutofit/>
          </a:bodyPr>
          <a:lstStyle/>
          <a:p>
            <a:pPr algn="just">
              <a:lnSpc>
                <a:spcPct val="110000"/>
              </a:lnSpc>
            </a:pPr>
            <a:r>
              <a:rPr lang="vi-VN" sz="1800" smtClean="0">
                <a:latin typeface="Calibri" pitchFamily="34" charset="0"/>
                <a:cs typeface="Calibri" pitchFamily="34" charset="0"/>
              </a:rPr>
              <a:t>Đồng </a:t>
            </a:r>
            <a:r>
              <a:rPr lang="vi-VN" sz="1800">
                <a:latin typeface="Calibri" pitchFamily="34" charset="0"/>
                <a:cs typeface="Calibri" pitchFamily="34" charset="0"/>
              </a:rPr>
              <a:t>bộ có nghĩa là các bộ </a:t>
            </a:r>
            <a:r>
              <a:rPr lang="vi-VN" sz="1800" smtClean="0">
                <a:latin typeface="Calibri" pitchFamily="34" charset="0"/>
                <a:cs typeface="Calibri" pitchFamily="34" charset="0"/>
              </a:rPr>
              <a:t>phận</a:t>
            </a:r>
            <a:r>
              <a:rPr lang="en-US" sz="1800" smtClean="0">
                <a:latin typeface="Calibri" pitchFamily="34" charset="0"/>
                <a:cs typeface="Calibri" pitchFamily="34" charset="0"/>
              </a:rPr>
              <a:t>, các quy trình</a:t>
            </a:r>
            <a:r>
              <a:rPr lang="vi-VN" sz="1800" smtClean="0">
                <a:latin typeface="Calibri" pitchFamily="34" charset="0"/>
                <a:cs typeface="Calibri" pitchFamily="34" charset="0"/>
              </a:rPr>
              <a:t> </a:t>
            </a:r>
            <a:r>
              <a:rPr lang="vi-VN" sz="1800">
                <a:latin typeface="Calibri" pitchFamily="34" charset="0"/>
                <a:cs typeface="Calibri" pitchFamily="34" charset="0"/>
              </a:rPr>
              <a:t>trong một tổ chức cần thay đổi cùng với các bộ phận </a:t>
            </a:r>
            <a:r>
              <a:rPr lang="vi-VN" sz="1800" smtClean="0">
                <a:latin typeface="Calibri" pitchFamily="34" charset="0"/>
                <a:cs typeface="Calibri" pitchFamily="34" charset="0"/>
              </a:rPr>
              <a:t>khác</a:t>
            </a:r>
            <a:r>
              <a:rPr lang="en-US" sz="1800" smtClean="0">
                <a:latin typeface="Calibri" pitchFamily="34" charset="0"/>
                <a:cs typeface="Calibri" pitchFamily="34" charset="0"/>
              </a:rPr>
              <a:t>, quy trình khác</a:t>
            </a:r>
            <a:r>
              <a:rPr lang="vi-VN" sz="1800" smtClean="0">
                <a:latin typeface="Calibri" pitchFamily="34" charset="0"/>
                <a:cs typeface="Calibri" pitchFamily="34" charset="0"/>
              </a:rPr>
              <a:t> </a:t>
            </a:r>
            <a:r>
              <a:rPr lang="vi-VN" sz="1800">
                <a:latin typeface="Calibri" pitchFamily="34" charset="0"/>
                <a:cs typeface="Calibri" pitchFamily="34" charset="0"/>
              </a:rPr>
              <a:t>trong </a:t>
            </a:r>
            <a:r>
              <a:rPr lang="en-US" sz="1800" smtClean="0">
                <a:latin typeface="Calibri" pitchFamily="34" charset="0"/>
                <a:cs typeface="Calibri" pitchFamily="34" charset="0"/>
              </a:rPr>
              <a:t>một </a:t>
            </a:r>
            <a:r>
              <a:rPr lang="vi-VN" sz="1800" smtClean="0">
                <a:latin typeface="Calibri" pitchFamily="34" charset="0"/>
                <a:cs typeface="Calibri" pitchFamily="34" charset="0"/>
              </a:rPr>
              <a:t>nỗ </a:t>
            </a:r>
            <a:r>
              <a:rPr lang="vi-VN" sz="1800">
                <a:latin typeface="Calibri" pitchFamily="34" charset="0"/>
                <a:cs typeface="Calibri" pitchFamily="34" charset="0"/>
              </a:rPr>
              <a:t>lực chung </a:t>
            </a:r>
            <a:r>
              <a:rPr lang="vi-VN" sz="1800" smtClean="0">
                <a:latin typeface="Calibri" pitchFamily="34" charset="0"/>
                <a:cs typeface="Calibri" pitchFamily="34" charset="0"/>
              </a:rPr>
              <a:t>và </a:t>
            </a:r>
            <a:r>
              <a:rPr lang="vi-VN" sz="1800">
                <a:latin typeface="Calibri" pitchFamily="34" charset="0"/>
                <a:cs typeface="Calibri" pitchFamily="34" charset="0"/>
              </a:rPr>
              <a:t>đồng bộ với </a:t>
            </a:r>
            <a:r>
              <a:rPr lang="en-US" sz="1800" smtClean="0">
                <a:latin typeface="Calibri" pitchFamily="34" charset="0"/>
                <a:cs typeface="Calibri" pitchFamily="34" charset="0"/>
              </a:rPr>
              <a:t>tiến trình chuyển đổi số </a:t>
            </a:r>
            <a:r>
              <a:rPr lang="vi-VN" sz="1800" smtClean="0">
                <a:latin typeface="Calibri" pitchFamily="34" charset="0"/>
                <a:cs typeface="Calibri" pitchFamily="34" charset="0"/>
              </a:rPr>
              <a:t>bên ngoài</a:t>
            </a:r>
            <a:endParaRPr lang="en-US" sz="1800" smtClean="0">
              <a:latin typeface="Calibri" pitchFamily="34" charset="0"/>
              <a:cs typeface="Calibri" pitchFamily="34" charset="0"/>
            </a:endParaRPr>
          </a:p>
          <a:p>
            <a:pPr lvl="1" algn="just">
              <a:lnSpc>
                <a:spcPct val="110000"/>
              </a:lnSpc>
            </a:pPr>
            <a:r>
              <a:rPr lang="en-US" sz="1600" smtClean="0">
                <a:latin typeface="Calibri" pitchFamily="34" charset="0"/>
                <a:cs typeface="Calibri" pitchFamily="34" charset="0"/>
              </a:rPr>
              <a:t>Cần có một bản thiết kế chung, một bộ quy chế, quy chuẩn chung cho toàn hệ thống. Đảm bảo các phân hệ có khả năng kết nối một cách hiệu quả với nhau như một hệ thống</a:t>
            </a:r>
          </a:p>
          <a:p>
            <a:pPr lvl="1" algn="just">
              <a:lnSpc>
                <a:spcPct val="110000"/>
              </a:lnSpc>
            </a:pPr>
            <a:r>
              <a:rPr lang="en-US" sz="1600" smtClean="0">
                <a:latin typeface="Calibri" pitchFamily="34" charset="0"/>
                <a:cs typeface="Calibri" pitchFamily="34" charset="0"/>
              </a:rPr>
              <a:t>Cần khả năng kết nối với các nền tảng số có sẵn bên ngoài</a:t>
            </a:r>
          </a:p>
          <a:p>
            <a:pPr lvl="1" algn="just">
              <a:lnSpc>
                <a:spcPct val="110000"/>
              </a:lnSpc>
            </a:pPr>
            <a:r>
              <a:rPr lang="en-US" sz="1600" smtClean="0">
                <a:latin typeface="Calibri" pitchFamily="34" charset="0"/>
                <a:cs typeface="Calibri" pitchFamily="34" charset="0"/>
              </a:rPr>
              <a:t>Cần khả năng kết nối với các hệ thống khác của cấp trên, của đối tác</a:t>
            </a:r>
          </a:p>
          <a:p>
            <a:pPr algn="just">
              <a:lnSpc>
                <a:spcPct val="110000"/>
              </a:lnSpc>
            </a:pPr>
            <a:r>
              <a:rPr lang="vi-VN" sz="1800">
                <a:latin typeface="Calibri" pitchFamily="34" charset="0"/>
                <a:cs typeface="Calibri" pitchFamily="34" charset="0"/>
              </a:rPr>
              <a:t>Đột phá có nghĩa là trong khi chuyển đổi trong tổng thể, toàn diện và đồng bộ, cần xác định được các lĩnh vực, các bộ phận có thể tạo bứt phá, đem lại giá trị cao và </a:t>
            </a:r>
            <a:r>
              <a:rPr lang="en-US" sz="1800">
                <a:latin typeface="Calibri" pitchFamily="34" charset="0"/>
                <a:cs typeface="Calibri" pitchFamily="34" charset="0"/>
              </a:rPr>
              <a:t>có tác động tích cực đối với các lĩnh vực, bộ phận khác cần được ưu tiên tiến hành trước trong một lộ trình </a:t>
            </a:r>
            <a:r>
              <a:rPr lang="en-US" sz="1800" smtClean="0">
                <a:latin typeface="Calibri" pitchFamily="34" charset="0"/>
                <a:cs typeface="Calibri" pitchFamily="34" charset="0"/>
              </a:rPr>
              <a:t>chung</a:t>
            </a:r>
            <a:endParaRPr lang="vi-VN" sz="1800">
              <a:latin typeface="Calibri" pitchFamily="34" charset="0"/>
              <a:cs typeface="Calibri"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877" y="1578034"/>
            <a:ext cx="4529138" cy="414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62797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85C07F-5EE9-D14D-A5C8-B784A3A3DDB1}"/>
              </a:ext>
            </a:extLst>
          </p:cNvPr>
          <p:cNvSpPr>
            <a:spLocks noGrp="1"/>
          </p:cNvSpPr>
          <p:nvPr>
            <p:ph type="title"/>
          </p:nvPr>
        </p:nvSpPr>
        <p:spPr>
          <a:xfrm>
            <a:off x="572877" y="176239"/>
            <a:ext cx="10972800" cy="1107278"/>
          </a:xfrm>
        </p:spPr>
        <p:txBody>
          <a:bodyPr vert="horz" lIns="91440" tIns="45720" rIns="91440" bIns="45720" rtlCol="0" anchor="ctr">
            <a:normAutofit/>
          </a:bodyPr>
          <a:lstStyle/>
          <a:p>
            <a:pPr algn="r"/>
            <a:r>
              <a:rPr lang="en-US" sz="3200" smtClean="0">
                <a:latin typeface="+mn-lt"/>
              </a:rPr>
              <a:t>Chính chủ và lãnh đạo</a:t>
            </a:r>
            <a:endParaRPr lang="en-US" sz="3200" dirty="0">
              <a:latin typeface="+mn-lt"/>
            </a:endParaRPr>
          </a:p>
        </p:txBody>
      </p:sp>
      <p:sp>
        <p:nvSpPr>
          <p:cNvPr id="4" name="Slide Number Placeholder 3">
            <a:extLst>
              <a:ext uri="{FF2B5EF4-FFF2-40B4-BE49-F238E27FC236}">
                <a16:creationId xmlns="" xmlns:a16="http://schemas.microsoft.com/office/drawing/2014/main" id="{E94D0667-15F1-974F-8688-C1758DB6F8C5}"/>
              </a:ext>
            </a:extLst>
          </p:cNvPr>
          <p:cNvSpPr>
            <a:spLocks noGrp="1"/>
          </p:cNvSpPr>
          <p:nvPr>
            <p:ph type="sldNum" sz="quarter" idx="12"/>
          </p:nvPr>
        </p:nvSpPr>
        <p:spPr/>
        <p:txBody>
          <a:bodyPr/>
          <a:lstStyle/>
          <a:p>
            <a:fld id="{A5993202-2F7C-354B-89A0-CF345E37CF84}" type="slidenum">
              <a:rPr lang="en-US" smtClean="0"/>
              <a:pPr/>
              <a:t>13</a:t>
            </a:fld>
            <a:endParaRPr lang="en-US"/>
          </a:p>
        </p:txBody>
      </p:sp>
      <p:sp>
        <p:nvSpPr>
          <p:cNvPr id="31" name="Content Placeholder 2">
            <a:extLst>
              <a:ext uri="{FF2B5EF4-FFF2-40B4-BE49-F238E27FC236}">
                <a16:creationId xmlns="" xmlns:a16="http://schemas.microsoft.com/office/drawing/2014/main" id="{34B7A913-E899-6A43-BE32-592710E467E1}"/>
              </a:ext>
            </a:extLst>
          </p:cNvPr>
          <p:cNvSpPr>
            <a:spLocks noGrp="1"/>
          </p:cNvSpPr>
          <p:nvPr>
            <p:ph idx="1"/>
          </p:nvPr>
        </p:nvSpPr>
        <p:spPr>
          <a:xfrm>
            <a:off x="578064" y="1459684"/>
            <a:ext cx="6049240" cy="4507666"/>
          </a:xfrm>
          <a:noFill/>
        </p:spPr>
        <p:txBody>
          <a:bodyPr vert="horz" lIns="91440" tIns="45720" rIns="91440" bIns="45720" rtlCol="0">
            <a:noAutofit/>
          </a:bodyPr>
          <a:lstStyle/>
          <a:p>
            <a:pPr algn="just">
              <a:lnSpc>
                <a:spcPct val="110000"/>
              </a:lnSpc>
            </a:pPr>
            <a:r>
              <a:rPr lang="vi-VN" sz="1800" smtClean="0">
                <a:latin typeface="Calibri" pitchFamily="34" charset="0"/>
                <a:cs typeface="Calibri" pitchFamily="34" charset="0"/>
              </a:rPr>
              <a:t>Chính </a:t>
            </a:r>
            <a:r>
              <a:rPr lang="vi-VN" sz="1800" dirty="0">
                <a:latin typeface="Calibri" pitchFamily="34" charset="0"/>
                <a:cs typeface="Calibri" pitchFamily="34" charset="0"/>
              </a:rPr>
              <a:t>chủ có nghĩa là chuyển đổi số của ai, của tổ chức nào thì chính người đó, nơi đó phải tự tìm hiểu, tự xây dựng đề án và </a:t>
            </a:r>
            <a:r>
              <a:rPr lang="vi-VN" sz="1800">
                <a:latin typeface="Calibri" pitchFamily="34" charset="0"/>
                <a:cs typeface="Calibri" pitchFamily="34" charset="0"/>
              </a:rPr>
              <a:t>thực </a:t>
            </a:r>
            <a:r>
              <a:rPr lang="vi-VN" sz="1800" smtClean="0">
                <a:latin typeface="Calibri" pitchFamily="34" charset="0"/>
                <a:cs typeface="Calibri" pitchFamily="34" charset="0"/>
              </a:rPr>
              <a:t>hiện</a:t>
            </a:r>
            <a:r>
              <a:rPr lang="en-US" sz="1800" smtClean="0">
                <a:latin typeface="Calibri" pitchFamily="34" charset="0"/>
                <a:cs typeface="Calibri" pitchFamily="34" charset="0"/>
              </a:rPr>
              <a:t> các hoạt động chuyển đổi số của mình theo một thiết kế chung và lộ trình chung</a:t>
            </a:r>
            <a:r>
              <a:rPr lang="vi-VN" sz="1800" smtClean="0">
                <a:latin typeface="Calibri" pitchFamily="34" charset="0"/>
                <a:cs typeface="Calibri" pitchFamily="34" charset="0"/>
              </a:rPr>
              <a:t>. </a:t>
            </a:r>
            <a:r>
              <a:rPr lang="vi-VN" sz="1800" dirty="0">
                <a:latin typeface="Calibri" pitchFamily="34" charset="0"/>
                <a:cs typeface="Calibri" pitchFamily="34" charset="0"/>
              </a:rPr>
              <a:t>Có thể và cần học </a:t>
            </a:r>
            <a:r>
              <a:rPr lang="vi-VN" sz="1800">
                <a:latin typeface="Calibri" pitchFamily="34" charset="0"/>
                <a:cs typeface="Calibri" pitchFamily="34" charset="0"/>
              </a:rPr>
              <a:t>hỏi</a:t>
            </a:r>
            <a:r>
              <a:rPr lang="vi-VN" sz="1800" smtClean="0">
                <a:latin typeface="Calibri" pitchFamily="34" charset="0"/>
                <a:cs typeface="Calibri" pitchFamily="34" charset="0"/>
              </a:rPr>
              <a:t>,</a:t>
            </a:r>
            <a:r>
              <a:rPr lang="en-US" sz="1800" smtClean="0">
                <a:latin typeface="Calibri" pitchFamily="34" charset="0"/>
                <a:cs typeface="Calibri" pitchFamily="34" charset="0"/>
              </a:rPr>
              <a:t> có thể</a:t>
            </a:r>
            <a:r>
              <a:rPr lang="vi-VN" sz="1800" smtClean="0">
                <a:latin typeface="Calibri" pitchFamily="34" charset="0"/>
                <a:cs typeface="Calibri" pitchFamily="34" charset="0"/>
              </a:rPr>
              <a:t> </a:t>
            </a:r>
            <a:r>
              <a:rPr lang="vi-VN" sz="1800" dirty="0">
                <a:latin typeface="Calibri" pitchFamily="34" charset="0"/>
                <a:cs typeface="Calibri" pitchFamily="34" charset="0"/>
              </a:rPr>
              <a:t>nhờ tư vấn, nhưng cần </a:t>
            </a:r>
            <a:r>
              <a:rPr lang="vi-VN" sz="1800">
                <a:latin typeface="Calibri" pitchFamily="34" charset="0"/>
                <a:cs typeface="Calibri" pitchFamily="34" charset="0"/>
              </a:rPr>
              <a:t>tự </a:t>
            </a:r>
            <a:r>
              <a:rPr lang="vi-VN" sz="1800" smtClean="0">
                <a:latin typeface="Calibri" pitchFamily="34" charset="0"/>
                <a:cs typeface="Calibri" pitchFamily="34" charset="0"/>
              </a:rPr>
              <a:t>mình làm</a:t>
            </a:r>
            <a:r>
              <a:rPr lang="en-US" sz="1800" smtClean="0">
                <a:latin typeface="Calibri" pitchFamily="34" charset="0"/>
                <a:cs typeface="Calibri" pitchFamily="34" charset="0"/>
              </a:rPr>
              <a:t> </a:t>
            </a:r>
          </a:p>
          <a:p>
            <a:pPr algn="just">
              <a:lnSpc>
                <a:spcPct val="110000"/>
              </a:lnSpc>
            </a:pPr>
            <a:r>
              <a:rPr lang="vi-VN" sz="1800" smtClean="0">
                <a:latin typeface="Calibri" pitchFamily="34" charset="0"/>
                <a:cs typeface="Calibri" pitchFamily="34" charset="0"/>
              </a:rPr>
              <a:t>Lãnh </a:t>
            </a:r>
            <a:r>
              <a:rPr lang="vi-VN" sz="1800" dirty="0">
                <a:latin typeface="Calibri" pitchFamily="34" charset="0"/>
                <a:cs typeface="Calibri" pitchFamily="34" charset="0"/>
              </a:rPr>
              <a:t>đạo có nghĩa là nếu lãnh đạo nhận thức sâu sắc, quyết tâm rất cao, có chiến lược và lộ trình rõ ràng, truyền được cảm hứng và nhiệm vụ đến mọi thành viên thì ở đó chuyển đổi số mới có thể thành công. Ngược lại, không thể có chuyển </a:t>
            </a:r>
            <a:r>
              <a:rPr lang="vi-VN" sz="1800">
                <a:latin typeface="Calibri" pitchFamily="34" charset="0"/>
                <a:cs typeface="Calibri" pitchFamily="34" charset="0"/>
              </a:rPr>
              <a:t>đổi </a:t>
            </a:r>
            <a:r>
              <a:rPr lang="vi-VN" sz="1800" smtClean="0">
                <a:latin typeface="Calibri" pitchFamily="34" charset="0"/>
                <a:cs typeface="Calibri" pitchFamily="34" charset="0"/>
              </a:rPr>
              <a:t>số</a:t>
            </a:r>
            <a:r>
              <a:rPr lang="en-US" sz="1800" smtClean="0">
                <a:latin typeface="Calibri" pitchFamily="34" charset="0"/>
                <a:cs typeface="Calibri" pitchFamily="34" charset="0"/>
              </a:rPr>
              <a:t>. Chuyển đổi số liên quan đến các thay đổi lớn về tổ chức, về tương tác với bên ngoài cũng như các quy trình chủ chốt bên trong, lãnh đạo cao nhất không thể ủy thác cho người khác</a:t>
            </a:r>
            <a:endParaRPr lang="vi-VN" sz="1800" dirty="0">
              <a:latin typeface="Calibri" pitchFamily="34" charset="0"/>
              <a:cs typeface="Calibri" pitchFamily="34"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6539" y="1395005"/>
            <a:ext cx="4529138" cy="414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37713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7B4046A-24B5-7343-A854-C3B485F82C7E}"/>
              </a:ext>
            </a:extLst>
          </p:cNvPr>
          <p:cNvSpPr>
            <a:spLocks noGrp="1"/>
          </p:cNvSpPr>
          <p:nvPr>
            <p:ph type="title"/>
          </p:nvPr>
        </p:nvSpPr>
        <p:spPr>
          <a:xfrm>
            <a:off x="572877" y="151071"/>
            <a:ext cx="10972800" cy="964665"/>
          </a:xfrm>
        </p:spPr>
        <p:txBody>
          <a:bodyPr vert="horz" lIns="91440" tIns="45720" rIns="91440" bIns="45720" rtlCol="0" anchor="ctr">
            <a:normAutofit/>
          </a:bodyPr>
          <a:lstStyle/>
          <a:p>
            <a:pPr algn="r"/>
            <a:r>
              <a:rPr lang="cy-GB" sz="3200" smtClean="0">
                <a:latin typeface="+mn-lt"/>
              </a:rPr>
              <a:t>Năm nhóm vấn đề</a:t>
            </a:r>
            <a:endParaRPr lang="cy-GB" sz="3200" dirty="0">
              <a:latin typeface="+mn-lt"/>
            </a:endParaRPr>
          </a:p>
        </p:txBody>
      </p:sp>
      <p:sp>
        <p:nvSpPr>
          <p:cNvPr id="4" name="Slide Number Placeholder 3">
            <a:extLst>
              <a:ext uri="{FF2B5EF4-FFF2-40B4-BE49-F238E27FC236}">
                <a16:creationId xmlns="" xmlns:a16="http://schemas.microsoft.com/office/drawing/2014/main" id="{6C947821-AFED-1B45-8C24-30C2F1F4274C}"/>
              </a:ext>
            </a:extLst>
          </p:cNvPr>
          <p:cNvSpPr>
            <a:spLocks noGrp="1"/>
          </p:cNvSpPr>
          <p:nvPr>
            <p:ph type="sldNum" sz="quarter" idx="12"/>
          </p:nvPr>
        </p:nvSpPr>
        <p:spPr/>
        <p:txBody>
          <a:bodyPr/>
          <a:lstStyle/>
          <a:p>
            <a:fld id="{A5993202-2F7C-354B-89A0-CF345E37CF84}" type="slidenum">
              <a:rPr lang="en-US" smtClean="0"/>
              <a:pPr/>
              <a:t>14</a:t>
            </a:fld>
            <a:endParaRPr lang="en-US"/>
          </a:p>
        </p:txBody>
      </p:sp>
      <p:sp>
        <p:nvSpPr>
          <p:cNvPr id="3" name="TextBox 2"/>
          <p:cNvSpPr txBox="1"/>
          <p:nvPr/>
        </p:nvSpPr>
        <p:spPr>
          <a:xfrm>
            <a:off x="1291905" y="1568742"/>
            <a:ext cx="3129093" cy="830997"/>
          </a:xfrm>
          <a:prstGeom prst="rect">
            <a:avLst/>
          </a:prstGeom>
          <a:gradFill flip="none" rotWithShape="1">
            <a:gsLst>
              <a:gs pos="0">
                <a:srgbClr val="FFEFD1"/>
              </a:gs>
              <a:gs pos="74000">
                <a:srgbClr val="F0EBD5"/>
              </a:gs>
              <a:gs pos="100000">
                <a:srgbClr val="D1C39F"/>
              </a:gs>
            </a:gsLst>
            <a:lin ang="16200000" scaled="1"/>
            <a:tileRect/>
          </a:gradFill>
          <a:ln w="19050">
            <a:solidFill>
              <a:schemeClr val="accent1"/>
            </a:solidFill>
          </a:ln>
        </p:spPr>
        <p:txBody>
          <a:bodyPr wrap="square" rtlCol="0">
            <a:spAutoFit/>
          </a:bodyPr>
          <a:lstStyle/>
          <a:p>
            <a:pPr algn="just">
              <a:spcBef>
                <a:spcPts val="400"/>
              </a:spcBef>
              <a:buClr>
                <a:schemeClr val="accent2"/>
              </a:buClr>
            </a:pPr>
            <a:r>
              <a:rPr lang="en-US" sz="1600" b="1" smtClean="0">
                <a:solidFill>
                  <a:srgbClr val="C00000"/>
                </a:solidFill>
                <a:latin typeface="Calibri" pitchFamily="34" charset="0"/>
                <a:cs typeface="Calibri" pitchFamily="34" charset="0"/>
              </a:rPr>
              <a:t>Mỗi hoạt động chuyển đổi số phải giải quyết đồng bộ 5 vấn đề cốt lõi, có quan hệ hữu cơ với nhau</a:t>
            </a:r>
            <a:endParaRPr lang="en-US" sz="1600" b="1">
              <a:solidFill>
                <a:srgbClr val="C00000"/>
              </a:solidFill>
              <a:latin typeface="Calibri" pitchFamily="34" charset="0"/>
              <a:cs typeface="Calibri"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1905" y="2663912"/>
            <a:ext cx="3129093" cy="2948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Content Placeholder 2"/>
          <p:cNvSpPr>
            <a:spLocks noGrp="1"/>
          </p:cNvSpPr>
          <p:nvPr>
            <p:ph idx="1"/>
          </p:nvPr>
        </p:nvSpPr>
        <p:spPr>
          <a:xfrm>
            <a:off x="7046754" y="2084908"/>
            <a:ext cx="4160938" cy="2721984"/>
          </a:xfrm>
          <a:noFill/>
        </p:spPr>
        <p:txBody>
          <a:bodyPr vert="horz" lIns="91440" tIns="45720" rIns="91440" bIns="45720" rtlCol="0">
            <a:noAutofit/>
          </a:bodyPr>
          <a:lstStyle/>
          <a:p>
            <a:pPr algn="just">
              <a:lnSpc>
                <a:spcPct val="110000"/>
              </a:lnSpc>
            </a:pPr>
            <a:r>
              <a:rPr lang="en-US" sz="2400" b="1" smtClean="0">
                <a:latin typeface="Calibri" pitchFamily="34" charset="0"/>
                <a:cs typeface="Calibri" pitchFamily="34" charset="0"/>
              </a:rPr>
              <a:t>Con người</a:t>
            </a:r>
          </a:p>
          <a:p>
            <a:pPr algn="just">
              <a:lnSpc>
                <a:spcPct val="110000"/>
              </a:lnSpc>
            </a:pPr>
            <a:r>
              <a:rPr lang="en-US" sz="2400" b="1" smtClean="0">
                <a:latin typeface="Calibri" pitchFamily="34" charset="0"/>
                <a:cs typeface="Calibri" pitchFamily="34" charset="0"/>
              </a:rPr>
              <a:t>Thể chế</a:t>
            </a:r>
          </a:p>
          <a:p>
            <a:pPr algn="just">
              <a:lnSpc>
                <a:spcPct val="110000"/>
              </a:lnSpc>
            </a:pPr>
            <a:r>
              <a:rPr lang="en-US" sz="2400" b="1" smtClean="0">
                <a:latin typeface="Calibri" pitchFamily="34" charset="0"/>
                <a:cs typeface="Calibri" pitchFamily="34" charset="0"/>
              </a:rPr>
              <a:t>Công nghệ</a:t>
            </a:r>
          </a:p>
          <a:p>
            <a:pPr algn="just">
              <a:lnSpc>
                <a:spcPct val="110000"/>
              </a:lnSpc>
            </a:pPr>
            <a:r>
              <a:rPr lang="en-US" sz="2400" b="1" smtClean="0">
                <a:latin typeface="Calibri" pitchFamily="34" charset="0"/>
                <a:cs typeface="Calibri" pitchFamily="34" charset="0"/>
              </a:rPr>
              <a:t>Lộ trình</a:t>
            </a:r>
          </a:p>
          <a:p>
            <a:pPr algn="just">
              <a:lnSpc>
                <a:spcPct val="110000"/>
              </a:lnSpc>
            </a:pPr>
            <a:r>
              <a:rPr lang="en-US" sz="2400" b="1" smtClean="0">
                <a:latin typeface="Calibri" pitchFamily="34" charset="0"/>
                <a:cs typeface="Calibri" pitchFamily="34" charset="0"/>
              </a:rPr>
              <a:t>Quản trị thực thi</a:t>
            </a:r>
          </a:p>
        </p:txBody>
      </p:sp>
    </p:spTree>
    <p:extLst>
      <p:ext uri="{BB962C8B-B14F-4D97-AF65-F5344CB8AC3E}">
        <p14:creationId xmlns:p14="http://schemas.microsoft.com/office/powerpoint/2010/main" val="7767803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877" y="176239"/>
            <a:ext cx="10972800" cy="904416"/>
          </a:xfrm>
        </p:spPr>
        <p:txBody>
          <a:bodyPr vert="horz" lIns="91440" tIns="45720" rIns="91440" bIns="45720" rtlCol="0" anchor="ctr">
            <a:normAutofit/>
          </a:bodyPr>
          <a:lstStyle/>
          <a:p>
            <a:pPr algn="r"/>
            <a:r>
              <a:rPr lang="en-US" sz="3200">
                <a:latin typeface="+mn-lt"/>
              </a:rPr>
              <a:t>Con người</a:t>
            </a:r>
          </a:p>
        </p:txBody>
      </p:sp>
      <p:sp>
        <p:nvSpPr>
          <p:cNvPr id="3" name="Content Placeholder 2"/>
          <p:cNvSpPr>
            <a:spLocks noGrp="1"/>
          </p:cNvSpPr>
          <p:nvPr>
            <p:ph idx="1"/>
          </p:nvPr>
        </p:nvSpPr>
        <p:spPr>
          <a:xfrm>
            <a:off x="5100506" y="1487055"/>
            <a:ext cx="6697793" cy="4452351"/>
          </a:xfrm>
          <a:noFill/>
        </p:spPr>
        <p:txBody>
          <a:bodyPr vert="horz" lIns="91440" tIns="45720" rIns="91440" bIns="45720" rtlCol="0">
            <a:noAutofit/>
          </a:bodyPr>
          <a:lstStyle/>
          <a:p>
            <a:pPr algn="just">
              <a:lnSpc>
                <a:spcPct val="110000"/>
              </a:lnSpc>
            </a:pPr>
            <a:r>
              <a:rPr lang="en-US" sz="1800" smtClean="0">
                <a:latin typeface="Calibri" pitchFamily="34" charset="0"/>
                <a:cs typeface="Calibri" pitchFamily="34" charset="0"/>
              </a:rPr>
              <a:t>Chuyển đổi số bắt đầu từ nhận thức. Việc thống nhất nhận thức của mọi thành viên trong tổ chức về tính tất yếu của chuyển đổi số có tính chất quyết định</a:t>
            </a:r>
          </a:p>
          <a:p>
            <a:pPr algn="just">
              <a:lnSpc>
                <a:spcPct val="110000"/>
              </a:lnSpc>
            </a:pPr>
            <a:r>
              <a:rPr lang="en-US" sz="1800" smtClean="0">
                <a:latin typeface="Calibri" pitchFamily="34" charset="0"/>
                <a:cs typeface="Calibri" pitchFamily="34" charset="0"/>
              </a:rPr>
              <a:t>Trong mỗi tổ chức số cho từng thành viên phải có đủ năng lực số cần thiết cho vị trí công tác của mình. Nâng cao năng lực số của mọi thành viên đòi hỏi đầu tư nhiều thời gian, công sức và là một hợp phần quan trọng của việc chuyển đổi số tổ chức</a:t>
            </a:r>
            <a:endParaRPr lang="en-US" sz="1800">
              <a:latin typeface="Calibri" pitchFamily="34" charset="0"/>
              <a:cs typeface="Calibri" pitchFamily="34" charset="0"/>
            </a:endParaRPr>
          </a:p>
          <a:p>
            <a:pPr algn="just">
              <a:lnSpc>
                <a:spcPct val="110000"/>
              </a:lnSpc>
            </a:pPr>
            <a:r>
              <a:rPr lang="en-US" sz="1800">
                <a:latin typeface="Calibri" pitchFamily="34" charset="0"/>
                <a:cs typeface="Calibri" pitchFamily="34" charset="0"/>
              </a:rPr>
              <a:t>Văn hóa đổi mới sáng </a:t>
            </a:r>
            <a:r>
              <a:rPr lang="en-US" sz="1800" smtClean="0">
                <a:latin typeface="Calibri" pitchFamily="34" charset="0"/>
                <a:cs typeface="Calibri" pitchFamily="34" charset="0"/>
              </a:rPr>
              <a:t>tạo, </a:t>
            </a:r>
            <a:r>
              <a:rPr lang="en-US" sz="1800">
                <a:latin typeface="Calibri" pitchFamily="34" charset="0"/>
                <a:cs typeface="Calibri" pitchFamily="34" charset="0"/>
              </a:rPr>
              <a:t>văn hóa chia sẻ là cốt lõi của chuyển đổi số. </a:t>
            </a:r>
            <a:r>
              <a:rPr lang="en-US" sz="1800" smtClean="0">
                <a:latin typeface="Calibri" pitchFamily="34" charset="0"/>
                <a:cs typeface="Calibri" pitchFamily="34" charset="0"/>
              </a:rPr>
              <a:t>Chuyển đổi số là vấn đề mới và không có hình mẫu để “sao chép”, đổi mới sáng tạo là chìa khóa và phải trở thành một phần quan trọng của văn hóa tổ chức. Không có chia sẻ dữ liệu, chia sẻ tri thức thì không có chuyển đổi số</a:t>
            </a:r>
            <a:endParaRPr lang="en-US" sz="1800">
              <a:latin typeface="Calibri" pitchFamily="34" charset="0"/>
              <a:cs typeface="Calibri" pitchFamily="34" charset="0"/>
            </a:endParaRPr>
          </a:p>
        </p:txBody>
      </p:sp>
      <p:sp>
        <p:nvSpPr>
          <p:cNvPr id="4" name="Slide Number Placeholder 3"/>
          <p:cNvSpPr>
            <a:spLocks noGrp="1"/>
          </p:cNvSpPr>
          <p:nvPr>
            <p:ph type="sldNum" sz="quarter" idx="12"/>
          </p:nvPr>
        </p:nvSpPr>
        <p:spPr/>
        <p:txBody>
          <a:bodyPr/>
          <a:lstStyle/>
          <a:p>
            <a:fld id="{A5993202-2F7C-354B-89A0-CF345E37CF84}" type="slidenum">
              <a:rPr lang="en-US" smtClean="0"/>
              <a:pPr/>
              <a:t>15</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4787" y="2865700"/>
            <a:ext cx="2745303" cy="2588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236070" y="1976356"/>
            <a:ext cx="1210588" cy="338554"/>
          </a:xfrm>
          <a:prstGeom prst="rect">
            <a:avLst/>
          </a:prstGeom>
          <a:ln>
            <a:solidFill>
              <a:schemeClr val="bg1"/>
            </a:solidFill>
          </a:ln>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sz="1600" b="1" smtClean="0">
                <a:solidFill>
                  <a:srgbClr val="002060"/>
                </a:solidFill>
              </a:rPr>
              <a:t>Nhận thức</a:t>
            </a:r>
            <a:endParaRPr lang="en-US" sz="1600" b="1">
              <a:solidFill>
                <a:srgbClr val="002060"/>
              </a:solidFill>
            </a:endParaRPr>
          </a:p>
        </p:txBody>
      </p:sp>
      <p:sp>
        <p:nvSpPr>
          <p:cNvPr id="7" name="TextBox 6"/>
          <p:cNvSpPr txBox="1"/>
          <p:nvPr/>
        </p:nvSpPr>
        <p:spPr>
          <a:xfrm>
            <a:off x="2674926" y="1833778"/>
            <a:ext cx="1074333" cy="338554"/>
          </a:xfrm>
          <a:prstGeom prst="rect">
            <a:avLst/>
          </a:prstGeom>
          <a:ln>
            <a:solidFill>
              <a:schemeClr val="bg1"/>
            </a:solidFill>
          </a:ln>
        </p:spPr>
        <p:style>
          <a:lnRef idx="1">
            <a:schemeClr val="accent4"/>
          </a:lnRef>
          <a:fillRef idx="2">
            <a:schemeClr val="accent4"/>
          </a:fillRef>
          <a:effectRef idx="1">
            <a:schemeClr val="accent4"/>
          </a:effectRef>
          <a:fontRef idx="minor">
            <a:schemeClr val="dk1"/>
          </a:fontRef>
        </p:style>
        <p:txBody>
          <a:bodyPr wrap="none" rtlCol="0">
            <a:spAutoFit/>
          </a:bodyPr>
          <a:lstStyle>
            <a:defPPr>
              <a:defRPr lang="en-US"/>
            </a:defPPr>
            <a:lvl1pPr>
              <a:defRPr b="1">
                <a:solidFill>
                  <a:srgbClr val="002060"/>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sz="1600"/>
              <a:t>Năng lực</a:t>
            </a:r>
          </a:p>
        </p:txBody>
      </p:sp>
      <p:sp>
        <p:nvSpPr>
          <p:cNvPr id="8" name="TextBox 7"/>
          <p:cNvSpPr txBox="1"/>
          <p:nvPr/>
        </p:nvSpPr>
        <p:spPr>
          <a:xfrm>
            <a:off x="3821705" y="2609258"/>
            <a:ext cx="981359" cy="338554"/>
          </a:xfrm>
          <a:prstGeom prst="rect">
            <a:avLst/>
          </a:prstGeom>
          <a:ln>
            <a:solidFill>
              <a:schemeClr val="bg1"/>
            </a:solidFill>
          </a:ln>
        </p:spPr>
        <p:style>
          <a:lnRef idx="1">
            <a:schemeClr val="accent4"/>
          </a:lnRef>
          <a:fillRef idx="2">
            <a:schemeClr val="accent4"/>
          </a:fillRef>
          <a:effectRef idx="1">
            <a:schemeClr val="accent4"/>
          </a:effectRef>
          <a:fontRef idx="minor">
            <a:schemeClr val="dk1"/>
          </a:fontRef>
        </p:style>
        <p:txBody>
          <a:bodyPr wrap="none" rtlCol="0">
            <a:spAutoFit/>
          </a:bodyPr>
          <a:lstStyle>
            <a:defPPr>
              <a:defRPr lang="en-US"/>
            </a:defPPr>
            <a:lvl1pPr>
              <a:defRPr b="1">
                <a:solidFill>
                  <a:srgbClr val="002060"/>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sz="1600"/>
              <a:t>Văn hóa</a:t>
            </a:r>
          </a:p>
        </p:txBody>
      </p:sp>
      <p:cxnSp>
        <p:nvCxnSpPr>
          <p:cNvPr id="9" name="Straight Arrow Connector 8"/>
          <p:cNvCxnSpPr>
            <a:stCxn id="2050" idx="0"/>
            <a:endCxn id="5" idx="2"/>
          </p:cNvCxnSpPr>
          <p:nvPr/>
        </p:nvCxnSpPr>
        <p:spPr>
          <a:xfrm flipH="1" flipV="1">
            <a:off x="1841364" y="2314910"/>
            <a:ext cx="526075" cy="550790"/>
          </a:xfrm>
          <a:prstGeom prst="straightConnector1">
            <a:avLst/>
          </a:prstGeom>
          <a:ln w="571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2050" idx="0"/>
            <a:endCxn id="7" idx="2"/>
          </p:cNvCxnSpPr>
          <p:nvPr/>
        </p:nvCxnSpPr>
        <p:spPr>
          <a:xfrm flipV="1">
            <a:off x="2367439" y="2172332"/>
            <a:ext cx="844654" cy="693368"/>
          </a:xfrm>
          <a:prstGeom prst="straightConnector1">
            <a:avLst/>
          </a:prstGeom>
          <a:ln w="571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2050" idx="0"/>
            <a:endCxn id="8" idx="1"/>
          </p:cNvCxnSpPr>
          <p:nvPr/>
        </p:nvCxnSpPr>
        <p:spPr>
          <a:xfrm flipV="1">
            <a:off x="2367439" y="2778535"/>
            <a:ext cx="1454266" cy="87165"/>
          </a:xfrm>
          <a:prstGeom prst="straightConnector1">
            <a:avLst/>
          </a:prstGeom>
          <a:ln w="571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11214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877" y="176239"/>
            <a:ext cx="10972800" cy="904416"/>
          </a:xfrm>
        </p:spPr>
        <p:txBody>
          <a:bodyPr vert="horz" lIns="91440" tIns="45720" rIns="91440" bIns="45720" rtlCol="0" anchor="ctr">
            <a:normAutofit/>
          </a:bodyPr>
          <a:lstStyle/>
          <a:p>
            <a:pPr algn="r"/>
            <a:r>
              <a:rPr lang="en-US" sz="3200" smtClean="0">
                <a:latin typeface="+mn-lt"/>
              </a:rPr>
              <a:t>Thể </a:t>
            </a:r>
            <a:r>
              <a:rPr lang="en-US" sz="3200">
                <a:latin typeface="+mn-lt"/>
              </a:rPr>
              <a:t>chế</a:t>
            </a:r>
          </a:p>
        </p:txBody>
      </p:sp>
      <p:sp>
        <p:nvSpPr>
          <p:cNvPr id="3" name="Content Placeholder 2"/>
          <p:cNvSpPr>
            <a:spLocks noGrp="1"/>
          </p:cNvSpPr>
          <p:nvPr>
            <p:ph idx="1"/>
          </p:nvPr>
        </p:nvSpPr>
        <p:spPr>
          <a:xfrm>
            <a:off x="6132351" y="1394690"/>
            <a:ext cx="5579357" cy="4950691"/>
          </a:xfrm>
          <a:noFill/>
        </p:spPr>
        <p:txBody>
          <a:bodyPr vert="horz" lIns="91440" tIns="45720" rIns="91440" bIns="45720" rtlCol="0">
            <a:noAutofit/>
          </a:bodyPr>
          <a:lstStyle/>
          <a:p>
            <a:pPr algn="just">
              <a:lnSpc>
                <a:spcPct val="110000"/>
              </a:lnSpc>
            </a:pPr>
            <a:r>
              <a:rPr lang="en-US" sz="1800">
                <a:latin typeface="Calibri" pitchFamily="34" charset="0"/>
                <a:cs typeface="Calibri" pitchFamily="34" charset="0"/>
              </a:rPr>
              <a:t>Chuyển đổi số là thay đổi </a:t>
            </a:r>
            <a:r>
              <a:rPr lang="en-US" sz="1800" smtClean="0">
                <a:latin typeface="Calibri" pitchFamily="34" charset="0"/>
                <a:cs typeface="Calibri" pitchFamily="34" charset="0"/>
              </a:rPr>
              <a:t>cách </a:t>
            </a:r>
            <a:r>
              <a:rPr lang="en-US" sz="1800">
                <a:latin typeface="Calibri" pitchFamily="34" charset="0"/>
                <a:cs typeface="Calibri" pitchFamily="34" charset="0"/>
              </a:rPr>
              <a:t>làm việc. Cách làm việc thể hiện ở thể chế bao gồm hành lang pháp lý chung </a:t>
            </a:r>
            <a:r>
              <a:rPr lang="en-US" sz="1800" smtClean="0">
                <a:latin typeface="Calibri" pitchFamily="34" charset="0"/>
                <a:cs typeface="Calibri" pitchFamily="34" charset="0"/>
              </a:rPr>
              <a:t>và </a:t>
            </a:r>
            <a:r>
              <a:rPr lang="en-US" sz="1800">
                <a:latin typeface="Calibri" pitchFamily="34" charset="0"/>
                <a:cs typeface="Calibri" pitchFamily="34" charset="0"/>
              </a:rPr>
              <a:t>các quy định, quy trình hoạt động </a:t>
            </a:r>
            <a:r>
              <a:rPr lang="en-US" sz="1800" smtClean="0">
                <a:latin typeface="Calibri" pitchFamily="34" charset="0"/>
                <a:cs typeface="Calibri" pitchFamily="34" charset="0"/>
              </a:rPr>
              <a:t>nội bộ của tổ chức</a:t>
            </a:r>
            <a:endParaRPr lang="en-US" sz="1800">
              <a:latin typeface="Calibri" pitchFamily="34" charset="0"/>
              <a:cs typeface="Calibri" pitchFamily="34" charset="0"/>
            </a:endParaRPr>
          </a:p>
          <a:p>
            <a:pPr algn="just">
              <a:lnSpc>
                <a:spcPct val="110000"/>
              </a:lnSpc>
            </a:pPr>
            <a:r>
              <a:rPr lang="en-US" sz="1800" smtClean="0">
                <a:latin typeface="Calibri" pitchFamily="34" charset="0"/>
                <a:cs typeface="Calibri" pitchFamily="34" charset="0"/>
              </a:rPr>
              <a:t>Hành lang pháp lý bên ngoài chắc chắn sẽ thay đổi nhanh theo xu hướng chuyển đổi số quốc gia và toàn cầu. Chuyển đổi số tổ chức cần theo kịp để khai thác các cơ hội mới</a:t>
            </a:r>
            <a:endParaRPr lang="en-US" sz="1800">
              <a:latin typeface="Calibri" pitchFamily="34" charset="0"/>
              <a:cs typeface="Calibri" pitchFamily="34" charset="0"/>
            </a:endParaRPr>
          </a:p>
          <a:p>
            <a:pPr algn="just">
              <a:lnSpc>
                <a:spcPct val="110000"/>
              </a:lnSpc>
            </a:pPr>
            <a:r>
              <a:rPr lang="en-US" sz="1800" smtClean="0">
                <a:latin typeface="Calibri" pitchFamily="34" charset="0"/>
                <a:cs typeface="Calibri" pitchFamily="34" charset="0"/>
              </a:rPr>
              <a:t>Các quy định chế độ nội bộ thể hiện ở những thứ cụ thể như các biểu mẫu báo cáo, các quy trình thành văn cũng như chưa thành văn. Tất cả cần được xem xét thiết kế lại cho phù hợp với chiến lược chuyển đổi số của tổ chức</a:t>
            </a:r>
            <a:endParaRPr lang="en-US" sz="1800">
              <a:latin typeface="Calibri" pitchFamily="34" charset="0"/>
              <a:cs typeface="Calibri" pitchFamily="34" charset="0"/>
            </a:endParaRPr>
          </a:p>
        </p:txBody>
      </p:sp>
      <p:sp>
        <p:nvSpPr>
          <p:cNvPr id="4" name="Slide Number Placeholder 3"/>
          <p:cNvSpPr>
            <a:spLocks noGrp="1"/>
          </p:cNvSpPr>
          <p:nvPr>
            <p:ph type="sldNum" sz="quarter" idx="12"/>
          </p:nvPr>
        </p:nvSpPr>
        <p:spPr/>
        <p:txBody>
          <a:bodyPr/>
          <a:lstStyle/>
          <a:p>
            <a:fld id="{A5993202-2F7C-354B-89A0-CF345E37CF84}" type="slidenum">
              <a:rPr lang="en-US" smtClean="0"/>
              <a:pPr/>
              <a:t>16</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042" y="1666620"/>
            <a:ext cx="27432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145526" y="2075929"/>
            <a:ext cx="1951175" cy="338554"/>
          </a:xfrm>
          <a:prstGeom prst="rect">
            <a:avLst/>
          </a:prstGeom>
          <a:ln>
            <a:solidFill>
              <a:schemeClr val="bg1"/>
            </a:solidFill>
          </a:ln>
        </p:spPr>
        <p:style>
          <a:lnRef idx="1">
            <a:schemeClr val="accent4"/>
          </a:lnRef>
          <a:fillRef idx="2">
            <a:schemeClr val="accent4"/>
          </a:fillRef>
          <a:effectRef idx="1">
            <a:schemeClr val="accent4"/>
          </a:effectRef>
          <a:fontRef idx="minor">
            <a:schemeClr val="dk1"/>
          </a:fontRef>
        </p:style>
        <p:txBody>
          <a:bodyPr wrap="none" rtlCol="0">
            <a:spAutoFit/>
          </a:bodyPr>
          <a:lstStyle/>
          <a:p>
            <a:pPr algn="ctr"/>
            <a:r>
              <a:rPr lang="en-US" sz="1600" b="1" smtClean="0">
                <a:solidFill>
                  <a:srgbClr val="002060"/>
                </a:solidFill>
              </a:rPr>
              <a:t>Hành lang pháp lý</a:t>
            </a:r>
          </a:p>
        </p:txBody>
      </p:sp>
      <p:sp>
        <p:nvSpPr>
          <p:cNvPr id="7" name="TextBox 6"/>
          <p:cNvSpPr txBox="1"/>
          <p:nvPr/>
        </p:nvSpPr>
        <p:spPr>
          <a:xfrm>
            <a:off x="1197705" y="4487855"/>
            <a:ext cx="2133918" cy="584775"/>
          </a:xfrm>
          <a:prstGeom prst="rect">
            <a:avLst/>
          </a:prstGeom>
          <a:ln>
            <a:solidFill>
              <a:schemeClr val="bg1"/>
            </a:solidFill>
          </a:ln>
        </p:spPr>
        <p:style>
          <a:lnRef idx="1">
            <a:schemeClr val="accent4"/>
          </a:lnRef>
          <a:fillRef idx="2">
            <a:schemeClr val="accent4"/>
          </a:fillRef>
          <a:effectRef idx="1">
            <a:schemeClr val="accent4"/>
          </a:effectRef>
          <a:fontRef idx="minor">
            <a:schemeClr val="dk1"/>
          </a:fontRef>
        </p:style>
        <p:txBody>
          <a:bodyPr wrap="none" rtlCol="0">
            <a:spAutoFit/>
          </a:bodyPr>
          <a:lstStyle>
            <a:defPPr>
              <a:defRPr lang="en-US"/>
            </a:defPPr>
            <a:lvl1pPr algn="ctr">
              <a:defRPr b="1">
                <a:solidFill>
                  <a:srgbClr val="002060"/>
                </a:solidFill>
              </a:defRPr>
            </a:lvl1pPr>
          </a:lstStyle>
          <a:p>
            <a:r>
              <a:rPr lang="en-US" sz="1600"/>
              <a:t>Các </a:t>
            </a:r>
            <a:r>
              <a:rPr lang="en-US" sz="1600" smtClean="0"/>
              <a:t>định chế </a:t>
            </a:r>
            <a:r>
              <a:rPr lang="en-US" sz="1600"/>
              <a:t>nội bộ</a:t>
            </a:r>
          </a:p>
          <a:p>
            <a:r>
              <a:rPr lang="en-US" sz="1600"/>
              <a:t>của </a:t>
            </a:r>
            <a:r>
              <a:rPr lang="en-US" sz="1600" smtClean="0"/>
              <a:t>tổ chức</a:t>
            </a:r>
            <a:endParaRPr lang="en-US" sz="1600"/>
          </a:p>
        </p:txBody>
      </p:sp>
      <p:cxnSp>
        <p:nvCxnSpPr>
          <p:cNvPr id="8" name="Straight Arrow Connector 7"/>
          <p:cNvCxnSpPr>
            <a:endCxn id="6" idx="2"/>
          </p:cNvCxnSpPr>
          <p:nvPr/>
        </p:nvCxnSpPr>
        <p:spPr>
          <a:xfrm flipH="1" flipV="1">
            <a:off x="2121114" y="2414483"/>
            <a:ext cx="508193" cy="836718"/>
          </a:xfrm>
          <a:prstGeom prst="straightConnector1">
            <a:avLst/>
          </a:prstGeom>
          <a:ln w="571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endCxn id="7" idx="0"/>
          </p:cNvCxnSpPr>
          <p:nvPr/>
        </p:nvCxnSpPr>
        <p:spPr>
          <a:xfrm flipH="1">
            <a:off x="2264664" y="3740727"/>
            <a:ext cx="420244" cy="747128"/>
          </a:xfrm>
          <a:prstGeom prst="straightConnector1">
            <a:avLst/>
          </a:prstGeom>
          <a:ln w="571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82114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877" y="176239"/>
            <a:ext cx="10972800" cy="904416"/>
          </a:xfrm>
        </p:spPr>
        <p:txBody>
          <a:bodyPr vert="horz" lIns="91440" tIns="45720" rIns="91440" bIns="45720" rtlCol="0" anchor="ctr">
            <a:normAutofit/>
          </a:bodyPr>
          <a:lstStyle/>
          <a:p>
            <a:pPr algn="r"/>
            <a:r>
              <a:rPr lang="en-US" sz="3200" smtClean="0">
                <a:latin typeface="+mn-lt"/>
              </a:rPr>
              <a:t>Công </a:t>
            </a:r>
            <a:r>
              <a:rPr lang="en-US" sz="3200">
                <a:latin typeface="+mn-lt"/>
              </a:rPr>
              <a:t>nghệ</a:t>
            </a:r>
          </a:p>
        </p:txBody>
      </p:sp>
      <p:sp>
        <p:nvSpPr>
          <p:cNvPr id="4" name="Slide Number Placeholder 3"/>
          <p:cNvSpPr>
            <a:spLocks noGrp="1"/>
          </p:cNvSpPr>
          <p:nvPr>
            <p:ph type="sldNum" sz="quarter" idx="12"/>
          </p:nvPr>
        </p:nvSpPr>
        <p:spPr/>
        <p:txBody>
          <a:bodyPr/>
          <a:lstStyle/>
          <a:p>
            <a:fld id="{A5993202-2F7C-354B-89A0-CF345E37CF84}" type="slidenum">
              <a:rPr lang="en-US" smtClean="0"/>
              <a:pPr/>
              <a:t>17</a:t>
            </a:fld>
            <a:endParaRPr lang="en-US"/>
          </a:p>
        </p:txBody>
      </p:sp>
      <p:pic>
        <p:nvPicPr>
          <p:cNvPr id="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7994" y="1688686"/>
            <a:ext cx="2743438" cy="25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2488614" y="1365520"/>
            <a:ext cx="2113079" cy="584775"/>
          </a:xfrm>
          <a:prstGeom prst="rect">
            <a:avLst/>
          </a:prstGeom>
          <a:ln>
            <a:solidFill>
              <a:schemeClr val="bg1"/>
            </a:solidFill>
          </a:ln>
        </p:spPr>
        <p:style>
          <a:lnRef idx="1">
            <a:schemeClr val="accent4"/>
          </a:lnRef>
          <a:fillRef idx="2">
            <a:schemeClr val="accent4"/>
          </a:fillRef>
          <a:effectRef idx="1">
            <a:schemeClr val="accent4"/>
          </a:effectRef>
          <a:fontRef idx="minor">
            <a:schemeClr val="dk1"/>
          </a:fontRef>
        </p:style>
        <p:txBody>
          <a:bodyPr wrap="none" rtlCol="0">
            <a:spAutoFit/>
          </a:bodyPr>
          <a:lstStyle/>
          <a:p>
            <a:pPr algn="ctr"/>
            <a:r>
              <a:rPr lang="en-US" sz="1600" b="1" smtClean="0">
                <a:solidFill>
                  <a:srgbClr val="002060"/>
                </a:solidFill>
              </a:rPr>
              <a:t>Đầu tư cho hạ tầng </a:t>
            </a:r>
          </a:p>
          <a:p>
            <a:pPr algn="ctr"/>
            <a:r>
              <a:rPr lang="en-US" sz="1600" b="1" smtClean="0">
                <a:solidFill>
                  <a:srgbClr val="002060"/>
                </a:solidFill>
              </a:rPr>
              <a:t>công nghệ số</a:t>
            </a:r>
            <a:endParaRPr lang="en-US" sz="1600" b="1">
              <a:solidFill>
                <a:srgbClr val="002060"/>
              </a:solidFill>
            </a:endParaRPr>
          </a:p>
        </p:txBody>
      </p:sp>
      <p:sp>
        <p:nvSpPr>
          <p:cNvPr id="7" name="TextBox 6"/>
          <p:cNvSpPr txBox="1"/>
          <p:nvPr/>
        </p:nvSpPr>
        <p:spPr>
          <a:xfrm>
            <a:off x="2221888" y="4698939"/>
            <a:ext cx="2021707" cy="830997"/>
          </a:xfrm>
          <a:prstGeom prst="rect">
            <a:avLst/>
          </a:prstGeom>
          <a:ln>
            <a:solidFill>
              <a:schemeClr val="bg1"/>
            </a:solidFill>
          </a:ln>
        </p:spPr>
        <p:style>
          <a:lnRef idx="1">
            <a:schemeClr val="accent4"/>
          </a:lnRef>
          <a:fillRef idx="2">
            <a:schemeClr val="accent4"/>
          </a:fillRef>
          <a:effectRef idx="1">
            <a:schemeClr val="accent4"/>
          </a:effectRef>
          <a:fontRef idx="minor">
            <a:schemeClr val="dk1"/>
          </a:fontRef>
        </p:style>
        <p:txBody>
          <a:bodyPr wrap="none" rtlCol="0">
            <a:spAutoFit/>
          </a:bodyPr>
          <a:lstStyle/>
          <a:p>
            <a:pPr algn="ctr"/>
            <a:r>
              <a:rPr lang="en-US" sz="1600" b="1" smtClean="0">
                <a:solidFill>
                  <a:srgbClr val="002060"/>
                </a:solidFill>
              </a:rPr>
              <a:t>Quản lý hạ tầng số</a:t>
            </a:r>
          </a:p>
          <a:p>
            <a:pPr algn="ctr"/>
            <a:r>
              <a:rPr lang="en-US" sz="1600" b="1" smtClean="0">
                <a:solidFill>
                  <a:srgbClr val="002060"/>
                </a:solidFill>
              </a:rPr>
              <a:t>như một hạ tầng</a:t>
            </a:r>
          </a:p>
          <a:p>
            <a:pPr algn="ctr"/>
            <a:r>
              <a:rPr lang="en-US" sz="1600" b="1" smtClean="0">
                <a:solidFill>
                  <a:srgbClr val="002060"/>
                </a:solidFill>
              </a:rPr>
              <a:t>thiết yếu</a:t>
            </a:r>
          </a:p>
        </p:txBody>
      </p:sp>
      <p:cxnSp>
        <p:nvCxnSpPr>
          <p:cNvPr id="9" name="Straight Arrow Connector 8"/>
          <p:cNvCxnSpPr>
            <a:endCxn id="6" idx="2"/>
          </p:cNvCxnSpPr>
          <p:nvPr/>
        </p:nvCxnSpPr>
        <p:spPr>
          <a:xfrm flipV="1">
            <a:off x="3131141" y="1950295"/>
            <a:ext cx="414013" cy="1245488"/>
          </a:xfrm>
          <a:prstGeom prst="straightConnector1">
            <a:avLst/>
          </a:prstGeom>
          <a:ln w="571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131141" y="3731846"/>
            <a:ext cx="101600" cy="962991"/>
          </a:xfrm>
          <a:prstGeom prst="straightConnector1">
            <a:avLst/>
          </a:prstGeom>
          <a:ln w="571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2" name="Content Placeholder 2"/>
          <p:cNvSpPr txBox="1">
            <a:spLocks/>
          </p:cNvSpPr>
          <p:nvPr/>
        </p:nvSpPr>
        <p:spPr>
          <a:xfrm>
            <a:off x="5343787" y="1200727"/>
            <a:ext cx="6571122" cy="5015346"/>
          </a:xfrm>
          <a:prstGeom prst="rect">
            <a:avLst/>
          </a:prstGeom>
          <a:noFill/>
        </p:spPr>
        <p:txBody>
          <a:bodyPr vert="horz" lIns="91440" tIns="45720" rIns="91440" bIns="45720" rtlCol="0">
            <a:noAutofit/>
          </a:bodyPr>
          <a:lstStyle>
            <a:lvl1pPr marL="292100" indent="-292100" algn="just">
              <a:lnSpc>
                <a:spcPct val="110000"/>
              </a:lnSpc>
              <a:spcBef>
                <a:spcPts val="1000"/>
              </a:spcBef>
              <a:buClr>
                <a:schemeClr val="accent2"/>
              </a:buClr>
              <a:buFont typeface="Wingdings" pitchFamily="2" charset="2"/>
              <a:buChar char="§"/>
              <a:tabLst/>
              <a:defRPr>
                <a:latin typeface="Calibri" pitchFamily="34" charset="0"/>
                <a:cs typeface="Calibri" pitchFamily="34" charset="0"/>
              </a:defRPr>
            </a:lvl1pPr>
            <a:lvl2pPr marL="571500" indent="-279400">
              <a:lnSpc>
                <a:spcPct val="90000"/>
              </a:lnSpc>
              <a:spcBef>
                <a:spcPts val="500"/>
              </a:spcBef>
              <a:buFont typeface="Arial" panose="020B0604020202020204" pitchFamily="34" charset="0"/>
              <a:buChar char="•"/>
              <a:tabLst/>
              <a:defRPr sz="2400">
                <a:latin typeface="Gill Sans MT" panose="020B0502020104020203" pitchFamily="34" charset="77"/>
              </a:defRPr>
            </a:lvl2pPr>
            <a:lvl3pPr marL="1143000" indent="-228600">
              <a:lnSpc>
                <a:spcPct val="90000"/>
              </a:lnSpc>
              <a:spcBef>
                <a:spcPts val="500"/>
              </a:spcBef>
              <a:buFont typeface="Arial" panose="020B0604020202020204" pitchFamily="34" charset="0"/>
              <a:buChar char="•"/>
              <a:defRPr sz="2000">
                <a:latin typeface="Gill Sans MT" panose="020B0502020104020203" pitchFamily="34" charset="77"/>
              </a:defRPr>
            </a:lvl3pPr>
            <a:lvl4pPr indent="0">
              <a:lnSpc>
                <a:spcPct val="90000"/>
              </a:lnSpc>
              <a:spcBef>
                <a:spcPts val="500"/>
              </a:spcBef>
              <a:buFont typeface="Arial" panose="020B0604020202020204" pitchFamily="34" charset="0"/>
              <a:buNone/>
              <a:defRPr>
                <a:latin typeface="Gill Sans MT" panose="020B0502020104020203" pitchFamily="34" charset="77"/>
              </a:defRPr>
            </a:lvl4pPr>
            <a:lvl5pPr marL="2057400" indent="-228600">
              <a:lnSpc>
                <a:spcPct val="90000"/>
              </a:lnSpc>
              <a:spcBef>
                <a:spcPts val="500"/>
              </a:spcBef>
              <a:buFont typeface="Arial" panose="020B0604020202020204" pitchFamily="34" charset="0"/>
              <a:buChar char="•"/>
              <a:defRPr>
                <a:latin typeface="Gill Sans MT" panose="020B0502020104020203" pitchFamily="34" charset="77"/>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t>Hạ tầng số có sẽ trở thành nền tảng của “hệ thần </a:t>
            </a:r>
            <a:r>
              <a:rPr lang="en-US" smtClean="0"/>
              <a:t>kinh” </a:t>
            </a:r>
            <a:r>
              <a:rPr lang="en-US"/>
              <a:t>của </a:t>
            </a:r>
            <a:r>
              <a:rPr lang="en-US" smtClean="0"/>
              <a:t>tổ chức. </a:t>
            </a:r>
            <a:r>
              <a:rPr lang="en-US"/>
              <a:t>Cần đầu tư cho công nghệ như là một hạ tầng thiết </a:t>
            </a:r>
            <a:r>
              <a:rPr lang="en-US" smtClean="0"/>
              <a:t>yếu</a:t>
            </a:r>
          </a:p>
          <a:p>
            <a:r>
              <a:rPr lang="en-US" smtClean="0"/>
              <a:t>Đầu </a:t>
            </a:r>
            <a:r>
              <a:rPr lang="en-US"/>
              <a:t>tư cho hạ tầng công nghệ cần đồng bộ với tiến trình chuyển đổi số, tránh đầu tư đón đầu quá xa dẫn đến lãng phí vì công nghệ tiến bộ rất nhanh</a:t>
            </a:r>
          </a:p>
          <a:p>
            <a:r>
              <a:rPr lang="en-US"/>
              <a:t>Tận dụng tối đa các nền tảng </a:t>
            </a:r>
            <a:r>
              <a:rPr lang="en-US" smtClean="0"/>
              <a:t>có sẵn bên ngoài (điện toán đám mây, hóa đơn điện tử, eBanking, mạng xã hội…)</a:t>
            </a:r>
            <a:endParaRPr lang="en-US"/>
          </a:p>
          <a:p>
            <a:r>
              <a:rPr lang="en-US"/>
              <a:t>Để đầu tư từng bước nhưng vẫn đảm bảo tính đồng bộ, đặc biệt là tính thống nhất về mặt dữ liệu cần xây dựng một cách cẩn thận kiến trúc hạ tầng số mở, có quy chế đầu tư chặt chẽ và một hệ thống quy chuẩn kỹ thuật phù hợp</a:t>
            </a:r>
          </a:p>
          <a:p>
            <a:r>
              <a:rPr lang="en-US"/>
              <a:t>Hạ tầng số là một hạ tầng kỹ thuật phức tạp, cần tổ chức việc khai thác và vận hành một cách chuyên nghiệp với nhân sự trình độ cao, được đãi ngộ xứng đáng</a:t>
            </a:r>
          </a:p>
        </p:txBody>
      </p:sp>
    </p:spTree>
    <p:extLst>
      <p:ext uri="{BB962C8B-B14F-4D97-AF65-F5344CB8AC3E}">
        <p14:creationId xmlns:p14="http://schemas.microsoft.com/office/powerpoint/2010/main" val="30440346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877" y="176239"/>
            <a:ext cx="10972800" cy="904416"/>
          </a:xfrm>
        </p:spPr>
        <p:txBody>
          <a:bodyPr vert="horz" lIns="91440" tIns="45720" rIns="91440" bIns="45720" rtlCol="0" anchor="ctr">
            <a:normAutofit/>
          </a:bodyPr>
          <a:lstStyle/>
          <a:p>
            <a:pPr algn="r"/>
            <a:r>
              <a:rPr lang="en-US" sz="3200" smtClean="0">
                <a:latin typeface="+mn-lt"/>
              </a:rPr>
              <a:t>Lộ </a:t>
            </a:r>
            <a:r>
              <a:rPr lang="en-US" sz="3200">
                <a:latin typeface="+mn-lt"/>
              </a:rPr>
              <a:t>trình</a:t>
            </a:r>
          </a:p>
        </p:txBody>
      </p:sp>
      <p:sp>
        <p:nvSpPr>
          <p:cNvPr id="3" name="Content Placeholder 2"/>
          <p:cNvSpPr>
            <a:spLocks noGrp="1"/>
          </p:cNvSpPr>
          <p:nvPr>
            <p:ph idx="1"/>
          </p:nvPr>
        </p:nvSpPr>
        <p:spPr>
          <a:xfrm>
            <a:off x="5847127" y="1376217"/>
            <a:ext cx="5873818" cy="4913747"/>
          </a:xfrm>
          <a:noFill/>
        </p:spPr>
        <p:txBody>
          <a:bodyPr vert="horz" lIns="91440" tIns="45720" rIns="91440" bIns="45720" rtlCol="0">
            <a:noAutofit/>
          </a:bodyPr>
          <a:lstStyle/>
          <a:p>
            <a:pPr algn="just">
              <a:lnSpc>
                <a:spcPct val="110000"/>
              </a:lnSpc>
            </a:pPr>
            <a:r>
              <a:rPr lang="en-US" sz="1800">
                <a:latin typeface="Calibri" pitchFamily="34" charset="0"/>
                <a:cs typeface="Calibri" pitchFamily="34" charset="0"/>
              </a:rPr>
              <a:t>Các lĩnh vực hoạt động trong một </a:t>
            </a:r>
            <a:r>
              <a:rPr lang="en-US" sz="1800" smtClean="0">
                <a:latin typeface="Calibri" pitchFamily="34" charset="0"/>
                <a:cs typeface="Calibri" pitchFamily="34" charset="0"/>
              </a:rPr>
              <a:t>tổ chức có </a:t>
            </a:r>
            <a:r>
              <a:rPr lang="en-US" sz="1800">
                <a:latin typeface="Calibri" pitchFamily="34" charset="0"/>
                <a:cs typeface="Calibri" pitchFamily="34" charset="0"/>
              </a:rPr>
              <a:t>liên quan đến nhau một cách chặt chẽ. Chuyển đổi số một lĩnh vực sẽ tạo ra thay đổi lớn cho lĩnh vực khác do đó việc lựa chọn lộ trình phù hợp là rất quan trọng đối với thành bại của chuyển đổi số</a:t>
            </a:r>
          </a:p>
          <a:p>
            <a:pPr algn="just">
              <a:lnSpc>
                <a:spcPct val="110000"/>
              </a:lnSpc>
            </a:pPr>
            <a:r>
              <a:rPr lang="en-US" sz="1800">
                <a:latin typeface="Calibri" pitchFamily="34" charset="0"/>
                <a:cs typeface="Calibri" pitchFamily="34" charset="0"/>
              </a:rPr>
              <a:t>Theo nguyên tắc Pareto, 80% lợi ích do 20% nỗ lực mang lại. Việc tìm ra các điểm đột phá đòi hỏi đầu tư ít, lực cản thấp nhưng mang lại hiệu quả cao, có sức lan tỏa lớn để đầu tư trước là rất quan trọng</a:t>
            </a:r>
          </a:p>
          <a:p>
            <a:pPr algn="just">
              <a:lnSpc>
                <a:spcPct val="110000"/>
              </a:lnSpc>
            </a:pPr>
            <a:r>
              <a:rPr lang="en-US" sz="1800">
                <a:latin typeface="Calibri" pitchFamily="34" charset="0"/>
                <a:cs typeface="Calibri" pitchFamily="34" charset="0"/>
              </a:rPr>
              <a:t>Lộ trình cần linh hoạt. Có thể xây dựng đề án chuyển đổi số </a:t>
            </a:r>
            <a:r>
              <a:rPr lang="en-US" sz="1800" smtClean="0">
                <a:latin typeface="Calibri" pitchFamily="34" charset="0"/>
                <a:cs typeface="Calibri" pitchFamily="34" charset="0"/>
              </a:rPr>
              <a:t>tổ chức </a:t>
            </a:r>
            <a:r>
              <a:rPr lang="en-US" sz="1800">
                <a:latin typeface="Calibri" pitchFamily="34" charset="0"/>
                <a:cs typeface="Calibri" pitchFamily="34" charset="0"/>
              </a:rPr>
              <a:t>với tầm nhìn dài hạn </a:t>
            </a:r>
            <a:r>
              <a:rPr lang="en-US" sz="1800" smtClean="0">
                <a:latin typeface="Calibri" pitchFamily="34" charset="0"/>
                <a:cs typeface="Calibri" pitchFamily="34" charset="0"/>
              </a:rPr>
              <a:t>nhưng phải tiến hành đồng bộ với môi trường số bên ngoài và cập nhật lộ trình thường xuyên do công nghệ đang tiến bộ rất nhanh</a:t>
            </a:r>
            <a:endParaRPr lang="en-US" sz="1800">
              <a:latin typeface="Calibri" pitchFamily="34" charset="0"/>
              <a:cs typeface="Calibri" pitchFamily="34" charset="0"/>
            </a:endParaRPr>
          </a:p>
        </p:txBody>
      </p:sp>
      <p:sp>
        <p:nvSpPr>
          <p:cNvPr id="4" name="Slide Number Placeholder 3"/>
          <p:cNvSpPr>
            <a:spLocks noGrp="1"/>
          </p:cNvSpPr>
          <p:nvPr>
            <p:ph type="sldNum" sz="quarter" idx="12"/>
          </p:nvPr>
        </p:nvSpPr>
        <p:spPr/>
        <p:txBody>
          <a:bodyPr/>
          <a:lstStyle/>
          <a:p>
            <a:fld id="{A5993202-2F7C-354B-89A0-CF345E37CF84}" type="slidenum">
              <a:rPr lang="en-US" smtClean="0"/>
              <a:pPr/>
              <a:t>18</a:t>
            </a:fld>
            <a:endParaRPr lang="en-US"/>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5221" y="1217631"/>
            <a:ext cx="2743438" cy="25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88547" y="4708267"/>
            <a:ext cx="1941557" cy="830997"/>
          </a:xfrm>
          <a:prstGeom prst="rect">
            <a:avLst/>
          </a:prstGeom>
          <a:ln>
            <a:solidFill>
              <a:schemeClr val="bg1"/>
            </a:solidFill>
          </a:ln>
        </p:spPr>
        <p:style>
          <a:lnRef idx="1">
            <a:schemeClr val="accent4"/>
          </a:lnRef>
          <a:fillRef idx="2">
            <a:schemeClr val="accent4"/>
          </a:fillRef>
          <a:effectRef idx="1">
            <a:schemeClr val="accent4"/>
          </a:effectRef>
          <a:fontRef idx="minor">
            <a:schemeClr val="dk1"/>
          </a:fontRef>
        </p:style>
        <p:txBody>
          <a:bodyPr wrap="none" rtlCol="0">
            <a:spAutoFit/>
          </a:bodyPr>
          <a:lstStyle/>
          <a:p>
            <a:pPr algn="ctr"/>
            <a:r>
              <a:rPr lang="en-US" sz="1600" b="1" smtClean="0">
                <a:solidFill>
                  <a:srgbClr val="002060"/>
                </a:solidFill>
              </a:rPr>
              <a:t>Lựa chọn 80/20</a:t>
            </a:r>
          </a:p>
          <a:p>
            <a:pPr algn="ctr"/>
            <a:r>
              <a:rPr lang="en-US" sz="1600" b="1" smtClean="0">
                <a:solidFill>
                  <a:srgbClr val="002060"/>
                </a:solidFill>
              </a:rPr>
              <a:t>các vấn đề dễ làm</a:t>
            </a:r>
          </a:p>
          <a:p>
            <a:pPr algn="ctr"/>
            <a:r>
              <a:rPr lang="en-US" sz="1600" b="1" smtClean="0">
                <a:solidFill>
                  <a:srgbClr val="002060"/>
                </a:solidFill>
              </a:rPr>
              <a:t>và có sức lan tỏa</a:t>
            </a:r>
            <a:endParaRPr lang="en-US" sz="1600" b="1">
              <a:solidFill>
                <a:srgbClr val="002060"/>
              </a:solidFill>
            </a:endParaRPr>
          </a:p>
        </p:txBody>
      </p:sp>
      <p:cxnSp>
        <p:nvCxnSpPr>
          <p:cNvPr id="7" name="Straight Arrow Connector 6"/>
          <p:cNvCxnSpPr>
            <a:stCxn id="5" idx="2"/>
            <a:endCxn id="6" idx="0"/>
          </p:cNvCxnSpPr>
          <p:nvPr/>
        </p:nvCxnSpPr>
        <p:spPr>
          <a:xfrm flipH="1">
            <a:off x="1559326" y="3808656"/>
            <a:ext cx="1017614" cy="899611"/>
          </a:xfrm>
          <a:prstGeom prst="straightConnector1">
            <a:avLst/>
          </a:prstGeom>
          <a:ln w="571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848984" y="4708267"/>
            <a:ext cx="2454518" cy="830997"/>
          </a:xfrm>
          <a:prstGeom prst="rect">
            <a:avLst/>
          </a:prstGeom>
          <a:ln>
            <a:solidFill>
              <a:schemeClr val="bg1"/>
            </a:solidFill>
          </a:ln>
        </p:spPr>
        <p:style>
          <a:lnRef idx="1">
            <a:schemeClr val="accent4"/>
          </a:lnRef>
          <a:fillRef idx="2">
            <a:schemeClr val="accent4"/>
          </a:fillRef>
          <a:effectRef idx="1">
            <a:schemeClr val="accent4"/>
          </a:effectRef>
          <a:fontRef idx="minor">
            <a:schemeClr val="dk1"/>
          </a:fontRef>
        </p:style>
        <p:txBody>
          <a:bodyPr wrap="none" rtlCol="0">
            <a:spAutoFit/>
          </a:bodyPr>
          <a:lstStyle/>
          <a:p>
            <a:pPr algn="ctr"/>
            <a:r>
              <a:rPr lang="en-US" sz="1600" b="1" smtClean="0">
                <a:solidFill>
                  <a:srgbClr val="002060"/>
                </a:solidFill>
              </a:rPr>
              <a:t>Lộ trình cần linh hoạt</a:t>
            </a:r>
          </a:p>
          <a:p>
            <a:pPr algn="ctr"/>
            <a:r>
              <a:rPr lang="en-US" sz="1600" b="1" smtClean="0">
                <a:solidFill>
                  <a:srgbClr val="002060"/>
                </a:solidFill>
              </a:rPr>
              <a:t>do thay đổi môi trường</a:t>
            </a:r>
          </a:p>
          <a:p>
            <a:pPr algn="ctr"/>
            <a:r>
              <a:rPr lang="en-US" sz="1600" b="1" smtClean="0">
                <a:solidFill>
                  <a:srgbClr val="002060"/>
                </a:solidFill>
              </a:rPr>
              <a:t>xung quanh rất nhanh</a:t>
            </a:r>
          </a:p>
        </p:txBody>
      </p:sp>
      <p:cxnSp>
        <p:nvCxnSpPr>
          <p:cNvPr id="12" name="Straight Arrow Connector 11"/>
          <p:cNvCxnSpPr>
            <a:stCxn id="5" idx="2"/>
            <a:endCxn id="10" idx="0"/>
          </p:cNvCxnSpPr>
          <p:nvPr/>
        </p:nvCxnSpPr>
        <p:spPr>
          <a:xfrm>
            <a:off x="2576940" y="3808656"/>
            <a:ext cx="1499303" cy="899611"/>
          </a:xfrm>
          <a:prstGeom prst="straightConnector1">
            <a:avLst/>
          </a:prstGeom>
          <a:ln w="571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8866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877" y="176239"/>
            <a:ext cx="10972800" cy="904416"/>
          </a:xfrm>
        </p:spPr>
        <p:txBody>
          <a:bodyPr vert="horz" lIns="91440" tIns="45720" rIns="91440" bIns="45720" rtlCol="0" anchor="ctr">
            <a:normAutofit/>
          </a:bodyPr>
          <a:lstStyle/>
          <a:p>
            <a:pPr algn="r"/>
            <a:r>
              <a:rPr lang="en-US" sz="3200" smtClean="0">
                <a:latin typeface="+mn-lt"/>
              </a:rPr>
              <a:t>Quản </a:t>
            </a:r>
            <a:r>
              <a:rPr lang="en-US" sz="3200">
                <a:latin typeface="+mn-lt"/>
              </a:rPr>
              <a:t>trị thực thi</a:t>
            </a:r>
          </a:p>
        </p:txBody>
      </p:sp>
      <p:sp>
        <p:nvSpPr>
          <p:cNvPr id="3" name="Content Placeholder 2"/>
          <p:cNvSpPr>
            <a:spLocks noGrp="1"/>
          </p:cNvSpPr>
          <p:nvPr>
            <p:ph idx="1"/>
          </p:nvPr>
        </p:nvSpPr>
        <p:spPr>
          <a:xfrm>
            <a:off x="6224630" y="1514763"/>
            <a:ext cx="5321045" cy="4645891"/>
          </a:xfrm>
          <a:noFill/>
        </p:spPr>
        <p:txBody>
          <a:bodyPr vert="horz" lIns="91440" tIns="45720" rIns="91440" bIns="45720" rtlCol="0">
            <a:noAutofit/>
          </a:bodyPr>
          <a:lstStyle/>
          <a:p>
            <a:pPr algn="just">
              <a:lnSpc>
                <a:spcPct val="110000"/>
              </a:lnSpc>
            </a:pPr>
            <a:r>
              <a:rPr lang="en-US" sz="1800">
                <a:latin typeface="Calibri" pitchFamily="34" charset="0"/>
                <a:cs typeface="Calibri" pitchFamily="34" charset="0"/>
              </a:rPr>
              <a:t>Ưu tiên chuyển đổi số bản thân công tác quản trị thực thi đối với hoạt động hàng ngày của </a:t>
            </a:r>
            <a:r>
              <a:rPr lang="en-US" sz="1800" smtClean="0">
                <a:latin typeface="Calibri" pitchFamily="34" charset="0"/>
                <a:cs typeface="Calibri" pitchFamily="34" charset="0"/>
              </a:rPr>
              <a:t>mọi thành viên, mọi bộ phận trong tổ chức</a:t>
            </a:r>
            <a:endParaRPr lang="en-US" sz="1800">
              <a:latin typeface="Calibri" pitchFamily="34" charset="0"/>
              <a:cs typeface="Calibri" pitchFamily="34" charset="0"/>
            </a:endParaRPr>
          </a:p>
          <a:p>
            <a:pPr algn="just">
              <a:lnSpc>
                <a:spcPct val="110000"/>
              </a:lnSpc>
            </a:pPr>
            <a:r>
              <a:rPr lang="en-US" sz="1800">
                <a:latin typeface="Calibri" pitchFamily="34" charset="0"/>
                <a:cs typeface="Calibri" pitchFamily="34" charset="0"/>
              </a:rPr>
              <a:t>Bản thân việc chuyển đổi số cũng cần quản trị thực thi một cách nghiêm túc</a:t>
            </a:r>
          </a:p>
          <a:p>
            <a:pPr algn="just">
              <a:lnSpc>
                <a:spcPct val="110000"/>
              </a:lnSpc>
            </a:pPr>
            <a:r>
              <a:rPr lang="en-US" sz="1800">
                <a:latin typeface="Calibri" pitchFamily="34" charset="0"/>
                <a:cs typeface="Calibri" pitchFamily="34" charset="0"/>
              </a:rPr>
              <a:t>Sau khi triển khai xong mỗi bước chuyển đổi số cần đánh giá hiệu quả đối với </a:t>
            </a:r>
            <a:r>
              <a:rPr lang="en-US" sz="1800" smtClean="0">
                <a:latin typeface="Calibri" pitchFamily="34" charset="0"/>
                <a:cs typeface="Calibri" pitchFamily="34" charset="0"/>
              </a:rPr>
              <a:t>hoạt động của tổ chức, </a:t>
            </a:r>
            <a:r>
              <a:rPr lang="en-US" sz="1800">
                <a:latin typeface="Calibri" pitchFamily="34" charset="0"/>
                <a:cs typeface="Calibri" pitchFamily="34" charset="0"/>
              </a:rPr>
              <a:t>rút kinh nghiệm cho các bước tiếp theo</a:t>
            </a:r>
          </a:p>
          <a:p>
            <a:pPr algn="just">
              <a:lnSpc>
                <a:spcPct val="110000"/>
              </a:lnSpc>
            </a:pPr>
            <a:r>
              <a:rPr lang="en-US" sz="1800">
                <a:latin typeface="Calibri" pitchFamily="34" charset="0"/>
                <a:cs typeface="Calibri" pitchFamily="34" charset="0"/>
              </a:rPr>
              <a:t>Quá trình chuyển đổi số rất khó khăn và là vấn đề rất mới, cần huy động nhiều người tham gia để cùng học hỏi trong thực tiễn. Việc lập một tổ đặc nhiệm (Task force) về chuyển đổi số </a:t>
            </a:r>
            <a:r>
              <a:rPr lang="en-US" sz="1800" smtClean="0">
                <a:latin typeface="Calibri" pitchFamily="34" charset="0"/>
                <a:cs typeface="Calibri" pitchFamily="34" charset="0"/>
              </a:rPr>
              <a:t>trong tổ chức là </a:t>
            </a:r>
            <a:r>
              <a:rPr lang="en-US" sz="1800">
                <a:latin typeface="Calibri" pitchFamily="34" charset="0"/>
                <a:cs typeface="Calibri" pitchFamily="34" charset="0"/>
              </a:rPr>
              <a:t>một giải pháp tốt</a:t>
            </a:r>
          </a:p>
        </p:txBody>
      </p:sp>
      <p:sp>
        <p:nvSpPr>
          <p:cNvPr id="4" name="Slide Number Placeholder 3"/>
          <p:cNvSpPr>
            <a:spLocks noGrp="1"/>
          </p:cNvSpPr>
          <p:nvPr>
            <p:ph type="sldNum" sz="quarter" idx="12"/>
          </p:nvPr>
        </p:nvSpPr>
        <p:spPr/>
        <p:txBody>
          <a:bodyPr/>
          <a:lstStyle/>
          <a:p>
            <a:fld id="{A5993202-2F7C-354B-89A0-CF345E37CF84}" type="slidenum">
              <a:rPr lang="en-US" smtClean="0"/>
              <a:pPr/>
              <a:t>19</a:t>
            </a:fld>
            <a:endParaRPr lang="en-US"/>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5439" y="3184976"/>
            <a:ext cx="2743438" cy="25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02617" y="1817285"/>
            <a:ext cx="2698175" cy="861774"/>
          </a:xfrm>
          <a:prstGeom prst="rect">
            <a:avLst/>
          </a:prstGeom>
          <a:ln>
            <a:solidFill>
              <a:schemeClr val="bg1"/>
            </a:solidFill>
          </a:ln>
        </p:spPr>
        <p:style>
          <a:lnRef idx="1">
            <a:schemeClr val="accent4"/>
          </a:lnRef>
          <a:fillRef idx="2">
            <a:schemeClr val="accent4"/>
          </a:fillRef>
          <a:effectRef idx="1">
            <a:schemeClr val="accent4"/>
          </a:effectRef>
          <a:fontRef idx="minor">
            <a:schemeClr val="dk1"/>
          </a:fontRef>
        </p:style>
        <p:txBody>
          <a:bodyPr wrap="none" rtlCol="0">
            <a:spAutoFit/>
          </a:bodyPr>
          <a:lstStyle/>
          <a:p>
            <a:pPr algn="ctr"/>
            <a:r>
              <a:rPr lang="en-US" sz="1600" b="1" smtClean="0">
                <a:solidFill>
                  <a:srgbClr val="002060"/>
                </a:solidFill>
              </a:rPr>
              <a:t>Quản trị thực thi dùng</a:t>
            </a:r>
          </a:p>
          <a:p>
            <a:pPr algn="ctr"/>
            <a:r>
              <a:rPr lang="en-US" sz="1600" b="1" smtClean="0">
                <a:solidFill>
                  <a:srgbClr val="002060"/>
                </a:solidFill>
              </a:rPr>
              <a:t>cho hoạt động hàng ngày</a:t>
            </a:r>
          </a:p>
          <a:p>
            <a:pPr algn="ctr"/>
            <a:r>
              <a:rPr lang="en-US" sz="1600" b="1" smtClean="0">
                <a:solidFill>
                  <a:srgbClr val="002060"/>
                </a:solidFill>
              </a:rPr>
              <a:t>của các cấp các ngành</a:t>
            </a:r>
            <a:endParaRPr lang="en-US" sz="1600" b="1">
              <a:solidFill>
                <a:srgbClr val="002060"/>
              </a:solidFill>
            </a:endParaRPr>
          </a:p>
        </p:txBody>
      </p:sp>
      <p:sp>
        <p:nvSpPr>
          <p:cNvPr id="9" name="TextBox 8"/>
          <p:cNvSpPr txBox="1"/>
          <p:nvPr/>
        </p:nvSpPr>
        <p:spPr>
          <a:xfrm>
            <a:off x="3144428" y="1817285"/>
            <a:ext cx="2184954" cy="861774"/>
          </a:xfrm>
          <a:prstGeom prst="rect">
            <a:avLst/>
          </a:prstGeom>
          <a:ln>
            <a:solidFill>
              <a:schemeClr val="bg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600" b="1" smtClean="0">
                <a:solidFill>
                  <a:srgbClr val="002060"/>
                </a:solidFill>
              </a:rPr>
              <a:t>Quản trị thực thi cho chính đề án</a:t>
            </a:r>
          </a:p>
          <a:p>
            <a:pPr algn="ctr"/>
            <a:r>
              <a:rPr lang="en-US" sz="1600" b="1" smtClean="0">
                <a:solidFill>
                  <a:srgbClr val="002060"/>
                </a:solidFill>
              </a:rPr>
              <a:t>chuyển đổi số</a:t>
            </a:r>
            <a:endParaRPr lang="en-US" sz="1600" b="1">
              <a:solidFill>
                <a:srgbClr val="002060"/>
              </a:solidFill>
            </a:endParaRPr>
          </a:p>
        </p:txBody>
      </p:sp>
      <p:cxnSp>
        <p:nvCxnSpPr>
          <p:cNvPr id="6" name="Straight Arrow Connector 5"/>
          <p:cNvCxnSpPr>
            <a:endCxn id="8" idx="2"/>
          </p:cNvCxnSpPr>
          <p:nvPr/>
        </p:nvCxnSpPr>
        <p:spPr>
          <a:xfrm flipH="1" flipV="1">
            <a:off x="1651705" y="2679059"/>
            <a:ext cx="1036078" cy="1486542"/>
          </a:xfrm>
          <a:prstGeom prst="straightConnector1">
            <a:avLst/>
          </a:prstGeom>
          <a:ln w="571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endCxn id="9" idx="2"/>
          </p:cNvCxnSpPr>
          <p:nvPr/>
        </p:nvCxnSpPr>
        <p:spPr>
          <a:xfrm flipV="1">
            <a:off x="3144428" y="2679059"/>
            <a:ext cx="1092477" cy="1486542"/>
          </a:xfrm>
          <a:prstGeom prst="straightConnector1">
            <a:avLst/>
          </a:prstGeom>
          <a:ln w="571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6896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 xmlns:a16="http://schemas.microsoft.com/office/drawing/2014/main" id="{0C334C3B-C16D-4443-90FA-CD1D4A700E7B}"/>
              </a:ext>
            </a:extLst>
          </p:cNvPr>
          <p:cNvSpPr>
            <a:spLocks noGrp="1"/>
          </p:cNvSpPr>
          <p:nvPr>
            <p:ph type="title"/>
          </p:nvPr>
        </p:nvSpPr>
        <p:spPr>
          <a:xfrm>
            <a:off x="572877" y="176239"/>
            <a:ext cx="10972800" cy="788496"/>
          </a:xfrm>
        </p:spPr>
        <p:txBody>
          <a:bodyPr vert="horz" lIns="91440" tIns="45720" rIns="91440" bIns="45720" rtlCol="0" anchor="ctr">
            <a:normAutofit/>
          </a:bodyPr>
          <a:lstStyle/>
          <a:p>
            <a:pPr algn="r"/>
            <a:r>
              <a:rPr lang="x-none" sz="3200" b="0" dirty="0">
                <a:solidFill>
                  <a:srgbClr val="1D0DE3"/>
                </a:solidFill>
                <a:latin typeface="+mn-lt"/>
              </a:rPr>
              <a:t>Nội dung</a:t>
            </a:r>
          </a:p>
        </p:txBody>
      </p:sp>
      <p:sp>
        <p:nvSpPr>
          <p:cNvPr id="10" name="Content Placeholder 2">
            <a:extLst>
              <a:ext uri="{FF2B5EF4-FFF2-40B4-BE49-F238E27FC236}">
                <a16:creationId xmlns="" xmlns:a16="http://schemas.microsoft.com/office/drawing/2014/main" id="{086ABAE2-A1C3-CC41-A6D0-572BA44E4E1A}"/>
              </a:ext>
            </a:extLst>
          </p:cNvPr>
          <p:cNvSpPr txBox="1">
            <a:spLocks/>
          </p:cNvSpPr>
          <p:nvPr/>
        </p:nvSpPr>
        <p:spPr>
          <a:xfrm>
            <a:off x="572877" y="1501801"/>
            <a:ext cx="11110138" cy="4540911"/>
          </a:xfrm>
          <a:prstGeom prst="rect">
            <a:avLst/>
          </a:prstGeom>
          <a:noFill/>
        </p:spPr>
        <p:txBody>
          <a:bodyPr vert="horz" lIns="91440" tIns="45720" rIns="91440" bIns="45720" rtlCol="0">
            <a:noAutofit/>
          </a:bodyPr>
          <a:lstStyle>
            <a:lvl1pPr marL="0" indent="0" algn="l" defTabSz="914377" rtl="0" eaLnBrk="1" latinLnBrk="0" hangingPunct="1">
              <a:lnSpc>
                <a:spcPct val="90000"/>
              </a:lnSpc>
              <a:spcBef>
                <a:spcPts val="800"/>
              </a:spcBef>
              <a:buFont typeface="Arial" panose="020B0604020202020204" pitchFamily="34" charset="0"/>
              <a:buNone/>
              <a:defRPr lang="de-DE" sz="1600" kern="1200" dirty="0" smtClean="0">
                <a:solidFill>
                  <a:schemeClr val="tx1"/>
                </a:solidFill>
                <a:latin typeface="+mn-lt"/>
                <a:ea typeface="+mn-ea"/>
                <a:cs typeface="+mn-cs"/>
              </a:defRPr>
            </a:lvl1pPr>
            <a:lvl2pPr marL="241294" indent="-241294" algn="l" defTabSz="914377" rtl="0" eaLnBrk="1" latinLnBrk="0" hangingPunct="1">
              <a:lnSpc>
                <a:spcPct val="90000"/>
              </a:lnSpc>
              <a:spcBef>
                <a:spcPts val="800"/>
              </a:spcBef>
              <a:buClr>
                <a:schemeClr val="accent1"/>
              </a:buClr>
              <a:buFont typeface="Wingdings" panose="05000000000000000000" pitchFamily="2" charset="2"/>
              <a:buChar char="§"/>
              <a:defRPr lang="de-DE" sz="1600" kern="1200" dirty="0" smtClean="0">
                <a:solidFill>
                  <a:schemeClr val="tx1"/>
                </a:solidFill>
                <a:latin typeface="+mn-lt"/>
                <a:ea typeface="+mn-ea"/>
                <a:cs typeface="+mn-cs"/>
              </a:defRPr>
            </a:lvl2pPr>
            <a:lvl3pPr marL="476239" indent="-234945" algn="l" defTabSz="914377" rtl="0" eaLnBrk="1" latinLnBrk="0" hangingPunct="1">
              <a:lnSpc>
                <a:spcPct val="90000"/>
              </a:lnSpc>
              <a:spcBef>
                <a:spcPts val="800"/>
              </a:spcBef>
              <a:buClr>
                <a:schemeClr val="accent1"/>
              </a:buClr>
              <a:buFont typeface="Symbol" panose="05050102010706020507" pitchFamily="18" charset="2"/>
              <a:buChar char="-"/>
              <a:defRPr lang="de-DE" sz="1500" kern="1200" dirty="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10000"/>
              </a:lnSpc>
            </a:pPr>
            <a:r>
              <a:rPr lang="en-US" sz="2000" smtClean="0">
                <a:latin typeface="Calibri" pitchFamily="34" charset="0"/>
                <a:cs typeface="Calibri" pitchFamily="34" charset="0"/>
              </a:rPr>
              <a:t>Chuyển đổi số là gì?</a:t>
            </a:r>
            <a:endParaRPr lang="x-none" sz="2000" smtClean="0">
              <a:latin typeface="Calibri" pitchFamily="34" charset="0"/>
              <a:cs typeface="Calibri" pitchFamily="34" charset="0"/>
            </a:endParaRPr>
          </a:p>
          <a:p>
            <a:pPr algn="just">
              <a:lnSpc>
                <a:spcPct val="110000"/>
              </a:lnSpc>
            </a:pPr>
            <a:r>
              <a:rPr lang="en-US" sz="2000" smtClean="0">
                <a:latin typeface="Calibri" pitchFamily="34" charset="0"/>
                <a:cs typeface="Calibri" pitchFamily="34" charset="0"/>
              </a:rPr>
              <a:t>Phương pháp luận chuyển đổi số: 2-3-5</a:t>
            </a:r>
          </a:p>
          <a:p>
            <a:pPr algn="just">
              <a:lnSpc>
                <a:spcPct val="110000"/>
              </a:lnSpc>
            </a:pPr>
            <a:r>
              <a:rPr lang="en-US" sz="2000" smtClean="0">
                <a:latin typeface="Calibri" pitchFamily="34" charset="0"/>
                <a:cs typeface="Calibri" pitchFamily="34" charset="0"/>
              </a:rPr>
              <a:t>Hai quan điểm</a:t>
            </a:r>
            <a:endParaRPr lang="vi-VN" sz="2000" smtClean="0">
              <a:latin typeface="Calibri" pitchFamily="34" charset="0"/>
              <a:cs typeface="Calibri" pitchFamily="34" charset="0"/>
            </a:endParaRPr>
          </a:p>
          <a:p>
            <a:pPr lvl="1" algn="just">
              <a:lnSpc>
                <a:spcPct val="110000"/>
              </a:lnSpc>
            </a:pPr>
            <a:r>
              <a:rPr lang="vi-VN" smtClean="0">
                <a:latin typeface="Calibri" pitchFamily="34" charset="0"/>
                <a:cs typeface="Calibri" pitchFamily="34" charset="0"/>
              </a:rPr>
              <a:t>C</a:t>
            </a:r>
            <a:r>
              <a:rPr lang="x-none" smtClean="0">
                <a:latin typeface="Calibri" pitchFamily="34" charset="0"/>
                <a:cs typeface="Calibri" pitchFamily="34" charset="0"/>
              </a:rPr>
              <a:t>huyển đổi số </a:t>
            </a:r>
            <a:r>
              <a:rPr lang="en-US" smtClean="0">
                <a:latin typeface="Calibri" pitchFamily="34" charset="0"/>
                <a:cs typeface="Calibri" pitchFamily="34" charset="0"/>
              </a:rPr>
              <a:t>là thay đổi với tư duy hệ thống</a:t>
            </a:r>
            <a:endParaRPr lang="vi-VN" smtClean="0">
              <a:latin typeface="Calibri" pitchFamily="34" charset="0"/>
              <a:cs typeface="Calibri" pitchFamily="34" charset="0"/>
            </a:endParaRPr>
          </a:p>
          <a:p>
            <a:pPr lvl="1" algn="just">
              <a:lnSpc>
                <a:spcPct val="110000"/>
              </a:lnSpc>
            </a:pPr>
            <a:r>
              <a:rPr lang="en-US" smtClean="0">
                <a:latin typeface="Calibri" pitchFamily="34" charset="0"/>
                <a:cs typeface="Calibri" pitchFamily="34" charset="0"/>
              </a:rPr>
              <a:t>Chuyển đổi số là thay đổi với dữ liệu và kết nối</a:t>
            </a:r>
          </a:p>
          <a:p>
            <a:pPr algn="just">
              <a:lnSpc>
                <a:spcPct val="110000"/>
              </a:lnSpc>
            </a:pPr>
            <a:r>
              <a:rPr lang="en-US" sz="2000" smtClean="0">
                <a:latin typeface="Calibri" pitchFamily="34" charset="0"/>
                <a:cs typeface="Calibri" pitchFamily="34" charset="0"/>
              </a:rPr>
              <a:t>Ba nguyên tắc trong chuyển đổi số</a:t>
            </a:r>
          </a:p>
          <a:p>
            <a:pPr algn="just">
              <a:lnSpc>
                <a:spcPct val="110000"/>
              </a:lnSpc>
            </a:pPr>
            <a:r>
              <a:rPr lang="en-US" sz="2000" smtClean="0">
                <a:latin typeface="Calibri" pitchFamily="34" charset="0"/>
                <a:cs typeface="Calibri" pitchFamily="34" charset="0"/>
              </a:rPr>
              <a:t>Năm thành phần cốt lõi của chuyển đổi số</a:t>
            </a:r>
          </a:p>
          <a:p>
            <a:pPr algn="just">
              <a:lnSpc>
                <a:spcPct val="110000"/>
              </a:lnSpc>
            </a:pPr>
            <a:r>
              <a:rPr lang="en-US" sz="2000" smtClean="0">
                <a:latin typeface="Calibri" pitchFamily="34" charset="0"/>
                <a:cs typeface="Calibri" pitchFamily="34" charset="0"/>
              </a:rPr>
              <a:t>Sơ đồ tổng thể chuyển đổi số</a:t>
            </a:r>
          </a:p>
          <a:p>
            <a:pPr algn="just">
              <a:lnSpc>
                <a:spcPct val="110000"/>
              </a:lnSpc>
            </a:pPr>
            <a:r>
              <a:rPr lang="en-US" sz="2000" smtClean="0">
                <a:latin typeface="Calibri" pitchFamily="34" charset="0"/>
                <a:cs typeface="Calibri" pitchFamily="34" charset="0"/>
              </a:rPr>
              <a:t>Thảo luận</a:t>
            </a:r>
          </a:p>
          <a:p>
            <a:pPr algn="just">
              <a:lnSpc>
                <a:spcPct val="110000"/>
              </a:lnSpc>
            </a:pPr>
            <a:endParaRPr lang="en-US" sz="2000" smtClean="0">
              <a:latin typeface="Calibri" pitchFamily="34" charset="0"/>
              <a:cs typeface="Calibri" pitchFamily="34" charset="0"/>
            </a:endParaRPr>
          </a:p>
          <a:p>
            <a:pPr algn="just">
              <a:lnSpc>
                <a:spcPct val="110000"/>
              </a:lnSpc>
            </a:pPr>
            <a:endParaRPr lang="x-none" sz="2000">
              <a:latin typeface="Calibri" pitchFamily="34" charset="0"/>
              <a:cs typeface="Calibri" pitchFamily="34" charset="0"/>
            </a:endParaRPr>
          </a:p>
        </p:txBody>
      </p:sp>
      <p:sp>
        <p:nvSpPr>
          <p:cNvPr id="11" name="Slide Number Placeholder 3">
            <a:extLst>
              <a:ext uri="{FF2B5EF4-FFF2-40B4-BE49-F238E27FC236}">
                <a16:creationId xmlns="" xmlns:a16="http://schemas.microsoft.com/office/drawing/2014/main" id="{5C425559-B03A-DA44-B92B-42481A166C50}"/>
              </a:ext>
            </a:extLst>
          </p:cNvPr>
          <p:cNvSpPr>
            <a:spLocks noGrp="1"/>
          </p:cNvSpPr>
          <p:nvPr>
            <p:ph type="sldNum" sz="quarter" idx="4294967295"/>
          </p:nvPr>
        </p:nvSpPr>
        <p:spPr>
          <a:xfrm>
            <a:off x="9055100" y="6069001"/>
            <a:ext cx="2743200" cy="365125"/>
          </a:xfrm>
          <a:prstGeom prst="rect">
            <a:avLst/>
          </a:prstGeom>
        </p:spPr>
        <p:txBody>
          <a:bodyPr/>
          <a:lstStyle/>
          <a:p>
            <a:fld id="{A5993202-2F7C-354B-89A0-CF345E37CF84}" type="slidenum">
              <a:rPr lang="en-US" smtClean="0"/>
              <a:pPr/>
              <a:t>2</a:t>
            </a:fld>
            <a:endParaRPr lang="en-US"/>
          </a:p>
        </p:txBody>
      </p:sp>
    </p:spTree>
    <p:extLst>
      <p:ext uri="{BB962C8B-B14F-4D97-AF65-F5344CB8AC3E}">
        <p14:creationId xmlns:p14="http://schemas.microsoft.com/office/powerpoint/2010/main" val="699423913"/>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877" y="176239"/>
            <a:ext cx="10972800" cy="1023388"/>
          </a:xfrm>
        </p:spPr>
        <p:txBody>
          <a:bodyPr vert="horz" lIns="91440" tIns="45720" rIns="91440" bIns="45720" rtlCol="0" anchor="ctr">
            <a:normAutofit/>
          </a:bodyPr>
          <a:lstStyle/>
          <a:p>
            <a:pPr algn="r"/>
            <a:r>
              <a:rPr lang="en-US" sz="3200" smtClean="0">
                <a:latin typeface="+mn-lt"/>
              </a:rPr>
              <a:t>Sơ đồ tổng thể</a:t>
            </a:r>
            <a:endParaRPr lang="en-US" sz="3200">
              <a:latin typeface="+mn-lt"/>
            </a:endParaRPr>
          </a:p>
        </p:txBody>
      </p:sp>
      <p:sp>
        <p:nvSpPr>
          <p:cNvPr id="4" name="Slide Number Placeholder 3"/>
          <p:cNvSpPr>
            <a:spLocks noGrp="1"/>
          </p:cNvSpPr>
          <p:nvPr>
            <p:ph type="sldNum" sz="quarter" idx="12"/>
          </p:nvPr>
        </p:nvSpPr>
        <p:spPr/>
        <p:txBody>
          <a:bodyPr/>
          <a:lstStyle/>
          <a:p>
            <a:fld id="{A5993202-2F7C-354B-89A0-CF345E37CF84}" type="slidenum">
              <a:rPr lang="en-US" smtClean="0"/>
              <a:pPr/>
              <a:t>20</a:t>
            </a:fld>
            <a:endParaRPr lang="en-U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0728" y="1096994"/>
            <a:ext cx="6358854" cy="4750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6962863" y="1321066"/>
            <a:ext cx="4835438" cy="4062651"/>
          </a:xfrm>
          <a:prstGeom prst="rect">
            <a:avLst/>
          </a:prstGeom>
          <a:pattFill prst="narHorz">
            <a:fgClr>
              <a:schemeClr val="accent2">
                <a:lumMod val="20000"/>
                <a:lumOff val="80000"/>
              </a:schemeClr>
            </a:fgClr>
            <a:bgClr>
              <a:schemeClr val="bg1"/>
            </a:bgClr>
          </a:pattFill>
        </p:spPr>
        <p:txBody>
          <a:bodyPr wrap="square" rtlCol="0">
            <a:spAutoFit/>
          </a:bodyPr>
          <a:lstStyle/>
          <a:p>
            <a:r>
              <a:rPr lang="cy-GB" sz="1400" b="1" dirty="0"/>
              <a:t>BỐN BƯỚC THỰC</a:t>
            </a:r>
            <a:r>
              <a:rPr lang="vi-VN" sz="1400" b="1" dirty="0"/>
              <a:t> HIỆN </a:t>
            </a:r>
            <a:r>
              <a:rPr lang="cy-GB" sz="1400" b="1" dirty="0"/>
              <a:t>CHUYỂN ĐỔI SỐ </a:t>
            </a:r>
            <a:endParaRPr lang="en-US" sz="1400" dirty="0"/>
          </a:p>
          <a:p>
            <a:pPr marL="233363" indent="-233363">
              <a:spcBef>
                <a:spcPts val="600"/>
              </a:spcBef>
              <a:buFont typeface="+mj-lt"/>
              <a:buAutoNum type="arabicPeriod"/>
            </a:pPr>
            <a:r>
              <a:rPr lang="cy-GB" sz="1400" b="1" dirty="0"/>
              <a:t>XÁC ĐỊNH ĐÍCH ĐẾN VÀ ĐÁNH GIÁ HIỆN TRẠNG</a:t>
            </a:r>
            <a:r>
              <a:rPr lang="cy-GB" sz="1400" dirty="0"/>
              <a:t>: Đích đến của tổ chức là một </a:t>
            </a:r>
            <a:r>
              <a:rPr lang="cy-GB" sz="1400" b="1" i="1" dirty="0"/>
              <a:t>hệ thống thực-</a:t>
            </a:r>
            <a:r>
              <a:rPr lang="cy-GB" sz="1400" b="1" dirty="0"/>
              <a:t>số </a:t>
            </a:r>
            <a:r>
              <a:rPr lang="cy-GB" sz="1400" dirty="0"/>
              <a:t>trên đó các mục tiêu với chỉ tiêu và mô hình hoạt động mới cần được xác định. </a:t>
            </a:r>
            <a:r>
              <a:rPr lang="cy-GB" sz="1400" b="1" i="1" dirty="0"/>
              <a:t>Tính sẵn sàng </a:t>
            </a:r>
            <a:r>
              <a:rPr lang="cy-GB" sz="1400" dirty="0"/>
              <a:t>với chuyển đổi số và </a:t>
            </a:r>
            <a:r>
              <a:rPr lang="cy-GB" sz="1400" b="1" i="1" dirty="0"/>
              <a:t>khoảng cách </a:t>
            </a:r>
            <a:r>
              <a:rPr lang="cy-GB" sz="1400" dirty="0"/>
              <a:t>từ hiện trạng tới đích đến là điểm chính của đánh giá hiện trạng.</a:t>
            </a:r>
          </a:p>
          <a:p>
            <a:pPr marL="233363" indent="-233363">
              <a:spcBef>
                <a:spcPts val="600"/>
              </a:spcBef>
              <a:buFont typeface="+mj-lt"/>
              <a:buAutoNum type="arabicPeriod"/>
            </a:pPr>
            <a:r>
              <a:rPr lang="cy-GB" sz="1400" b="1" dirty="0"/>
              <a:t>XÂY DỰNG ĐỀ ÁN CHUYỂN ĐỔI SỐ</a:t>
            </a:r>
            <a:r>
              <a:rPr lang="cy-GB" sz="1400" dirty="0"/>
              <a:t>: Dựa vào đích đến và hiện trạng cũng như các nguyên tắc và vấn đề của chuyển đổi số, xác định </a:t>
            </a:r>
            <a:r>
              <a:rPr lang="cy-GB" sz="1400" b="1" i="1" dirty="0"/>
              <a:t>những việc cần làm</a:t>
            </a:r>
            <a:r>
              <a:rPr lang="cy-GB" sz="1400" dirty="0"/>
              <a:t> và xây dựng </a:t>
            </a:r>
            <a:r>
              <a:rPr lang="cy-GB" sz="1400" b="1" i="1" dirty="0"/>
              <a:t>lộ trình </a:t>
            </a:r>
            <a:r>
              <a:rPr lang="cy-GB" sz="1400" dirty="0"/>
              <a:t>chuyển đổi số.</a:t>
            </a:r>
          </a:p>
          <a:p>
            <a:pPr marL="233363" indent="-233363">
              <a:spcBef>
                <a:spcPts val="600"/>
              </a:spcBef>
              <a:buFont typeface="+mj-lt"/>
              <a:buAutoNum type="arabicPeriod"/>
            </a:pPr>
            <a:r>
              <a:rPr lang="cy-GB" sz="1400" b="1" dirty="0"/>
              <a:t>TRIỂN KHAI CHUYỂN ĐỔI SỐ</a:t>
            </a:r>
            <a:r>
              <a:rPr lang="cy-GB" sz="1400" dirty="0"/>
              <a:t>: Theo lộ trình đã định với </a:t>
            </a:r>
            <a:r>
              <a:rPr lang="cy-GB" sz="1400" b="1" i="1" dirty="0"/>
              <a:t>quản trị thực thi</a:t>
            </a:r>
            <a:r>
              <a:rPr lang="cy-GB" sz="1400" dirty="0"/>
              <a:t>.</a:t>
            </a:r>
          </a:p>
          <a:p>
            <a:pPr marL="233363" indent="-233363">
              <a:spcBef>
                <a:spcPts val="600"/>
              </a:spcBef>
              <a:buFont typeface="+mj-lt"/>
              <a:buAutoNum type="arabicPeriod"/>
            </a:pPr>
            <a:r>
              <a:rPr lang="cy-GB" sz="1400" b="1" dirty="0"/>
              <a:t>ĐÁNH GIÁ HIỆU QUẢ</a:t>
            </a:r>
            <a:r>
              <a:rPr lang="cy-GB" sz="1400" dirty="0"/>
              <a:t>: Sau mỗi bước rút kinh nghiệm cách làm, cập nhật hiện trạng, đích đến, đề án chuyển đổi số và chuẩn bị các việc tiếp theo do chuyển đổi số là một </a:t>
            </a:r>
            <a:r>
              <a:rPr lang="cy-GB" sz="1400" b="1" i="1" dirty="0"/>
              <a:t>quá trình phát triển liên tục</a:t>
            </a:r>
            <a:r>
              <a:rPr lang="cy-GB" sz="1400" dirty="0"/>
              <a:t>. </a:t>
            </a:r>
          </a:p>
        </p:txBody>
      </p:sp>
    </p:spTree>
    <p:extLst>
      <p:ext uri="{BB962C8B-B14F-4D97-AF65-F5344CB8AC3E}">
        <p14:creationId xmlns:p14="http://schemas.microsoft.com/office/powerpoint/2010/main" val="3328109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E39C9A2-8A7A-E14B-A009-C9C2D8CD43A7}"/>
              </a:ext>
            </a:extLst>
          </p:cNvPr>
          <p:cNvSpPr>
            <a:spLocks noGrp="1"/>
          </p:cNvSpPr>
          <p:nvPr>
            <p:ph idx="1"/>
          </p:nvPr>
        </p:nvSpPr>
        <p:spPr>
          <a:xfrm>
            <a:off x="4732128" y="3586410"/>
            <a:ext cx="6459613" cy="2280621"/>
          </a:xfrm>
        </p:spPr>
        <p:txBody>
          <a:bodyPr>
            <a:normAutofit/>
          </a:bodyPr>
          <a:lstStyle/>
          <a:p>
            <a:pPr marL="0" indent="0" algn="r" fontAlgn="base">
              <a:lnSpc>
                <a:spcPts val="5020"/>
              </a:lnSpc>
              <a:buNone/>
            </a:pPr>
            <a:r>
              <a:rPr lang="cy-GB" sz="6000" b="1" smtClean="0">
                <a:solidFill>
                  <a:srgbClr val="1D0DE3"/>
                </a:solidFill>
                <a:latin typeface="+mn-lt"/>
                <a:cs typeface="Apple Chancery" panose="03020702040506060504" pitchFamily="66" charset="-79"/>
              </a:rPr>
              <a:t>Thảo luận</a:t>
            </a:r>
            <a:endParaRPr lang="en-US" dirty="0">
              <a:latin typeface="+mn-lt"/>
            </a:endParaRPr>
          </a:p>
        </p:txBody>
      </p:sp>
      <p:sp>
        <p:nvSpPr>
          <p:cNvPr id="4" name="Slide Number Placeholder 3">
            <a:extLst>
              <a:ext uri="{FF2B5EF4-FFF2-40B4-BE49-F238E27FC236}">
                <a16:creationId xmlns="" xmlns:a16="http://schemas.microsoft.com/office/drawing/2014/main" id="{039B680B-D7F6-5C46-AADB-1A7CB2C6AA1F}"/>
              </a:ext>
            </a:extLst>
          </p:cNvPr>
          <p:cNvSpPr>
            <a:spLocks noGrp="1"/>
          </p:cNvSpPr>
          <p:nvPr>
            <p:ph type="sldNum" sz="quarter" idx="12"/>
          </p:nvPr>
        </p:nvSpPr>
        <p:spPr/>
        <p:txBody>
          <a:bodyPr/>
          <a:lstStyle/>
          <a:p>
            <a:fld id="{A5993202-2F7C-354B-89A0-CF345E37CF84}" type="slidenum">
              <a:rPr lang="en-US" smtClean="0"/>
              <a:pPr/>
              <a:t>21</a:t>
            </a:fld>
            <a:endParaRPr lang="en-US"/>
          </a:p>
        </p:txBody>
      </p:sp>
    </p:spTree>
    <p:extLst>
      <p:ext uri="{BB962C8B-B14F-4D97-AF65-F5344CB8AC3E}">
        <p14:creationId xmlns:p14="http://schemas.microsoft.com/office/powerpoint/2010/main" val="38288025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4525" y="3374572"/>
            <a:ext cx="5763814" cy="215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a:extLst>
              <a:ext uri="{FF2B5EF4-FFF2-40B4-BE49-F238E27FC236}">
                <a16:creationId xmlns="" xmlns:a16="http://schemas.microsoft.com/office/drawing/2014/main" id="{729BF722-34E4-CD44-8E76-B83059C79217}"/>
              </a:ext>
            </a:extLst>
          </p:cNvPr>
          <p:cNvSpPr txBox="1"/>
          <p:nvPr/>
        </p:nvSpPr>
        <p:spPr>
          <a:xfrm>
            <a:off x="-2199861" y="7832035"/>
            <a:ext cx="184731" cy="369332"/>
          </a:xfrm>
          <a:prstGeom prst="rect">
            <a:avLst/>
          </a:prstGeom>
          <a:noFill/>
        </p:spPr>
        <p:txBody>
          <a:bodyPr wrap="none" rtlCol="0">
            <a:spAutoFit/>
          </a:bodyPr>
          <a:lstStyle/>
          <a:p>
            <a:endParaRPr lang="en-US" dirty="0"/>
          </a:p>
        </p:txBody>
      </p:sp>
      <p:sp>
        <p:nvSpPr>
          <p:cNvPr id="4" name="Slide Number Placeholder 3">
            <a:extLst>
              <a:ext uri="{FF2B5EF4-FFF2-40B4-BE49-F238E27FC236}">
                <a16:creationId xmlns="" xmlns:a16="http://schemas.microsoft.com/office/drawing/2014/main" id="{46980A55-3F6D-E346-9A1F-FBE51474BB5B}"/>
              </a:ext>
            </a:extLst>
          </p:cNvPr>
          <p:cNvSpPr>
            <a:spLocks noGrp="1"/>
          </p:cNvSpPr>
          <p:nvPr>
            <p:ph type="sldNum" sz="quarter" idx="12"/>
          </p:nvPr>
        </p:nvSpPr>
        <p:spPr>
          <a:xfrm>
            <a:off x="8999707" y="6216024"/>
            <a:ext cx="2743200" cy="365125"/>
          </a:xfrm>
        </p:spPr>
        <p:txBody>
          <a:bodyPr/>
          <a:lstStyle/>
          <a:p>
            <a:pPr>
              <a:defRPr/>
            </a:pPr>
            <a:fld id="{3DBD5A31-8E6E-C941-9956-89151C7B3DBC}" type="slidenum">
              <a:rPr lang="cy-GB" altLang="en-US" smtClean="0"/>
              <a:pPr>
                <a:defRPr/>
              </a:pPr>
              <a:t>3</a:t>
            </a:fld>
            <a:endParaRPr lang="cy-GB" altLang="en-US" dirty="0"/>
          </a:p>
        </p:txBody>
      </p:sp>
      <p:sp>
        <p:nvSpPr>
          <p:cNvPr id="22" name="Title 21">
            <a:extLst>
              <a:ext uri="{FF2B5EF4-FFF2-40B4-BE49-F238E27FC236}">
                <a16:creationId xmlns="" xmlns:a16="http://schemas.microsoft.com/office/drawing/2014/main" id="{4222EB61-C3E1-7944-908B-9661C036C271}"/>
              </a:ext>
            </a:extLst>
          </p:cNvPr>
          <p:cNvSpPr>
            <a:spLocks noGrp="1"/>
          </p:cNvSpPr>
          <p:nvPr>
            <p:ph type="title"/>
          </p:nvPr>
        </p:nvSpPr>
        <p:spPr>
          <a:xfrm>
            <a:off x="572877" y="176238"/>
            <a:ext cx="10972800" cy="863997"/>
          </a:xfrm>
        </p:spPr>
        <p:txBody>
          <a:bodyPr vert="horz" lIns="91440" tIns="45720" rIns="91440" bIns="45720" rtlCol="0" anchor="ctr">
            <a:normAutofit/>
          </a:bodyPr>
          <a:lstStyle/>
          <a:p>
            <a:pPr algn="r"/>
            <a:r>
              <a:rPr lang="cy-GB" sz="3200" dirty="0">
                <a:latin typeface="+mn-lt"/>
              </a:rPr>
              <a:t>Chuyển đổi số là gì?</a:t>
            </a:r>
            <a:endParaRPr lang="en-US" sz="3200" dirty="0">
              <a:latin typeface="+mn-lt"/>
            </a:endParaRPr>
          </a:p>
        </p:txBody>
      </p:sp>
      <p:pic>
        <p:nvPicPr>
          <p:cNvPr id="31" name="Picture 30" descr="A close up of a logo&#10;&#10;Description automatically generated">
            <a:extLst>
              <a:ext uri="{FF2B5EF4-FFF2-40B4-BE49-F238E27FC236}">
                <a16:creationId xmlns="" xmlns:a16="http://schemas.microsoft.com/office/drawing/2014/main" id="{5B00EAFF-E67E-D148-93C2-7379EB24F7F1}"/>
              </a:ext>
            </a:extLst>
          </p:cNvPr>
          <p:cNvPicPr>
            <a:picLocks noChangeAspect="1"/>
          </p:cNvPicPr>
          <p:nvPr/>
        </p:nvPicPr>
        <p:blipFill>
          <a:blip r:embed="rId4"/>
          <a:stretch>
            <a:fillRect/>
          </a:stretch>
        </p:blipFill>
        <p:spPr>
          <a:xfrm>
            <a:off x="11576512" y="1517141"/>
            <a:ext cx="371332" cy="335967"/>
          </a:xfrm>
          <a:prstGeom prst="rect">
            <a:avLst/>
          </a:prstGeom>
        </p:spPr>
      </p:pic>
      <p:sp>
        <p:nvSpPr>
          <p:cNvPr id="3" name="TextBox 2">
            <a:extLst>
              <a:ext uri="{FF2B5EF4-FFF2-40B4-BE49-F238E27FC236}">
                <a16:creationId xmlns="" xmlns:a16="http://schemas.microsoft.com/office/drawing/2014/main" id="{9F1926F3-6336-FC41-8105-7522E7A46272}"/>
              </a:ext>
            </a:extLst>
          </p:cNvPr>
          <p:cNvSpPr txBox="1"/>
          <p:nvPr/>
        </p:nvSpPr>
        <p:spPr>
          <a:xfrm>
            <a:off x="2709644" y="5510007"/>
            <a:ext cx="2315362" cy="461665"/>
          </a:xfrm>
          <a:prstGeom prst="rect">
            <a:avLst/>
          </a:prstGeom>
          <a:noFill/>
        </p:spPr>
        <p:txBody>
          <a:bodyPr wrap="square" rtlCol="0">
            <a:spAutoFit/>
          </a:bodyPr>
          <a:lstStyle/>
          <a:p>
            <a:pPr algn="ctr"/>
            <a:r>
              <a:rPr lang="en-US" sz="1200" b="1" smtClean="0">
                <a:solidFill>
                  <a:srgbClr val="C00000"/>
                </a:solidFill>
                <a:latin typeface="Arial" panose="020B0604020202020204" pitchFamily="34" charset="0"/>
                <a:cs typeface="Arial" panose="020B0604020202020204" pitchFamily="34" charset="0"/>
              </a:rPr>
              <a:t>Tương tác trên môi trường vật lý</a:t>
            </a:r>
            <a:endParaRPr lang="x-none" sz="1200" b="1" smtClean="0">
              <a:solidFill>
                <a:srgbClr val="C00000"/>
              </a:solidFill>
              <a:latin typeface="Arial" panose="020B0604020202020204" pitchFamily="34" charset="0"/>
              <a:cs typeface="Arial" panose="020B0604020202020204" pitchFamily="34" charset="0"/>
            </a:endParaRPr>
          </a:p>
        </p:txBody>
      </p:sp>
      <p:sp>
        <p:nvSpPr>
          <p:cNvPr id="26" name="TextBox 25">
            <a:extLst>
              <a:ext uri="{FF2B5EF4-FFF2-40B4-BE49-F238E27FC236}">
                <a16:creationId xmlns="" xmlns:a16="http://schemas.microsoft.com/office/drawing/2014/main" id="{AB2D2B6A-4B4D-5447-9DBB-A7115A6E9C49}"/>
              </a:ext>
            </a:extLst>
          </p:cNvPr>
          <p:cNvSpPr txBox="1"/>
          <p:nvPr/>
        </p:nvSpPr>
        <p:spPr>
          <a:xfrm>
            <a:off x="6518246" y="5510007"/>
            <a:ext cx="2155971" cy="461665"/>
          </a:xfrm>
          <a:prstGeom prst="rect">
            <a:avLst/>
          </a:prstGeom>
          <a:noFill/>
        </p:spPr>
        <p:txBody>
          <a:bodyPr wrap="square" rtlCol="0">
            <a:spAutoFit/>
          </a:bodyPr>
          <a:lstStyle>
            <a:defPPr>
              <a:defRPr lang="en-US"/>
            </a:defPPr>
            <a:lvl1pPr algn="ctr">
              <a:defRPr sz="1200" b="1">
                <a:solidFill>
                  <a:srgbClr val="C00000"/>
                </a:solidFill>
                <a:latin typeface="Arial" panose="020B0604020202020204" pitchFamily="34" charset="0"/>
                <a:cs typeface="Arial" panose="020B0604020202020204" pitchFamily="34" charset="0"/>
              </a:defRPr>
            </a:lvl1pPr>
          </a:lstStyle>
          <a:p>
            <a:r>
              <a:rPr lang="en-US"/>
              <a:t>Tương tác vật lý và trên môi trường số</a:t>
            </a:r>
            <a:endParaRPr lang="x-none"/>
          </a:p>
        </p:txBody>
      </p:sp>
      <p:sp>
        <p:nvSpPr>
          <p:cNvPr id="11" name="Left-Right Arrow 10"/>
          <p:cNvSpPr/>
          <p:nvPr/>
        </p:nvSpPr>
        <p:spPr>
          <a:xfrm rot="13212230">
            <a:off x="6322475" y="3475571"/>
            <a:ext cx="588566" cy="346857"/>
          </a:xfrm>
          <a:prstGeom prst="lef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7256548" y="1466903"/>
            <a:ext cx="1415988" cy="1169551"/>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100000" b="100000"/>
            </a:path>
            <a:tileRect t="-100000" r="-100000"/>
          </a:gradFill>
        </p:spPr>
        <p:txBody>
          <a:bodyPr wrap="square" rtlCol="0">
            <a:spAutoFit/>
          </a:bodyPr>
          <a:lstStyle/>
          <a:p>
            <a:pPr marL="285750" indent="-285750">
              <a:buFontTx/>
              <a:buChar char="-"/>
            </a:pPr>
            <a:r>
              <a:rPr lang="en-US" sz="1400" b="1" smtClean="0">
                <a:solidFill>
                  <a:schemeClr val="accent1">
                    <a:lumMod val="75000"/>
                  </a:schemeClr>
                </a:solidFill>
              </a:rPr>
              <a:t>Thích nghi với môi trường số</a:t>
            </a:r>
          </a:p>
          <a:p>
            <a:pPr marL="285750" indent="-285750">
              <a:buFontTx/>
              <a:buChar char="-"/>
            </a:pPr>
            <a:r>
              <a:rPr lang="en-US" sz="1400" b="1" smtClean="0">
                <a:solidFill>
                  <a:schemeClr val="accent1">
                    <a:lumMod val="75000"/>
                  </a:schemeClr>
                </a:solidFill>
              </a:rPr>
              <a:t>Khai thác cơ hội số</a:t>
            </a:r>
            <a:endParaRPr lang="en-US" sz="1400" b="1">
              <a:solidFill>
                <a:schemeClr val="accent1">
                  <a:lumMod val="75000"/>
                </a:schemeClr>
              </a:solidFill>
            </a:endParaRPr>
          </a:p>
        </p:txBody>
      </p:sp>
      <p:pic>
        <p:nvPicPr>
          <p:cNvPr id="3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5359" y="1324098"/>
            <a:ext cx="869808" cy="1096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19192" y="2435064"/>
            <a:ext cx="1082142" cy="873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8105" y="657004"/>
            <a:ext cx="2898342" cy="2774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60016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7B4046A-24B5-7343-A854-C3B485F82C7E}"/>
              </a:ext>
            </a:extLst>
          </p:cNvPr>
          <p:cNvSpPr>
            <a:spLocks noGrp="1"/>
          </p:cNvSpPr>
          <p:nvPr>
            <p:ph type="title"/>
          </p:nvPr>
        </p:nvSpPr>
        <p:spPr>
          <a:xfrm>
            <a:off x="572877" y="176239"/>
            <a:ext cx="10972800" cy="891985"/>
          </a:xfrm>
        </p:spPr>
        <p:txBody>
          <a:bodyPr>
            <a:normAutofit/>
          </a:bodyPr>
          <a:lstStyle/>
          <a:p>
            <a:pPr algn="r"/>
            <a:r>
              <a:rPr lang="cy-GB" sz="3200" dirty="0">
                <a:latin typeface="+mn-lt"/>
              </a:rPr>
              <a:t>Phương pháp luận của chuyển đổi số</a:t>
            </a:r>
            <a:r>
              <a:rPr lang="cy-GB" sz="3200">
                <a:latin typeface="+mn-lt"/>
              </a:rPr>
              <a:t>: </a:t>
            </a:r>
            <a:r>
              <a:rPr lang="cy-GB" sz="3200" smtClean="0">
                <a:latin typeface="+mn-lt"/>
              </a:rPr>
              <a:t>2-3-5</a:t>
            </a:r>
            <a:endParaRPr lang="cy-GB" sz="3200" dirty="0">
              <a:latin typeface="+mn-lt"/>
            </a:endParaRPr>
          </a:p>
        </p:txBody>
      </p:sp>
      <p:sp>
        <p:nvSpPr>
          <p:cNvPr id="13" name="Content Placeholder 12">
            <a:extLst>
              <a:ext uri="{FF2B5EF4-FFF2-40B4-BE49-F238E27FC236}">
                <a16:creationId xmlns="" xmlns:a16="http://schemas.microsoft.com/office/drawing/2014/main" id="{FCB02F2D-E8B4-934C-B4CF-4612E4DAEF7F}"/>
              </a:ext>
            </a:extLst>
          </p:cNvPr>
          <p:cNvSpPr>
            <a:spLocks noGrp="1"/>
          </p:cNvSpPr>
          <p:nvPr>
            <p:ph idx="1"/>
          </p:nvPr>
        </p:nvSpPr>
        <p:spPr>
          <a:xfrm>
            <a:off x="572877" y="1334730"/>
            <a:ext cx="5996089" cy="4734271"/>
          </a:xfrm>
        </p:spPr>
        <p:txBody>
          <a:bodyPr>
            <a:normAutofit/>
          </a:bodyPr>
          <a:lstStyle/>
          <a:p>
            <a:pPr>
              <a:lnSpc>
                <a:spcPct val="100000"/>
              </a:lnSpc>
            </a:pPr>
            <a:r>
              <a:rPr lang="cy-GB" sz="2000" b="1" smtClean="0">
                <a:solidFill>
                  <a:srgbClr val="C00000"/>
                </a:solidFill>
                <a:latin typeface="+mn-lt"/>
              </a:rPr>
              <a:t>Hai quan điểm</a:t>
            </a:r>
            <a:endParaRPr lang="cy-GB" sz="2000" b="1" dirty="0">
              <a:solidFill>
                <a:srgbClr val="C00000"/>
              </a:solidFill>
              <a:latin typeface="+mn-lt"/>
            </a:endParaRPr>
          </a:p>
          <a:p>
            <a:pPr marL="866775" lvl="1" indent="-342900">
              <a:lnSpc>
                <a:spcPct val="100000"/>
              </a:lnSpc>
              <a:spcBef>
                <a:spcPts val="600"/>
              </a:spcBef>
              <a:buFont typeface="+mj-lt"/>
              <a:buAutoNum type="arabicParenR"/>
            </a:pPr>
            <a:r>
              <a:rPr lang="cy-GB" sz="1800" dirty="0">
                <a:latin typeface="+mn-lt"/>
              </a:rPr>
              <a:t>Chuyển đổi số là thay </a:t>
            </a:r>
            <a:r>
              <a:rPr lang="cy-GB" sz="1800">
                <a:latin typeface="+mn-lt"/>
              </a:rPr>
              <a:t>đổi </a:t>
            </a:r>
            <a:r>
              <a:rPr lang="cy-GB" sz="1800" smtClean="0">
                <a:latin typeface="+mn-lt"/>
              </a:rPr>
              <a:t>với tư duy </a:t>
            </a:r>
            <a:r>
              <a:rPr lang="cy-GB" sz="1800" dirty="0">
                <a:latin typeface="+mn-lt"/>
              </a:rPr>
              <a:t>hệ thống</a:t>
            </a:r>
          </a:p>
          <a:p>
            <a:pPr marL="866775" lvl="1" indent="-342900">
              <a:lnSpc>
                <a:spcPct val="100000"/>
              </a:lnSpc>
              <a:spcBef>
                <a:spcPts val="600"/>
              </a:spcBef>
              <a:buFont typeface="+mj-lt"/>
              <a:buAutoNum type="arabicParenR"/>
            </a:pPr>
            <a:r>
              <a:rPr lang="cy-GB" sz="1800" dirty="0">
                <a:latin typeface="+mn-lt"/>
              </a:rPr>
              <a:t>Chuyển đổi số là thay đổi với dữ liệu và kết nối</a:t>
            </a:r>
          </a:p>
          <a:p>
            <a:pPr>
              <a:lnSpc>
                <a:spcPct val="100000"/>
              </a:lnSpc>
              <a:spcBef>
                <a:spcPts val="400"/>
              </a:spcBef>
            </a:pPr>
            <a:r>
              <a:rPr lang="cy-GB" sz="2000" b="1" smtClean="0">
                <a:solidFill>
                  <a:srgbClr val="C00000"/>
                </a:solidFill>
                <a:latin typeface="+mn-lt"/>
              </a:rPr>
              <a:t>Ba nguyên </a:t>
            </a:r>
            <a:r>
              <a:rPr lang="cy-GB" sz="2000" b="1" dirty="0">
                <a:solidFill>
                  <a:srgbClr val="C00000"/>
                </a:solidFill>
                <a:latin typeface="+mn-lt"/>
              </a:rPr>
              <a:t>tắc</a:t>
            </a:r>
          </a:p>
          <a:p>
            <a:pPr marL="866775" lvl="1" indent="-342900">
              <a:lnSpc>
                <a:spcPct val="100000"/>
              </a:lnSpc>
              <a:spcBef>
                <a:spcPts val="600"/>
              </a:spcBef>
              <a:buFont typeface="+mj-lt"/>
              <a:buAutoNum type="arabicParenR"/>
            </a:pPr>
            <a:r>
              <a:rPr lang="cy-GB" sz="1800">
                <a:latin typeface="+mn-lt"/>
              </a:rPr>
              <a:t>Tổng </a:t>
            </a:r>
            <a:r>
              <a:rPr lang="cy-GB" sz="1800" smtClean="0">
                <a:latin typeface="+mn-lt"/>
              </a:rPr>
              <a:t>thể và Toàn </a:t>
            </a:r>
            <a:r>
              <a:rPr lang="cy-GB" sz="1800" dirty="0">
                <a:latin typeface="+mn-lt"/>
              </a:rPr>
              <a:t>diện</a:t>
            </a:r>
          </a:p>
          <a:p>
            <a:pPr marL="866775" lvl="1" indent="-342900">
              <a:lnSpc>
                <a:spcPct val="100000"/>
              </a:lnSpc>
              <a:spcBef>
                <a:spcPts val="0"/>
              </a:spcBef>
              <a:buFont typeface="+mj-lt"/>
              <a:buAutoNum type="arabicParenR"/>
            </a:pPr>
            <a:r>
              <a:rPr lang="cy-GB" sz="1800">
                <a:latin typeface="+mn-lt"/>
              </a:rPr>
              <a:t>Đồng </a:t>
            </a:r>
            <a:r>
              <a:rPr lang="cy-GB" sz="1800" smtClean="0">
                <a:latin typeface="+mn-lt"/>
              </a:rPr>
              <a:t>bộ và Đột </a:t>
            </a:r>
            <a:r>
              <a:rPr lang="cy-GB" sz="1800" dirty="0">
                <a:latin typeface="+mn-lt"/>
              </a:rPr>
              <a:t>phá</a:t>
            </a:r>
          </a:p>
          <a:p>
            <a:pPr marL="866775" lvl="1" indent="-342900">
              <a:lnSpc>
                <a:spcPct val="100000"/>
              </a:lnSpc>
              <a:spcBef>
                <a:spcPts val="0"/>
              </a:spcBef>
              <a:buFont typeface="+mj-lt"/>
              <a:buAutoNum type="arabicParenR"/>
            </a:pPr>
            <a:r>
              <a:rPr lang="cy-GB" sz="1800">
                <a:latin typeface="+mn-lt"/>
              </a:rPr>
              <a:t>Chính </a:t>
            </a:r>
            <a:r>
              <a:rPr lang="cy-GB" sz="1800" smtClean="0">
                <a:latin typeface="+mn-lt"/>
              </a:rPr>
              <a:t>chủ và Lãnh </a:t>
            </a:r>
            <a:r>
              <a:rPr lang="cy-GB" sz="1800" dirty="0">
                <a:latin typeface="+mn-lt"/>
              </a:rPr>
              <a:t>đạo</a:t>
            </a:r>
            <a:endParaRPr lang="cy-GB" sz="1400" dirty="0">
              <a:latin typeface="+mn-lt"/>
            </a:endParaRPr>
          </a:p>
          <a:p>
            <a:pPr>
              <a:lnSpc>
                <a:spcPct val="100000"/>
              </a:lnSpc>
              <a:spcBef>
                <a:spcPts val="400"/>
              </a:spcBef>
            </a:pPr>
            <a:r>
              <a:rPr lang="cy-GB" sz="2000" b="1" smtClean="0">
                <a:solidFill>
                  <a:srgbClr val="C00000"/>
                </a:solidFill>
                <a:latin typeface="+mn-lt"/>
              </a:rPr>
              <a:t>Năm thành phần</a:t>
            </a:r>
            <a:endParaRPr lang="cy-GB" sz="2000" b="1" dirty="0">
              <a:solidFill>
                <a:srgbClr val="C00000"/>
              </a:solidFill>
              <a:latin typeface="+mn-lt"/>
            </a:endParaRPr>
          </a:p>
          <a:p>
            <a:pPr marL="866775" lvl="1" indent="-342900">
              <a:lnSpc>
                <a:spcPct val="100000"/>
              </a:lnSpc>
              <a:buFont typeface="+mj-lt"/>
              <a:buAutoNum type="arabicParenR"/>
            </a:pPr>
            <a:r>
              <a:rPr lang="cy-GB" sz="1800" smtClean="0">
                <a:latin typeface="+mn-lt"/>
              </a:rPr>
              <a:t>Con người</a:t>
            </a:r>
            <a:endParaRPr lang="cy-GB" sz="1800" dirty="0">
              <a:latin typeface="+mn-lt"/>
            </a:endParaRPr>
          </a:p>
          <a:p>
            <a:pPr marL="866775" lvl="1" indent="-342900">
              <a:lnSpc>
                <a:spcPct val="100000"/>
              </a:lnSpc>
              <a:spcBef>
                <a:spcPts val="0"/>
              </a:spcBef>
              <a:buFont typeface="+mj-lt"/>
              <a:buAutoNum type="arabicParenR"/>
            </a:pPr>
            <a:r>
              <a:rPr lang="cy-GB" sz="1800" smtClean="0">
                <a:latin typeface="+mn-lt"/>
              </a:rPr>
              <a:t>Thể chế</a:t>
            </a:r>
            <a:endParaRPr lang="cy-GB" sz="1800">
              <a:latin typeface="+mn-lt"/>
            </a:endParaRPr>
          </a:p>
          <a:p>
            <a:pPr marL="866775" lvl="1" indent="-342900">
              <a:lnSpc>
                <a:spcPct val="100000"/>
              </a:lnSpc>
              <a:spcBef>
                <a:spcPts val="0"/>
              </a:spcBef>
              <a:buFont typeface="+mj-lt"/>
              <a:buAutoNum type="arabicParenR"/>
            </a:pPr>
            <a:r>
              <a:rPr lang="cy-GB" sz="1800" smtClean="0">
                <a:latin typeface="+mn-lt"/>
              </a:rPr>
              <a:t>Công nghệ</a:t>
            </a:r>
          </a:p>
          <a:p>
            <a:pPr marL="866775" lvl="1" indent="-342900">
              <a:lnSpc>
                <a:spcPct val="100000"/>
              </a:lnSpc>
              <a:spcBef>
                <a:spcPts val="0"/>
              </a:spcBef>
              <a:buFont typeface="+mj-lt"/>
              <a:buAutoNum type="arabicParenR"/>
            </a:pPr>
            <a:r>
              <a:rPr lang="cy-GB" sz="1800" smtClean="0">
                <a:latin typeface="+mn-lt"/>
              </a:rPr>
              <a:t>Lộ trình</a:t>
            </a:r>
            <a:endParaRPr lang="cy-GB" sz="1800" dirty="0">
              <a:latin typeface="+mn-lt"/>
            </a:endParaRPr>
          </a:p>
          <a:p>
            <a:pPr marL="866775" lvl="1" indent="-342900">
              <a:lnSpc>
                <a:spcPct val="100000"/>
              </a:lnSpc>
              <a:spcBef>
                <a:spcPts val="0"/>
              </a:spcBef>
              <a:buFont typeface="+mj-lt"/>
              <a:buAutoNum type="arabicParenR"/>
            </a:pPr>
            <a:r>
              <a:rPr lang="cy-GB" sz="1800" smtClean="0">
                <a:latin typeface="+mn-lt"/>
              </a:rPr>
              <a:t>Quản </a:t>
            </a:r>
            <a:r>
              <a:rPr lang="cy-GB" sz="1800" dirty="0">
                <a:latin typeface="+mn-lt"/>
              </a:rPr>
              <a:t>trị thực thi</a:t>
            </a:r>
          </a:p>
        </p:txBody>
      </p:sp>
      <p:sp>
        <p:nvSpPr>
          <p:cNvPr id="4" name="Slide Number Placeholder 3">
            <a:extLst>
              <a:ext uri="{FF2B5EF4-FFF2-40B4-BE49-F238E27FC236}">
                <a16:creationId xmlns="" xmlns:a16="http://schemas.microsoft.com/office/drawing/2014/main" id="{6C947821-AFED-1B45-8C24-30C2F1F4274C}"/>
              </a:ext>
            </a:extLst>
          </p:cNvPr>
          <p:cNvSpPr>
            <a:spLocks noGrp="1"/>
          </p:cNvSpPr>
          <p:nvPr>
            <p:ph type="sldNum" sz="quarter" idx="12"/>
          </p:nvPr>
        </p:nvSpPr>
        <p:spPr/>
        <p:txBody>
          <a:bodyPr/>
          <a:lstStyle/>
          <a:p>
            <a:fld id="{A5993202-2F7C-354B-89A0-CF345E37CF84}" type="slidenum">
              <a:rPr lang="en-US" smtClean="0"/>
              <a:pPr/>
              <a:t>4</a:t>
            </a:fld>
            <a:endParaRPr lang="en-US"/>
          </a:p>
        </p:txBody>
      </p:sp>
      <p:sp>
        <p:nvSpPr>
          <p:cNvPr id="18" name="TextBox 17">
            <a:extLst>
              <a:ext uri="{FF2B5EF4-FFF2-40B4-BE49-F238E27FC236}">
                <a16:creationId xmlns="" xmlns:a16="http://schemas.microsoft.com/office/drawing/2014/main" id="{9265198F-C9A9-124C-A3DD-7609A065E641}"/>
              </a:ext>
            </a:extLst>
          </p:cNvPr>
          <p:cNvSpPr txBox="1"/>
          <p:nvPr/>
        </p:nvSpPr>
        <p:spPr>
          <a:xfrm>
            <a:off x="10212768" y="5799682"/>
            <a:ext cx="1585532" cy="402509"/>
          </a:xfrm>
          <a:prstGeom prst="rect">
            <a:avLst/>
          </a:prstGeom>
          <a:noFill/>
        </p:spPr>
        <p:txBody>
          <a:bodyPr wrap="square" rtlCol="0">
            <a:spAutoFit/>
          </a:bodyPr>
          <a:lstStyle/>
          <a:p>
            <a:r>
              <a:rPr lang="vi-VN" b="1" dirty="0">
                <a:solidFill>
                  <a:srgbClr val="0723EA"/>
                </a:solidFill>
              </a:rPr>
              <a:t>        9.2021</a:t>
            </a:r>
            <a:endParaRPr lang="x-none" b="1" dirty="0">
              <a:solidFill>
                <a:srgbClr val="0723EA"/>
              </a:solidFill>
            </a:endParaRP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0512" y="2287544"/>
            <a:ext cx="5767388" cy="2706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889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xEl>
                                              <p:pRg st="2" end="2"/>
                                            </p:txEl>
                                          </p:spTgt>
                                        </p:tgtEl>
                                        <p:attrNameLst>
                                          <p:attrName>style.visibility</p:attrName>
                                        </p:attrNameLst>
                                      </p:cBhvr>
                                      <p:to>
                                        <p:strVal val="visible"/>
                                      </p:to>
                                    </p:set>
                                    <p:animEffect transition="in" filter="fade">
                                      <p:cBhvr>
                                        <p:cTn id="7" dur="500"/>
                                        <p:tgtEl>
                                          <p:spTgt spid="1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xEl>
                                              <p:pRg st="4" end="4"/>
                                            </p:txEl>
                                          </p:spTgt>
                                        </p:tgtEl>
                                        <p:attrNameLst>
                                          <p:attrName>style.visibility</p:attrName>
                                        </p:attrNameLst>
                                      </p:cBhvr>
                                      <p:to>
                                        <p:strVal val="visible"/>
                                      </p:to>
                                    </p:set>
                                    <p:animEffect transition="in" filter="fade">
                                      <p:cBhvr>
                                        <p:cTn id="12" dur="500"/>
                                        <p:tgtEl>
                                          <p:spTgt spid="13">
                                            <p:txEl>
                                              <p:pRg st="4" end="4"/>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3">
                                            <p:txEl>
                                              <p:pRg st="5" end="5"/>
                                            </p:txEl>
                                          </p:spTgt>
                                        </p:tgtEl>
                                        <p:attrNameLst>
                                          <p:attrName>style.visibility</p:attrName>
                                        </p:attrNameLst>
                                      </p:cBhvr>
                                      <p:to>
                                        <p:strVal val="visible"/>
                                      </p:to>
                                    </p:set>
                                    <p:animEffect transition="in" filter="fade">
                                      <p:cBhvr>
                                        <p:cTn id="15" dur="500"/>
                                        <p:tgtEl>
                                          <p:spTgt spid="13">
                                            <p:txEl>
                                              <p:pRg st="5" end="5"/>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3">
                                            <p:txEl>
                                              <p:pRg st="6" end="6"/>
                                            </p:txEl>
                                          </p:spTgt>
                                        </p:tgtEl>
                                        <p:attrNameLst>
                                          <p:attrName>style.visibility</p:attrName>
                                        </p:attrNameLst>
                                      </p:cBhvr>
                                      <p:to>
                                        <p:strVal val="visible"/>
                                      </p:to>
                                    </p:set>
                                    <p:animEffect transition="in" filter="fade">
                                      <p:cBhvr>
                                        <p:cTn id="18" dur="500"/>
                                        <p:tgtEl>
                                          <p:spTgt spid="13">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3">
                                            <p:txEl>
                                              <p:pRg st="8" end="8"/>
                                            </p:txEl>
                                          </p:spTgt>
                                        </p:tgtEl>
                                        <p:attrNameLst>
                                          <p:attrName>style.visibility</p:attrName>
                                        </p:attrNameLst>
                                      </p:cBhvr>
                                      <p:to>
                                        <p:strVal val="visible"/>
                                      </p:to>
                                    </p:set>
                                    <p:animEffect transition="in" filter="fade">
                                      <p:cBhvr>
                                        <p:cTn id="23" dur="500"/>
                                        <p:tgtEl>
                                          <p:spTgt spid="13">
                                            <p:txEl>
                                              <p:pRg st="8" end="8"/>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3">
                                            <p:txEl>
                                              <p:pRg st="10" end="10"/>
                                            </p:txEl>
                                          </p:spTgt>
                                        </p:tgtEl>
                                        <p:attrNameLst>
                                          <p:attrName>style.visibility</p:attrName>
                                        </p:attrNameLst>
                                      </p:cBhvr>
                                      <p:to>
                                        <p:strVal val="visible"/>
                                      </p:to>
                                    </p:set>
                                    <p:animEffect transition="in" filter="fade">
                                      <p:cBhvr>
                                        <p:cTn id="26" dur="500"/>
                                        <p:tgtEl>
                                          <p:spTgt spid="13">
                                            <p:txEl>
                                              <p:pRg st="10" end="10"/>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3">
                                            <p:txEl>
                                              <p:pRg st="11" end="11"/>
                                            </p:txEl>
                                          </p:spTgt>
                                        </p:tgtEl>
                                        <p:attrNameLst>
                                          <p:attrName>style.visibility</p:attrName>
                                        </p:attrNameLst>
                                      </p:cBhvr>
                                      <p:to>
                                        <p:strVal val="visible"/>
                                      </p:to>
                                    </p:set>
                                    <p:animEffect transition="in" filter="fade">
                                      <p:cBhvr>
                                        <p:cTn id="29" dur="500"/>
                                        <p:tgtEl>
                                          <p:spTgt spid="13">
                                            <p:txEl>
                                              <p:pRg st="11" end="11"/>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13">
                                            <p:txEl>
                                              <p:pRg st="9" end="9"/>
                                            </p:txEl>
                                          </p:spTgt>
                                        </p:tgtEl>
                                        <p:attrNameLst>
                                          <p:attrName>style.visibility</p:attrName>
                                        </p:attrNameLst>
                                      </p:cBhvr>
                                      <p:to>
                                        <p:strVal val="visible"/>
                                      </p:to>
                                    </p:set>
                                    <p:animEffect transition="in" filter="fade">
                                      <p:cBhvr>
                                        <p:cTn id="32" dur="500"/>
                                        <p:tgtEl>
                                          <p:spTgt spid="13">
                                            <p:txEl>
                                              <p:pRg st="9" end="9"/>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13">
                                            <p:txEl>
                                              <p:pRg st="12" end="12"/>
                                            </p:txEl>
                                          </p:spTgt>
                                        </p:tgtEl>
                                        <p:attrNameLst>
                                          <p:attrName>style.visibility</p:attrName>
                                        </p:attrNameLst>
                                      </p:cBhvr>
                                      <p:to>
                                        <p:strVal val="visible"/>
                                      </p:to>
                                    </p:set>
                                    <p:animEffect transition="in" filter="fade">
                                      <p:cBhvr>
                                        <p:cTn id="35" dur="500"/>
                                        <p:tgtEl>
                                          <p:spTgt spid="1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877" y="176238"/>
            <a:ext cx="10972800" cy="897553"/>
          </a:xfrm>
        </p:spPr>
        <p:txBody>
          <a:bodyPr vert="horz" lIns="91440" tIns="45720" rIns="91440" bIns="45720" rtlCol="0" anchor="ctr">
            <a:normAutofit/>
          </a:bodyPr>
          <a:lstStyle/>
          <a:p>
            <a:pPr algn="r"/>
            <a:r>
              <a:rPr lang="en-US" sz="3200" smtClean="0">
                <a:latin typeface="+mn-lt"/>
              </a:rPr>
              <a:t>Hai quan điểm</a:t>
            </a:r>
            <a:endParaRPr lang="en-US" sz="3200">
              <a:latin typeface="+mn-lt"/>
            </a:endParaRPr>
          </a:p>
        </p:txBody>
      </p:sp>
      <p:sp>
        <p:nvSpPr>
          <p:cNvPr id="3" name="Content Placeholder 2"/>
          <p:cNvSpPr>
            <a:spLocks noGrp="1"/>
          </p:cNvSpPr>
          <p:nvPr>
            <p:ph idx="1"/>
          </p:nvPr>
        </p:nvSpPr>
        <p:spPr>
          <a:xfrm>
            <a:off x="2944537" y="2634315"/>
            <a:ext cx="6736358" cy="1635682"/>
          </a:xfrm>
          <a:noFill/>
        </p:spPr>
        <p:txBody>
          <a:bodyPr vert="horz" lIns="91440" tIns="45720" rIns="91440" bIns="45720" rtlCol="0">
            <a:noAutofit/>
          </a:bodyPr>
          <a:lstStyle/>
          <a:p>
            <a:pPr algn="just">
              <a:lnSpc>
                <a:spcPct val="110000"/>
              </a:lnSpc>
            </a:pPr>
            <a:r>
              <a:rPr lang="en-US" sz="2400" b="1" smtClean="0">
                <a:latin typeface="Calibri" pitchFamily="34" charset="0"/>
                <a:cs typeface="Calibri" pitchFamily="34" charset="0"/>
              </a:rPr>
              <a:t>Chuyển đổi số là thay đổi với tư duy hệ thống</a:t>
            </a:r>
          </a:p>
          <a:p>
            <a:pPr algn="just">
              <a:lnSpc>
                <a:spcPct val="110000"/>
              </a:lnSpc>
            </a:pPr>
            <a:r>
              <a:rPr lang="en-US" sz="2400" b="1" smtClean="0">
                <a:latin typeface="Calibri" pitchFamily="34" charset="0"/>
                <a:cs typeface="Calibri" pitchFamily="34" charset="0"/>
              </a:rPr>
              <a:t>Chuyển đổi số là thay đổi với dữ liệu và kết nối</a:t>
            </a:r>
          </a:p>
        </p:txBody>
      </p:sp>
      <p:sp>
        <p:nvSpPr>
          <p:cNvPr id="4" name="Slide Number Placeholder 3"/>
          <p:cNvSpPr>
            <a:spLocks noGrp="1"/>
          </p:cNvSpPr>
          <p:nvPr>
            <p:ph type="sldNum" sz="quarter" idx="12"/>
          </p:nvPr>
        </p:nvSpPr>
        <p:spPr/>
        <p:txBody>
          <a:bodyPr/>
          <a:lstStyle/>
          <a:p>
            <a:fld id="{A5993202-2F7C-354B-89A0-CF345E37CF84}" type="slidenum">
              <a:rPr lang="en-US" smtClean="0"/>
              <a:pPr/>
              <a:t>5</a:t>
            </a:fld>
            <a:endParaRPr lang="en-US"/>
          </a:p>
        </p:txBody>
      </p:sp>
    </p:spTree>
    <p:extLst>
      <p:ext uri="{BB962C8B-B14F-4D97-AF65-F5344CB8AC3E}">
        <p14:creationId xmlns:p14="http://schemas.microsoft.com/office/powerpoint/2010/main" val="3180266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714B70F-A08F-8146-82C0-372C0329E19E}"/>
              </a:ext>
            </a:extLst>
          </p:cNvPr>
          <p:cNvSpPr>
            <a:spLocks noGrp="1"/>
          </p:cNvSpPr>
          <p:nvPr>
            <p:ph type="title"/>
          </p:nvPr>
        </p:nvSpPr>
        <p:spPr>
          <a:xfrm>
            <a:off x="2978091" y="176239"/>
            <a:ext cx="8567585" cy="1023388"/>
          </a:xfrm>
        </p:spPr>
        <p:txBody>
          <a:bodyPr vert="horz" lIns="91440" tIns="45720" rIns="91440" bIns="45720" rtlCol="0" anchor="ctr">
            <a:normAutofit/>
          </a:bodyPr>
          <a:lstStyle/>
          <a:p>
            <a:pPr algn="r"/>
            <a:r>
              <a:rPr lang="cy-GB" sz="3200" dirty="0">
                <a:latin typeface="+mn-lt"/>
              </a:rPr>
              <a:t>Chuyển đổi số là thay đổi với tư duy hệ thống</a:t>
            </a:r>
            <a:endParaRPr lang="x-none" sz="3200" dirty="0">
              <a:latin typeface="+mn-lt"/>
            </a:endParaRPr>
          </a:p>
        </p:txBody>
      </p:sp>
      <p:sp>
        <p:nvSpPr>
          <p:cNvPr id="3" name="Content Placeholder 2">
            <a:extLst>
              <a:ext uri="{FF2B5EF4-FFF2-40B4-BE49-F238E27FC236}">
                <a16:creationId xmlns:a16="http://schemas.microsoft.com/office/drawing/2014/main" xmlns="" id="{F03296FA-23CC-3548-97D8-0C2BCBD86B74}"/>
              </a:ext>
            </a:extLst>
          </p:cNvPr>
          <p:cNvSpPr>
            <a:spLocks noGrp="1"/>
          </p:cNvSpPr>
          <p:nvPr>
            <p:ph idx="1"/>
          </p:nvPr>
        </p:nvSpPr>
        <p:spPr>
          <a:xfrm>
            <a:off x="4219662" y="1199627"/>
            <a:ext cx="7239415" cy="5125671"/>
          </a:xfrm>
          <a:noFill/>
        </p:spPr>
        <p:txBody>
          <a:bodyPr vert="horz" lIns="91440" tIns="45720" rIns="91440" bIns="45720" rtlCol="0">
            <a:noAutofit/>
          </a:bodyPr>
          <a:lstStyle/>
          <a:p>
            <a:pPr algn="just">
              <a:lnSpc>
                <a:spcPct val="110000"/>
              </a:lnSpc>
            </a:pPr>
            <a:r>
              <a:rPr lang="cy-GB" sz="2000">
                <a:latin typeface="Calibri" pitchFamily="34" charset="0"/>
                <a:cs typeface="Calibri" pitchFamily="34" charset="0"/>
              </a:rPr>
              <a:t>Mỗi</a:t>
            </a:r>
            <a:r>
              <a:rPr lang="vi-VN" sz="2000">
                <a:latin typeface="Calibri" pitchFamily="34" charset="0"/>
                <a:cs typeface="Calibri" pitchFamily="34" charset="0"/>
              </a:rPr>
              <a:t> </a:t>
            </a:r>
            <a:r>
              <a:rPr lang="vi-VN" sz="2000" smtClean="0">
                <a:latin typeface="Calibri" pitchFamily="34" charset="0"/>
                <a:cs typeface="Calibri" pitchFamily="34" charset="0"/>
              </a:rPr>
              <a:t>chủ thể của </a:t>
            </a:r>
            <a:r>
              <a:rPr lang="cy-GB" sz="2000" dirty="0">
                <a:latin typeface="Calibri" pitchFamily="34" charset="0"/>
                <a:cs typeface="Calibri" pitchFamily="34" charset="0"/>
              </a:rPr>
              <a:t>chuyển đổi </a:t>
            </a:r>
            <a:r>
              <a:rPr lang="cy-GB" sz="2000">
                <a:latin typeface="Calibri" pitchFamily="34" charset="0"/>
                <a:cs typeface="Calibri" pitchFamily="34" charset="0"/>
              </a:rPr>
              <a:t>số </a:t>
            </a:r>
            <a:r>
              <a:rPr lang="cy-GB" sz="2000" smtClean="0">
                <a:latin typeface="Calibri" pitchFamily="34" charset="0"/>
                <a:cs typeface="Calibri" pitchFamily="34" charset="0"/>
              </a:rPr>
              <a:t>là một </a:t>
            </a:r>
            <a:r>
              <a:rPr lang="cy-GB" sz="2000" dirty="0">
                <a:latin typeface="Calibri" pitchFamily="34" charset="0"/>
                <a:cs typeface="Calibri" pitchFamily="34" charset="0"/>
              </a:rPr>
              <a:t>hệ thống nhất quán </a:t>
            </a:r>
            <a:r>
              <a:rPr lang="vi-VN" sz="2000" dirty="0">
                <a:latin typeface="Calibri" pitchFamily="34" charset="0"/>
                <a:cs typeface="Calibri" pitchFamily="34" charset="0"/>
              </a:rPr>
              <a:t>của</a:t>
            </a:r>
            <a:r>
              <a:rPr lang="cy-GB" sz="2000" dirty="0">
                <a:latin typeface="Calibri" pitchFamily="34" charset="0"/>
                <a:cs typeface="Calibri" pitchFamily="34" charset="0"/>
              </a:rPr>
              <a:t> các hợp phần có mối liên hệ</a:t>
            </a:r>
            <a:r>
              <a:rPr lang="vi-VN" sz="2000" dirty="0">
                <a:latin typeface="Calibri" pitchFamily="34" charset="0"/>
                <a:cs typeface="Calibri" pitchFamily="34" charset="0"/>
              </a:rPr>
              <a:t> chặt chẽ</a:t>
            </a:r>
            <a:r>
              <a:rPr lang="cy-GB" sz="2000" dirty="0">
                <a:latin typeface="Calibri" pitchFamily="34" charset="0"/>
                <a:cs typeface="Calibri" pitchFamily="34" charset="0"/>
              </a:rPr>
              <a:t>, tác động qua lại với nhau</a:t>
            </a:r>
            <a:r>
              <a:rPr lang="vi-VN" sz="2000" dirty="0">
                <a:latin typeface="Calibri" pitchFamily="34" charset="0"/>
                <a:cs typeface="Calibri" pitchFamily="34" charset="0"/>
              </a:rPr>
              <a:t>.</a:t>
            </a:r>
          </a:p>
          <a:p>
            <a:pPr algn="just">
              <a:lnSpc>
                <a:spcPct val="110000"/>
              </a:lnSpc>
            </a:pPr>
            <a:r>
              <a:rPr lang="vi-VN" sz="2000" dirty="0">
                <a:latin typeface="Calibri" pitchFamily="34" charset="0"/>
                <a:cs typeface="Calibri" pitchFamily="34" charset="0"/>
              </a:rPr>
              <a:t>Các chủ thể lại liên quan và tác động lẫn nhau, tạo nên những hệ thống lớn hơn</a:t>
            </a:r>
            <a:r>
              <a:rPr lang="vi-VN" sz="2000">
                <a:latin typeface="Calibri" pitchFamily="34" charset="0"/>
                <a:cs typeface="Calibri" pitchFamily="34" charset="0"/>
              </a:rPr>
              <a:t>.</a:t>
            </a:r>
            <a:r>
              <a:rPr lang="en-US" sz="2000">
                <a:latin typeface="Calibri" pitchFamily="34" charset="0"/>
                <a:cs typeface="Calibri" pitchFamily="34" charset="0"/>
              </a:rPr>
              <a:t> </a:t>
            </a:r>
            <a:endParaRPr lang="en-US" sz="2000" smtClean="0">
              <a:latin typeface="Calibri" pitchFamily="34" charset="0"/>
              <a:cs typeface="Calibri" pitchFamily="34" charset="0"/>
            </a:endParaRPr>
          </a:p>
          <a:p>
            <a:pPr algn="just">
              <a:lnSpc>
                <a:spcPct val="110000"/>
              </a:lnSpc>
            </a:pPr>
            <a:r>
              <a:rPr lang="en-US" sz="2000" smtClean="0">
                <a:latin typeface="Calibri" pitchFamily="34" charset="0"/>
                <a:cs typeface="Calibri" pitchFamily="34" charset="0"/>
              </a:rPr>
              <a:t>Chuyển đổi số là quá trình một hệ thống tự thay đổi cấu trúc và phương thức vận hành trên cơ sở tích hợp công nghệ số để trở thành một hệ thực – số hiệu quả hơn và có khả năng thích ứng cao hơn với môi trường số</a:t>
            </a:r>
          </a:p>
          <a:p>
            <a:pPr lvl="1" algn="just">
              <a:lnSpc>
                <a:spcPct val="110000"/>
              </a:lnSpc>
            </a:pPr>
            <a:r>
              <a:rPr lang="en-US" sz="1600" smtClean="0">
                <a:latin typeface="Calibri" pitchFamily="34" charset="0"/>
                <a:cs typeface="Calibri" pitchFamily="34" charset="0"/>
              </a:rPr>
              <a:t>Công nghệ số không còn là công cụ mà trở thành một hợp phần quan trọng của hệ thống</a:t>
            </a:r>
          </a:p>
          <a:p>
            <a:pPr lvl="1" algn="just">
              <a:lnSpc>
                <a:spcPct val="110000"/>
              </a:lnSpc>
            </a:pPr>
            <a:r>
              <a:rPr lang="en-US" sz="1600">
                <a:latin typeface="Calibri" pitchFamily="34" charset="0"/>
                <a:cs typeface="Calibri" pitchFamily="34" charset="0"/>
              </a:rPr>
              <a:t>Mọi hoạt động </a:t>
            </a:r>
            <a:r>
              <a:rPr lang="en-US" sz="1600" smtClean="0">
                <a:latin typeface="Calibri" pitchFamily="34" charset="0"/>
                <a:cs typeface="Calibri" pitchFamily="34" charset="0"/>
              </a:rPr>
              <a:t>tương tác ngoài cũng như quy trình nội bộ phải </a:t>
            </a:r>
            <a:r>
              <a:rPr lang="en-US" sz="1600">
                <a:latin typeface="Calibri" pitchFamily="34" charset="0"/>
                <a:cs typeface="Calibri" pitchFamily="34" charset="0"/>
              </a:rPr>
              <a:t>được thiết kế lại để tận dụng sức mạnh của công nghệ số</a:t>
            </a:r>
          </a:p>
          <a:p>
            <a:pPr lvl="1" algn="just">
              <a:lnSpc>
                <a:spcPct val="110000"/>
              </a:lnSpc>
            </a:pPr>
            <a:r>
              <a:rPr lang="en-US" sz="1600" smtClean="0">
                <a:latin typeface="Calibri" pitchFamily="34" charset="0"/>
                <a:cs typeface="Calibri" pitchFamily="34" charset="0"/>
              </a:rPr>
              <a:t>Tất cả các thành phần của hệ thống cũ cũng phải được thay đổi cho phù hợp</a:t>
            </a:r>
          </a:p>
          <a:p>
            <a:pPr marL="0" indent="0" algn="just">
              <a:lnSpc>
                <a:spcPct val="110000"/>
              </a:lnSpc>
              <a:buNone/>
            </a:pPr>
            <a:endParaRPr lang="x-none" sz="2000" dirty="0">
              <a:latin typeface="Calibri" pitchFamily="34" charset="0"/>
              <a:cs typeface="Calibri" pitchFamily="34" charset="0"/>
            </a:endParaRPr>
          </a:p>
        </p:txBody>
      </p:sp>
      <p:sp>
        <p:nvSpPr>
          <p:cNvPr id="4" name="Slide Number Placeholder 3">
            <a:extLst>
              <a:ext uri="{FF2B5EF4-FFF2-40B4-BE49-F238E27FC236}">
                <a16:creationId xmlns:a16="http://schemas.microsoft.com/office/drawing/2014/main" xmlns="" id="{6851D320-3880-8B4B-9F9A-AE82B528C121}"/>
              </a:ext>
            </a:extLst>
          </p:cNvPr>
          <p:cNvSpPr>
            <a:spLocks noGrp="1"/>
          </p:cNvSpPr>
          <p:nvPr>
            <p:ph type="sldNum" sz="quarter" idx="12"/>
          </p:nvPr>
        </p:nvSpPr>
        <p:spPr/>
        <p:txBody>
          <a:bodyPr/>
          <a:lstStyle/>
          <a:p>
            <a:fld id="{A5993202-2F7C-354B-89A0-CF345E37CF84}" type="slidenum">
              <a:rPr lang="en-US" smtClean="0"/>
              <a:pPr/>
              <a:t>6</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8193" y="1468074"/>
            <a:ext cx="3560762" cy="3998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9534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714B70F-A08F-8146-82C0-372C0329E19E}"/>
              </a:ext>
            </a:extLst>
          </p:cNvPr>
          <p:cNvSpPr>
            <a:spLocks noGrp="1"/>
          </p:cNvSpPr>
          <p:nvPr>
            <p:ph type="title"/>
          </p:nvPr>
        </p:nvSpPr>
        <p:spPr>
          <a:xfrm>
            <a:off x="3087149" y="176239"/>
            <a:ext cx="8458528" cy="1073722"/>
          </a:xfrm>
        </p:spPr>
        <p:txBody>
          <a:bodyPr vert="horz" lIns="91440" tIns="45720" rIns="91440" bIns="45720" rtlCol="0" anchor="ctr">
            <a:normAutofit/>
          </a:bodyPr>
          <a:lstStyle/>
          <a:p>
            <a:pPr algn="r"/>
            <a:r>
              <a:rPr lang="cy-GB" sz="3200">
                <a:latin typeface="+mn-lt"/>
              </a:rPr>
              <a:t>Tổ chức số - đích đến của chuyển đổi số</a:t>
            </a:r>
            <a:endParaRPr lang="x-none" sz="3200" dirty="0">
              <a:latin typeface="+mn-lt"/>
            </a:endParaRPr>
          </a:p>
        </p:txBody>
      </p:sp>
      <p:sp>
        <p:nvSpPr>
          <p:cNvPr id="3" name="Content Placeholder 2">
            <a:extLst>
              <a:ext uri="{FF2B5EF4-FFF2-40B4-BE49-F238E27FC236}">
                <a16:creationId xmlns="" xmlns:a16="http://schemas.microsoft.com/office/drawing/2014/main" id="{F03296FA-23CC-3548-97D8-0C2BCBD86B74}"/>
              </a:ext>
            </a:extLst>
          </p:cNvPr>
          <p:cNvSpPr>
            <a:spLocks noGrp="1"/>
          </p:cNvSpPr>
          <p:nvPr>
            <p:ph idx="1"/>
          </p:nvPr>
        </p:nvSpPr>
        <p:spPr>
          <a:xfrm>
            <a:off x="5075339" y="1249961"/>
            <a:ext cx="6233127" cy="5184165"/>
          </a:xfrm>
          <a:noFill/>
        </p:spPr>
        <p:txBody>
          <a:bodyPr vert="horz" lIns="91440" tIns="45720" rIns="91440" bIns="45720" rtlCol="0">
            <a:noAutofit/>
          </a:bodyPr>
          <a:lstStyle/>
          <a:p>
            <a:pPr algn="just">
              <a:lnSpc>
                <a:spcPct val="110000"/>
              </a:lnSpc>
            </a:pPr>
            <a:r>
              <a:rPr lang="en-US" sz="2000" smtClean="0">
                <a:latin typeface="Calibri" pitchFamily="34" charset="0"/>
                <a:cs typeface="Calibri" pitchFamily="34" charset="0"/>
              </a:rPr>
              <a:t>Trong một tổ chức số các hợp phần cũng sẽ được chuyển đổi số để trở thành các hợp phần số, tương tác hiệu quả với môi trường số bên ngoài</a:t>
            </a:r>
          </a:p>
          <a:p>
            <a:pPr algn="just">
              <a:lnSpc>
                <a:spcPct val="110000"/>
              </a:lnSpc>
            </a:pPr>
            <a:r>
              <a:rPr lang="en-US" sz="2000" smtClean="0">
                <a:latin typeface="Calibri" pitchFamily="34" charset="0"/>
                <a:cs typeface="Calibri" pitchFamily="34" charset="0"/>
              </a:rPr>
              <a:t>Dữ liệu số thống nhất và kết nối số tin cậy là yêu cầu bắt buộc để hạ tầng số trở thành “hệ thần kinh” trong một tổ chức số</a:t>
            </a:r>
          </a:p>
          <a:p>
            <a:pPr algn="just">
              <a:lnSpc>
                <a:spcPct val="110000"/>
              </a:lnSpc>
            </a:pPr>
            <a:r>
              <a:rPr lang="en-US" sz="2000" smtClean="0">
                <a:latin typeface="Calibri" pitchFamily="34" charset="0"/>
                <a:cs typeface="Calibri" pitchFamily="34" charset="0"/>
              </a:rPr>
              <a:t>Dữ liệu số ở đây được hiểu là toàn bộ năng lực về dữ liệu (thu thập, phân tích, xử lý, lưu trữ an toàn…bằng công nghệ số)</a:t>
            </a:r>
          </a:p>
          <a:p>
            <a:pPr algn="just">
              <a:lnSpc>
                <a:spcPct val="110000"/>
              </a:lnSpc>
            </a:pPr>
            <a:r>
              <a:rPr lang="en-US" sz="2000" smtClean="0">
                <a:latin typeface="Calibri" pitchFamily="34" charset="0"/>
                <a:cs typeface="Calibri" pitchFamily="34" charset="0"/>
              </a:rPr>
              <a:t>Kết nối số không chỉ là kết nối mạng mà bao hàm kết nối mọi người, mọi vật trong không gian số để tạo thành một thể thống nhất</a:t>
            </a:r>
          </a:p>
          <a:p>
            <a:pPr algn="just">
              <a:lnSpc>
                <a:spcPct val="110000"/>
              </a:lnSpc>
            </a:pPr>
            <a:endParaRPr lang="en-US" sz="2000" smtClean="0">
              <a:latin typeface="Calibri" pitchFamily="34" charset="0"/>
              <a:cs typeface="Calibri" pitchFamily="34" charset="0"/>
            </a:endParaRPr>
          </a:p>
          <a:p>
            <a:pPr algn="just">
              <a:lnSpc>
                <a:spcPct val="110000"/>
              </a:lnSpc>
            </a:pPr>
            <a:endParaRPr lang="en-US" sz="2000" smtClean="0">
              <a:latin typeface="Calibri" pitchFamily="34" charset="0"/>
              <a:cs typeface="Calibri" pitchFamily="34" charset="0"/>
            </a:endParaRPr>
          </a:p>
          <a:p>
            <a:pPr algn="just">
              <a:lnSpc>
                <a:spcPct val="110000"/>
              </a:lnSpc>
            </a:pPr>
            <a:endParaRPr lang="x-none" sz="2000" dirty="0">
              <a:latin typeface="Calibri" pitchFamily="34" charset="0"/>
              <a:cs typeface="Calibri" pitchFamily="34" charset="0"/>
            </a:endParaRPr>
          </a:p>
        </p:txBody>
      </p:sp>
      <p:sp>
        <p:nvSpPr>
          <p:cNvPr id="4" name="Slide Number Placeholder 3">
            <a:extLst>
              <a:ext uri="{FF2B5EF4-FFF2-40B4-BE49-F238E27FC236}">
                <a16:creationId xmlns="" xmlns:a16="http://schemas.microsoft.com/office/drawing/2014/main" id="{6851D320-3880-8B4B-9F9A-AE82B528C121}"/>
              </a:ext>
            </a:extLst>
          </p:cNvPr>
          <p:cNvSpPr>
            <a:spLocks noGrp="1"/>
          </p:cNvSpPr>
          <p:nvPr>
            <p:ph type="sldNum" sz="quarter" idx="12"/>
          </p:nvPr>
        </p:nvSpPr>
        <p:spPr/>
        <p:txBody>
          <a:bodyPr/>
          <a:lstStyle/>
          <a:p>
            <a:fld id="{A5993202-2F7C-354B-89A0-CF345E37CF84}" type="slidenum">
              <a:rPr lang="en-US" smtClean="0"/>
              <a:pPr/>
              <a:t>7</a:t>
            </a:fld>
            <a:endParaRPr lang="en-U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877" y="1345852"/>
            <a:ext cx="3930755" cy="4396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54946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714B70F-A08F-8146-82C0-372C0329E19E}"/>
              </a:ext>
            </a:extLst>
          </p:cNvPr>
          <p:cNvSpPr>
            <a:spLocks noGrp="1"/>
          </p:cNvSpPr>
          <p:nvPr>
            <p:ph type="title"/>
          </p:nvPr>
        </p:nvSpPr>
        <p:spPr>
          <a:xfrm>
            <a:off x="1065402" y="176239"/>
            <a:ext cx="10480275" cy="1073722"/>
          </a:xfrm>
        </p:spPr>
        <p:txBody>
          <a:bodyPr vert="horz" lIns="91440" tIns="45720" rIns="91440" bIns="45720" rtlCol="0" anchor="ctr">
            <a:normAutofit/>
          </a:bodyPr>
          <a:lstStyle/>
          <a:p>
            <a:pPr algn="r"/>
            <a:r>
              <a:rPr lang="cy-GB" sz="3200" smtClean="0">
                <a:latin typeface="+mn-lt"/>
              </a:rPr>
              <a:t>Kết nối hiệu quả nhờ dữ liệu thống nhất và dùng chung</a:t>
            </a:r>
            <a:endParaRPr lang="x-none" sz="3200" dirty="0">
              <a:latin typeface="+mn-lt"/>
            </a:endParaRPr>
          </a:p>
        </p:txBody>
      </p:sp>
      <p:sp>
        <p:nvSpPr>
          <p:cNvPr id="4" name="Slide Number Placeholder 3">
            <a:extLst>
              <a:ext uri="{FF2B5EF4-FFF2-40B4-BE49-F238E27FC236}">
                <a16:creationId xmlns:a16="http://schemas.microsoft.com/office/drawing/2014/main" xmlns="" id="{6851D320-3880-8B4B-9F9A-AE82B528C121}"/>
              </a:ext>
            </a:extLst>
          </p:cNvPr>
          <p:cNvSpPr>
            <a:spLocks noGrp="1"/>
          </p:cNvSpPr>
          <p:nvPr>
            <p:ph type="sldNum" sz="quarter" idx="12"/>
          </p:nvPr>
        </p:nvSpPr>
        <p:spPr/>
        <p:txBody>
          <a:bodyPr/>
          <a:lstStyle/>
          <a:p>
            <a:fld id="{A5993202-2F7C-354B-89A0-CF345E37CF84}" type="slidenum">
              <a:rPr lang="en-US" smtClean="0"/>
              <a:pPr/>
              <a:t>8</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4904" y="1806003"/>
            <a:ext cx="7106584" cy="2613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111871" y="4866548"/>
            <a:ext cx="6109366" cy="646331"/>
          </a:xfrm>
          <a:prstGeom prst="rect">
            <a:avLst/>
          </a:prstGeom>
          <a:noFill/>
        </p:spPr>
        <p:txBody>
          <a:bodyPr wrap="none" rtlCol="0">
            <a:spAutoFit/>
          </a:bodyPr>
          <a:lstStyle/>
          <a:p>
            <a:pPr algn="ctr"/>
            <a:r>
              <a:rPr lang="en-US" b="1" smtClean="0">
                <a:solidFill>
                  <a:srgbClr val="002060"/>
                </a:solidFill>
              </a:rPr>
              <a:t>Kết nối cùng với dữ liệu thống nhất, dùng chung</a:t>
            </a:r>
          </a:p>
          <a:p>
            <a:pPr algn="ctr"/>
            <a:r>
              <a:rPr lang="en-US" b="1" smtClean="0">
                <a:solidFill>
                  <a:srgbClr val="002060"/>
                </a:solidFill>
              </a:rPr>
              <a:t>tạo thành “Hiệu ứng mạng” hay là “trí tuệ cộng đồng”</a:t>
            </a:r>
            <a:endParaRPr lang="en-US" b="1" dirty="0" smtClean="0">
              <a:solidFill>
                <a:srgbClr val="002060"/>
              </a:solidFill>
            </a:endParaRPr>
          </a:p>
        </p:txBody>
      </p:sp>
    </p:spTree>
    <p:extLst>
      <p:ext uri="{BB962C8B-B14F-4D97-AF65-F5344CB8AC3E}">
        <p14:creationId xmlns:p14="http://schemas.microsoft.com/office/powerpoint/2010/main" val="14925954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DC754E2-4B32-AB49-9438-D7B2B0BE0352}"/>
              </a:ext>
            </a:extLst>
          </p:cNvPr>
          <p:cNvSpPr>
            <a:spLocks noGrp="1"/>
          </p:cNvSpPr>
          <p:nvPr>
            <p:ph type="title"/>
          </p:nvPr>
        </p:nvSpPr>
        <p:spPr>
          <a:xfrm>
            <a:off x="572877" y="176239"/>
            <a:ext cx="10972800" cy="1023388"/>
          </a:xfrm>
        </p:spPr>
        <p:txBody>
          <a:bodyPr vert="horz" lIns="91440" tIns="45720" rIns="91440" bIns="45720" rtlCol="0" anchor="ctr">
            <a:normAutofit/>
          </a:bodyPr>
          <a:lstStyle/>
          <a:p>
            <a:pPr algn="r"/>
            <a:r>
              <a:rPr lang="cy-GB" sz="3200" dirty="0">
                <a:latin typeface="+mn-lt"/>
              </a:rPr>
              <a:t>Chuyển đổi số là thay đổi với dữ liệu và kết nối</a:t>
            </a:r>
            <a:endParaRPr lang="en-US" sz="3200" dirty="0">
              <a:latin typeface="+mn-lt"/>
            </a:endParaRPr>
          </a:p>
        </p:txBody>
      </p:sp>
      <p:sp>
        <p:nvSpPr>
          <p:cNvPr id="3" name="Content Placeholder 2">
            <a:extLst>
              <a:ext uri="{FF2B5EF4-FFF2-40B4-BE49-F238E27FC236}">
                <a16:creationId xmlns:a16="http://schemas.microsoft.com/office/drawing/2014/main" xmlns="" id="{85F24A81-C1DF-0742-9971-2382CB54C78E}"/>
              </a:ext>
            </a:extLst>
          </p:cNvPr>
          <p:cNvSpPr>
            <a:spLocks noGrp="1"/>
          </p:cNvSpPr>
          <p:nvPr>
            <p:ph idx="1"/>
          </p:nvPr>
        </p:nvSpPr>
        <p:spPr>
          <a:xfrm>
            <a:off x="5217952" y="1217379"/>
            <a:ext cx="6580347" cy="4881417"/>
          </a:xfrm>
          <a:noFill/>
        </p:spPr>
        <p:txBody>
          <a:bodyPr vert="horz" lIns="91440" tIns="45720" rIns="91440" bIns="45720" rtlCol="0">
            <a:noAutofit/>
          </a:bodyPr>
          <a:lstStyle/>
          <a:p>
            <a:pPr algn="just">
              <a:lnSpc>
                <a:spcPct val="110000"/>
              </a:lnSpc>
            </a:pPr>
            <a:r>
              <a:rPr lang="cy-GB" sz="2000" b="1" smtClean="0">
                <a:latin typeface="Calibri" pitchFamily="34" charset="0"/>
                <a:cs typeface="Calibri" pitchFamily="34" charset="0"/>
              </a:rPr>
              <a:t>Chuyển đổi số sản phẩm dịch vụ - Định vị tổ chức trong thế giới số</a:t>
            </a:r>
          </a:p>
          <a:p>
            <a:pPr lvl="1" algn="just">
              <a:lnSpc>
                <a:spcPct val="110000"/>
              </a:lnSpc>
            </a:pPr>
            <a:r>
              <a:rPr lang="cy-GB" sz="1800" smtClean="0">
                <a:latin typeface="Calibri" pitchFamily="34" charset="0"/>
                <a:cs typeface="Calibri" pitchFamily="34" charset="0"/>
              </a:rPr>
              <a:t>Thông minh hóa nhờ IoT</a:t>
            </a:r>
          </a:p>
          <a:p>
            <a:pPr lvl="1" algn="just">
              <a:lnSpc>
                <a:spcPct val="110000"/>
              </a:lnSpc>
            </a:pPr>
            <a:r>
              <a:rPr lang="cy-GB" sz="1800" smtClean="0">
                <a:latin typeface="Calibri" pitchFamily="34" charset="0"/>
                <a:cs typeface="Calibri" pitchFamily="34" charset="0"/>
              </a:rPr>
              <a:t>Cá thể hóa, nền tảng hóa sản phẩm dịch vụ hiện có</a:t>
            </a:r>
          </a:p>
          <a:p>
            <a:pPr lvl="1" algn="just">
              <a:lnSpc>
                <a:spcPct val="110000"/>
              </a:lnSpc>
            </a:pPr>
            <a:r>
              <a:rPr lang="cy-GB" sz="1800" smtClean="0">
                <a:latin typeface="Calibri" pitchFamily="34" charset="0"/>
                <a:cs typeface="Calibri" pitchFamily="34" charset="0"/>
              </a:rPr>
              <a:t>Sản phẩm dịch vụ mới dựa trên dữ liệu...</a:t>
            </a:r>
          </a:p>
          <a:p>
            <a:pPr algn="just">
              <a:lnSpc>
                <a:spcPct val="110000"/>
              </a:lnSpc>
            </a:pPr>
            <a:r>
              <a:rPr lang="cy-GB" sz="2000" b="1" smtClean="0">
                <a:latin typeface="Calibri" pitchFamily="34" charset="0"/>
                <a:cs typeface="Calibri" pitchFamily="34" charset="0"/>
              </a:rPr>
              <a:t>Chuyển đổi số vận hành – Quy trình linh hoạt, tối ưu</a:t>
            </a:r>
          </a:p>
          <a:p>
            <a:pPr lvl="1" algn="just">
              <a:lnSpc>
                <a:spcPct val="110000"/>
              </a:lnSpc>
            </a:pPr>
            <a:r>
              <a:rPr lang="cy-GB" sz="1800">
                <a:latin typeface="Calibri" pitchFamily="34" charset="0"/>
                <a:cs typeface="Calibri" pitchFamily="34" charset="0"/>
              </a:rPr>
              <a:t>T</a:t>
            </a:r>
            <a:r>
              <a:rPr lang="cy-GB" sz="1800" smtClean="0">
                <a:latin typeface="Calibri" pitchFamily="34" charset="0"/>
                <a:cs typeface="Calibri" pitchFamily="34" charset="0"/>
              </a:rPr>
              <a:t>ự động hóa và liên tục tối ưu hóa vận hành của hệ thống</a:t>
            </a:r>
          </a:p>
          <a:p>
            <a:pPr lvl="1" algn="just">
              <a:lnSpc>
                <a:spcPct val="110000"/>
              </a:lnSpc>
            </a:pPr>
            <a:r>
              <a:rPr lang="cy-GB" sz="1800" smtClean="0">
                <a:latin typeface="Calibri" pitchFamily="34" charset="0"/>
                <a:cs typeface="Calibri" pitchFamily="34" charset="0"/>
              </a:rPr>
              <a:t>Sử dụng robot phần mềm (RPA) để thay thế lao động thủ công</a:t>
            </a:r>
          </a:p>
          <a:p>
            <a:pPr algn="just">
              <a:lnSpc>
                <a:spcPct val="110000"/>
              </a:lnSpc>
            </a:pPr>
            <a:r>
              <a:rPr lang="cy-GB" sz="2000" b="1" smtClean="0">
                <a:latin typeface="Calibri" pitchFamily="34" charset="0"/>
                <a:cs typeface="Calibri" pitchFamily="34" charset="0"/>
              </a:rPr>
              <a:t>Chuyển đổi số quản trị - Ra quyết định dựa trên dữ liệu </a:t>
            </a:r>
          </a:p>
          <a:p>
            <a:pPr lvl="1" algn="just">
              <a:lnSpc>
                <a:spcPct val="110000"/>
              </a:lnSpc>
            </a:pPr>
            <a:r>
              <a:rPr lang="cy-GB" sz="1800" smtClean="0">
                <a:latin typeface="Calibri" pitchFamily="34" charset="0"/>
                <a:cs typeface="Calibri" pitchFamily="34" charset="0"/>
              </a:rPr>
              <a:t>AI và các công cụ phân tích dữ liệu khác</a:t>
            </a:r>
            <a:endParaRPr lang="cy-GB" sz="1800">
              <a:latin typeface="Calibri" pitchFamily="34" charset="0"/>
              <a:cs typeface="Calibri" pitchFamily="34" charset="0"/>
            </a:endParaRPr>
          </a:p>
          <a:p>
            <a:pPr lvl="1" algn="just">
              <a:lnSpc>
                <a:spcPct val="110000"/>
              </a:lnSpc>
            </a:pPr>
            <a:r>
              <a:rPr lang="cy-GB" sz="1800" smtClean="0">
                <a:latin typeface="Calibri" pitchFamily="34" charset="0"/>
                <a:cs typeface="Calibri" pitchFamily="34" charset="0"/>
              </a:rPr>
              <a:t>Tích lũy tri thức, kỹ năng tập thể</a:t>
            </a:r>
          </a:p>
          <a:p>
            <a:pPr lvl="1" algn="just">
              <a:lnSpc>
                <a:spcPct val="110000"/>
              </a:lnSpc>
            </a:pPr>
            <a:r>
              <a:rPr lang="cy-GB" sz="1800" smtClean="0">
                <a:latin typeface="Calibri" pitchFamily="34" charset="0"/>
                <a:cs typeface="Calibri" pitchFamily="34" charset="0"/>
              </a:rPr>
              <a:t>Phân phối dữ liệu đến mọi vị trí công tác</a:t>
            </a:r>
            <a:endParaRPr lang="cy-GB" sz="1800" dirty="0">
              <a:latin typeface="Calibri" pitchFamily="34" charset="0"/>
              <a:cs typeface="Calibri" pitchFamily="34" charset="0"/>
            </a:endParaRPr>
          </a:p>
        </p:txBody>
      </p:sp>
      <p:sp>
        <p:nvSpPr>
          <p:cNvPr id="4" name="Slide Number Placeholder 3">
            <a:extLst>
              <a:ext uri="{FF2B5EF4-FFF2-40B4-BE49-F238E27FC236}">
                <a16:creationId xmlns:a16="http://schemas.microsoft.com/office/drawing/2014/main" xmlns="" id="{53C8DE5B-CC77-5443-870A-6EF22C60F938}"/>
              </a:ext>
            </a:extLst>
          </p:cNvPr>
          <p:cNvSpPr>
            <a:spLocks noGrp="1"/>
          </p:cNvSpPr>
          <p:nvPr>
            <p:ph type="sldNum" sz="quarter" idx="12"/>
          </p:nvPr>
        </p:nvSpPr>
        <p:spPr/>
        <p:txBody>
          <a:bodyPr/>
          <a:lstStyle/>
          <a:p>
            <a:fld id="{A5993202-2F7C-354B-89A0-CF345E37CF84}" type="slidenum">
              <a:rPr lang="en-US" smtClean="0"/>
              <a:pPr/>
              <a:t>9</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490" y="1774734"/>
            <a:ext cx="4698184" cy="3936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86109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ster English">
  <a:themeElements>
    <a:clrScheme name="Benutzerdefiniert 47">
      <a:dk1>
        <a:sysClr val="windowText" lastClr="000000"/>
      </a:dk1>
      <a:lt1>
        <a:sysClr val="window" lastClr="FFFFFF"/>
      </a:lt1>
      <a:dk2>
        <a:srgbClr val="6F6F6F"/>
      </a:dk2>
      <a:lt2>
        <a:srgbClr val="E6E6E6"/>
      </a:lt2>
      <a:accent1>
        <a:srgbClr val="C80F0F"/>
      </a:accent1>
      <a:accent2>
        <a:srgbClr val="89AE10"/>
      </a:accent2>
      <a:accent3>
        <a:srgbClr val="FDC400"/>
      </a:accent3>
      <a:accent4>
        <a:srgbClr val="F8E946"/>
      </a:accent4>
      <a:accent5>
        <a:srgbClr val="0077B2"/>
      </a:accent5>
      <a:accent6>
        <a:srgbClr val="AAAAAA"/>
      </a:accent6>
      <a:hlink>
        <a:srgbClr val="C80F0F"/>
      </a:hlink>
      <a:folHlink>
        <a:srgbClr val="C80F0F"/>
      </a:folHlink>
    </a:clrScheme>
    <a:fontScheme name="Benutzerdefiniert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a:defRPr sz="1200" dirty="0" smtClean="0"/>
        </a:defPPr>
      </a:lst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3B1D1878DB1335499DDB13F3A4C3009B" ma:contentTypeVersion="13" ma:contentTypeDescription="Ein neues Dokument erstellen." ma:contentTypeScope="" ma:versionID="724ba3e275960b7a17f0aa8946763831">
  <xsd:schema xmlns:xsd="http://www.w3.org/2001/XMLSchema" xmlns:xs="http://www.w3.org/2001/XMLSchema" xmlns:p="http://schemas.microsoft.com/office/2006/metadata/properties" xmlns:ns2="388ba771-cdb3-4ab4-b105-079ba08c4720" xmlns:ns3="eabf0ec1-5846-45d3-901d-efa415327165" targetNamespace="http://schemas.microsoft.com/office/2006/metadata/properties" ma:root="true" ma:fieldsID="5c10853183b00ab00ae7cc5814277f6b" ns2:_="" ns3:_="">
    <xsd:import namespace="388ba771-cdb3-4ab4-b105-079ba08c4720"/>
    <xsd:import namespace="eabf0ec1-5846-45d3-901d-efa41532716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8ba771-cdb3-4ab4-b105-079ba08c47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abf0ec1-5846-45d3-901d-efa415327165" elementFormDefault="qualified">
    <xsd:import namespace="http://schemas.microsoft.com/office/2006/documentManagement/types"/>
    <xsd:import namespace="http://schemas.microsoft.com/office/infopath/2007/PartnerControls"/>
    <xsd:element name="SharedWithUsers" ma:index="1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3525DED-9712-4A28-9261-200E853CE8D9}"/>
</file>

<file path=customXml/itemProps2.xml><?xml version="1.0" encoding="utf-8"?>
<ds:datastoreItem xmlns:ds="http://schemas.openxmlformats.org/officeDocument/2006/customXml" ds:itemID="{BE5E6B55-3025-4A05-A636-C1EC81D0D77A}"/>
</file>

<file path=customXml/itemProps3.xml><?xml version="1.0" encoding="utf-8"?>
<ds:datastoreItem xmlns:ds="http://schemas.openxmlformats.org/officeDocument/2006/customXml" ds:itemID="{442AE9F5-150F-4E37-B1F9-96C99C3898FA}"/>
</file>

<file path=docProps/app.xml><?xml version="1.0" encoding="utf-8"?>
<Properties xmlns="http://schemas.openxmlformats.org/officeDocument/2006/extended-properties" xmlns:vt="http://schemas.openxmlformats.org/officeDocument/2006/docPropsVTypes">
  <TotalTime>90793</TotalTime>
  <Words>2379</Words>
  <Application>Microsoft Office PowerPoint</Application>
  <PresentationFormat>Custom</PresentationFormat>
  <Paragraphs>166</Paragraphs>
  <Slides>21</Slides>
  <Notes>2</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Office Theme</vt:lpstr>
      <vt:lpstr>Master English</vt:lpstr>
      <vt:lpstr>Phương pháp luận chuyển đổi số</vt:lpstr>
      <vt:lpstr>Nội dung</vt:lpstr>
      <vt:lpstr>Chuyển đổi số là gì?</vt:lpstr>
      <vt:lpstr>Phương pháp luận của chuyển đổi số: 2-3-5</vt:lpstr>
      <vt:lpstr>Hai quan điểm</vt:lpstr>
      <vt:lpstr>Chuyển đổi số là thay đổi với tư duy hệ thống</vt:lpstr>
      <vt:lpstr>Tổ chức số - đích đến của chuyển đổi số</vt:lpstr>
      <vt:lpstr>Kết nối hiệu quả nhờ dữ liệu thống nhất và dùng chung</vt:lpstr>
      <vt:lpstr>Chuyển đổi số là thay đổi với dữ liệu và kết nối</vt:lpstr>
      <vt:lpstr>Ba nguyên tắc</vt:lpstr>
      <vt:lpstr>Tổng thể và toàn diện</vt:lpstr>
      <vt:lpstr>Đồng bộ nhưng có đột phá </vt:lpstr>
      <vt:lpstr>Chính chủ và lãnh đạo</vt:lpstr>
      <vt:lpstr>Năm nhóm vấn đề</vt:lpstr>
      <vt:lpstr>Con người</vt:lpstr>
      <vt:lpstr>Thể chế</vt:lpstr>
      <vt:lpstr>Công nghệ</vt:lpstr>
      <vt:lpstr>Lộ trình</vt:lpstr>
      <vt:lpstr>Quản trị thực thi</vt:lpstr>
      <vt:lpstr>Sơ đồ tổng thể</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Bảo Hồ</dc:creator>
  <cp:lastModifiedBy>DELL</cp:lastModifiedBy>
  <cp:revision>878</cp:revision>
  <cp:lastPrinted>2021-10-13T02:16:39Z</cp:lastPrinted>
  <dcterms:created xsi:type="dcterms:W3CDTF">2019-08-14T06:21:31Z</dcterms:created>
  <dcterms:modified xsi:type="dcterms:W3CDTF">2021-11-10T15:07:57Z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0x0101003B1D1878DB1335499DDB13F3A4C3009B</vt:lpwstr>
  </property>
</Properties>
</file>