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5" r:id="rId4"/>
    <p:sldMasterId id="2147483648" r:id="rId5"/>
    <p:sldMasterId id="2147483866" r:id="rId6"/>
  </p:sldMasterIdLst>
  <p:notesMasterIdLst>
    <p:notesMasterId r:id="rId19"/>
  </p:notesMasterIdLst>
  <p:sldIdLst>
    <p:sldId id="853" r:id="rId7"/>
    <p:sldId id="1079" r:id="rId8"/>
    <p:sldId id="1084" r:id="rId9"/>
    <p:sldId id="1085" r:id="rId10"/>
    <p:sldId id="1011" r:id="rId11"/>
    <p:sldId id="840" r:id="rId12"/>
    <p:sldId id="1017" r:id="rId13"/>
    <p:sldId id="976" r:id="rId14"/>
    <p:sldId id="847" r:id="rId15"/>
    <p:sldId id="967" r:id="rId16"/>
    <p:sldId id="1008" r:id="rId17"/>
    <p:sldId id="940" r:id="rId1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ufe-Wadle, Anne Katrin GIZ" initials="HAKG" lastIdx="28" clrIdx="0">
    <p:extLst>
      <p:ext uri="{19B8F6BF-5375-455C-9EA6-DF929625EA0E}">
        <p15:presenceInfo xmlns:p15="http://schemas.microsoft.com/office/powerpoint/2012/main" userId="S::katrin.haufe-wadle@giz.de::bbf1e2e7-2293-4501-821c-f8ea14527e52" providerId="AD"/>
      </p:ext>
    </p:extLst>
  </p:cmAuthor>
  <p:cmAuthor id="2" name="Lichtenthaeler, Volker GIZ" initials="LVG" lastIdx="42" clrIdx="1">
    <p:extLst>
      <p:ext uri="{19B8F6BF-5375-455C-9EA6-DF929625EA0E}">
        <p15:presenceInfo xmlns:p15="http://schemas.microsoft.com/office/powerpoint/2012/main" userId="S::volker.lichtenthaeler@giz.de::d0b8b5ec-6551-45c3-a86d-1d93b8f0bbe3" providerId="AD"/>
      </p:ext>
    </p:extLst>
  </p:cmAuthor>
  <p:cmAuthor id="3" name="Steinigen, Cornelia GIZ" initials="SCG" lastIdx="15" clrIdx="2">
    <p:extLst>
      <p:ext uri="{19B8F6BF-5375-455C-9EA6-DF929625EA0E}">
        <p15:presenceInfo xmlns:p15="http://schemas.microsoft.com/office/powerpoint/2012/main" userId="S::cornelia.steinigen@giz.de::6177ab70-ae93-413d-9216-898bdf32d8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B68"/>
    <a:srgbClr val="FFD1DC"/>
    <a:srgbClr val="5700C3"/>
    <a:srgbClr val="80FFFD"/>
    <a:srgbClr val="9F4FFF"/>
    <a:srgbClr val="FF9BB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0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offmann, Christian GIZ VN" userId="326cdf15-2602-486b-94d4-809f2e72eea0" providerId="ADAL" clId="{DA0952F3-54AB-42F2-8A73-641B905FCDB4}"/>
    <pc:docChg chg="modSld">
      <pc:chgData name="Hoffmann, Christian GIZ VN" userId="326cdf15-2602-486b-94d4-809f2e72eea0" providerId="ADAL" clId="{DA0952F3-54AB-42F2-8A73-641B905FCDB4}" dt="2021-05-19T04:22:34.854" v="2" actId="1036"/>
      <pc:docMkLst>
        <pc:docMk/>
      </pc:docMkLst>
      <pc:sldChg chg="modSp mod">
        <pc:chgData name="Hoffmann, Christian GIZ VN" userId="326cdf15-2602-486b-94d4-809f2e72eea0" providerId="ADAL" clId="{DA0952F3-54AB-42F2-8A73-641B905FCDB4}" dt="2021-05-19T04:22:34.854" v="2" actId="1036"/>
        <pc:sldMkLst>
          <pc:docMk/>
          <pc:sldMk cId="279487185" sldId="853"/>
        </pc:sldMkLst>
        <pc:spChg chg="mod">
          <ac:chgData name="Hoffmann, Christian GIZ VN" userId="326cdf15-2602-486b-94d4-809f2e72eea0" providerId="ADAL" clId="{DA0952F3-54AB-42F2-8A73-641B905FCDB4}" dt="2021-05-19T04:22:34.854" v="2" actId="1036"/>
          <ac:spMkLst>
            <pc:docMk/>
            <pc:sldMk cId="279487185" sldId="853"/>
            <ac:spMk id="8" creationId="{C587D678-8985-4449-A0B0-959805C5115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52A6C4-9FCF-4676-A1ED-A97B2E23C6A1}" type="datetimeFigureOut">
              <a:rPr lang="de-DE" smtClean="0"/>
              <a:t>26.05.2021</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DD0D29-41A4-43FB-91E6-5C51B84DF2E4}" type="slidenum">
              <a:rPr lang="de-DE" smtClean="0"/>
              <a:t>‹#›</a:t>
            </a:fld>
            <a:endParaRPr lang="de-DE"/>
          </a:p>
        </p:txBody>
      </p:sp>
    </p:spTree>
    <p:extLst>
      <p:ext uri="{BB962C8B-B14F-4D97-AF65-F5344CB8AC3E}">
        <p14:creationId xmlns:p14="http://schemas.microsoft.com/office/powerpoint/2010/main" val="2023951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4045F879-0589-40D4-B0E5-B74D0CAD5C6C}" type="slidenum">
              <a:rPr lang="en-GB" smtClean="0"/>
              <a:pPr/>
              <a:t>1</a:t>
            </a:fld>
            <a:endParaRPr lang="en-GB"/>
          </a:p>
        </p:txBody>
      </p:sp>
    </p:spTree>
    <p:extLst>
      <p:ext uri="{BB962C8B-B14F-4D97-AF65-F5344CB8AC3E}">
        <p14:creationId xmlns:p14="http://schemas.microsoft.com/office/powerpoint/2010/main" val="2874767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0EDD0D29-41A4-43FB-91E6-5C51B84DF2E4}" type="slidenum">
              <a:rPr lang="de-DE" smtClean="0"/>
              <a:t>4</a:t>
            </a:fld>
            <a:endParaRPr lang="de-DE"/>
          </a:p>
        </p:txBody>
      </p:sp>
    </p:spTree>
    <p:extLst>
      <p:ext uri="{BB962C8B-B14F-4D97-AF65-F5344CB8AC3E}">
        <p14:creationId xmlns:p14="http://schemas.microsoft.com/office/powerpoint/2010/main" val="37755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rtlCol="0"/>
          <a:lstStyle/>
          <a:p>
            <a:pPr rtl="0"/>
            <a:endParaRPr lang="de-DE"/>
          </a:p>
        </p:txBody>
      </p:sp>
      <p:sp>
        <p:nvSpPr>
          <p:cNvPr id="4" name="Foliennummernplatzhalter 3"/>
          <p:cNvSpPr>
            <a:spLocks noGrp="1"/>
          </p:cNvSpPr>
          <p:nvPr>
            <p:ph type="sldNum" sz="quarter" idx="5"/>
          </p:nvPr>
        </p:nvSpPr>
        <p:spPr/>
        <p:txBody>
          <a:bodyPr rtlCol="0"/>
          <a:lstStyle/>
          <a:p>
            <a:pPr rtl="0"/>
            <a:fld id="{4045F879-0589-40D4-B0E5-B74D0CAD5C6C}" type="slidenum">
              <a:rPr lang="en-GB" smtClean="0"/>
              <a:pPr rtl="0"/>
              <a:t>5</a:t>
            </a:fld>
            <a:endParaRPr lang="en-GB"/>
          </a:p>
        </p:txBody>
      </p:sp>
    </p:spTree>
    <p:extLst>
      <p:ext uri="{BB962C8B-B14F-4D97-AF65-F5344CB8AC3E}">
        <p14:creationId xmlns:p14="http://schemas.microsoft.com/office/powerpoint/2010/main" val="511991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4045F879-0589-40D4-B0E5-B74D0CAD5C6C}" type="slidenum">
              <a:rPr lang="en-GB" smtClean="0"/>
              <a:pPr/>
              <a:t>6</a:t>
            </a:fld>
            <a:endParaRPr lang="en-GB"/>
          </a:p>
        </p:txBody>
      </p:sp>
    </p:spTree>
    <p:extLst>
      <p:ext uri="{BB962C8B-B14F-4D97-AF65-F5344CB8AC3E}">
        <p14:creationId xmlns:p14="http://schemas.microsoft.com/office/powerpoint/2010/main" val="3904626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4045F879-0589-40D4-B0E5-B74D0CAD5C6C}" type="slidenum">
              <a:rPr lang="en-GB" smtClean="0"/>
              <a:pPr/>
              <a:t>8</a:t>
            </a:fld>
            <a:endParaRPr lang="en-GB"/>
          </a:p>
        </p:txBody>
      </p:sp>
    </p:spTree>
    <p:extLst>
      <p:ext uri="{BB962C8B-B14F-4D97-AF65-F5344CB8AC3E}">
        <p14:creationId xmlns:p14="http://schemas.microsoft.com/office/powerpoint/2010/main" val="1403353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vi-VN" b="0" i="0" dirty="0">
                <a:effectLst/>
                <a:latin typeface="Arial" panose="020B0604020202020204" pitchFamily="34" charset="0"/>
              </a:rPr>
              <a:t>Giấy phép Creative Commons (CC) đã được quốc tế coi là tiêu chuẩn cho các giấy phép mở và được sử dụng đặc biệt cho OER. Theo mặc định, CC-BY được định nghĩa là giấy phép tiêu chuẩn cho OER, vì nó cho phép khả năng tái sử dụng rất rộng rãi và đồng thời xem xét nhu cầu công nhận của người khởi tạo tương ứng. Mặc dù các điều khoản cấp phép NC (phi thương mại) và ND (không có dẫn xuất) hạn chế khả năng thích ứng và khả năng tái sử dụng lý tưởng, Africa Cloud tìm cách tận dụng mọi tài nguyên được cấp phép công khai có thể cung cấp cho người học.</a:t>
            </a:r>
            <a:endParaRPr lang="de-DE" dirty="0"/>
          </a:p>
        </p:txBody>
      </p:sp>
      <p:sp>
        <p:nvSpPr>
          <p:cNvPr id="4" name="Foliennummernplatzhalter 3"/>
          <p:cNvSpPr>
            <a:spLocks noGrp="1"/>
          </p:cNvSpPr>
          <p:nvPr>
            <p:ph type="sldNum" sz="quarter" idx="10"/>
          </p:nvPr>
        </p:nvSpPr>
        <p:spPr/>
        <p:txBody>
          <a:bodyPr/>
          <a:lstStyle/>
          <a:p>
            <a:fld id="{4045F879-0589-40D4-B0E5-B74D0CAD5C6C}" type="slidenum">
              <a:rPr lang="en-GB" smtClean="0"/>
              <a:pPr/>
              <a:t>9</a:t>
            </a:fld>
            <a:endParaRPr lang="en-GB"/>
          </a:p>
        </p:txBody>
      </p:sp>
    </p:spTree>
    <p:extLst>
      <p:ext uri="{BB962C8B-B14F-4D97-AF65-F5344CB8AC3E}">
        <p14:creationId xmlns:p14="http://schemas.microsoft.com/office/powerpoint/2010/main" val="851161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lnSpc>
                <a:spcPts val="1450"/>
              </a:lnSpc>
              <a:buFont typeface="Arial" panose="020B0604020202020204" pitchFamily="34" charset="0"/>
              <a:buChar char="•"/>
            </a:pPr>
            <a:endParaRPr lang="en-GB"/>
          </a:p>
        </p:txBody>
      </p:sp>
      <p:sp>
        <p:nvSpPr>
          <p:cNvPr id="4" name="Foliennummernplatzhalter 3"/>
          <p:cNvSpPr>
            <a:spLocks noGrp="1"/>
          </p:cNvSpPr>
          <p:nvPr>
            <p:ph type="sldNum" sz="quarter" idx="5"/>
          </p:nvPr>
        </p:nvSpPr>
        <p:spPr/>
        <p:txBody>
          <a:bodyPr/>
          <a:lstStyle/>
          <a:p>
            <a:fld id="{4045F879-0589-40D4-B0E5-B74D0CAD5C6C}" type="slidenum">
              <a:rPr lang="en-GB" smtClean="0"/>
              <a:pPr/>
              <a:t>11</a:t>
            </a:fld>
            <a:endParaRPr lang="en-GB"/>
          </a:p>
        </p:txBody>
      </p:sp>
    </p:spTree>
    <p:extLst>
      <p:ext uri="{BB962C8B-B14F-4D97-AF65-F5344CB8AC3E}">
        <p14:creationId xmlns:p14="http://schemas.microsoft.com/office/powerpoint/2010/main" val="26165864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Master" Target="../slideMasters/slideMaster2.xml"/><Relationship Id="rId5" Type="http://schemas.openxmlformats.org/officeDocument/2006/relationships/image" Target="../media/image17.png"/><Relationship Id="rId4"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 Id="rId4" Type="http://schemas.openxmlformats.org/officeDocument/2006/relationships/image" Target="../media/image17.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Master" Target="../slideMasters/slideMaster2.xml"/><Relationship Id="rId4" Type="http://schemas.openxmlformats.org/officeDocument/2006/relationships/image" Target="../media/image2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25.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9.jpeg"/><Relationship Id="rId2" Type="http://schemas.openxmlformats.org/officeDocument/2006/relationships/image" Target="../media/image20.png"/><Relationship Id="rId1" Type="http://schemas.openxmlformats.org/officeDocument/2006/relationships/slideMaster" Target="../slideMasters/slideMaster3.xml"/><Relationship Id="rId6" Type="http://schemas.openxmlformats.org/officeDocument/2006/relationships/image" Target="../media/image27.png"/><Relationship Id="rId5" Type="http://schemas.microsoft.com/office/2007/relationships/hdphoto" Target="../media/hdphoto1.wdp"/><Relationship Id="rId4" Type="http://schemas.openxmlformats.org/officeDocument/2006/relationships/image" Target="../media/image25.png"/></Relationships>
</file>

<file path=ppt/slideLayouts/_rels/slideLayout43.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21.png"/><Relationship Id="rId2" Type="http://schemas.openxmlformats.org/officeDocument/2006/relationships/image" Target="../media/image25.png"/><Relationship Id="rId1" Type="http://schemas.openxmlformats.org/officeDocument/2006/relationships/slideMaster" Target="../slideMasters/slideMaster3.xml"/><Relationship Id="rId6" Type="http://schemas.openxmlformats.org/officeDocument/2006/relationships/image" Target="../media/image20.png"/><Relationship Id="rId5" Type="http://schemas.openxmlformats.org/officeDocument/2006/relationships/image" Target="../media/image29.jpeg"/><Relationship Id="rId4" Type="http://schemas.openxmlformats.org/officeDocument/2006/relationships/image" Target="../media/image30.png"/></Relationships>
</file>

<file path=ppt/slideLayouts/_rels/slideLayout4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Master" Target="../slideMasters/slideMaster3.xml"/><Relationship Id="rId4" Type="http://schemas.openxmlformats.org/officeDocument/2006/relationships/image" Target="../media/image31.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8.jpeg"/><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7.png"/><Relationship Id="rId1" Type="http://schemas.openxmlformats.org/officeDocument/2006/relationships/slideMaster" Target="../slideMasters/slideMaster3.xml"/><Relationship Id="rId5" Type="http://schemas.openxmlformats.org/officeDocument/2006/relationships/image" Target="../media/image21.png"/><Relationship Id="rId4" Type="http://schemas.openxmlformats.org/officeDocument/2006/relationships/image" Target="../media/image20.png"/></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7.png"/><Relationship Id="rId1" Type="http://schemas.openxmlformats.org/officeDocument/2006/relationships/slideMaster" Target="../slideMasters/slideMaster3.xml"/><Relationship Id="rId5" Type="http://schemas.openxmlformats.org/officeDocument/2006/relationships/image" Target="../media/image21.png"/><Relationship Id="rId4" Type="http://schemas.openxmlformats.org/officeDocument/2006/relationships/image" Target="../media/image20.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8.jpeg"/><Relationship Id="rId1" Type="http://schemas.openxmlformats.org/officeDocument/2006/relationships/slideMaster" Target="../slideMasters/slideMaster3.xml"/><Relationship Id="rId4" Type="http://schemas.openxmlformats.org/officeDocument/2006/relationships/image" Target="../media/image33.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8.jpeg"/><Relationship Id="rId1" Type="http://schemas.openxmlformats.org/officeDocument/2006/relationships/slideMaster" Target="../slideMasters/slideMaster3.xml"/><Relationship Id="rId4" Type="http://schemas.openxmlformats.org/officeDocument/2006/relationships/image" Target="../media/image33.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8.jpeg"/><Relationship Id="rId1" Type="http://schemas.openxmlformats.org/officeDocument/2006/relationships/slideMaster" Target="../slideMasters/slideMaster3.xml"/><Relationship Id="rId4" Type="http://schemas.openxmlformats.org/officeDocument/2006/relationships/image" Target="../media/image33.png"/></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Master" Target="../slideMasters/slideMaster3.xml"/><Relationship Id="rId5" Type="http://schemas.microsoft.com/office/2007/relationships/hdphoto" Target="../media/hdphoto1.wdp"/><Relationship Id="rId4" Type="http://schemas.openxmlformats.org/officeDocument/2006/relationships/image" Target="../media/image2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27DD2EE-8A11-4FFE-BCED-A8D5F0BDE7F4}"/>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4AABE401-15C0-4995-BE66-7D50805489C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FEB15DA3-20D0-4928-8890-6432E9B2482F}"/>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5" name="Fußzeilenplatzhalter 4">
            <a:extLst>
              <a:ext uri="{FF2B5EF4-FFF2-40B4-BE49-F238E27FC236}">
                <a16:creationId xmlns:a16="http://schemas.microsoft.com/office/drawing/2014/main" id="{A2F01F79-42BB-482B-AC39-33945954E93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2930B78-C14B-4ACD-9B87-CAD7FBC4D050}"/>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2919712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08C94D-2FB5-4217-89AB-D43F7576DBD8}"/>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DA160780-42AC-42E3-A225-723723E3A840}"/>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647DE3E9-5688-46E4-9C2C-409EA34CA66F}"/>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5" name="Fußzeilenplatzhalter 4">
            <a:extLst>
              <a:ext uri="{FF2B5EF4-FFF2-40B4-BE49-F238E27FC236}">
                <a16:creationId xmlns:a16="http://schemas.microsoft.com/office/drawing/2014/main" id="{4C1647D3-D3E2-4DDE-8759-A8566E4EE4E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55337DF4-9D65-4E68-B75C-A3EEC0BF713A}"/>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5596396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BF7DDE7C-A66F-4379-AD01-4250438EB1FD}"/>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C986B753-1592-4374-806C-7A08510C0E90}"/>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14DBABB0-C08C-41A4-84E2-B3D73FB40533}"/>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5" name="Fußzeilenplatzhalter 4">
            <a:extLst>
              <a:ext uri="{FF2B5EF4-FFF2-40B4-BE49-F238E27FC236}">
                <a16:creationId xmlns:a16="http://schemas.microsoft.com/office/drawing/2014/main" id="{67956E33-AD8F-43D8-AD40-9B23BE96C7C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88FDA04B-648D-438F-B67F-2658CA830EAD}"/>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2930275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xtfolie Standard">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p:nvPr>
        </p:nvSpPr>
        <p:spPr bwMode="gray">
          <a:xfrm>
            <a:off x="599757" y="1361293"/>
            <a:ext cx="9563579" cy="4660625"/>
          </a:xfrm>
        </p:spPr>
        <p:txBody>
          <a:bodyPr/>
          <a:lstStyle/>
          <a:p>
            <a:pPr lvl="0"/>
            <a:r>
              <a:rPr lang="de-DE"/>
              <a:t>Formatvorlagen des Textmasters bearbeiten</a:t>
            </a:r>
          </a:p>
          <a:p>
            <a:pPr lvl="1"/>
            <a:r>
              <a:rPr lang="de-DE"/>
              <a:t>Zweite Ebene</a:t>
            </a:r>
          </a:p>
          <a:p>
            <a:pPr lvl="2"/>
            <a:r>
              <a:rPr lang="de-DE"/>
              <a:t>Dritte Ebene</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p:nvPr>
        </p:nvSpPr>
        <p:spPr bwMode="gray">
          <a:xfrm>
            <a:off x="599755" y="320283"/>
            <a:ext cx="11422911" cy="720725"/>
          </a:xfrm>
        </p:spPr>
        <p:txBody>
          <a:bodyPr/>
          <a:lstStyle>
            <a:lvl1pPr>
              <a:defRPr/>
            </a:lvl1pPr>
          </a:lstStyle>
          <a:p>
            <a:r>
              <a:rPr lang="de-DE"/>
              <a:t>Titelmasterformat durch Klicken bearbeiten</a:t>
            </a:r>
            <a:endParaRPr lang="en-GB"/>
          </a:p>
        </p:txBody>
      </p:sp>
      <p:sp>
        <p:nvSpPr>
          <p:cNvPr id="3" name="Fußzeilenplatzhalter 2">
            <a:extLst>
              <a:ext uri="{FF2B5EF4-FFF2-40B4-BE49-F238E27FC236}">
                <a16:creationId xmlns:a16="http://schemas.microsoft.com/office/drawing/2014/main" id="{5EF497FE-F899-473C-86D1-3A47B30E7D5D}"/>
              </a:ext>
            </a:extLst>
          </p:cNvPr>
          <p:cNvSpPr>
            <a:spLocks noGrp="1"/>
          </p:cNvSpPr>
          <p:nvPr>
            <p:ph type="ftr" sz="quarter" idx="10"/>
          </p:nvPr>
        </p:nvSpPr>
        <p:spPr bwMode="gray"/>
        <p:txBody>
          <a:bodyPr/>
          <a:lstStyle/>
          <a:p>
            <a:r>
              <a:rPr lang="de-DE"/>
              <a:t>Titel der Präsentation</a:t>
            </a:r>
            <a:endParaRPr lang="en-US"/>
          </a:p>
        </p:txBody>
      </p:sp>
      <p:sp>
        <p:nvSpPr>
          <p:cNvPr id="4" name="Datumsplatzhalter 3">
            <a:extLst>
              <a:ext uri="{FF2B5EF4-FFF2-40B4-BE49-F238E27FC236}">
                <a16:creationId xmlns:a16="http://schemas.microsoft.com/office/drawing/2014/main" id="{B2E21C64-2F48-45FF-A940-2E7AC5533CE5}"/>
              </a:ext>
            </a:extLst>
          </p:cNvPr>
          <p:cNvSpPr>
            <a:spLocks noGrp="1"/>
          </p:cNvSpPr>
          <p:nvPr>
            <p:ph type="dt" sz="half" idx="11"/>
          </p:nvPr>
        </p:nvSpPr>
        <p:spPr bwMode="gray"/>
        <p:txBody>
          <a:bodyPr/>
          <a:lstStyle/>
          <a:p>
            <a:r>
              <a:rPr lang="de-DE"/>
              <a:t>22.01.2019</a:t>
            </a:r>
          </a:p>
        </p:txBody>
      </p:sp>
      <p:sp>
        <p:nvSpPr>
          <p:cNvPr id="5" name="Foliennummernplatzhalter 4">
            <a:extLst>
              <a:ext uri="{FF2B5EF4-FFF2-40B4-BE49-F238E27FC236}">
                <a16:creationId xmlns:a16="http://schemas.microsoft.com/office/drawing/2014/main" id="{7970A760-2D10-4D79-B1A9-41D0DCCF1EE1}"/>
              </a:ext>
            </a:extLst>
          </p:cNvPr>
          <p:cNvSpPr>
            <a:spLocks noGrp="1"/>
          </p:cNvSpPr>
          <p:nvPr>
            <p:ph type="sldNum" sz="quarter" idx="12"/>
          </p:nvPr>
        </p:nvSpPr>
        <p:spPr bwMode="gray"/>
        <p:txBody>
          <a:bodyPr/>
          <a:lstStyle/>
          <a:p>
            <a:r>
              <a:rPr lang="de-DE"/>
              <a:t>Seite </a:t>
            </a:r>
            <a:fld id="{3A8B5DB7-81A8-4ED4-916B-6B23CD603687}" type="slidenum">
              <a:rPr smtClean="0"/>
              <a:pPr/>
              <a:t>‹#›</a:t>
            </a:fld>
            <a:endParaRPr/>
          </a:p>
        </p:txBody>
      </p:sp>
    </p:spTree>
    <p:extLst>
      <p:ext uri="{BB962C8B-B14F-4D97-AF65-F5344CB8AC3E}">
        <p14:creationId xmlns:p14="http://schemas.microsoft.com/office/powerpoint/2010/main" val="402172592"/>
      </p:ext>
    </p:extLst>
  </p:cSld>
  <p:clrMapOvr>
    <a:masterClrMapping/>
  </p:clrMapOvr>
  <p:transition>
    <p:fade/>
  </p:transition>
  <p:extLst>
    <p:ext uri="{DCECCB84-F9BA-43D5-87BE-67443E8EF086}">
      <p15:sldGuideLst xmlns:p15="http://schemas.microsoft.com/office/powerpoint/2012/main">
        <p15:guide id="1" orient="horz" pos="2845">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tandard text slid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3"/>
            <a:ext cx="9563579"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sp>
        <p:nvSpPr>
          <p:cNvPr id="9" name="Foliennummernplatzhalter 8">
            <a:extLst>
              <a:ext uri="{FF2B5EF4-FFF2-40B4-BE49-F238E27FC236}">
                <a16:creationId xmlns:a16="http://schemas.microsoft.com/office/drawing/2014/main" id="{75A6A7C1-5347-4031-950E-FE89F744C1A9}"/>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520342435"/>
      </p:ext>
    </p:extLst>
  </p:cSld>
  <p:clrMapOvr>
    <a:masterClrMapping/>
  </p:clrMapOvr>
  <p:transition>
    <p:fade/>
  </p:transition>
  <p:extLst>
    <p:ext uri="{DCECCB84-F9BA-43D5-87BE-67443E8EF086}">
      <p15:sldGuideLst xmlns:p15="http://schemas.microsoft.com/office/powerpoint/2012/main">
        <p15:guide id="1" orient="horz" pos="284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sp>
        <p:nvSpPr>
          <p:cNvPr id="6" name="Textplatzhalter 7">
            <a:extLst>
              <a:ext uri="{FF2B5EF4-FFF2-40B4-BE49-F238E27FC236}">
                <a16:creationId xmlns:a16="http://schemas.microsoft.com/office/drawing/2014/main" id="{F0E6115A-0138-4831-8CBC-F3B86D4660B2}"/>
              </a:ext>
            </a:extLst>
          </p:cNvPr>
          <p:cNvSpPr>
            <a:spLocks noGrp="1"/>
          </p:cNvSpPr>
          <p:nvPr>
            <p:ph type="body" sz="quarter" idx="13" hasCustomPrompt="1"/>
          </p:nvPr>
        </p:nvSpPr>
        <p:spPr bwMode="gray">
          <a:xfrm>
            <a:off x="599757" y="1361293"/>
            <a:ext cx="9563579" cy="4660625"/>
          </a:xfrm>
        </p:spPr>
        <p:txBody>
          <a:bodyPr/>
          <a:lstStyle>
            <a:lvl1pPr marL="304792" indent="-304792">
              <a:spcBef>
                <a:spcPts val="2400"/>
              </a:spcBef>
              <a:buFont typeface="+mj-lt"/>
              <a:buAutoNum type="arabicPeriod"/>
              <a:defRPr/>
            </a:lvl1pPr>
          </a:lstStyle>
          <a:p>
            <a:pPr lvl="0"/>
            <a:r>
              <a:rPr lang="en-GB"/>
              <a:t>Click to add text</a:t>
            </a:r>
          </a:p>
        </p:txBody>
      </p:sp>
      <p:sp>
        <p:nvSpPr>
          <p:cNvPr id="7" name="Datumsplatzhalter 6">
            <a:extLst>
              <a:ext uri="{FF2B5EF4-FFF2-40B4-BE49-F238E27FC236}">
                <a16:creationId xmlns:a16="http://schemas.microsoft.com/office/drawing/2014/main" id="{B452EF93-E523-4879-A016-E498F54384DB}"/>
              </a:ext>
            </a:extLst>
          </p:cNvPr>
          <p:cNvSpPr>
            <a:spLocks noGrp="1"/>
          </p:cNvSpPr>
          <p:nvPr>
            <p:ph type="dt" sz="half" idx="14"/>
          </p:nvPr>
        </p:nvSpPr>
        <p:spPr/>
        <p:txBody>
          <a:bodyPr/>
          <a:lstStyle/>
          <a:p>
            <a:r>
              <a:rPr lang="en-GB"/>
              <a:t>22 Jan. 2019</a:t>
            </a:r>
          </a:p>
        </p:txBody>
      </p:sp>
      <p:sp>
        <p:nvSpPr>
          <p:cNvPr id="8" name="Fußzeilenplatzhalter 7">
            <a:extLst>
              <a:ext uri="{FF2B5EF4-FFF2-40B4-BE49-F238E27FC236}">
                <a16:creationId xmlns:a16="http://schemas.microsoft.com/office/drawing/2014/main" id="{B153431B-7D6D-4B55-A0DF-437772147847}"/>
              </a:ext>
            </a:extLst>
          </p:cNvPr>
          <p:cNvSpPr>
            <a:spLocks noGrp="1"/>
          </p:cNvSpPr>
          <p:nvPr>
            <p:ph type="ftr" sz="quarter" idx="15"/>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7190EEF8-EC05-4B47-999A-57A36EBAB75C}"/>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267320621"/>
      </p:ext>
    </p:extLst>
  </p:cSld>
  <p:clrMapOvr>
    <a:masterClrMapping/>
  </p:clrMapOvr>
  <p:transition>
    <p:fade/>
  </p:transition>
  <p:extLst>
    <p:ext uri="{DCECCB84-F9BA-43D5-87BE-67443E8EF086}">
      <p15:sldGuideLst xmlns:p15="http://schemas.microsoft.com/office/powerpoint/2012/main">
        <p15:guide id="1" orient="horz" pos="2845">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colour">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022DA0D6-FCE5-0044-BD31-754357D43EB0}"/>
              </a:ext>
            </a:extLst>
          </p:cNvPr>
          <p:cNvSpPr/>
          <p:nvPr userDrawn="1"/>
        </p:nvSpPr>
        <p:spPr>
          <a:xfrm>
            <a:off x="0" y="0"/>
            <a:ext cx="12192000" cy="6858000"/>
          </a:xfrm>
          <a:prstGeom prst="rect">
            <a:avLst/>
          </a:prstGeom>
          <a:solidFill>
            <a:srgbClr val="570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err="1"/>
          </a:p>
        </p:txBody>
      </p:sp>
      <p:grpSp>
        <p:nvGrpSpPr>
          <p:cNvPr id="11" name="Gruppieren 10">
            <a:extLst>
              <a:ext uri="{FF2B5EF4-FFF2-40B4-BE49-F238E27FC236}">
                <a16:creationId xmlns:a16="http://schemas.microsoft.com/office/drawing/2014/main" id="{4FB70E26-E678-6E49-8F55-96C509A66858}"/>
              </a:ext>
            </a:extLst>
          </p:cNvPr>
          <p:cNvGrpSpPr/>
          <p:nvPr userDrawn="1"/>
        </p:nvGrpSpPr>
        <p:grpSpPr>
          <a:xfrm>
            <a:off x="536093" y="460011"/>
            <a:ext cx="10926792" cy="5998568"/>
            <a:chOff x="402070" y="345008"/>
            <a:chExt cx="8195094" cy="4498926"/>
          </a:xfrm>
        </p:grpSpPr>
        <p:pic>
          <p:nvPicPr>
            <p:cNvPr id="12" name="Grafik 11">
              <a:extLst>
                <a:ext uri="{FF2B5EF4-FFF2-40B4-BE49-F238E27FC236}">
                  <a16:creationId xmlns:a16="http://schemas.microsoft.com/office/drawing/2014/main" id="{BEC51B0C-1F1B-5149-B96C-9020080FC06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09478" y="4474114"/>
              <a:ext cx="369820" cy="369820"/>
            </a:xfrm>
            <a:prstGeom prst="rect">
              <a:avLst/>
            </a:prstGeom>
          </p:spPr>
        </p:pic>
        <p:pic>
          <p:nvPicPr>
            <p:cNvPr id="14" name="Grafik 13">
              <a:extLst>
                <a:ext uri="{FF2B5EF4-FFF2-40B4-BE49-F238E27FC236}">
                  <a16:creationId xmlns:a16="http://schemas.microsoft.com/office/drawing/2014/main" id="{23F13912-AE24-7F4C-A9F0-9AE90244D2D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067050" y="553304"/>
              <a:ext cx="369820" cy="369820"/>
            </a:xfrm>
            <a:prstGeom prst="rect">
              <a:avLst/>
            </a:prstGeom>
          </p:spPr>
        </p:pic>
        <p:pic>
          <p:nvPicPr>
            <p:cNvPr id="15" name="Grafik 14">
              <a:extLst>
                <a:ext uri="{FF2B5EF4-FFF2-40B4-BE49-F238E27FC236}">
                  <a16:creationId xmlns:a16="http://schemas.microsoft.com/office/drawing/2014/main" id="{FB459DDF-DA9B-BF4D-AC94-A78EA93547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79916" y="1789326"/>
              <a:ext cx="616368" cy="422652"/>
            </a:xfrm>
            <a:prstGeom prst="rect">
              <a:avLst/>
            </a:prstGeom>
          </p:spPr>
        </p:pic>
        <p:pic>
          <p:nvPicPr>
            <p:cNvPr id="16" name="Grafik 15">
              <a:extLst>
                <a:ext uri="{FF2B5EF4-FFF2-40B4-BE49-F238E27FC236}">
                  <a16:creationId xmlns:a16="http://schemas.microsoft.com/office/drawing/2014/main" id="{D2C2E8A9-8326-B84D-897F-55FDAB6F969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4721929">
              <a:off x="305212" y="4262788"/>
              <a:ext cx="616368" cy="422652"/>
            </a:xfrm>
            <a:prstGeom prst="rect">
              <a:avLst/>
            </a:prstGeom>
          </p:spPr>
        </p:pic>
        <p:pic>
          <p:nvPicPr>
            <p:cNvPr id="17" name="Grafik 16">
              <a:extLst>
                <a:ext uri="{FF2B5EF4-FFF2-40B4-BE49-F238E27FC236}">
                  <a16:creationId xmlns:a16="http://schemas.microsoft.com/office/drawing/2014/main" id="{2C799BC0-B8CB-7847-98BA-BD4C825C7B1C}"/>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7892933">
              <a:off x="411225" y="345008"/>
              <a:ext cx="369820" cy="369820"/>
            </a:xfrm>
            <a:prstGeom prst="rect">
              <a:avLst/>
            </a:prstGeom>
          </p:spPr>
        </p:pic>
        <p:pic>
          <p:nvPicPr>
            <p:cNvPr id="20" name="Grafik 19">
              <a:extLst>
                <a:ext uri="{FF2B5EF4-FFF2-40B4-BE49-F238E27FC236}">
                  <a16:creationId xmlns:a16="http://schemas.microsoft.com/office/drawing/2014/main" id="{315ED0A2-F58B-CD42-BC3E-6069B3018AD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2146757" y="3255818"/>
              <a:ext cx="369820" cy="369820"/>
            </a:xfrm>
            <a:prstGeom prst="rect">
              <a:avLst/>
            </a:prstGeom>
          </p:spPr>
        </p:pic>
        <p:pic>
          <p:nvPicPr>
            <p:cNvPr id="22" name="Grafik 21">
              <a:extLst>
                <a:ext uri="{FF2B5EF4-FFF2-40B4-BE49-F238E27FC236}">
                  <a16:creationId xmlns:a16="http://schemas.microsoft.com/office/drawing/2014/main" id="{486EE1E5-51DC-0845-84A3-942A1F97EB7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7691716">
              <a:off x="5236554" y="610759"/>
              <a:ext cx="616368" cy="422652"/>
            </a:xfrm>
            <a:prstGeom prst="rect">
              <a:avLst/>
            </a:prstGeom>
          </p:spPr>
        </p:pic>
        <p:pic>
          <p:nvPicPr>
            <p:cNvPr id="23" name="Grafik 22">
              <a:extLst>
                <a:ext uri="{FF2B5EF4-FFF2-40B4-BE49-F238E27FC236}">
                  <a16:creationId xmlns:a16="http://schemas.microsoft.com/office/drawing/2014/main" id="{6086D994-AE92-8A4B-B040-553AC8D4F42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120737" y="2780601"/>
              <a:ext cx="369820" cy="369820"/>
            </a:xfrm>
            <a:prstGeom prst="rect">
              <a:avLst/>
            </a:prstGeom>
          </p:spPr>
        </p:pic>
        <p:pic>
          <p:nvPicPr>
            <p:cNvPr id="24" name="Grafik 23">
              <a:extLst>
                <a:ext uri="{FF2B5EF4-FFF2-40B4-BE49-F238E27FC236}">
                  <a16:creationId xmlns:a16="http://schemas.microsoft.com/office/drawing/2014/main" id="{F576A499-2064-4B4E-9276-51D892F5A337}"/>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8183911" y="410460"/>
              <a:ext cx="369820" cy="369820"/>
            </a:xfrm>
            <a:prstGeom prst="rect">
              <a:avLst/>
            </a:prstGeom>
          </p:spPr>
        </p:pic>
        <p:pic>
          <p:nvPicPr>
            <p:cNvPr id="25" name="Grafik 24">
              <a:extLst>
                <a:ext uri="{FF2B5EF4-FFF2-40B4-BE49-F238E27FC236}">
                  <a16:creationId xmlns:a16="http://schemas.microsoft.com/office/drawing/2014/main" id="{86FA0A49-6CA7-C949-81A4-C2E2EEB5A7E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7892933">
              <a:off x="7613169" y="1604415"/>
              <a:ext cx="369820" cy="369820"/>
            </a:xfrm>
            <a:prstGeom prst="rect">
              <a:avLst/>
            </a:prstGeom>
          </p:spPr>
        </p:pic>
        <p:pic>
          <p:nvPicPr>
            <p:cNvPr id="26" name="Grafik 25">
              <a:extLst>
                <a:ext uri="{FF2B5EF4-FFF2-40B4-BE49-F238E27FC236}">
                  <a16:creationId xmlns:a16="http://schemas.microsoft.com/office/drawing/2014/main" id="{50D90DBB-5CA0-E64A-A2EB-D2131C12283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9944614">
              <a:off x="5524982" y="4014206"/>
              <a:ext cx="616368" cy="422652"/>
            </a:xfrm>
            <a:prstGeom prst="rect">
              <a:avLst/>
            </a:prstGeom>
          </p:spPr>
        </p:pic>
        <p:pic>
          <p:nvPicPr>
            <p:cNvPr id="27" name="Grafik 26">
              <a:extLst>
                <a:ext uri="{FF2B5EF4-FFF2-40B4-BE49-F238E27FC236}">
                  <a16:creationId xmlns:a16="http://schemas.microsoft.com/office/drawing/2014/main" id="{680A1695-FF8A-8046-A025-2BC4C07B87F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27344" y="4289204"/>
              <a:ext cx="369820" cy="369820"/>
            </a:xfrm>
            <a:prstGeom prst="rect">
              <a:avLst/>
            </a:prstGeom>
          </p:spPr>
        </p:pic>
      </p:grpSp>
      <p:pic>
        <p:nvPicPr>
          <p:cNvPr id="29" name="Grafik 28">
            <a:extLst>
              <a:ext uri="{FF2B5EF4-FFF2-40B4-BE49-F238E27FC236}">
                <a16:creationId xmlns:a16="http://schemas.microsoft.com/office/drawing/2014/main" id="{EB2DDF2D-5568-F849-9F9E-3FD7C3A9FA1F}"/>
              </a:ext>
            </a:extLst>
          </p:cNvPr>
          <p:cNvPicPr>
            <a:picLocks noChangeAspect="1"/>
          </p:cNvPicPr>
          <p:nvPr userDrawn="1"/>
        </p:nvPicPr>
        <p:blipFill>
          <a:blip r:embed="rId14"/>
          <a:stretch>
            <a:fillRect/>
          </a:stretch>
        </p:blipFill>
        <p:spPr>
          <a:xfrm>
            <a:off x="2989130" y="2609540"/>
            <a:ext cx="6213741" cy="1895259"/>
          </a:xfrm>
          <a:prstGeom prst="rect">
            <a:avLst/>
          </a:prstGeom>
        </p:spPr>
      </p:pic>
    </p:spTree>
    <p:extLst>
      <p:ext uri="{BB962C8B-B14F-4D97-AF65-F5344CB8AC3E}">
        <p14:creationId xmlns:p14="http://schemas.microsoft.com/office/powerpoint/2010/main" val="71391406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Title, colour">
    <p:bg>
      <p:bgPr>
        <a:solidFill>
          <a:schemeClr val="tx2"/>
        </a:solidFill>
        <a:effectLst/>
      </p:bgPr>
    </p:bg>
    <p:spTree>
      <p:nvGrpSpPr>
        <p:cNvPr id="1" name=""/>
        <p:cNvGrpSpPr/>
        <p:nvPr/>
      </p:nvGrpSpPr>
      <p:grpSpPr>
        <a:xfrm>
          <a:off x="0" y="0"/>
          <a:ext cx="0" cy="0"/>
          <a:chOff x="0" y="0"/>
          <a:chExt cx="0" cy="0"/>
        </a:xfrm>
      </p:grpSpPr>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30840" y="2542198"/>
            <a:ext cx="9303755" cy="960263"/>
          </a:xfrm>
          <a:prstGeom prst="rect">
            <a:avLst/>
          </a:prstGeom>
        </p:spPr>
        <p:txBody>
          <a:bodyPr wrap="square">
            <a:spAutoFit/>
          </a:bodyPr>
          <a:lstStyle>
            <a:lvl1pPr>
              <a:defRPr sz="3500" b="1">
                <a:solidFill>
                  <a:schemeClr val="bg1"/>
                </a:solidFill>
              </a:defRPr>
            </a:lvl1pPr>
          </a:lstStyle>
          <a:p>
            <a:r>
              <a:rPr lang="en-GB"/>
              <a:t>Title slide/headline with </a:t>
            </a:r>
            <a:r>
              <a:rPr lang="en-GB" err="1"/>
              <a:t>atingi</a:t>
            </a:r>
            <a:r>
              <a:rPr lang="en-GB"/>
              <a:t> key-visual</a:t>
            </a:r>
            <a:br>
              <a:rPr lang="en-GB"/>
            </a:br>
            <a:r>
              <a:rPr lang="en-GB"/>
              <a:t>on the violet background</a:t>
            </a: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1130839" y="3781576"/>
            <a:ext cx="9303756" cy="789960"/>
          </a:xfrm>
        </p:spPr>
        <p:txBody>
          <a:bodyPr wrap="square">
            <a:spAutoFit/>
          </a:bodyPr>
          <a:lstStyle>
            <a:lvl1pPr marL="0" indent="0">
              <a:lnSpc>
                <a:spcPct val="95000"/>
              </a:lnSpc>
              <a:spcBef>
                <a:spcPts val="1600"/>
              </a:spcBef>
              <a:spcAft>
                <a:spcPts val="0"/>
              </a:spcAft>
              <a:buNone/>
              <a:defRPr sz="2000">
                <a:solidFill>
                  <a:schemeClr val="bg1"/>
                </a:solidFill>
              </a:defRPr>
            </a:lvl1pPr>
          </a:lstStyle>
          <a:p>
            <a:pPr lvl="0"/>
            <a:r>
              <a:rPr lang="en-GB"/>
              <a:t>This is the sub-line</a:t>
            </a:r>
          </a:p>
          <a:p>
            <a:pPr lvl="0"/>
            <a:r>
              <a:rPr lang="en-GB"/>
              <a:t>Project name | Date</a:t>
            </a:r>
          </a:p>
        </p:txBody>
      </p:sp>
      <p:pic>
        <p:nvPicPr>
          <p:cNvPr id="14" name="Grafik 13" descr="Ein Bild, das Pfeil enthält.&#10;&#10;Automatisch generierte Beschreibung">
            <a:extLst>
              <a:ext uri="{FF2B5EF4-FFF2-40B4-BE49-F238E27FC236}">
                <a16:creationId xmlns:a16="http://schemas.microsoft.com/office/drawing/2014/main" id="{CDAC3172-9038-794E-AC91-006E69B08DAE}"/>
              </a:ext>
            </a:extLst>
          </p:cNvPr>
          <p:cNvPicPr>
            <a:picLocks noChangeAspect="1"/>
          </p:cNvPicPr>
          <p:nvPr userDrawn="1"/>
        </p:nvPicPr>
        <p:blipFill>
          <a:blip r:embed="rId2"/>
          <a:stretch>
            <a:fillRect/>
          </a:stretch>
        </p:blipFill>
        <p:spPr>
          <a:xfrm rot="14488022">
            <a:off x="6162125" y="-2142868"/>
            <a:ext cx="2015067" cy="3759200"/>
          </a:xfrm>
          <a:prstGeom prst="rect">
            <a:avLst/>
          </a:prstGeom>
        </p:spPr>
      </p:pic>
      <p:pic>
        <p:nvPicPr>
          <p:cNvPr id="13" name="Grafik 12">
            <a:extLst>
              <a:ext uri="{FF2B5EF4-FFF2-40B4-BE49-F238E27FC236}">
                <a16:creationId xmlns:a16="http://schemas.microsoft.com/office/drawing/2014/main" id="{570DB935-B7AC-E44A-B1E9-6EAA8A71C240}"/>
              </a:ext>
            </a:extLst>
          </p:cNvPr>
          <p:cNvPicPr>
            <a:picLocks noChangeAspect="1"/>
          </p:cNvPicPr>
          <p:nvPr userDrawn="1"/>
        </p:nvPicPr>
        <p:blipFill>
          <a:blip r:embed="rId3"/>
          <a:stretch>
            <a:fillRect/>
          </a:stretch>
        </p:blipFill>
        <p:spPr>
          <a:xfrm>
            <a:off x="10566400" y="1085931"/>
            <a:ext cx="2912533" cy="2912533"/>
          </a:xfrm>
          <a:prstGeom prst="rect">
            <a:avLst/>
          </a:prstGeom>
        </p:spPr>
      </p:pic>
      <p:pic>
        <p:nvPicPr>
          <p:cNvPr id="3" name="Grafik 2">
            <a:extLst>
              <a:ext uri="{FF2B5EF4-FFF2-40B4-BE49-F238E27FC236}">
                <a16:creationId xmlns:a16="http://schemas.microsoft.com/office/drawing/2014/main" id="{CE1DCEA3-5A21-DA42-9641-665BECC8DC6F}"/>
              </a:ext>
            </a:extLst>
          </p:cNvPr>
          <p:cNvPicPr>
            <a:picLocks noChangeAspect="1"/>
          </p:cNvPicPr>
          <p:nvPr userDrawn="1"/>
        </p:nvPicPr>
        <p:blipFill>
          <a:blip r:embed="rId4"/>
          <a:stretch>
            <a:fillRect/>
          </a:stretch>
        </p:blipFill>
        <p:spPr>
          <a:xfrm rot="1658846">
            <a:off x="7223396" y="4790016"/>
            <a:ext cx="2929467" cy="2929467"/>
          </a:xfrm>
          <a:prstGeom prst="rect">
            <a:avLst/>
          </a:prstGeom>
        </p:spPr>
      </p:pic>
      <p:pic>
        <p:nvPicPr>
          <p:cNvPr id="16" name="Grafik 15">
            <a:extLst>
              <a:ext uri="{FF2B5EF4-FFF2-40B4-BE49-F238E27FC236}">
                <a16:creationId xmlns:a16="http://schemas.microsoft.com/office/drawing/2014/main" id="{C41747ED-E571-F44F-97DF-25DE9D5E79A0}"/>
              </a:ext>
            </a:extLst>
          </p:cNvPr>
          <p:cNvPicPr>
            <a:picLocks noChangeAspect="1"/>
          </p:cNvPicPr>
          <p:nvPr userDrawn="1"/>
        </p:nvPicPr>
        <p:blipFill>
          <a:blip r:embed="rId5"/>
          <a:stretch>
            <a:fillRect/>
          </a:stretch>
        </p:blipFill>
        <p:spPr>
          <a:xfrm>
            <a:off x="228889" y="231002"/>
            <a:ext cx="2194887" cy="960263"/>
          </a:xfrm>
          <a:prstGeom prst="rect">
            <a:avLst/>
          </a:prstGeom>
        </p:spPr>
      </p:pic>
    </p:spTree>
    <p:extLst>
      <p:ext uri="{BB962C8B-B14F-4D97-AF65-F5344CB8AC3E}">
        <p14:creationId xmlns:p14="http://schemas.microsoft.com/office/powerpoint/2010/main" val="302948915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Title, colour">
    <p:bg>
      <p:bgPr>
        <a:solidFill>
          <a:schemeClr val="bg2"/>
        </a:solidFill>
        <a:effectLst/>
      </p:bgPr>
    </p:bg>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8B3E9383-24C3-214E-8585-AABE946D0FE5}"/>
              </a:ext>
            </a:extLst>
          </p:cNvPr>
          <p:cNvPicPr>
            <a:picLocks noChangeAspect="1"/>
          </p:cNvPicPr>
          <p:nvPr userDrawn="1"/>
        </p:nvPicPr>
        <p:blipFill>
          <a:blip r:embed="rId2"/>
          <a:stretch>
            <a:fillRect/>
          </a:stretch>
        </p:blipFill>
        <p:spPr>
          <a:xfrm>
            <a:off x="7336507" y="4688722"/>
            <a:ext cx="2912533" cy="2912533"/>
          </a:xfrm>
          <a:prstGeom prst="rect">
            <a:avLst/>
          </a:prstGeom>
        </p:spPr>
      </p:pic>
      <p:pic>
        <p:nvPicPr>
          <p:cNvPr id="14" name="Grafik 13" descr="Ein Bild, das Pfeil enthält.&#10;&#10;Automatisch generierte Beschreibung">
            <a:extLst>
              <a:ext uri="{FF2B5EF4-FFF2-40B4-BE49-F238E27FC236}">
                <a16:creationId xmlns:a16="http://schemas.microsoft.com/office/drawing/2014/main" id="{CDAC3172-9038-794E-AC91-006E69B08DAE}"/>
              </a:ext>
            </a:extLst>
          </p:cNvPr>
          <p:cNvPicPr>
            <a:picLocks noChangeAspect="1"/>
          </p:cNvPicPr>
          <p:nvPr userDrawn="1"/>
        </p:nvPicPr>
        <p:blipFill>
          <a:blip r:embed="rId3"/>
          <a:stretch>
            <a:fillRect/>
          </a:stretch>
        </p:blipFill>
        <p:spPr>
          <a:xfrm rot="14757111">
            <a:off x="4383211" y="-1574611"/>
            <a:ext cx="2015067" cy="3759200"/>
          </a:xfrm>
          <a:prstGeom prst="rect">
            <a:avLst/>
          </a:prstGeom>
        </p:spPr>
      </p:pic>
      <p:pic>
        <p:nvPicPr>
          <p:cNvPr id="20" name="Grafik 19">
            <a:extLst>
              <a:ext uri="{FF2B5EF4-FFF2-40B4-BE49-F238E27FC236}">
                <a16:creationId xmlns:a16="http://schemas.microsoft.com/office/drawing/2014/main" id="{FDFA8F3F-63A2-0742-9A73-8F82E5360FE5}"/>
              </a:ext>
            </a:extLst>
          </p:cNvPr>
          <p:cNvPicPr>
            <a:picLocks noChangeAspect="1"/>
          </p:cNvPicPr>
          <p:nvPr userDrawn="1"/>
        </p:nvPicPr>
        <p:blipFill>
          <a:blip r:embed="rId4"/>
          <a:stretch>
            <a:fillRect/>
          </a:stretch>
        </p:blipFill>
        <p:spPr>
          <a:xfrm rot="1400085">
            <a:off x="10308737" y="1435145"/>
            <a:ext cx="2929467" cy="2929467"/>
          </a:xfrm>
          <a:prstGeom prst="rect">
            <a:avLst/>
          </a:prstGeom>
        </p:spPr>
      </p:pic>
      <p:sp>
        <p:nvSpPr>
          <p:cNvPr id="26" name="Headline">
            <a:extLst>
              <a:ext uri="{FF2B5EF4-FFF2-40B4-BE49-F238E27FC236}">
                <a16:creationId xmlns:a16="http://schemas.microsoft.com/office/drawing/2014/main" id="{894FA8B1-F3A2-0148-AFAA-53561816DCF0}"/>
              </a:ext>
            </a:extLst>
          </p:cNvPr>
          <p:cNvSpPr>
            <a:spLocks noGrp="1"/>
          </p:cNvSpPr>
          <p:nvPr>
            <p:ph type="title" hasCustomPrompt="1"/>
          </p:nvPr>
        </p:nvSpPr>
        <p:spPr bwMode="gray">
          <a:xfrm>
            <a:off x="1130840" y="2542198"/>
            <a:ext cx="9303755" cy="960263"/>
          </a:xfrm>
          <a:prstGeom prst="rect">
            <a:avLst/>
          </a:prstGeom>
        </p:spPr>
        <p:txBody>
          <a:bodyPr wrap="square">
            <a:spAutoFit/>
          </a:bodyPr>
          <a:lstStyle>
            <a:lvl1pPr>
              <a:defRPr sz="3500" b="1">
                <a:solidFill>
                  <a:schemeClr val="accent2"/>
                </a:solidFill>
              </a:defRPr>
            </a:lvl1pPr>
          </a:lstStyle>
          <a:p>
            <a:r>
              <a:rPr lang="en-GB"/>
              <a:t>Title slide/headline with </a:t>
            </a:r>
            <a:r>
              <a:rPr lang="en-GB" err="1"/>
              <a:t>atingi</a:t>
            </a:r>
            <a:r>
              <a:rPr lang="en-GB"/>
              <a:t> key-visual</a:t>
            </a:r>
            <a:br>
              <a:rPr lang="en-GB"/>
            </a:br>
            <a:r>
              <a:rPr lang="en-GB"/>
              <a:t>on the violet background</a:t>
            </a:r>
          </a:p>
        </p:txBody>
      </p:sp>
      <p:sp>
        <p:nvSpPr>
          <p:cNvPr id="27" name="Subline">
            <a:extLst>
              <a:ext uri="{FF2B5EF4-FFF2-40B4-BE49-F238E27FC236}">
                <a16:creationId xmlns:a16="http://schemas.microsoft.com/office/drawing/2014/main" id="{13832FA4-C367-4D4D-B272-9FD235EEFE77}"/>
              </a:ext>
            </a:extLst>
          </p:cNvPr>
          <p:cNvSpPr>
            <a:spLocks noGrp="1"/>
          </p:cNvSpPr>
          <p:nvPr>
            <p:ph type="body" sz="quarter" idx="10" hasCustomPrompt="1"/>
          </p:nvPr>
        </p:nvSpPr>
        <p:spPr bwMode="gray">
          <a:xfrm>
            <a:off x="1130839" y="3768745"/>
            <a:ext cx="9303756" cy="789960"/>
          </a:xfrm>
        </p:spPr>
        <p:txBody>
          <a:bodyPr wrap="square">
            <a:spAutoFit/>
          </a:bodyPr>
          <a:lstStyle>
            <a:lvl1pPr marL="0" indent="0">
              <a:lnSpc>
                <a:spcPct val="95000"/>
              </a:lnSpc>
              <a:spcBef>
                <a:spcPts val="1600"/>
              </a:spcBef>
              <a:spcAft>
                <a:spcPts val="0"/>
              </a:spcAft>
              <a:buNone/>
              <a:defRPr sz="2000">
                <a:solidFill>
                  <a:schemeClr val="tx1"/>
                </a:solidFill>
              </a:defRPr>
            </a:lvl1pPr>
          </a:lstStyle>
          <a:p>
            <a:pPr lvl="0"/>
            <a:r>
              <a:rPr lang="en-GB"/>
              <a:t>This is the sub-line</a:t>
            </a:r>
          </a:p>
          <a:p>
            <a:pPr lvl="0"/>
            <a:r>
              <a:rPr lang="en-GB"/>
              <a:t>Project name | Date</a:t>
            </a:r>
          </a:p>
        </p:txBody>
      </p:sp>
    </p:spTree>
    <p:extLst>
      <p:ext uri="{BB962C8B-B14F-4D97-AF65-F5344CB8AC3E}">
        <p14:creationId xmlns:p14="http://schemas.microsoft.com/office/powerpoint/2010/main" val="86191945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Photo title">
    <p:bg>
      <p:bgPr>
        <a:solidFill>
          <a:schemeClr val="tx1">
            <a:lumMod val="50000"/>
            <a:lumOff val="50000"/>
          </a:schemeClr>
        </a:solidFill>
        <a:effectLst/>
      </p:bgPr>
    </p:bg>
    <p:spTree>
      <p:nvGrpSpPr>
        <p:cNvPr id="1" name=""/>
        <p:cNvGrpSpPr/>
        <p:nvPr/>
      </p:nvGrpSpPr>
      <p:grpSpPr>
        <a:xfrm>
          <a:off x="0" y="0"/>
          <a:ext cx="0" cy="0"/>
          <a:chOff x="0" y="0"/>
          <a:chExt cx="0" cy="0"/>
        </a:xfrm>
      </p:grpSpPr>
      <p:pic>
        <p:nvPicPr>
          <p:cNvPr id="8" name="Grafik 7" descr="Ein Bild, das Screenshot enthält.&#10;&#10;Automatisch generierte Beschreibung">
            <a:extLst>
              <a:ext uri="{FF2B5EF4-FFF2-40B4-BE49-F238E27FC236}">
                <a16:creationId xmlns:a16="http://schemas.microsoft.com/office/drawing/2014/main" id="{8B5BB38C-C268-430A-95D0-A4989E9A6116}"/>
              </a:ext>
            </a:extLst>
          </p:cNvPr>
          <p:cNvPicPr>
            <a:picLocks noChangeAspect="1"/>
          </p:cNvPicPr>
          <p:nvPr userDrawn="1"/>
        </p:nvPicPr>
        <p:blipFill rotWithShape="1">
          <a:blip r:embed="rId2"/>
          <a:srcRect l="50418" r="36621"/>
          <a:stretch/>
        </p:blipFill>
        <p:spPr>
          <a:xfrm>
            <a:off x="9996729" y="1029491"/>
            <a:ext cx="517191" cy="787908"/>
          </a:xfrm>
          <a:prstGeom prst="rect">
            <a:avLst/>
          </a:prstGeom>
        </p:spPr>
      </p:pic>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grpSp>
        <p:nvGrpSpPr>
          <p:cNvPr id="5" name="Gruppieren 4">
            <a:extLst>
              <a:ext uri="{FF2B5EF4-FFF2-40B4-BE49-F238E27FC236}">
                <a16:creationId xmlns:a16="http://schemas.microsoft.com/office/drawing/2014/main" id="{2033EF87-771C-4B92-ADFE-7B13B36298B2}"/>
              </a:ext>
            </a:extLst>
          </p:cNvPr>
          <p:cNvGrpSpPr/>
          <p:nvPr userDrawn="1"/>
        </p:nvGrpSpPr>
        <p:grpSpPr>
          <a:xfrm>
            <a:off x="7472793" y="1034676"/>
            <a:ext cx="2117468" cy="866995"/>
            <a:chOff x="5604594" y="1459908"/>
            <a:chExt cx="1588101" cy="650246"/>
          </a:xfrm>
        </p:grpSpPr>
        <p:pic>
          <p:nvPicPr>
            <p:cNvPr id="4" name="Grafik 3" descr="Ein Bild, das Screenshot enthält.&#10;&#10;Automatisch generierte Beschreibung">
              <a:extLst>
                <a:ext uri="{FF2B5EF4-FFF2-40B4-BE49-F238E27FC236}">
                  <a16:creationId xmlns:a16="http://schemas.microsoft.com/office/drawing/2014/main" id="{819D2676-9436-4032-BE32-30435B740AE3}"/>
                </a:ext>
              </a:extLst>
            </p:cNvPr>
            <p:cNvPicPr>
              <a:picLocks noChangeAspect="1"/>
            </p:cNvPicPr>
            <p:nvPr userDrawn="1"/>
          </p:nvPicPr>
          <p:blipFill>
            <a:blip r:embed="rId3"/>
            <a:stretch>
              <a:fillRect/>
            </a:stretch>
          </p:blipFill>
          <p:spPr>
            <a:xfrm>
              <a:off x="5604594" y="1459908"/>
              <a:ext cx="1588101" cy="650246"/>
            </a:xfrm>
            <a:prstGeom prst="rect">
              <a:avLst/>
            </a:prstGeom>
          </p:spPr>
        </p:pic>
        <p:sp>
          <p:nvSpPr>
            <p:cNvPr id="28" name="Rechteck 27">
              <a:extLst>
                <a:ext uri="{FF2B5EF4-FFF2-40B4-BE49-F238E27FC236}">
                  <a16:creationId xmlns:a16="http://schemas.microsoft.com/office/drawing/2014/main" id="{F4035884-6A0A-4E92-9DBD-74348932C0B3}"/>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5" name="Rechteck">
            <a:extLst>
              <a:ext uri="{FF2B5EF4-FFF2-40B4-BE49-F238E27FC236}">
                <a16:creationId xmlns:a16="http://schemas.microsoft.com/office/drawing/2014/main" id="{F2E38B50-980D-47A1-BF50-09C022DE3178}"/>
              </a:ext>
            </a:extLst>
          </p:cNvPr>
          <p:cNvSpPr/>
          <p:nvPr userDrawn="1"/>
        </p:nvSpPr>
        <p:spPr bwMode="gray">
          <a:xfrm>
            <a:off x="10040048"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0" y="1"/>
            <a:ext cx="12192000" cy="6857999"/>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a:t>.</a:t>
            </a:r>
          </a:p>
        </p:txBody>
      </p:sp>
      <p:sp>
        <p:nvSpPr>
          <p:cNvPr id="3" name="1.">
            <a:extLst>
              <a:ext uri="{FF2B5EF4-FFF2-40B4-BE49-F238E27FC236}">
                <a16:creationId xmlns:a16="http://schemas.microsoft.com/office/drawing/2014/main" id="{6C4143CA-4DB1-41D8-8702-2CD00961FDB5}"/>
              </a:ext>
            </a:extLst>
          </p:cNvPr>
          <p:cNvSpPr/>
          <p:nvPr userDrawn="1"/>
        </p:nvSpPr>
        <p:spPr bwMode="gray">
          <a:xfrm>
            <a:off x="5456990" y="170887"/>
            <a:ext cx="1968500"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1. Click on this icon to insert a new photo.</a:t>
            </a:r>
          </a:p>
        </p:txBody>
      </p:sp>
      <p:sp>
        <p:nvSpPr>
          <p:cNvPr id="16" name="2.">
            <a:extLst>
              <a:ext uri="{FF2B5EF4-FFF2-40B4-BE49-F238E27FC236}">
                <a16:creationId xmlns:a16="http://schemas.microsoft.com/office/drawing/2014/main" id="{8F222F02-A2DC-42E9-84D4-4ACEFEE70A4D}"/>
              </a:ext>
            </a:extLst>
          </p:cNvPr>
          <p:cNvSpPr/>
          <p:nvPr userDrawn="1"/>
        </p:nvSpPr>
        <p:spPr bwMode="gray">
          <a:xfrm>
            <a:off x="7335817" y="170888"/>
            <a:ext cx="1968500" cy="313932"/>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2. Reset the slide.</a:t>
            </a:r>
          </a:p>
        </p:txBody>
      </p:sp>
      <p:sp>
        <p:nvSpPr>
          <p:cNvPr id="23" name="3.">
            <a:extLst>
              <a:ext uri="{FF2B5EF4-FFF2-40B4-BE49-F238E27FC236}">
                <a16:creationId xmlns:a16="http://schemas.microsoft.com/office/drawing/2014/main" id="{C15972D1-066C-49B6-94E5-4A7A0A3B2587}"/>
              </a:ext>
            </a:extLst>
          </p:cNvPr>
          <p:cNvSpPr/>
          <p:nvPr userDrawn="1"/>
        </p:nvSpPr>
        <p:spPr bwMode="gray">
          <a:xfrm>
            <a:off x="9682481" y="170887"/>
            <a:ext cx="2484259"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3. Where necessary, change the section using the ‘Crop’ function.</a:t>
            </a:r>
          </a:p>
        </p:txBody>
      </p:sp>
      <p:sp>
        <p:nvSpPr>
          <p:cNvPr id="20" name="Headline">
            <a:extLst>
              <a:ext uri="{FF2B5EF4-FFF2-40B4-BE49-F238E27FC236}">
                <a16:creationId xmlns:a16="http://schemas.microsoft.com/office/drawing/2014/main" id="{64650DF7-89E8-DC48-A352-643C4906BDCF}"/>
              </a:ext>
            </a:extLst>
          </p:cNvPr>
          <p:cNvSpPr>
            <a:spLocks noGrp="1"/>
          </p:cNvSpPr>
          <p:nvPr>
            <p:ph type="title" hasCustomPrompt="1"/>
          </p:nvPr>
        </p:nvSpPr>
        <p:spPr bwMode="gray">
          <a:xfrm>
            <a:off x="1130840" y="2542198"/>
            <a:ext cx="9303755" cy="960263"/>
          </a:xfrm>
          <a:prstGeom prst="rect">
            <a:avLst/>
          </a:prstGeom>
        </p:spPr>
        <p:txBody>
          <a:bodyPr wrap="square">
            <a:spAutoFit/>
          </a:bodyPr>
          <a:lstStyle>
            <a:lvl1pPr>
              <a:defRPr sz="3500" b="1">
                <a:solidFill>
                  <a:schemeClr val="bg1"/>
                </a:solidFill>
              </a:defRPr>
            </a:lvl1pPr>
          </a:lstStyle>
          <a:p>
            <a:r>
              <a:rPr lang="en-GB"/>
              <a:t>Title slide/headline with </a:t>
            </a:r>
            <a:br>
              <a:rPr lang="en-GB"/>
            </a:br>
            <a:r>
              <a:rPr lang="en-GB"/>
              <a:t>background photo </a:t>
            </a:r>
          </a:p>
        </p:txBody>
      </p:sp>
      <p:sp>
        <p:nvSpPr>
          <p:cNvPr id="21" name="Subline">
            <a:extLst>
              <a:ext uri="{FF2B5EF4-FFF2-40B4-BE49-F238E27FC236}">
                <a16:creationId xmlns:a16="http://schemas.microsoft.com/office/drawing/2014/main" id="{9320F4C3-28B0-AA48-A854-1A998DD163B5}"/>
              </a:ext>
            </a:extLst>
          </p:cNvPr>
          <p:cNvSpPr>
            <a:spLocks noGrp="1"/>
          </p:cNvSpPr>
          <p:nvPr>
            <p:ph type="body" sz="quarter" idx="10" hasCustomPrompt="1"/>
          </p:nvPr>
        </p:nvSpPr>
        <p:spPr bwMode="gray">
          <a:xfrm>
            <a:off x="1130839" y="3781576"/>
            <a:ext cx="9303756" cy="789960"/>
          </a:xfrm>
        </p:spPr>
        <p:txBody>
          <a:bodyPr wrap="square">
            <a:spAutoFit/>
          </a:bodyPr>
          <a:lstStyle>
            <a:lvl1pPr marL="0" indent="0">
              <a:lnSpc>
                <a:spcPct val="95000"/>
              </a:lnSpc>
              <a:spcBef>
                <a:spcPts val="1600"/>
              </a:spcBef>
              <a:spcAft>
                <a:spcPts val="0"/>
              </a:spcAft>
              <a:buNone/>
              <a:defRPr sz="2000">
                <a:solidFill>
                  <a:schemeClr val="bg1"/>
                </a:solidFill>
              </a:defRPr>
            </a:lvl1pPr>
          </a:lstStyle>
          <a:p>
            <a:pPr lvl="0"/>
            <a:r>
              <a:rPr lang="en-GB"/>
              <a:t>This is the sub-line</a:t>
            </a:r>
          </a:p>
          <a:p>
            <a:pPr lvl="0"/>
            <a:r>
              <a:rPr lang="en-GB"/>
              <a:t>Project name | Date</a:t>
            </a:r>
          </a:p>
        </p:txBody>
      </p:sp>
      <p:pic>
        <p:nvPicPr>
          <p:cNvPr id="22" name="Grafik 21">
            <a:extLst>
              <a:ext uri="{FF2B5EF4-FFF2-40B4-BE49-F238E27FC236}">
                <a16:creationId xmlns:a16="http://schemas.microsoft.com/office/drawing/2014/main" id="{9BB66A28-99BC-B647-9242-8E39155F1154}"/>
              </a:ext>
            </a:extLst>
          </p:cNvPr>
          <p:cNvPicPr>
            <a:picLocks noChangeAspect="1"/>
          </p:cNvPicPr>
          <p:nvPr userDrawn="1"/>
        </p:nvPicPr>
        <p:blipFill>
          <a:blip r:embed="rId4"/>
          <a:stretch>
            <a:fillRect/>
          </a:stretch>
        </p:blipFill>
        <p:spPr>
          <a:xfrm>
            <a:off x="228889" y="231002"/>
            <a:ext cx="2194887" cy="960263"/>
          </a:xfrm>
          <a:prstGeom prst="rect">
            <a:avLst/>
          </a:prstGeom>
        </p:spPr>
      </p:pic>
    </p:spTree>
    <p:extLst>
      <p:ext uri="{BB962C8B-B14F-4D97-AF65-F5344CB8AC3E}">
        <p14:creationId xmlns:p14="http://schemas.microsoft.com/office/powerpoint/2010/main" val="3065872053"/>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solidFill>
                  <a:schemeClr val="accent2"/>
                </a:solidFill>
              </a:defRPr>
            </a:lvl1pPr>
          </a:lstStyle>
          <a:p>
            <a:r>
              <a:rPr lang="en-GB"/>
              <a:t>Click to add headline</a:t>
            </a:r>
          </a:p>
        </p:txBody>
      </p:sp>
      <p:sp>
        <p:nvSpPr>
          <p:cNvPr id="6" name="Textplatzhalter 7">
            <a:extLst>
              <a:ext uri="{FF2B5EF4-FFF2-40B4-BE49-F238E27FC236}">
                <a16:creationId xmlns:a16="http://schemas.microsoft.com/office/drawing/2014/main" id="{F0E6115A-0138-4831-8CBC-F3B86D4660B2}"/>
              </a:ext>
            </a:extLst>
          </p:cNvPr>
          <p:cNvSpPr>
            <a:spLocks noGrp="1"/>
          </p:cNvSpPr>
          <p:nvPr>
            <p:ph type="body" sz="quarter" idx="13" hasCustomPrompt="1"/>
          </p:nvPr>
        </p:nvSpPr>
        <p:spPr bwMode="gray">
          <a:xfrm>
            <a:off x="599757" y="1361293"/>
            <a:ext cx="9563579" cy="4660625"/>
          </a:xfrm>
        </p:spPr>
        <p:txBody>
          <a:bodyPr/>
          <a:lstStyle>
            <a:lvl1pPr marL="304792" indent="-304792">
              <a:spcBef>
                <a:spcPts val="2400"/>
              </a:spcBef>
              <a:buFont typeface="+mj-lt"/>
              <a:buAutoNum type="arabicPeriod"/>
              <a:defRPr/>
            </a:lvl1pPr>
          </a:lstStyle>
          <a:p>
            <a:pPr lvl="0"/>
            <a:r>
              <a:rPr lang="en-GB"/>
              <a:t>Click to add text</a:t>
            </a:r>
          </a:p>
        </p:txBody>
      </p:sp>
      <p:sp>
        <p:nvSpPr>
          <p:cNvPr id="7" name="Datumsplatzhalter 6">
            <a:extLst>
              <a:ext uri="{FF2B5EF4-FFF2-40B4-BE49-F238E27FC236}">
                <a16:creationId xmlns:a16="http://schemas.microsoft.com/office/drawing/2014/main" id="{B452EF93-E523-4879-A016-E498F54384DB}"/>
              </a:ext>
            </a:extLst>
          </p:cNvPr>
          <p:cNvSpPr>
            <a:spLocks noGrp="1"/>
          </p:cNvSpPr>
          <p:nvPr>
            <p:ph type="dt" sz="half" idx="14"/>
          </p:nvPr>
        </p:nvSpPr>
        <p:spPr/>
        <p:txBody>
          <a:bodyPr/>
          <a:lstStyle/>
          <a:p>
            <a:r>
              <a:rPr lang="en-GB"/>
              <a:t>22 Jan. 2019</a:t>
            </a:r>
          </a:p>
        </p:txBody>
      </p:sp>
      <p:sp>
        <p:nvSpPr>
          <p:cNvPr id="8" name="Fußzeilenplatzhalter 7">
            <a:extLst>
              <a:ext uri="{FF2B5EF4-FFF2-40B4-BE49-F238E27FC236}">
                <a16:creationId xmlns:a16="http://schemas.microsoft.com/office/drawing/2014/main" id="{B153431B-7D6D-4B55-A0DF-437772147847}"/>
              </a:ext>
            </a:extLst>
          </p:cNvPr>
          <p:cNvSpPr>
            <a:spLocks noGrp="1"/>
          </p:cNvSpPr>
          <p:nvPr>
            <p:ph type="ftr" sz="quarter" idx="15"/>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7190EEF8-EC05-4B47-999A-57A36EBAB75C}"/>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pic>
        <p:nvPicPr>
          <p:cNvPr id="5" name="Grafik 4" descr="Ein Bild, das Pfeil enthält.&#10;&#10;Automatisch generierte Beschreibung">
            <a:extLst>
              <a:ext uri="{FF2B5EF4-FFF2-40B4-BE49-F238E27FC236}">
                <a16:creationId xmlns:a16="http://schemas.microsoft.com/office/drawing/2014/main" id="{F0F79198-CB98-5340-8B3F-2519215DC135}"/>
              </a:ext>
            </a:extLst>
          </p:cNvPr>
          <p:cNvPicPr>
            <a:picLocks noChangeAspect="1"/>
          </p:cNvPicPr>
          <p:nvPr userDrawn="1"/>
        </p:nvPicPr>
        <p:blipFill>
          <a:blip r:embed="rId2"/>
          <a:stretch>
            <a:fillRect/>
          </a:stretch>
        </p:blipFill>
        <p:spPr>
          <a:xfrm rot="12398751">
            <a:off x="10109166" y="1207400"/>
            <a:ext cx="728639" cy="1393361"/>
          </a:xfrm>
          <a:prstGeom prst="rect">
            <a:avLst/>
          </a:prstGeom>
        </p:spPr>
      </p:pic>
      <p:pic>
        <p:nvPicPr>
          <p:cNvPr id="14" name="Grafik 13">
            <a:extLst>
              <a:ext uri="{FF2B5EF4-FFF2-40B4-BE49-F238E27FC236}">
                <a16:creationId xmlns:a16="http://schemas.microsoft.com/office/drawing/2014/main" id="{D7BA8BC2-74B1-8343-9E89-5BAC3B74D8B1}"/>
              </a:ext>
            </a:extLst>
          </p:cNvPr>
          <p:cNvPicPr>
            <a:picLocks noChangeAspect="1"/>
          </p:cNvPicPr>
          <p:nvPr userDrawn="1"/>
        </p:nvPicPr>
        <p:blipFill>
          <a:blip r:embed="rId3"/>
          <a:stretch>
            <a:fillRect/>
          </a:stretch>
        </p:blipFill>
        <p:spPr>
          <a:xfrm>
            <a:off x="11297624" y="507314"/>
            <a:ext cx="1067392" cy="1067391"/>
          </a:xfrm>
          <a:prstGeom prst="rect">
            <a:avLst/>
          </a:prstGeom>
        </p:spPr>
      </p:pic>
      <p:pic>
        <p:nvPicPr>
          <p:cNvPr id="16" name="Grafik 15">
            <a:extLst>
              <a:ext uri="{FF2B5EF4-FFF2-40B4-BE49-F238E27FC236}">
                <a16:creationId xmlns:a16="http://schemas.microsoft.com/office/drawing/2014/main" id="{E0C7A805-DF48-374C-AE2C-172B8B42A605}"/>
              </a:ext>
            </a:extLst>
          </p:cNvPr>
          <p:cNvPicPr>
            <a:picLocks noChangeAspect="1"/>
          </p:cNvPicPr>
          <p:nvPr userDrawn="1"/>
        </p:nvPicPr>
        <p:blipFill>
          <a:blip r:embed="rId4"/>
          <a:stretch>
            <a:fillRect/>
          </a:stretch>
        </p:blipFill>
        <p:spPr>
          <a:xfrm rot="1665493">
            <a:off x="9700997" y="-255345"/>
            <a:ext cx="1041825" cy="1041825"/>
          </a:xfrm>
          <a:prstGeom prst="rect">
            <a:avLst/>
          </a:prstGeom>
        </p:spPr>
      </p:pic>
    </p:spTree>
    <p:extLst>
      <p:ext uri="{BB962C8B-B14F-4D97-AF65-F5344CB8AC3E}">
        <p14:creationId xmlns:p14="http://schemas.microsoft.com/office/powerpoint/2010/main" val="1116619068"/>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9DB384-16A4-4FB0-93A1-59E3D6283DB8}"/>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8A78547-0DCC-4208-B7CB-81C0816D1A70}"/>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A1C0B897-F285-4027-9C81-2B67064A915B}"/>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5" name="Fußzeilenplatzhalter 4">
            <a:extLst>
              <a:ext uri="{FF2B5EF4-FFF2-40B4-BE49-F238E27FC236}">
                <a16:creationId xmlns:a16="http://schemas.microsoft.com/office/drawing/2014/main" id="{0B05F8CE-3212-4815-BD3A-F52E2D22D21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23F6EC0-CFAE-4051-A6B3-B63C24AF8889}"/>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15407142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alternative">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solidFill>
                  <a:schemeClr val="accent2"/>
                </a:solidFill>
              </a:defRPr>
            </a:lvl1pPr>
          </a:lstStyle>
          <a:p>
            <a:r>
              <a:rPr lang="en-GB"/>
              <a:t>Click to add headline</a:t>
            </a:r>
          </a:p>
        </p:txBody>
      </p:sp>
      <p:sp>
        <p:nvSpPr>
          <p:cNvPr id="12" name="Textplatzhalter 7">
            <a:extLst>
              <a:ext uri="{FF2B5EF4-FFF2-40B4-BE49-F238E27FC236}">
                <a16:creationId xmlns:a16="http://schemas.microsoft.com/office/drawing/2014/main" id="{32E1886A-3475-4E66-B3BF-1AD48A2030B2}"/>
              </a:ext>
            </a:extLst>
          </p:cNvPr>
          <p:cNvSpPr>
            <a:spLocks noGrp="1"/>
          </p:cNvSpPr>
          <p:nvPr>
            <p:ph type="body" sz="quarter" idx="13" hasCustomPrompt="1"/>
          </p:nvPr>
        </p:nvSpPr>
        <p:spPr bwMode="gray">
          <a:xfrm>
            <a:off x="599757" y="1361293"/>
            <a:ext cx="9563579" cy="3746844"/>
          </a:xfrm>
        </p:spPr>
        <p:txBody>
          <a:bodyPr/>
          <a:lstStyle>
            <a:lvl1pPr marL="0" marR="0" indent="0" algn="l" defTabSz="914377" rtl="0" eaLnBrk="1" fontAlgn="auto" latinLnBrk="0" hangingPunct="1">
              <a:lnSpc>
                <a:spcPct val="90000"/>
              </a:lnSpc>
              <a:spcBef>
                <a:spcPts val="2400"/>
              </a:spcBef>
              <a:spcAft>
                <a:spcPts val="0"/>
              </a:spcAft>
              <a:buClrTx/>
              <a:buSzTx/>
              <a:buFont typeface="+mj-lt"/>
              <a:buNone/>
              <a:tabLst/>
              <a:defRPr/>
            </a:lvl1pPr>
          </a:lstStyle>
          <a:p>
            <a:pPr marL="304792" marR="0" lvl="0" indent="-304792" algn="l" defTabSz="914377" rtl="0" eaLnBrk="1" fontAlgn="auto" latinLnBrk="0" hangingPunct="1">
              <a:lnSpc>
                <a:spcPct val="90000"/>
              </a:lnSpc>
              <a:spcBef>
                <a:spcPts val="2400"/>
              </a:spcBef>
              <a:spcAft>
                <a:spcPts val="0"/>
              </a:spcAft>
              <a:buClrTx/>
              <a:buSzTx/>
              <a:buFont typeface="+mj-lt"/>
              <a:buAutoNum type="arabicPeriod"/>
              <a:tabLst/>
              <a:defRPr/>
            </a:pPr>
            <a:r>
              <a:rPr lang="en-GB"/>
              <a:t>Click to add text</a:t>
            </a:r>
          </a:p>
        </p:txBody>
      </p:sp>
      <p:sp>
        <p:nvSpPr>
          <p:cNvPr id="13" name="Datumsplatzhalter 12">
            <a:extLst>
              <a:ext uri="{FF2B5EF4-FFF2-40B4-BE49-F238E27FC236}">
                <a16:creationId xmlns:a16="http://schemas.microsoft.com/office/drawing/2014/main" id="{E5D8E01E-F49F-4D57-89D4-E949623D1DC6}"/>
              </a:ext>
            </a:extLst>
          </p:cNvPr>
          <p:cNvSpPr>
            <a:spLocks noGrp="1"/>
          </p:cNvSpPr>
          <p:nvPr>
            <p:ph type="dt" sz="half" idx="14"/>
          </p:nvPr>
        </p:nvSpPr>
        <p:spPr/>
        <p:txBody>
          <a:bodyPr/>
          <a:lstStyle/>
          <a:p>
            <a:r>
              <a:rPr lang="en-GB"/>
              <a:t>22 Jan. 2019</a:t>
            </a:r>
          </a:p>
        </p:txBody>
      </p:sp>
      <p:sp>
        <p:nvSpPr>
          <p:cNvPr id="14" name="Fußzeilenplatzhalter 13">
            <a:extLst>
              <a:ext uri="{FF2B5EF4-FFF2-40B4-BE49-F238E27FC236}">
                <a16:creationId xmlns:a16="http://schemas.microsoft.com/office/drawing/2014/main" id="{BCF8D0CE-4095-4F50-924A-6E387AE4CF28}"/>
              </a:ext>
            </a:extLst>
          </p:cNvPr>
          <p:cNvSpPr>
            <a:spLocks noGrp="1"/>
          </p:cNvSpPr>
          <p:nvPr>
            <p:ph type="ftr" sz="quarter" idx="15"/>
          </p:nvPr>
        </p:nvSpPr>
        <p:spPr/>
        <p:txBody>
          <a:bodyPr/>
          <a:lstStyle/>
          <a:p>
            <a:r>
              <a:rPr lang="en-GB"/>
              <a:t>Titel of the presentation</a:t>
            </a:r>
          </a:p>
        </p:txBody>
      </p:sp>
      <p:sp>
        <p:nvSpPr>
          <p:cNvPr id="15" name="Foliennummernplatzhalter 14">
            <a:extLst>
              <a:ext uri="{FF2B5EF4-FFF2-40B4-BE49-F238E27FC236}">
                <a16:creationId xmlns:a16="http://schemas.microsoft.com/office/drawing/2014/main" id="{4509B031-4623-4B3A-8E75-E14CEB8CCF15}"/>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2287411557"/>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apter start slide, b/w  ">
    <p:spTree>
      <p:nvGrpSpPr>
        <p:cNvPr id="1" name=""/>
        <p:cNvGrpSpPr/>
        <p:nvPr/>
      </p:nvGrpSpPr>
      <p:grpSpPr>
        <a:xfrm>
          <a:off x="0" y="0"/>
          <a:ext cx="0" cy="0"/>
          <a:chOff x="0" y="0"/>
          <a:chExt cx="0" cy="0"/>
        </a:xfrm>
      </p:grpSpPr>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4938863"/>
            <a:ext cx="10627783" cy="292388"/>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a:t>This is the sub-line</a:t>
            </a:r>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1" y="3793150"/>
            <a:ext cx="10628948" cy="960263"/>
          </a:xfrm>
          <a:prstGeom prst="rect">
            <a:avLst/>
          </a:prstGeom>
        </p:spPr>
        <p:txBody>
          <a:bodyPr wrap="square">
            <a:spAutoFit/>
          </a:bodyPr>
          <a:lstStyle>
            <a:lvl1pPr>
              <a:defRPr sz="3500" b="1">
                <a:solidFill>
                  <a:schemeClr val="accent2"/>
                </a:solidFill>
              </a:defRPr>
            </a:lvl1pPr>
          </a:lstStyle>
          <a:p>
            <a:r>
              <a:rPr lang="en-GB"/>
              <a:t>Section start slide</a:t>
            </a:r>
            <a:br>
              <a:rPr lang="en-GB"/>
            </a:br>
            <a:r>
              <a:rPr lang="en-GB"/>
              <a:t>with </a:t>
            </a:r>
            <a:r>
              <a:rPr lang="en-GB" err="1"/>
              <a:t>atingi</a:t>
            </a:r>
            <a:r>
              <a:rPr lang="en-GB"/>
              <a:t> key-visual</a:t>
            </a:r>
          </a:p>
        </p:txBody>
      </p:sp>
      <p:sp>
        <p:nvSpPr>
          <p:cNvPr id="6" name="Datumsplatzhalter 5">
            <a:extLst>
              <a:ext uri="{FF2B5EF4-FFF2-40B4-BE49-F238E27FC236}">
                <a16:creationId xmlns:a16="http://schemas.microsoft.com/office/drawing/2014/main" id="{0DC1FF66-9C6A-433E-8553-8083512E9621}"/>
              </a:ext>
            </a:extLst>
          </p:cNvPr>
          <p:cNvSpPr>
            <a:spLocks noGrp="1"/>
          </p:cNvSpPr>
          <p:nvPr>
            <p:ph type="dt" sz="half" idx="11"/>
          </p:nvPr>
        </p:nvSpPr>
        <p:spPr/>
        <p:txBody>
          <a:bodyPr/>
          <a:lstStyle/>
          <a:p>
            <a:r>
              <a:rPr lang="en-GB"/>
              <a:t>22 Jan. 2019</a:t>
            </a:r>
          </a:p>
        </p:txBody>
      </p:sp>
      <p:sp>
        <p:nvSpPr>
          <p:cNvPr id="7" name="Fußzeilenplatzhalter 6">
            <a:extLst>
              <a:ext uri="{FF2B5EF4-FFF2-40B4-BE49-F238E27FC236}">
                <a16:creationId xmlns:a16="http://schemas.microsoft.com/office/drawing/2014/main" id="{EF569824-8B73-4A2E-B4EF-29A198DE52A6}"/>
              </a:ext>
            </a:extLst>
          </p:cNvPr>
          <p:cNvSpPr>
            <a:spLocks noGrp="1"/>
          </p:cNvSpPr>
          <p:nvPr>
            <p:ph type="ftr" sz="quarter" idx="12"/>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540C7464-2E6B-420A-8943-567BDD649418}"/>
              </a:ext>
            </a:extLst>
          </p:cNvPr>
          <p:cNvSpPr>
            <a:spLocks noGrp="1"/>
          </p:cNvSpPr>
          <p:nvPr>
            <p:ph type="sldNum" sz="quarter" idx="13"/>
          </p:nvPr>
        </p:nvSpPr>
        <p:spPr/>
        <p:txBody>
          <a:bodyPr/>
          <a:lstStyle/>
          <a:p>
            <a:r>
              <a:rPr lang="en-GB"/>
              <a:t>Page </a:t>
            </a:r>
            <a:fld id="{3A8B5DB7-81A8-4ED4-916B-6B23CD603687}" type="slidenum">
              <a:rPr lang="en-GB" smtClean="0"/>
              <a:pPr/>
              <a:t>‹#›</a:t>
            </a:fld>
            <a:endParaRPr lang="en-GB"/>
          </a:p>
        </p:txBody>
      </p:sp>
      <p:pic>
        <p:nvPicPr>
          <p:cNvPr id="13" name="Grafik 12" descr="Ein Bild, das Pfeil enthält.&#10;&#10;Automatisch generierte Beschreibung">
            <a:extLst>
              <a:ext uri="{FF2B5EF4-FFF2-40B4-BE49-F238E27FC236}">
                <a16:creationId xmlns:a16="http://schemas.microsoft.com/office/drawing/2014/main" id="{5ED79E4E-47EF-3B40-BF64-AE55BA81B77E}"/>
              </a:ext>
            </a:extLst>
          </p:cNvPr>
          <p:cNvPicPr>
            <a:picLocks noChangeAspect="1"/>
          </p:cNvPicPr>
          <p:nvPr userDrawn="1"/>
        </p:nvPicPr>
        <p:blipFill>
          <a:blip r:embed="rId2"/>
          <a:stretch>
            <a:fillRect/>
          </a:stretch>
        </p:blipFill>
        <p:spPr>
          <a:xfrm rot="19633624">
            <a:off x="9119806" y="1140849"/>
            <a:ext cx="1306076" cy="2497583"/>
          </a:xfrm>
          <a:prstGeom prst="rect">
            <a:avLst/>
          </a:prstGeom>
        </p:spPr>
      </p:pic>
      <p:pic>
        <p:nvPicPr>
          <p:cNvPr id="14" name="Grafik 13">
            <a:extLst>
              <a:ext uri="{FF2B5EF4-FFF2-40B4-BE49-F238E27FC236}">
                <a16:creationId xmlns:a16="http://schemas.microsoft.com/office/drawing/2014/main" id="{CBCECD9E-7BBF-CE4C-BD19-6CAA07168E0B}"/>
              </a:ext>
            </a:extLst>
          </p:cNvPr>
          <p:cNvPicPr>
            <a:picLocks noChangeAspect="1"/>
          </p:cNvPicPr>
          <p:nvPr userDrawn="1"/>
        </p:nvPicPr>
        <p:blipFill>
          <a:blip r:embed="rId3"/>
          <a:stretch>
            <a:fillRect/>
          </a:stretch>
        </p:blipFill>
        <p:spPr>
          <a:xfrm>
            <a:off x="7683817" y="-752399"/>
            <a:ext cx="1913287" cy="1913284"/>
          </a:xfrm>
          <a:prstGeom prst="rect">
            <a:avLst/>
          </a:prstGeom>
        </p:spPr>
      </p:pic>
      <p:pic>
        <p:nvPicPr>
          <p:cNvPr id="15" name="Grafik 14">
            <a:extLst>
              <a:ext uri="{FF2B5EF4-FFF2-40B4-BE49-F238E27FC236}">
                <a16:creationId xmlns:a16="http://schemas.microsoft.com/office/drawing/2014/main" id="{781DC339-01BC-514F-879A-3DA12CC43FBA}"/>
              </a:ext>
            </a:extLst>
          </p:cNvPr>
          <p:cNvPicPr>
            <a:picLocks noChangeAspect="1"/>
          </p:cNvPicPr>
          <p:nvPr userDrawn="1"/>
        </p:nvPicPr>
        <p:blipFill>
          <a:blip r:embed="rId4"/>
          <a:stretch>
            <a:fillRect/>
          </a:stretch>
        </p:blipFill>
        <p:spPr>
          <a:xfrm rot="3732040">
            <a:off x="10627184" y="276503"/>
            <a:ext cx="1867459" cy="1867459"/>
          </a:xfrm>
          <a:prstGeom prst="rect">
            <a:avLst/>
          </a:prstGeom>
        </p:spPr>
      </p:pic>
    </p:spTree>
    <p:extLst>
      <p:ext uri="{BB962C8B-B14F-4D97-AF65-F5344CB8AC3E}">
        <p14:creationId xmlns:p14="http://schemas.microsoft.com/office/powerpoint/2010/main" val="49377523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hapter start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1" y="165100"/>
            <a:ext cx="11858487" cy="5968659"/>
          </a:xfrm>
          <a:solidFill>
            <a:schemeClr val="tx1">
              <a:lumMod val="50000"/>
              <a:lumOff val="50000"/>
            </a:schemeClr>
          </a:solid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a:t>.</a:t>
            </a:r>
          </a:p>
        </p:txBody>
      </p:sp>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 name="Dreieck">
            <a:extLst>
              <a:ext uri="{FF2B5EF4-FFF2-40B4-BE49-F238E27FC236}">
                <a16:creationId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Headline">
            <a:extLst>
              <a:ext uri="{FF2B5EF4-FFF2-40B4-BE49-F238E27FC236}">
                <a16:creationId xmlns:a16="http://schemas.microsoft.com/office/drawing/2014/main" id="{F8646EF2-FE73-41DC-B654-C5012A3720DD}"/>
              </a:ext>
            </a:extLst>
          </p:cNvPr>
          <p:cNvSpPr>
            <a:spLocks noGrp="1"/>
          </p:cNvSpPr>
          <p:nvPr>
            <p:ph type="title" hasCustomPrompt="1"/>
          </p:nvPr>
        </p:nvSpPr>
        <p:spPr bwMode="gray">
          <a:xfrm>
            <a:off x="164181" y="2093674"/>
            <a:ext cx="11858487" cy="4040085"/>
          </a:xfrm>
          <a:prstGeom prst="rect">
            <a:avLst/>
          </a:prstGeom>
          <a:noFill/>
        </p:spPr>
        <p:txBody>
          <a:bodyPr wrap="square" lIns="576000" bIns="1036800" anchor="b">
            <a:noAutofit/>
          </a:bodyPr>
          <a:lstStyle>
            <a:lvl1pPr>
              <a:defRPr sz="3500" b="1">
                <a:solidFill>
                  <a:schemeClr val="bg1"/>
                </a:solidFill>
              </a:defRPr>
            </a:lvl1pPr>
          </a:lstStyle>
          <a:p>
            <a:r>
              <a:rPr lang="en-GB"/>
              <a:t>Section start slide</a:t>
            </a:r>
            <a:br>
              <a:rPr lang="en-GB"/>
            </a:br>
            <a:r>
              <a:rPr lang="en-GB"/>
              <a:t>with background photo</a:t>
            </a:r>
          </a:p>
        </p:txBody>
      </p:sp>
      <p:sp>
        <p:nvSpPr>
          <p:cNvPr id="28" name="Subline">
            <a:extLst>
              <a:ext uri="{FF2B5EF4-FFF2-40B4-BE49-F238E27FC236}">
                <a16:creationId xmlns:a16="http://schemas.microsoft.com/office/drawing/2014/main" id="{6699B1E5-C447-4674-92BB-C2A1F3ADCF99}"/>
              </a:ext>
            </a:extLst>
          </p:cNvPr>
          <p:cNvSpPr>
            <a:spLocks noGrp="1"/>
          </p:cNvSpPr>
          <p:nvPr>
            <p:ph type="body" sz="quarter" idx="10" hasCustomPrompt="1"/>
          </p:nvPr>
        </p:nvSpPr>
        <p:spPr bwMode="gray">
          <a:xfrm>
            <a:off x="933131" y="4938863"/>
            <a:ext cx="10627783" cy="292388"/>
          </a:xfrm>
        </p:spPr>
        <p:txBody>
          <a:bodyPr>
            <a:spAutoFit/>
          </a:bodyPr>
          <a:lstStyle>
            <a:lvl1pPr marL="0" indent="0">
              <a:lnSpc>
                <a:spcPct val="95000"/>
              </a:lnSpc>
              <a:spcBef>
                <a:spcPts val="0"/>
              </a:spcBef>
              <a:spcAft>
                <a:spcPts val="0"/>
              </a:spcAft>
              <a:buNone/>
              <a:defRPr sz="2000">
                <a:solidFill>
                  <a:schemeClr val="bg1"/>
                </a:solidFill>
              </a:defRPr>
            </a:lvl1pPr>
          </a:lstStyle>
          <a:p>
            <a:r>
              <a:rPr lang="en-GB"/>
              <a:t>This is the sub-line</a:t>
            </a:r>
          </a:p>
        </p:txBody>
      </p:sp>
      <p:sp>
        <p:nvSpPr>
          <p:cNvPr id="29" name="1.">
            <a:extLst>
              <a:ext uri="{FF2B5EF4-FFF2-40B4-BE49-F238E27FC236}">
                <a16:creationId xmlns:a16="http://schemas.microsoft.com/office/drawing/2014/main" id="{DF731E94-BC4E-4147-8280-79F13CCEF08B}"/>
              </a:ext>
            </a:extLst>
          </p:cNvPr>
          <p:cNvSpPr/>
          <p:nvPr userDrawn="1"/>
        </p:nvSpPr>
        <p:spPr bwMode="gray">
          <a:xfrm>
            <a:off x="5456990" y="170887"/>
            <a:ext cx="1968500"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1. Click on this icon to insert a new photo.</a:t>
            </a:r>
          </a:p>
        </p:txBody>
      </p:sp>
      <p:sp>
        <p:nvSpPr>
          <p:cNvPr id="30" name="2.">
            <a:extLst>
              <a:ext uri="{FF2B5EF4-FFF2-40B4-BE49-F238E27FC236}">
                <a16:creationId xmlns:a16="http://schemas.microsoft.com/office/drawing/2014/main" id="{6B919EA4-50E9-46C9-AC5A-76AC20E25106}"/>
              </a:ext>
            </a:extLst>
          </p:cNvPr>
          <p:cNvSpPr/>
          <p:nvPr userDrawn="1"/>
        </p:nvSpPr>
        <p:spPr bwMode="gray">
          <a:xfrm>
            <a:off x="7335817" y="170888"/>
            <a:ext cx="1968500" cy="313932"/>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2. Reset the slide.</a:t>
            </a:r>
          </a:p>
        </p:txBody>
      </p:sp>
      <p:sp>
        <p:nvSpPr>
          <p:cNvPr id="31" name="3.">
            <a:extLst>
              <a:ext uri="{FF2B5EF4-FFF2-40B4-BE49-F238E27FC236}">
                <a16:creationId xmlns:a16="http://schemas.microsoft.com/office/drawing/2014/main" id="{36FCB48E-A225-433E-9552-1EC05D2E90CB}"/>
              </a:ext>
            </a:extLst>
          </p:cNvPr>
          <p:cNvSpPr/>
          <p:nvPr userDrawn="1"/>
        </p:nvSpPr>
        <p:spPr bwMode="gray">
          <a:xfrm>
            <a:off x="9682481" y="170887"/>
            <a:ext cx="2484259"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3. Where necessary, change the section using the ‘Crop’ function.</a:t>
            </a:r>
          </a:p>
        </p:txBody>
      </p:sp>
      <p:sp>
        <p:nvSpPr>
          <p:cNvPr id="32" name="how">
            <a:extLst>
              <a:ext uri="{FF2B5EF4-FFF2-40B4-BE49-F238E27FC236}">
                <a16:creationId xmlns:a16="http://schemas.microsoft.com/office/drawing/2014/main" id="{308DC210-80AE-4E96-8C9E-08E1D0F3C4B1}"/>
              </a:ext>
            </a:extLst>
          </p:cNvPr>
          <p:cNvSpPr txBox="1"/>
          <p:nvPr userDrawn="1"/>
        </p:nvSpPr>
        <p:spPr bwMode="gray">
          <a:xfrm>
            <a:off x="-3743071" y="237067"/>
            <a:ext cx="3661579" cy="1200329"/>
          </a:xfrm>
          <a:prstGeom prst="rect">
            <a:avLst/>
          </a:prstGeom>
          <a:noFill/>
        </p:spPr>
        <p:txBody>
          <a:bodyPr wrap="none" rtlCol="0">
            <a:spAutoFit/>
          </a:bodyPr>
          <a:lstStyle/>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image above transparent section.</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Delete image by pressing the DEL key.</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small icon in centre of page.</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photo.</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‘Home / Reset ’.</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If required, edit the section under ‘Format/Crop ’.</a:t>
            </a:r>
          </a:p>
        </p:txBody>
      </p:sp>
      <p:sp>
        <p:nvSpPr>
          <p:cNvPr id="7" name="Datumsplatzhalter 6">
            <a:extLst>
              <a:ext uri="{FF2B5EF4-FFF2-40B4-BE49-F238E27FC236}">
                <a16:creationId xmlns:a16="http://schemas.microsoft.com/office/drawing/2014/main" id="{ECA10962-7562-45EF-9BCC-CF8E4A8ECDD8}"/>
              </a:ext>
            </a:extLst>
          </p:cNvPr>
          <p:cNvSpPr>
            <a:spLocks noGrp="1"/>
          </p:cNvSpPr>
          <p:nvPr>
            <p:ph type="dt" sz="half" idx="12"/>
          </p:nvPr>
        </p:nvSpPr>
        <p:spPr/>
        <p:txBody>
          <a:bodyPr/>
          <a:lstStyle/>
          <a:p>
            <a:r>
              <a:rPr lang="en-GB"/>
              <a:t>22 Jan. 2019</a:t>
            </a:r>
          </a:p>
        </p:txBody>
      </p:sp>
      <p:sp>
        <p:nvSpPr>
          <p:cNvPr id="8" name="Fußzeilenplatzhalter 7">
            <a:extLst>
              <a:ext uri="{FF2B5EF4-FFF2-40B4-BE49-F238E27FC236}">
                <a16:creationId xmlns:a16="http://schemas.microsoft.com/office/drawing/2014/main" id="{4EDF0250-D30F-4BC8-BDE1-DB1BD325237F}"/>
              </a:ext>
            </a:extLst>
          </p:cNvPr>
          <p:cNvSpPr>
            <a:spLocks noGrp="1"/>
          </p:cNvSpPr>
          <p:nvPr>
            <p:ph type="ftr" sz="quarter" idx="13"/>
          </p:nvPr>
        </p:nvSpPr>
        <p:spPr/>
        <p:txBody>
          <a:bodyPr/>
          <a:lstStyle/>
          <a:p>
            <a:r>
              <a:rPr lang="en-GB"/>
              <a:t>Titel of the presentation</a:t>
            </a:r>
          </a:p>
        </p:txBody>
      </p:sp>
      <p:sp>
        <p:nvSpPr>
          <p:cNvPr id="11" name="Foliennummernplatzhalter 10">
            <a:extLst>
              <a:ext uri="{FF2B5EF4-FFF2-40B4-BE49-F238E27FC236}">
                <a16:creationId xmlns:a16="http://schemas.microsoft.com/office/drawing/2014/main" id="{98F0E3FB-E27A-4457-B526-B2D2906906AA}"/>
              </a:ext>
            </a:extLst>
          </p:cNvPr>
          <p:cNvSpPr>
            <a:spLocks noGrp="1"/>
          </p:cNvSpPr>
          <p:nvPr>
            <p:ph type="sldNum" sz="quarter" idx="14"/>
          </p:nvPr>
        </p:nvSpPr>
        <p:spPr/>
        <p:txBody>
          <a:bodyPr/>
          <a:lstStyle/>
          <a:p>
            <a:r>
              <a:rPr lang="en-GB"/>
              <a:t>Page </a:t>
            </a:r>
            <a:fld id="{3A8B5DB7-81A8-4ED4-916B-6B23CD603687}" type="slidenum">
              <a:rPr lang="en-GB" smtClean="0"/>
              <a:pPr/>
              <a:t>‹#›</a:t>
            </a:fld>
            <a:endParaRPr lang="en-GB"/>
          </a:p>
        </p:txBody>
      </p:sp>
      <p:pic>
        <p:nvPicPr>
          <p:cNvPr id="23" name="Grafik 22" descr="Ein Bild, das Screenshot enthält.&#10;&#10;Automatisch generierte Beschreibung">
            <a:extLst>
              <a:ext uri="{FF2B5EF4-FFF2-40B4-BE49-F238E27FC236}">
                <a16:creationId xmlns:a16="http://schemas.microsoft.com/office/drawing/2014/main" id="{AFC53F5D-C099-4AB8-BEA0-0C0599C54F28}"/>
              </a:ext>
            </a:extLst>
          </p:cNvPr>
          <p:cNvPicPr>
            <a:picLocks noChangeAspect="1"/>
          </p:cNvPicPr>
          <p:nvPr userDrawn="1"/>
        </p:nvPicPr>
        <p:blipFill rotWithShape="1">
          <a:blip r:embed="rId2"/>
          <a:srcRect l="50418" r="36621"/>
          <a:stretch/>
        </p:blipFill>
        <p:spPr>
          <a:xfrm>
            <a:off x="9996729" y="1029491"/>
            <a:ext cx="517191" cy="787908"/>
          </a:xfrm>
          <a:prstGeom prst="rect">
            <a:avLst/>
          </a:prstGeom>
        </p:spPr>
      </p:pic>
      <p:grpSp>
        <p:nvGrpSpPr>
          <p:cNvPr id="33" name="Gruppieren 32">
            <a:extLst>
              <a:ext uri="{FF2B5EF4-FFF2-40B4-BE49-F238E27FC236}">
                <a16:creationId xmlns:a16="http://schemas.microsoft.com/office/drawing/2014/main" id="{71BF95A1-C507-454F-AD5B-C1AE17A76F07}"/>
              </a:ext>
            </a:extLst>
          </p:cNvPr>
          <p:cNvGrpSpPr/>
          <p:nvPr userDrawn="1"/>
        </p:nvGrpSpPr>
        <p:grpSpPr>
          <a:xfrm>
            <a:off x="7472793" y="1034676"/>
            <a:ext cx="2117468" cy="866995"/>
            <a:chOff x="5604594" y="1459908"/>
            <a:chExt cx="1588101" cy="650246"/>
          </a:xfrm>
        </p:grpSpPr>
        <p:pic>
          <p:nvPicPr>
            <p:cNvPr id="34" name="Grafik 33" descr="Ein Bild, das Screenshot enthält.&#10;&#10;Automatisch generierte Beschreibung">
              <a:extLst>
                <a:ext uri="{FF2B5EF4-FFF2-40B4-BE49-F238E27FC236}">
                  <a16:creationId xmlns:a16="http://schemas.microsoft.com/office/drawing/2014/main" id="{355A07BF-0F32-412A-AAD2-48911D07B2F8}"/>
                </a:ext>
              </a:extLst>
            </p:cNvPr>
            <p:cNvPicPr>
              <a:picLocks noChangeAspect="1"/>
            </p:cNvPicPr>
            <p:nvPr userDrawn="1"/>
          </p:nvPicPr>
          <p:blipFill>
            <a:blip r:embed="rId3"/>
            <a:stretch>
              <a:fillRect/>
            </a:stretch>
          </p:blipFill>
          <p:spPr>
            <a:xfrm>
              <a:off x="5604594" y="1459908"/>
              <a:ext cx="1588101" cy="650246"/>
            </a:xfrm>
            <a:prstGeom prst="rect">
              <a:avLst/>
            </a:prstGeom>
          </p:spPr>
        </p:pic>
        <p:sp>
          <p:nvSpPr>
            <p:cNvPr id="35" name="Rechteck 34">
              <a:extLst>
                <a:ext uri="{FF2B5EF4-FFF2-40B4-BE49-F238E27FC236}">
                  <a16:creationId xmlns:a16="http://schemas.microsoft.com/office/drawing/2014/main" id="{B2564D52-B4AC-4D61-B46E-BE3CE7851C95}"/>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6" name="Rechteck">
            <a:extLst>
              <a:ext uri="{FF2B5EF4-FFF2-40B4-BE49-F238E27FC236}">
                <a16:creationId xmlns:a16="http://schemas.microsoft.com/office/drawing/2014/main" id="{9A38222B-6179-4D47-87DD-F77D00C82A5F}"/>
              </a:ext>
            </a:extLst>
          </p:cNvPr>
          <p:cNvSpPr/>
          <p:nvPr userDrawn="1"/>
        </p:nvSpPr>
        <p:spPr bwMode="gray">
          <a:xfrm>
            <a:off x="10040048"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28188471"/>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ntermediate slide, b/w visual">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0" y="1"/>
            <a:ext cx="12192000" cy="613375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14266" y="2737266"/>
            <a:ext cx="9963469" cy="506805"/>
          </a:xfrm>
          <a:prstGeom prst="rect">
            <a:avLst/>
          </a:prstGeom>
        </p:spPr>
        <p:txBody>
          <a:bodyPr wrap="square" anchor="ctr">
            <a:spAutoFit/>
          </a:bodyPr>
          <a:lstStyle>
            <a:lvl1pPr algn="ctr">
              <a:lnSpc>
                <a:spcPct val="95000"/>
              </a:lnSpc>
              <a:spcBef>
                <a:spcPts val="1600"/>
              </a:spcBef>
              <a:defRPr sz="3500" b="1">
                <a:solidFill>
                  <a:schemeClr val="bg1"/>
                </a:solidFill>
              </a:defRPr>
            </a:lvl1pPr>
          </a:lstStyle>
          <a:p>
            <a:r>
              <a:rPr lang="en-GB" noProof="0"/>
              <a:t>Intermediate slide</a:t>
            </a:r>
            <a:endParaRPr lang="en-GB"/>
          </a:p>
        </p:txBody>
      </p:sp>
      <p:sp>
        <p:nvSpPr>
          <p:cNvPr id="7" name="Datumsplatzhalter 6">
            <a:extLst>
              <a:ext uri="{FF2B5EF4-FFF2-40B4-BE49-F238E27FC236}">
                <a16:creationId xmlns:a16="http://schemas.microsoft.com/office/drawing/2014/main" id="{10132F28-06B2-4221-9B40-46373C4BF16B}"/>
              </a:ext>
            </a:extLst>
          </p:cNvPr>
          <p:cNvSpPr>
            <a:spLocks noGrp="1"/>
          </p:cNvSpPr>
          <p:nvPr>
            <p:ph type="dt" sz="half" idx="10"/>
          </p:nvPr>
        </p:nvSpPr>
        <p:spPr/>
        <p:txBody>
          <a:bodyPr/>
          <a:lstStyle/>
          <a:p>
            <a:r>
              <a:rPr lang="en-GB"/>
              <a:t>22 Jan. 2019</a:t>
            </a:r>
          </a:p>
        </p:txBody>
      </p:sp>
      <p:sp>
        <p:nvSpPr>
          <p:cNvPr id="8" name="Fußzeilenplatzhalter 7">
            <a:extLst>
              <a:ext uri="{FF2B5EF4-FFF2-40B4-BE49-F238E27FC236}">
                <a16:creationId xmlns:a16="http://schemas.microsoft.com/office/drawing/2014/main" id="{41382050-2B79-493B-95AA-DBF7B83499F7}"/>
              </a:ext>
            </a:extLst>
          </p:cNvPr>
          <p:cNvSpPr>
            <a:spLocks noGrp="1"/>
          </p:cNvSpPr>
          <p:nvPr>
            <p:ph type="ftr" sz="quarter" idx="11"/>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DC291D8C-7803-47D0-8143-6798277D74D9}"/>
              </a:ext>
            </a:extLst>
          </p:cNvPr>
          <p:cNvSpPr>
            <a:spLocks noGrp="1"/>
          </p:cNvSpPr>
          <p:nvPr>
            <p:ph type="sldNum" sz="quarter" idx="12"/>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43302363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ermediate slide, white">
    <p:spTree>
      <p:nvGrpSpPr>
        <p:cNvPr id="1" name=""/>
        <p:cNvGrpSpPr/>
        <p:nvPr/>
      </p:nvGrpSpPr>
      <p:grpSpPr>
        <a:xfrm>
          <a:off x="0" y="0"/>
          <a:ext cx="0" cy="0"/>
          <a:chOff x="0" y="0"/>
          <a:chExt cx="0" cy="0"/>
        </a:xfrm>
      </p:grpSpPr>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14266" y="2737266"/>
            <a:ext cx="9963469" cy="506805"/>
          </a:xfrm>
          <a:prstGeom prst="rect">
            <a:avLst/>
          </a:prstGeom>
        </p:spPr>
        <p:txBody>
          <a:bodyPr wrap="square" anchor="ctr">
            <a:spAutoFit/>
          </a:bodyPr>
          <a:lstStyle>
            <a:lvl1pPr algn="ctr">
              <a:lnSpc>
                <a:spcPct val="95000"/>
              </a:lnSpc>
              <a:spcBef>
                <a:spcPts val="1600"/>
              </a:spcBef>
              <a:defRPr sz="3500" b="1">
                <a:solidFill>
                  <a:schemeClr val="accent2"/>
                </a:solidFill>
              </a:defRPr>
            </a:lvl1pPr>
          </a:lstStyle>
          <a:p>
            <a:r>
              <a:rPr lang="en-GB" noProof="0"/>
              <a:t>Intermediate slide</a:t>
            </a:r>
            <a:endParaRPr lang="en-GB"/>
          </a:p>
        </p:txBody>
      </p:sp>
      <p:sp>
        <p:nvSpPr>
          <p:cNvPr id="6" name="Datumsplatzhalter 5">
            <a:extLst>
              <a:ext uri="{FF2B5EF4-FFF2-40B4-BE49-F238E27FC236}">
                <a16:creationId xmlns:a16="http://schemas.microsoft.com/office/drawing/2014/main" id="{E4858B5A-3D9C-44AE-ADA7-B7DF2E935AD2}"/>
              </a:ext>
            </a:extLst>
          </p:cNvPr>
          <p:cNvSpPr>
            <a:spLocks noGrp="1"/>
          </p:cNvSpPr>
          <p:nvPr>
            <p:ph type="dt" sz="half" idx="10"/>
          </p:nvPr>
        </p:nvSpPr>
        <p:spPr/>
        <p:txBody>
          <a:bodyPr/>
          <a:lstStyle/>
          <a:p>
            <a:r>
              <a:rPr lang="en-GB"/>
              <a:t>22 Jan. 2019</a:t>
            </a:r>
          </a:p>
        </p:txBody>
      </p:sp>
      <p:sp>
        <p:nvSpPr>
          <p:cNvPr id="7" name="Fußzeilenplatzhalter 6">
            <a:extLst>
              <a:ext uri="{FF2B5EF4-FFF2-40B4-BE49-F238E27FC236}">
                <a16:creationId xmlns:a16="http://schemas.microsoft.com/office/drawing/2014/main" id="{D743612B-9303-4BD1-8570-21C327D0D081}"/>
              </a:ext>
            </a:extLst>
          </p:cNvPr>
          <p:cNvSpPr>
            <a:spLocks noGrp="1"/>
          </p:cNvSpPr>
          <p:nvPr>
            <p:ph type="ftr" sz="quarter" idx="11"/>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364C8BC3-F5EC-4CDC-BEF6-A683BD9DDB29}"/>
              </a:ext>
            </a:extLst>
          </p:cNvPr>
          <p:cNvSpPr>
            <a:spLocks noGrp="1"/>
          </p:cNvSpPr>
          <p:nvPr>
            <p:ph type="sldNum" sz="quarter" idx="12"/>
          </p:nvPr>
        </p:nvSpPr>
        <p:spPr/>
        <p:txBody>
          <a:bodyPr/>
          <a:lstStyle/>
          <a:p>
            <a:r>
              <a:rPr lang="en-GB"/>
              <a:t>Page </a:t>
            </a:r>
            <a:fld id="{3A8B5DB7-81A8-4ED4-916B-6B23CD603687}" type="slidenum">
              <a:rPr lang="en-GB" smtClean="0"/>
              <a:pPr/>
              <a:t>‹#›</a:t>
            </a:fld>
            <a:endParaRPr lang="en-GB"/>
          </a:p>
        </p:txBody>
      </p:sp>
      <p:pic>
        <p:nvPicPr>
          <p:cNvPr id="9" name="Grafik 8" descr="Ein Bild, das Pfeil enthält.&#10;&#10;Automatisch generierte Beschreibung">
            <a:extLst>
              <a:ext uri="{FF2B5EF4-FFF2-40B4-BE49-F238E27FC236}">
                <a16:creationId xmlns:a16="http://schemas.microsoft.com/office/drawing/2014/main" id="{85CA7394-5A82-EE41-9BA2-148489817850}"/>
              </a:ext>
            </a:extLst>
          </p:cNvPr>
          <p:cNvPicPr>
            <a:picLocks noChangeAspect="1"/>
          </p:cNvPicPr>
          <p:nvPr userDrawn="1"/>
        </p:nvPicPr>
        <p:blipFill>
          <a:blip r:embed="rId2"/>
          <a:stretch>
            <a:fillRect/>
          </a:stretch>
        </p:blipFill>
        <p:spPr>
          <a:xfrm rot="12398751">
            <a:off x="10109166" y="1207400"/>
            <a:ext cx="728639" cy="1393361"/>
          </a:xfrm>
          <a:prstGeom prst="rect">
            <a:avLst/>
          </a:prstGeom>
        </p:spPr>
      </p:pic>
      <p:pic>
        <p:nvPicPr>
          <p:cNvPr id="10" name="Grafik 9">
            <a:extLst>
              <a:ext uri="{FF2B5EF4-FFF2-40B4-BE49-F238E27FC236}">
                <a16:creationId xmlns:a16="http://schemas.microsoft.com/office/drawing/2014/main" id="{71DBE26E-6B1F-9549-A601-FE9C7AC2BCC5}"/>
              </a:ext>
            </a:extLst>
          </p:cNvPr>
          <p:cNvPicPr>
            <a:picLocks noChangeAspect="1"/>
          </p:cNvPicPr>
          <p:nvPr userDrawn="1"/>
        </p:nvPicPr>
        <p:blipFill>
          <a:blip r:embed="rId3"/>
          <a:stretch>
            <a:fillRect/>
          </a:stretch>
        </p:blipFill>
        <p:spPr>
          <a:xfrm>
            <a:off x="11297624" y="507314"/>
            <a:ext cx="1067392" cy="1067391"/>
          </a:xfrm>
          <a:prstGeom prst="rect">
            <a:avLst/>
          </a:prstGeom>
        </p:spPr>
      </p:pic>
      <p:pic>
        <p:nvPicPr>
          <p:cNvPr id="11" name="Grafik 10">
            <a:extLst>
              <a:ext uri="{FF2B5EF4-FFF2-40B4-BE49-F238E27FC236}">
                <a16:creationId xmlns:a16="http://schemas.microsoft.com/office/drawing/2014/main" id="{199D1323-2C85-C944-9B5C-4FDE92D83DCF}"/>
              </a:ext>
            </a:extLst>
          </p:cNvPr>
          <p:cNvPicPr>
            <a:picLocks noChangeAspect="1"/>
          </p:cNvPicPr>
          <p:nvPr userDrawn="1"/>
        </p:nvPicPr>
        <p:blipFill>
          <a:blip r:embed="rId4"/>
          <a:stretch>
            <a:fillRect/>
          </a:stretch>
        </p:blipFill>
        <p:spPr>
          <a:xfrm rot="1665493">
            <a:off x="9700997" y="-255345"/>
            <a:ext cx="1041825" cy="1041825"/>
          </a:xfrm>
          <a:prstGeom prst="rect">
            <a:avLst/>
          </a:prstGeom>
        </p:spPr>
      </p:pic>
    </p:spTree>
    <p:extLst>
      <p:ext uri="{BB962C8B-B14F-4D97-AF65-F5344CB8AC3E}">
        <p14:creationId xmlns:p14="http://schemas.microsoft.com/office/powerpoint/2010/main" val="77383523"/>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ntermediate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2985" y="165100"/>
            <a:ext cx="11858487" cy="5968659"/>
          </a:xfrm>
          <a:solidFill>
            <a:schemeClr val="tx1">
              <a:lumMod val="50000"/>
              <a:lumOff val="50000"/>
            </a:schemeClr>
          </a:solid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tx1">
                    <a:alpha val="0"/>
                  </a:schemeClr>
                </a:solidFill>
              </a:defRPr>
            </a:lvl1pPr>
          </a:lstStyle>
          <a:p>
            <a:r>
              <a:rPr lang="en-GB"/>
              <a:t>.</a:t>
            </a:r>
          </a:p>
        </p:txBody>
      </p:sp>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5" name="Headline">
            <a:extLst>
              <a:ext uri="{FF2B5EF4-FFF2-40B4-BE49-F238E27FC236}">
                <a16:creationId xmlns:a16="http://schemas.microsoft.com/office/drawing/2014/main" id="{F8646EF2-FE73-41DC-B654-C5012A3720DD}"/>
              </a:ext>
            </a:extLst>
          </p:cNvPr>
          <p:cNvSpPr>
            <a:spLocks noGrp="1"/>
          </p:cNvSpPr>
          <p:nvPr>
            <p:ph type="title" hasCustomPrompt="1"/>
          </p:nvPr>
        </p:nvSpPr>
        <p:spPr bwMode="gray">
          <a:xfrm>
            <a:off x="164181" y="2093674"/>
            <a:ext cx="11858487" cy="4040085"/>
          </a:xfrm>
          <a:prstGeom prst="rect">
            <a:avLst/>
          </a:prstGeom>
          <a:noFill/>
        </p:spPr>
        <p:txBody>
          <a:bodyPr wrap="square" lIns="900000" bIns="684000" anchor="b">
            <a:noAutofit/>
          </a:bodyPr>
          <a:lstStyle>
            <a:lvl1pPr>
              <a:defRPr sz="3500" b="1">
                <a:solidFill>
                  <a:schemeClr val="bg1"/>
                </a:solidFill>
              </a:defRPr>
            </a:lvl1pPr>
          </a:lstStyle>
          <a:p>
            <a:r>
              <a:rPr lang="en-GB"/>
              <a:t>Intermediate slide, </a:t>
            </a:r>
            <a:br>
              <a:rPr lang="en-GB"/>
            </a:br>
            <a:r>
              <a:rPr lang="en-GB"/>
              <a:t>photo background</a:t>
            </a:r>
          </a:p>
        </p:txBody>
      </p:sp>
      <p:sp>
        <p:nvSpPr>
          <p:cNvPr id="28" name="1.">
            <a:extLst>
              <a:ext uri="{FF2B5EF4-FFF2-40B4-BE49-F238E27FC236}">
                <a16:creationId xmlns:a16="http://schemas.microsoft.com/office/drawing/2014/main" id="{0BCFDBF6-0C4F-4BA9-84EB-ED3466065719}"/>
              </a:ext>
            </a:extLst>
          </p:cNvPr>
          <p:cNvSpPr/>
          <p:nvPr userDrawn="1"/>
        </p:nvSpPr>
        <p:spPr bwMode="gray">
          <a:xfrm>
            <a:off x="5456990" y="170887"/>
            <a:ext cx="1968500"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1. Click on this icon to insert a new photo.</a:t>
            </a:r>
          </a:p>
        </p:txBody>
      </p:sp>
      <p:sp>
        <p:nvSpPr>
          <p:cNvPr id="29" name="2.">
            <a:extLst>
              <a:ext uri="{FF2B5EF4-FFF2-40B4-BE49-F238E27FC236}">
                <a16:creationId xmlns:a16="http://schemas.microsoft.com/office/drawing/2014/main" id="{918BC469-7392-45B5-882F-1B971DBE17B2}"/>
              </a:ext>
            </a:extLst>
          </p:cNvPr>
          <p:cNvSpPr/>
          <p:nvPr userDrawn="1"/>
        </p:nvSpPr>
        <p:spPr bwMode="gray">
          <a:xfrm>
            <a:off x="7335817" y="170888"/>
            <a:ext cx="1968500" cy="313932"/>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2. Reset the slide.</a:t>
            </a:r>
          </a:p>
        </p:txBody>
      </p:sp>
      <p:sp>
        <p:nvSpPr>
          <p:cNvPr id="30" name="3.">
            <a:extLst>
              <a:ext uri="{FF2B5EF4-FFF2-40B4-BE49-F238E27FC236}">
                <a16:creationId xmlns:a16="http://schemas.microsoft.com/office/drawing/2014/main" id="{431D4BE7-4DC0-4A8D-8A4E-899AB39C9BFA}"/>
              </a:ext>
            </a:extLst>
          </p:cNvPr>
          <p:cNvSpPr/>
          <p:nvPr userDrawn="1"/>
        </p:nvSpPr>
        <p:spPr bwMode="gray">
          <a:xfrm>
            <a:off x="9682481" y="170887"/>
            <a:ext cx="2484259"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3. Where necessary, change the section using the ‘Crop’ function.</a:t>
            </a:r>
          </a:p>
        </p:txBody>
      </p:sp>
      <p:sp>
        <p:nvSpPr>
          <p:cNvPr id="31" name="how">
            <a:extLst>
              <a:ext uri="{FF2B5EF4-FFF2-40B4-BE49-F238E27FC236}">
                <a16:creationId xmlns:a16="http://schemas.microsoft.com/office/drawing/2014/main" id="{CFE17404-D559-410E-817A-BE37032A4EC8}"/>
              </a:ext>
            </a:extLst>
          </p:cNvPr>
          <p:cNvSpPr txBox="1"/>
          <p:nvPr userDrawn="1"/>
        </p:nvSpPr>
        <p:spPr bwMode="gray">
          <a:xfrm>
            <a:off x="-3743071" y="237067"/>
            <a:ext cx="3661579" cy="1200329"/>
          </a:xfrm>
          <a:prstGeom prst="rect">
            <a:avLst/>
          </a:prstGeom>
          <a:noFill/>
        </p:spPr>
        <p:txBody>
          <a:bodyPr wrap="none" rtlCol="0">
            <a:spAutoFit/>
          </a:bodyPr>
          <a:lstStyle/>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image above transparent section.</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Delete image by pressing the DEL key.</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small icon in centre of page.</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photo.</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‘Home / Reset ’.</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If required, edit the section under ‘Format/Crop ’.</a:t>
            </a:r>
          </a:p>
        </p:txBody>
      </p:sp>
      <p:sp>
        <p:nvSpPr>
          <p:cNvPr id="7" name="Datumsplatzhalter 6">
            <a:extLst>
              <a:ext uri="{FF2B5EF4-FFF2-40B4-BE49-F238E27FC236}">
                <a16:creationId xmlns:a16="http://schemas.microsoft.com/office/drawing/2014/main" id="{25D92098-BA3C-4707-8ABA-0C27A011DB6B}"/>
              </a:ext>
            </a:extLst>
          </p:cNvPr>
          <p:cNvSpPr>
            <a:spLocks noGrp="1"/>
          </p:cNvSpPr>
          <p:nvPr>
            <p:ph type="dt" sz="half" idx="12"/>
          </p:nvPr>
        </p:nvSpPr>
        <p:spPr/>
        <p:txBody>
          <a:bodyPr/>
          <a:lstStyle/>
          <a:p>
            <a:r>
              <a:rPr lang="en-GB"/>
              <a:t>22 Jan. 2019</a:t>
            </a:r>
          </a:p>
        </p:txBody>
      </p:sp>
      <p:sp>
        <p:nvSpPr>
          <p:cNvPr id="8" name="Fußzeilenplatzhalter 7">
            <a:extLst>
              <a:ext uri="{FF2B5EF4-FFF2-40B4-BE49-F238E27FC236}">
                <a16:creationId xmlns:a16="http://schemas.microsoft.com/office/drawing/2014/main" id="{645C6D00-0E00-4289-836D-A87919E2F942}"/>
              </a:ext>
            </a:extLst>
          </p:cNvPr>
          <p:cNvSpPr>
            <a:spLocks noGrp="1"/>
          </p:cNvSpPr>
          <p:nvPr>
            <p:ph type="ftr" sz="quarter" idx="13"/>
          </p:nvPr>
        </p:nvSpPr>
        <p:spPr/>
        <p:txBody>
          <a:bodyPr/>
          <a:lstStyle/>
          <a:p>
            <a:r>
              <a:rPr lang="en-GB"/>
              <a:t>Titel of the presentation</a:t>
            </a:r>
          </a:p>
        </p:txBody>
      </p:sp>
      <p:sp>
        <p:nvSpPr>
          <p:cNvPr id="11" name="Foliennummernplatzhalter 10">
            <a:extLst>
              <a:ext uri="{FF2B5EF4-FFF2-40B4-BE49-F238E27FC236}">
                <a16:creationId xmlns:a16="http://schemas.microsoft.com/office/drawing/2014/main" id="{C45153B9-0A46-4ECF-876F-E46153C49C5F}"/>
              </a:ext>
            </a:extLst>
          </p:cNvPr>
          <p:cNvSpPr>
            <a:spLocks noGrp="1"/>
          </p:cNvSpPr>
          <p:nvPr>
            <p:ph type="sldNum" sz="quarter" idx="14"/>
          </p:nvPr>
        </p:nvSpPr>
        <p:spPr/>
        <p:txBody>
          <a:bodyPr/>
          <a:lstStyle/>
          <a:p>
            <a:r>
              <a:rPr lang="en-GB"/>
              <a:t>Page </a:t>
            </a:r>
            <a:fld id="{3A8B5DB7-81A8-4ED4-916B-6B23CD603687}" type="slidenum">
              <a:rPr lang="en-GB" smtClean="0"/>
              <a:pPr/>
              <a:t>‹#›</a:t>
            </a:fld>
            <a:endParaRPr lang="en-GB"/>
          </a:p>
        </p:txBody>
      </p:sp>
      <p:pic>
        <p:nvPicPr>
          <p:cNvPr id="19" name="Grafik 18" descr="Ein Bild, das Screenshot enthält.&#10;&#10;Automatisch generierte Beschreibung">
            <a:extLst>
              <a:ext uri="{FF2B5EF4-FFF2-40B4-BE49-F238E27FC236}">
                <a16:creationId xmlns:a16="http://schemas.microsoft.com/office/drawing/2014/main" id="{F90E96F9-8FB8-41D7-9257-7179FD053D2F}"/>
              </a:ext>
            </a:extLst>
          </p:cNvPr>
          <p:cNvPicPr>
            <a:picLocks noChangeAspect="1"/>
          </p:cNvPicPr>
          <p:nvPr userDrawn="1"/>
        </p:nvPicPr>
        <p:blipFill rotWithShape="1">
          <a:blip r:embed="rId2"/>
          <a:srcRect l="50418" r="36621"/>
          <a:stretch/>
        </p:blipFill>
        <p:spPr>
          <a:xfrm>
            <a:off x="9996729" y="1029491"/>
            <a:ext cx="517191" cy="787908"/>
          </a:xfrm>
          <a:prstGeom prst="rect">
            <a:avLst/>
          </a:prstGeom>
        </p:spPr>
      </p:pic>
      <p:grpSp>
        <p:nvGrpSpPr>
          <p:cNvPr id="23" name="Gruppieren 22">
            <a:extLst>
              <a:ext uri="{FF2B5EF4-FFF2-40B4-BE49-F238E27FC236}">
                <a16:creationId xmlns:a16="http://schemas.microsoft.com/office/drawing/2014/main" id="{67BCCCE2-341A-478B-A3EC-6046F8A5D497}"/>
              </a:ext>
            </a:extLst>
          </p:cNvPr>
          <p:cNvGrpSpPr/>
          <p:nvPr userDrawn="1"/>
        </p:nvGrpSpPr>
        <p:grpSpPr>
          <a:xfrm>
            <a:off x="7472793" y="1034676"/>
            <a:ext cx="2117468" cy="866995"/>
            <a:chOff x="5604594" y="1459908"/>
            <a:chExt cx="1588101" cy="650246"/>
          </a:xfrm>
        </p:grpSpPr>
        <p:pic>
          <p:nvPicPr>
            <p:cNvPr id="32" name="Grafik 31" descr="Ein Bild, das Screenshot enthält.&#10;&#10;Automatisch generierte Beschreibung">
              <a:extLst>
                <a:ext uri="{FF2B5EF4-FFF2-40B4-BE49-F238E27FC236}">
                  <a16:creationId xmlns:a16="http://schemas.microsoft.com/office/drawing/2014/main" id="{78A59224-4957-4C08-BE65-D8BD25A23E44}"/>
                </a:ext>
              </a:extLst>
            </p:cNvPr>
            <p:cNvPicPr>
              <a:picLocks noChangeAspect="1"/>
            </p:cNvPicPr>
            <p:nvPr userDrawn="1"/>
          </p:nvPicPr>
          <p:blipFill>
            <a:blip r:embed="rId3"/>
            <a:stretch>
              <a:fillRect/>
            </a:stretch>
          </p:blipFill>
          <p:spPr>
            <a:xfrm>
              <a:off x="5604594" y="1459908"/>
              <a:ext cx="1588101" cy="650246"/>
            </a:xfrm>
            <a:prstGeom prst="rect">
              <a:avLst/>
            </a:prstGeom>
          </p:spPr>
        </p:pic>
        <p:sp>
          <p:nvSpPr>
            <p:cNvPr id="33" name="Rechteck 32">
              <a:extLst>
                <a:ext uri="{FF2B5EF4-FFF2-40B4-BE49-F238E27FC236}">
                  <a16:creationId xmlns:a16="http://schemas.microsoft.com/office/drawing/2014/main" id="{D3A98BB7-764F-4350-BD71-C6758C885B37}"/>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4" name="Rechteck">
            <a:extLst>
              <a:ext uri="{FF2B5EF4-FFF2-40B4-BE49-F238E27FC236}">
                <a16:creationId xmlns:a16="http://schemas.microsoft.com/office/drawing/2014/main" id="{C2B577D0-C8DA-42B1-BF4C-EE3ACF0A05FC}"/>
              </a:ext>
            </a:extLst>
          </p:cNvPr>
          <p:cNvSpPr/>
          <p:nvPr userDrawn="1"/>
        </p:nvSpPr>
        <p:spPr bwMode="gray">
          <a:xfrm>
            <a:off x="10040048"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47978215"/>
      </p:ext>
    </p:extLst>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tandard text slid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3"/>
            <a:ext cx="9563579"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sp>
        <p:nvSpPr>
          <p:cNvPr id="6" name="Datumsplatzhalter 5">
            <a:extLst>
              <a:ext uri="{FF2B5EF4-FFF2-40B4-BE49-F238E27FC236}">
                <a16:creationId xmlns:a16="http://schemas.microsoft.com/office/drawing/2014/main" id="{9403C02B-EA48-4260-811D-43CCEC0F652F}"/>
              </a:ext>
            </a:extLst>
          </p:cNvPr>
          <p:cNvSpPr>
            <a:spLocks noGrp="1"/>
          </p:cNvSpPr>
          <p:nvPr>
            <p:ph type="dt" sz="half" idx="14"/>
          </p:nvPr>
        </p:nvSpPr>
        <p:spPr/>
        <p:txBody>
          <a:bodyPr/>
          <a:lstStyle/>
          <a:p>
            <a:r>
              <a:rPr lang="en-GB"/>
              <a:t>22 Jan. 2019</a:t>
            </a:r>
          </a:p>
        </p:txBody>
      </p:sp>
      <p:sp>
        <p:nvSpPr>
          <p:cNvPr id="7" name="Fußzeilenplatzhalter 6">
            <a:extLst>
              <a:ext uri="{FF2B5EF4-FFF2-40B4-BE49-F238E27FC236}">
                <a16:creationId xmlns:a16="http://schemas.microsoft.com/office/drawing/2014/main" id="{3572318F-C167-4A9B-9214-245E7E1B6789}"/>
              </a:ext>
            </a:extLst>
          </p:cNvPr>
          <p:cNvSpPr>
            <a:spLocks noGrp="1"/>
          </p:cNvSpPr>
          <p:nvPr>
            <p:ph type="ftr" sz="quarter" idx="15"/>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75A6A7C1-5347-4031-950E-FE89F744C1A9}"/>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2473975719"/>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tandard text slide with sub-line">
    <p:spTree>
      <p:nvGrpSpPr>
        <p:cNvPr id="1" name=""/>
        <p:cNvGrpSpPr/>
        <p:nvPr/>
      </p:nvGrpSpPr>
      <p:grpSpPr>
        <a:xfrm>
          <a:off x="0" y="0"/>
          <a:ext cx="0" cy="0"/>
          <a:chOff x="0" y="0"/>
          <a:chExt cx="0" cy="0"/>
        </a:xfrm>
      </p:grpSpPr>
      <p:sp>
        <p:nvSpPr>
          <p:cNvPr id="12" name="Titel 1">
            <a:extLst>
              <a:ext uri="{FF2B5EF4-FFF2-40B4-BE49-F238E27FC236}">
                <a16:creationId xmlns:a16="http://schemas.microsoft.com/office/drawing/2014/main" id="{726EAD89-A3DC-4500-9071-F28C7DB87ECF}"/>
              </a:ext>
            </a:extLst>
          </p:cNvPr>
          <p:cNvSpPr>
            <a:spLocks noGrp="1"/>
          </p:cNvSpPr>
          <p:nvPr>
            <p:ph type="title" hasCustomPrompt="1"/>
          </p:nvPr>
        </p:nvSpPr>
        <p:spPr bwMode="gray">
          <a:xfrm>
            <a:off x="599755" y="352037"/>
            <a:ext cx="11422911" cy="360753"/>
          </a:xfrm>
        </p:spPr>
        <p:txBody>
          <a:bodyPr/>
          <a:lstStyle>
            <a:lvl1pPr>
              <a:defRPr/>
            </a:lvl1pPr>
          </a:lstStyle>
          <a:p>
            <a:r>
              <a:rPr lang="en-GB"/>
              <a:t>Click to add headline</a:t>
            </a:r>
          </a:p>
        </p:txBody>
      </p:sp>
      <p:sp>
        <p:nvSpPr>
          <p:cNvPr id="7" name="Textplatzhalter 2">
            <a:extLst>
              <a:ext uri="{FF2B5EF4-FFF2-40B4-BE49-F238E27FC236}">
                <a16:creationId xmlns:a16="http://schemas.microsoft.com/office/drawing/2014/main" id="{7BDDDF81-EBEA-4C88-AA55-681A5710CA2C}"/>
              </a:ext>
            </a:extLst>
          </p:cNvPr>
          <p:cNvSpPr>
            <a:spLocks noGrp="1"/>
          </p:cNvSpPr>
          <p:nvPr>
            <p:ph type="body" sz="quarter" idx="14" hasCustomPrompt="1"/>
          </p:nvPr>
        </p:nvSpPr>
        <p:spPr bwMode="gray">
          <a:xfrm>
            <a:off x="599018" y="774701"/>
            <a:ext cx="11423649" cy="501651"/>
          </a:xfrm>
        </p:spPr>
        <p:txBody>
          <a:bodyPr vert="horz" lIns="0" tIns="0" rIns="72000" bIns="0" rtlCol="0" anchor="t">
            <a:noAutofit/>
          </a:bodyPr>
          <a:lstStyle>
            <a:lvl1pPr>
              <a:defRPr lang="de-DE" sz="1900" b="1" cap="none" baseline="0" smtClean="0">
                <a:latin typeface="Century Gothic" panose="020B0502020202020204" pitchFamily="34" charset="0"/>
                <a:ea typeface="+mj-ea"/>
                <a:cs typeface="+mj-cs"/>
              </a:defRPr>
            </a:lvl1pPr>
            <a:lvl2pPr>
              <a:defRPr lang="de-DE" smtClean="0"/>
            </a:lvl2pPr>
            <a:lvl3pPr>
              <a:defRPr lang="de-DE" smtClean="0"/>
            </a:lvl3pPr>
            <a:lvl4pPr>
              <a:defRPr lang="de-DE" smtClean="0"/>
            </a:lvl4pPr>
            <a:lvl5pPr>
              <a:defRPr lang="en-US"/>
            </a:lvl5pPr>
          </a:lstStyle>
          <a:p>
            <a:pPr lvl="0">
              <a:spcBef>
                <a:spcPct val="0"/>
              </a:spcBef>
            </a:pPr>
            <a:r>
              <a:rPr lang="en-GB"/>
              <a:t>click to add sub-line</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3"/>
            <a:ext cx="9563577"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Datumsplatzhalter 1">
            <a:extLst>
              <a:ext uri="{FF2B5EF4-FFF2-40B4-BE49-F238E27FC236}">
                <a16:creationId xmlns:a16="http://schemas.microsoft.com/office/drawing/2014/main" id="{0B548EA6-0BD4-4DE9-880C-9051257B8288}"/>
              </a:ext>
            </a:extLst>
          </p:cNvPr>
          <p:cNvSpPr>
            <a:spLocks noGrp="1"/>
          </p:cNvSpPr>
          <p:nvPr>
            <p:ph type="dt" sz="half" idx="15"/>
          </p:nvPr>
        </p:nvSpPr>
        <p:spPr/>
        <p:txBody>
          <a:bodyPr/>
          <a:lstStyle/>
          <a:p>
            <a:r>
              <a:rPr lang="en-GB"/>
              <a:t>22 Jan. 2019</a:t>
            </a:r>
          </a:p>
        </p:txBody>
      </p:sp>
      <p:sp>
        <p:nvSpPr>
          <p:cNvPr id="6" name="Fußzeilenplatzhalter 5">
            <a:extLst>
              <a:ext uri="{FF2B5EF4-FFF2-40B4-BE49-F238E27FC236}">
                <a16:creationId xmlns:a16="http://schemas.microsoft.com/office/drawing/2014/main" id="{83E7CC3B-6035-4291-B04F-DE018A6C968C}"/>
              </a:ext>
            </a:extLst>
          </p:cNvPr>
          <p:cNvSpPr>
            <a:spLocks noGrp="1"/>
          </p:cNvSpPr>
          <p:nvPr>
            <p:ph type="ftr" sz="quarter" idx="16"/>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5D360B5D-15C8-4DDF-99B9-68062FEA3754}"/>
              </a:ext>
            </a:extLst>
          </p:cNvPr>
          <p:cNvSpPr>
            <a:spLocks noGrp="1"/>
          </p:cNvSpPr>
          <p:nvPr>
            <p:ph type="sldNum" sz="quarter" idx="17"/>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2055235818"/>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tandard text slide, alternative">
    <p:bg>
      <p:bgPr>
        <a:solidFill>
          <a:schemeClr val="bg2"/>
        </a:solidFill>
        <a:effectLst/>
      </p:bgPr>
    </p:bg>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2"/>
            <a:ext cx="9563579" cy="3786443"/>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sp>
        <p:nvSpPr>
          <p:cNvPr id="6" name="Datumsplatzhalter 5">
            <a:extLst>
              <a:ext uri="{FF2B5EF4-FFF2-40B4-BE49-F238E27FC236}">
                <a16:creationId xmlns:a16="http://schemas.microsoft.com/office/drawing/2014/main" id="{7312137B-7817-4520-A9FF-87A20B391AA0}"/>
              </a:ext>
            </a:extLst>
          </p:cNvPr>
          <p:cNvSpPr>
            <a:spLocks noGrp="1"/>
          </p:cNvSpPr>
          <p:nvPr>
            <p:ph type="dt" sz="half" idx="14"/>
          </p:nvPr>
        </p:nvSpPr>
        <p:spPr/>
        <p:txBody>
          <a:bodyPr/>
          <a:lstStyle/>
          <a:p>
            <a:r>
              <a:rPr lang="en-GB"/>
              <a:t>22 Jan. 2019</a:t>
            </a:r>
          </a:p>
        </p:txBody>
      </p:sp>
      <p:sp>
        <p:nvSpPr>
          <p:cNvPr id="7" name="Fußzeilenplatzhalter 6">
            <a:extLst>
              <a:ext uri="{FF2B5EF4-FFF2-40B4-BE49-F238E27FC236}">
                <a16:creationId xmlns:a16="http://schemas.microsoft.com/office/drawing/2014/main" id="{0F93DA6A-ABDD-4D0F-AFE3-FF43762B7FB4}"/>
              </a:ext>
            </a:extLst>
          </p:cNvPr>
          <p:cNvSpPr>
            <a:spLocks noGrp="1"/>
          </p:cNvSpPr>
          <p:nvPr>
            <p:ph type="ftr" sz="quarter" idx="15"/>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7905C91D-31F5-4E80-9F76-6D372B3A1690}"/>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grpSp>
        <p:nvGrpSpPr>
          <p:cNvPr id="3" name="Gruppieren 2">
            <a:extLst>
              <a:ext uri="{FF2B5EF4-FFF2-40B4-BE49-F238E27FC236}">
                <a16:creationId xmlns:a16="http://schemas.microsoft.com/office/drawing/2014/main" id="{A068641D-820E-2241-85B1-6DB6BD25726D}"/>
              </a:ext>
            </a:extLst>
          </p:cNvPr>
          <p:cNvGrpSpPr/>
          <p:nvPr userDrawn="1"/>
        </p:nvGrpSpPr>
        <p:grpSpPr>
          <a:xfrm>
            <a:off x="-124676" y="4986637"/>
            <a:ext cx="1689163" cy="1271772"/>
            <a:chOff x="-134697" y="3441939"/>
            <a:chExt cx="1958147" cy="1474290"/>
          </a:xfrm>
        </p:grpSpPr>
        <p:pic>
          <p:nvPicPr>
            <p:cNvPr id="13" name="Grafik 12" descr="Ein Bild, das Pfeil enthält.&#10;&#10;Automatisch generierte Beschreibung">
              <a:extLst>
                <a:ext uri="{FF2B5EF4-FFF2-40B4-BE49-F238E27FC236}">
                  <a16:creationId xmlns:a16="http://schemas.microsoft.com/office/drawing/2014/main" id="{F48CC9EB-7F5F-0741-AF31-CBC8E8BF32CB}"/>
                </a:ext>
              </a:extLst>
            </p:cNvPr>
            <p:cNvPicPr>
              <a:picLocks noChangeAspect="1"/>
            </p:cNvPicPr>
            <p:nvPr userDrawn="1"/>
          </p:nvPicPr>
          <p:blipFill>
            <a:blip r:embed="rId2"/>
            <a:stretch>
              <a:fillRect/>
            </a:stretch>
          </p:blipFill>
          <p:spPr>
            <a:xfrm rot="17938531">
              <a:off x="1027700" y="3381460"/>
              <a:ext cx="546479" cy="1045021"/>
            </a:xfrm>
            <a:prstGeom prst="rect">
              <a:avLst/>
            </a:prstGeom>
          </p:spPr>
        </p:pic>
        <p:pic>
          <p:nvPicPr>
            <p:cNvPr id="14" name="Grafik 13">
              <a:extLst>
                <a:ext uri="{FF2B5EF4-FFF2-40B4-BE49-F238E27FC236}">
                  <a16:creationId xmlns:a16="http://schemas.microsoft.com/office/drawing/2014/main" id="{2E48290F-6F81-FC47-88C2-B1E13B9B1192}"/>
                </a:ext>
              </a:extLst>
            </p:cNvPr>
            <p:cNvPicPr>
              <a:picLocks noChangeAspect="1"/>
            </p:cNvPicPr>
            <p:nvPr userDrawn="1"/>
          </p:nvPicPr>
          <p:blipFill>
            <a:blip r:embed="rId3"/>
            <a:stretch>
              <a:fillRect/>
            </a:stretch>
          </p:blipFill>
          <p:spPr>
            <a:xfrm>
              <a:off x="383399" y="4115686"/>
              <a:ext cx="800544" cy="800543"/>
            </a:xfrm>
            <a:prstGeom prst="rect">
              <a:avLst/>
            </a:prstGeom>
          </p:spPr>
        </p:pic>
        <p:pic>
          <p:nvPicPr>
            <p:cNvPr id="15" name="Grafik 14">
              <a:extLst>
                <a:ext uri="{FF2B5EF4-FFF2-40B4-BE49-F238E27FC236}">
                  <a16:creationId xmlns:a16="http://schemas.microsoft.com/office/drawing/2014/main" id="{5600946C-A08C-CC49-AE23-EB815F8CAB0D}"/>
                </a:ext>
              </a:extLst>
            </p:cNvPr>
            <p:cNvPicPr>
              <a:picLocks noChangeAspect="1"/>
            </p:cNvPicPr>
            <p:nvPr userDrawn="1"/>
          </p:nvPicPr>
          <p:blipFill>
            <a:blip r:embed="rId4"/>
            <a:stretch>
              <a:fillRect/>
            </a:stretch>
          </p:blipFill>
          <p:spPr>
            <a:xfrm rot="1665493">
              <a:off x="-134697" y="3441939"/>
              <a:ext cx="781369" cy="781369"/>
            </a:xfrm>
            <a:prstGeom prst="rect">
              <a:avLst/>
            </a:prstGeom>
          </p:spPr>
        </p:pic>
      </p:grpSp>
    </p:spTree>
    <p:extLst>
      <p:ext uri="{BB962C8B-B14F-4D97-AF65-F5344CB8AC3E}">
        <p14:creationId xmlns:p14="http://schemas.microsoft.com/office/powerpoint/2010/main" val="1358597088"/>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slide, with two columns">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3"/>
            <a:ext cx="5496243"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14444" cy="720725"/>
          </a:xfrm>
        </p:spPr>
        <p:txBody>
          <a:bodyPr/>
          <a:lstStyle>
            <a:lvl1pPr>
              <a:defRPr/>
            </a:lvl1pPr>
          </a:lstStyle>
          <a:p>
            <a:r>
              <a:rPr lang="en-GB"/>
              <a:t>Click to add headline</a:t>
            </a:r>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6517957" y="1361293"/>
            <a:ext cx="5496243"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6" name="Datumsplatzhalter 5">
            <a:extLst>
              <a:ext uri="{FF2B5EF4-FFF2-40B4-BE49-F238E27FC236}">
                <a16:creationId xmlns:a16="http://schemas.microsoft.com/office/drawing/2014/main" id="{F4E7BC60-DC17-4952-AA54-E728E1C62BDC}"/>
              </a:ext>
            </a:extLst>
          </p:cNvPr>
          <p:cNvSpPr>
            <a:spLocks noGrp="1"/>
          </p:cNvSpPr>
          <p:nvPr>
            <p:ph type="dt" sz="half" idx="15"/>
          </p:nvPr>
        </p:nvSpPr>
        <p:spPr/>
        <p:txBody>
          <a:bodyPr/>
          <a:lstStyle/>
          <a:p>
            <a:r>
              <a:rPr lang="en-GB"/>
              <a:t>22 Jan. 2019</a:t>
            </a:r>
          </a:p>
        </p:txBody>
      </p:sp>
      <p:sp>
        <p:nvSpPr>
          <p:cNvPr id="7" name="Fußzeilenplatzhalter 6">
            <a:extLst>
              <a:ext uri="{FF2B5EF4-FFF2-40B4-BE49-F238E27FC236}">
                <a16:creationId xmlns:a16="http://schemas.microsoft.com/office/drawing/2014/main" id="{616123A0-A869-46F1-9E20-A4CCE7F665FA}"/>
              </a:ext>
            </a:extLst>
          </p:cNvPr>
          <p:cNvSpPr>
            <a:spLocks noGrp="1"/>
          </p:cNvSpPr>
          <p:nvPr>
            <p:ph type="ftr" sz="quarter" idx="16"/>
          </p:nvPr>
        </p:nvSpPr>
        <p:spPr/>
        <p:txBody>
          <a:bodyPr/>
          <a:lstStyle/>
          <a:p>
            <a:r>
              <a:rPr lang="en-GB"/>
              <a:t>Titel of the presentation</a:t>
            </a:r>
          </a:p>
        </p:txBody>
      </p:sp>
      <p:sp>
        <p:nvSpPr>
          <p:cNvPr id="10" name="Foliennummernplatzhalter 9">
            <a:extLst>
              <a:ext uri="{FF2B5EF4-FFF2-40B4-BE49-F238E27FC236}">
                <a16:creationId xmlns:a16="http://schemas.microsoft.com/office/drawing/2014/main" id="{39EFEB5C-119E-416E-84F6-79F25273C8C7}"/>
              </a:ext>
            </a:extLst>
          </p:cNvPr>
          <p:cNvSpPr>
            <a:spLocks noGrp="1"/>
          </p:cNvSpPr>
          <p:nvPr>
            <p:ph type="sldNum" sz="quarter" idx="17"/>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871978961"/>
      </p:ext>
    </p:extLst>
  </p:cSld>
  <p:clrMapOvr>
    <a:masterClrMapping/>
  </p:clrMapOvr>
  <p:transition>
    <p:fade/>
  </p:transition>
  <p:extLst>
    <p:ext uri="{DCECCB84-F9BA-43D5-87BE-67443E8EF086}">
      <p15:sldGuideLst xmlns:p15="http://schemas.microsoft.com/office/powerpoint/2012/main">
        <p15:guide id="2" orient="horz" pos="3793"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5FC83B-1BAA-4441-8106-0C04BCC825C3}"/>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CCA3EFF3-6986-42C7-A27F-2A9CC149CA8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5BD6FFBC-83C0-4126-A9E6-3DAA9CF5C6E6}"/>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5" name="Fußzeilenplatzhalter 4">
            <a:extLst>
              <a:ext uri="{FF2B5EF4-FFF2-40B4-BE49-F238E27FC236}">
                <a16:creationId xmlns:a16="http://schemas.microsoft.com/office/drawing/2014/main" id="{EA65DC5F-DFB3-4C46-90DC-807015E78F29}"/>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EBB08A8E-2BB8-4E7F-B126-50CA4BBC083A}"/>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84576266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slide, with one column">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2"/>
            <a:ext cx="5496243"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sp>
        <p:nvSpPr>
          <p:cNvPr id="6" name="Datumsplatzhalter 5">
            <a:extLst>
              <a:ext uri="{FF2B5EF4-FFF2-40B4-BE49-F238E27FC236}">
                <a16:creationId xmlns:a16="http://schemas.microsoft.com/office/drawing/2014/main" id="{12EA4DEB-4859-40BB-BA0A-9D4E262D701C}"/>
              </a:ext>
            </a:extLst>
          </p:cNvPr>
          <p:cNvSpPr>
            <a:spLocks noGrp="1"/>
          </p:cNvSpPr>
          <p:nvPr>
            <p:ph type="dt" sz="half" idx="14"/>
          </p:nvPr>
        </p:nvSpPr>
        <p:spPr/>
        <p:txBody>
          <a:bodyPr/>
          <a:lstStyle/>
          <a:p>
            <a:r>
              <a:rPr lang="en-GB"/>
              <a:t>22 Jan. 2019</a:t>
            </a:r>
          </a:p>
        </p:txBody>
      </p:sp>
      <p:sp>
        <p:nvSpPr>
          <p:cNvPr id="7" name="Fußzeilenplatzhalter 6">
            <a:extLst>
              <a:ext uri="{FF2B5EF4-FFF2-40B4-BE49-F238E27FC236}">
                <a16:creationId xmlns:a16="http://schemas.microsoft.com/office/drawing/2014/main" id="{FFE8A212-1664-4A14-896F-DC3AE0C13F67}"/>
              </a:ext>
            </a:extLst>
          </p:cNvPr>
          <p:cNvSpPr>
            <a:spLocks noGrp="1"/>
          </p:cNvSpPr>
          <p:nvPr>
            <p:ph type="ftr" sz="quarter" idx="15"/>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753C8D80-6BFD-4466-8E36-54C951F12DD8}"/>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87320649"/>
      </p:ext>
    </p:extLst>
  </p:cSld>
  <p:clrMapOvr>
    <a:masterClrMapping/>
  </p:clrMapOvr>
  <p:transition>
    <p:fade/>
  </p:transition>
  <p:extLst>
    <p:ext uri="{DCECCB84-F9BA-43D5-87BE-67443E8EF086}">
      <p15:sldGuideLst xmlns:p15="http://schemas.microsoft.com/office/powerpoint/2012/main">
        <p15:guide id="1" pos="3840" userDrawn="1">
          <p15:clr>
            <a:srgbClr val="FBAE40"/>
          </p15:clr>
        </p15:guide>
        <p15:guide id="2" orient="horz" pos="3793"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ext slide, 1 photo">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06"/>
            <a:ext cx="4653681" cy="5966593"/>
          </a:xfrm>
          <a:solidFill>
            <a:schemeClr val="bg2"/>
          </a:solidFill>
        </p:spPr>
        <p:txBody>
          <a:bodyPr tIns="1440000"/>
          <a:lstStyle>
            <a:lvl1pPr algn="ctr">
              <a:defRPr sz="1300">
                <a:solidFill>
                  <a:schemeClr val="tx2"/>
                </a:solidFill>
              </a:defRPr>
            </a:lvl1pPr>
          </a:lstStyle>
          <a:p>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1"/>
            <a:ext cx="6452845" cy="4772808"/>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11" name="Titel 1">
            <a:extLst>
              <a:ext uri="{FF2B5EF4-FFF2-40B4-BE49-F238E27FC236}">
                <a16:creationId xmlns:a16="http://schemas.microsoft.com/office/drawing/2014/main" id="{7EA27159-D449-4E61-9234-12331EF25886}"/>
              </a:ext>
            </a:extLst>
          </p:cNvPr>
          <p:cNvSpPr>
            <a:spLocks noGrp="1"/>
          </p:cNvSpPr>
          <p:nvPr>
            <p:ph type="title" hasCustomPrompt="1"/>
          </p:nvPr>
        </p:nvSpPr>
        <p:spPr bwMode="gray">
          <a:xfrm>
            <a:off x="599756" y="320283"/>
            <a:ext cx="6452845" cy="720725"/>
          </a:xfrm>
        </p:spPr>
        <p:txBody>
          <a:bodyPr/>
          <a:lstStyle>
            <a:lvl1pPr>
              <a:defRPr/>
            </a:lvl1pPr>
          </a:lstStyle>
          <a:p>
            <a:r>
              <a:rPr lang="en-GB"/>
              <a:t>Click to add headline</a:t>
            </a:r>
          </a:p>
        </p:txBody>
      </p:sp>
      <p:sp>
        <p:nvSpPr>
          <p:cNvPr id="2" name="Datumsplatzhalter 1">
            <a:extLst>
              <a:ext uri="{FF2B5EF4-FFF2-40B4-BE49-F238E27FC236}">
                <a16:creationId xmlns:a16="http://schemas.microsoft.com/office/drawing/2014/main" id="{6AF2015D-9762-47AA-9BD6-3FA6CCC0648F}"/>
              </a:ext>
            </a:extLst>
          </p:cNvPr>
          <p:cNvSpPr>
            <a:spLocks noGrp="1"/>
          </p:cNvSpPr>
          <p:nvPr>
            <p:ph type="dt" sz="half" idx="16"/>
          </p:nvPr>
        </p:nvSpPr>
        <p:spPr/>
        <p:txBody>
          <a:bodyPr/>
          <a:lstStyle/>
          <a:p>
            <a:r>
              <a:rPr lang="en-GB"/>
              <a:t>22 Jan. 2019</a:t>
            </a:r>
          </a:p>
        </p:txBody>
      </p:sp>
      <p:sp>
        <p:nvSpPr>
          <p:cNvPr id="7" name="Fußzeilenplatzhalter 6">
            <a:extLst>
              <a:ext uri="{FF2B5EF4-FFF2-40B4-BE49-F238E27FC236}">
                <a16:creationId xmlns:a16="http://schemas.microsoft.com/office/drawing/2014/main" id="{80DC7F6F-F5EA-41B6-BA59-091605C586C9}"/>
              </a:ext>
            </a:extLst>
          </p:cNvPr>
          <p:cNvSpPr>
            <a:spLocks noGrp="1"/>
          </p:cNvSpPr>
          <p:nvPr>
            <p:ph type="ftr" sz="quarter" idx="17"/>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86AA5DDD-B7D2-44C4-84F6-785C251D3F31}"/>
              </a:ext>
            </a:extLst>
          </p:cNvPr>
          <p:cNvSpPr>
            <a:spLocks noGrp="1"/>
          </p:cNvSpPr>
          <p:nvPr>
            <p:ph type="sldNum" sz="quarter" idx="18"/>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876954809"/>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xt slide, 2 photos ">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06"/>
            <a:ext cx="4653681" cy="2860727"/>
          </a:xfrm>
          <a:solidFill>
            <a:schemeClr val="bg2"/>
          </a:solidFill>
        </p:spPr>
        <p:txBody>
          <a:bodyPr vert="horz" lIns="36000" tIns="1440000" rIns="36000" bIns="36000" rtlCol="0">
            <a:noAutofit/>
          </a:bodyPr>
          <a:lstStyle>
            <a:lvl1pPr algn="ctr">
              <a:defRPr lang="en-GB" sz="1300" dirty="0">
                <a:solidFill>
                  <a:schemeClr val="tx2"/>
                </a:solidFill>
              </a:defRPr>
            </a:lvl1pPr>
          </a:lstStyle>
          <a:p>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1"/>
            <a:ext cx="6452845" cy="4772808"/>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18" name="Bildplatzhalter 5">
            <a:extLst>
              <a:ext uri="{FF2B5EF4-FFF2-40B4-BE49-F238E27FC236}">
                <a16:creationId xmlns:a16="http://schemas.microsoft.com/office/drawing/2014/main" id="{BD74B354-F270-4422-B8BC-EE20D478AAEB}"/>
              </a:ext>
            </a:extLst>
          </p:cNvPr>
          <p:cNvSpPr>
            <a:spLocks noGrp="1"/>
          </p:cNvSpPr>
          <p:nvPr>
            <p:ph type="pic" sz="quarter" idx="16" hasCustomPrompt="1"/>
          </p:nvPr>
        </p:nvSpPr>
        <p:spPr bwMode="gray">
          <a:xfrm>
            <a:off x="7371926" y="3273373"/>
            <a:ext cx="4653681" cy="2860727"/>
          </a:xfrm>
          <a:solidFill>
            <a:schemeClr val="bg2"/>
          </a:solidFill>
        </p:spPr>
        <p:txBody>
          <a:bodyPr vert="horz" lIns="36000" tIns="1440000" rIns="36000" bIns="36000" rtlCol="0">
            <a:noAutofit/>
          </a:bodyPr>
          <a:lstStyle>
            <a:lvl1pPr algn="ctr">
              <a:defRPr lang="en-GB" sz="1300" dirty="0">
                <a:solidFill>
                  <a:schemeClr val="tx2"/>
                </a:solidFill>
              </a:defRPr>
            </a:lvl1pPr>
          </a:lstStyle>
          <a:p>
            <a:r>
              <a:rPr lang="en-GB"/>
              <a:t>Photo</a:t>
            </a:r>
          </a:p>
        </p:txBody>
      </p:sp>
      <p:sp>
        <p:nvSpPr>
          <p:cNvPr id="19" name="Titel 1">
            <a:extLst>
              <a:ext uri="{FF2B5EF4-FFF2-40B4-BE49-F238E27FC236}">
                <a16:creationId xmlns:a16="http://schemas.microsoft.com/office/drawing/2014/main" id="{E5EE29FF-B139-4CD9-A32C-25A2CCBFB41B}"/>
              </a:ext>
            </a:extLst>
          </p:cNvPr>
          <p:cNvSpPr>
            <a:spLocks noGrp="1"/>
          </p:cNvSpPr>
          <p:nvPr>
            <p:ph type="title" hasCustomPrompt="1"/>
          </p:nvPr>
        </p:nvSpPr>
        <p:spPr bwMode="gray">
          <a:xfrm>
            <a:off x="599755" y="320283"/>
            <a:ext cx="6452847" cy="720725"/>
          </a:xfrm>
        </p:spPr>
        <p:txBody>
          <a:bodyPr/>
          <a:lstStyle>
            <a:lvl1pPr>
              <a:defRPr/>
            </a:lvl1pPr>
          </a:lstStyle>
          <a:p>
            <a:r>
              <a:rPr lang="en-GB"/>
              <a:t>Click to add headline</a:t>
            </a:r>
          </a:p>
        </p:txBody>
      </p:sp>
      <p:sp>
        <p:nvSpPr>
          <p:cNvPr id="2" name="Datumsplatzhalter 1">
            <a:extLst>
              <a:ext uri="{FF2B5EF4-FFF2-40B4-BE49-F238E27FC236}">
                <a16:creationId xmlns:a16="http://schemas.microsoft.com/office/drawing/2014/main" id="{E5771484-3E18-42CC-9FC0-9F82AA9D7804}"/>
              </a:ext>
            </a:extLst>
          </p:cNvPr>
          <p:cNvSpPr>
            <a:spLocks noGrp="1"/>
          </p:cNvSpPr>
          <p:nvPr>
            <p:ph type="dt" sz="half" idx="17"/>
          </p:nvPr>
        </p:nvSpPr>
        <p:spPr/>
        <p:txBody>
          <a:bodyPr/>
          <a:lstStyle/>
          <a:p>
            <a:r>
              <a:rPr lang="en-GB"/>
              <a:t>22 Jan. 2019</a:t>
            </a:r>
          </a:p>
        </p:txBody>
      </p:sp>
      <p:sp>
        <p:nvSpPr>
          <p:cNvPr id="7" name="Fußzeilenplatzhalter 6">
            <a:extLst>
              <a:ext uri="{FF2B5EF4-FFF2-40B4-BE49-F238E27FC236}">
                <a16:creationId xmlns:a16="http://schemas.microsoft.com/office/drawing/2014/main" id="{95F12524-47B7-4E4B-A82D-4A982EC622BC}"/>
              </a:ext>
            </a:extLst>
          </p:cNvPr>
          <p:cNvSpPr>
            <a:spLocks noGrp="1"/>
          </p:cNvSpPr>
          <p:nvPr>
            <p:ph type="ftr" sz="quarter" idx="18"/>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D1F91BAF-4218-480C-87A8-87D4B1CDDF80}"/>
              </a:ext>
            </a:extLst>
          </p:cNvPr>
          <p:cNvSpPr>
            <a:spLocks noGrp="1"/>
          </p:cNvSpPr>
          <p:nvPr>
            <p:ph type="sldNum" sz="quarter" idx="19"/>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202796988"/>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xt slide, 2 photos, with two columns">
    <p:spTree>
      <p:nvGrpSpPr>
        <p:cNvPr id="1" name=""/>
        <p:cNvGrpSpPr/>
        <p:nvPr/>
      </p:nvGrpSpPr>
      <p:grpSpPr>
        <a:xfrm>
          <a:off x="0" y="0"/>
          <a:ext cx="0" cy="0"/>
          <a:chOff x="0" y="0"/>
          <a:chExt cx="0" cy="0"/>
        </a:xfrm>
      </p:grpSpPr>
      <p:sp>
        <p:nvSpPr>
          <p:cNvPr id="11" name="Bildplatzhalter 6">
            <a:extLst>
              <a:ext uri="{FF2B5EF4-FFF2-40B4-BE49-F238E27FC236}">
                <a16:creationId xmlns:a16="http://schemas.microsoft.com/office/drawing/2014/main" id="{6AFC61C6-D36D-49CC-A15E-B4D2086BCDB1}"/>
              </a:ext>
            </a:extLst>
          </p:cNvPr>
          <p:cNvSpPr>
            <a:spLocks noGrp="1"/>
          </p:cNvSpPr>
          <p:nvPr>
            <p:ph type="pic" sz="quarter" idx="16" hasCustomPrompt="1"/>
          </p:nvPr>
        </p:nvSpPr>
        <p:spPr bwMode="gray">
          <a:xfrm>
            <a:off x="6304207" y="3259668"/>
            <a:ext cx="5718460" cy="2874091"/>
          </a:xfrm>
          <a:solidFill>
            <a:schemeClr val="bg2"/>
          </a:solidFill>
        </p:spPr>
        <p:txBody>
          <a:bodyPr vert="horz" lIns="36000" tIns="1440000" rIns="36000" bIns="36000" rtlCol="0">
            <a:noAutofit/>
          </a:bodyPr>
          <a:lstStyle>
            <a:lvl1pPr>
              <a:defRPr lang="en-GB" sz="1300" dirty="0">
                <a:solidFill>
                  <a:schemeClr val="tx2"/>
                </a:solidFill>
              </a:defRPr>
            </a:lvl1pPr>
          </a:lstStyle>
          <a:p>
            <a:pPr lvl="0" algn="ctr"/>
            <a:r>
              <a:rPr lang="en-GB"/>
              <a:t>Photo</a:t>
            </a:r>
          </a:p>
        </p:txBody>
      </p:sp>
      <p:sp>
        <p:nvSpPr>
          <p:cNvPr id="7" name="Bildplatzhalter 6">
            <a:extLst>
              <a:ext uri="{FF2B5EF4-FFF2-40B4-BE49-F238E27FC236}">
                <a16:creationId xmlns:a16="http://schemas.microsoft.com/office/drawing/2014/main" id="{04CC61FD-96E9-460E-816E-FA87841093C2}"/>
              </a:ext>
            </a:extLst>
          </p:cNvPr>
          <p:cNvSpPr>
            <a:spLocks noGrp="1"/>
          </p:cNvSpPr>
          <p:nvPr>
            <p:ph type="pic" sz="quarter" idx="15" hasCustomPrompt="1"/>
          </p:nvPr>
        </p:nvSpPr>
        <p:spPr bwMode="gray">
          <a:xfrm>
            <a:off x="164179" y="3259668"/>
            <a:ext cx="5718460" cy="2874091"/>
          </a:xfrm>
          <a:solidFill>
            <a:schemeClr val="bg2"/>
          </a:solidFill>
        </p:spPr>
        <p:txBody>
          <a:bodyPr vert="horz" lIns="36000" tIns="1440000" rIns="36000" bIns="36000" rtlCol="0">
            <a:noAutofit/>
          </a:bodyPr>
          <a:lstStyle>
            <a:lvl1pPr>
              <a:defRPr lang="en-GB" sz="1300" dirty="0">
                <a:solidFill>
                  <a:schemeClr val="tx2"/>
                </a:solidFill>
              </a:defRPr>
            </a:lvl1pPr>
          </a:lstStyle>
          <a:p>
            <a:pPr lvl="0" algn="ctr"/>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3"/>
            <a:ext cx="5282881" cy="1666388"/>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14444" cy="720725"/>
          </a:xfrm>
        </p:spPr>
        <p:txBody>
          <a:bodyPr/>
          <a:lstStyle>
            <a:lvl1pPr>
              <a:defRPr/>
            </a:lvl1pPr>
          </a:lstStyle>
          <a:p>
            <a:r>
              <a:rPr lang="en-GB"/>
              <a:t>Click to add headline</a:t>
            </a:r>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6740977" y="1361293"/>
            <a:ext cx="5273223" cy="1666388"/>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6" name="Datumsplatzhalter 5">
            <a:extLst>
              <a:ext uri="{FF2B5EF4-FFF2-40B4-BE49-F238E27FC236}">
                <a16:creationId xmlns:a16="http://schemas.microsoft.com/office/drawing/2014/main" id="{62043D58-AA3C-40BE-BEAB-11A193484391}"/>
              </a:ext>
            </a:extLst>
          </p:cNvPr>
          <p:cNvSpPr>
            <a:spLocks noGrp="1"/>
          </p:cNvSpPr>
          <p:nvPr>
            <p:ph type="dt" sz="half" idx="17"/>
          </p:nvPr>
        </p:nvSpPr>
        <p:spPr/>
        <p:txBody>
          <a:bodyPr/>
          <a:lstStyle/>
          <a:p>
            <a:r>
              <a:rPr lang="en-GB"/>
              <a:t>22 Jan. 2019</a:t>
            </a:r>
          </a:p>
        </p:txBody>
      </p:sp>
      <p:sp>
        <p:nvSpPr>
          <p:cNvPr id="10" name="Fußzeilenplatzhalter 9">
            <a:extLst>
              <a:ext uri="{FF2B5EF4-FFF2-40B4-BE49-F238E27FC236}">
                <a16:creationId xmlns:a16="http://schemas.microsoft.com/office/drawing/2014/main" id="{1195C9E7-AD30-401E-97F1-ECD1F6426F94}"/>
              </a:ext>
            </a:extLst>
          </p:cNvPr>
          <p:cNvSpPr>
            <a:spLocks noGrp="1"/>
          </p:cNvSpPr>
          <p:nvPr>
            <p:ph type="ftr" sz="quarter" idx="18"/>
          </p:nvPr>
        </p:nvSpPr>
        <p:spPr/>
        <p:txBody>
          <a:bodyPr/>
          <a:lstStyle/>
          <a:p>
            <a:r>
              <a:rPr lang="en-GB"/>
              <a:t>Titel of the presentation</a:t>
            </a:r>
          </a:p>
        </p:txBody>
      </p:sp>
      <p:sp>
        <p:nvSpPr>
          <p:cNvPr id="12" name="Foliennummernplatzhalter 11">
            <a:extLst>
              <a:ext uri="{FF2B5EF4-FFF2-40B4-BE49-F238E27FC236}">
                <a16:creationId xmlns:a16="http://schemas.microsoft.com/office/drawing/2014/main" id="{3D02F96E-9198-496A-A4B1-6804F455A112}"/>
              </a:ext>
            </a:extLst>
          </p:cNvPr>
          <p:cNvSpPr>
            <a:spLocks noGrp="1"/>
          </p:cNvSpPr>
          <p:nvPr>
            <p:ph type="sldNum" sz="quarter" idx="19"/>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3591959471"/>
      </p:ext>
    </p:extLst>
  </p:cSld>
  <p:clrMapOvr>
    <a:masterClrMapping/>
  </p:clrMapOvr>
  <p:transition>
    <p:fade/>
  </p:transition>
  <p:extLst>
    <p:ext uri="{DCECCB84-F9BA-43D5-87BE-67443E8EF086}">
      <p15:sldGuideLst xmlns:p15="http://schemas.microsoft.com/office/powerpoint/2012/main">
        <p15:guide id="1" pos="38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ext slide, 3 photos, with three columns">
    <p:spTree>
      <p:nvGrpSpPr>
        <p:cNvPr id="1" name=""/>
        <p:cNvGrpSpPr/>
        <p:nvPr/>
      </p:nvGrpSpPr>
      <p:grpSpPr>
        <a:xfrm>
          <a:off x="0" y="0"/>
          <a:ext cx="0" cy="0"/>
          <a:chOff x="0" y="0"/>
          <a:chExt cx="0" cy="0"/>
        </a:xfrm>
      </p:grpSpPr>
      <p:sp>
        <p:nvSpPr>
          <p:cNvPr id="11" name="Bildplatzhalter 6">
            <a:extLst>
              <a:ext uri="{FF2B5EF4-FFF2-40B4-BE49-F238E27FC236}">
                <a16:creationId xmlns:a16="http://schemas.microsoft.com/office/drawing/2014/main" id="{6AFC61C6-D36D-49CC-A15E-B4D2086BCDB1}"/>
              </a:ext>
            </a:extLst>
          </p:cNvPr>
          <p:cNvSpPr>
            <a:spLocks noGrp="1"/>
          </p:cNvSpPr>
          <p:nvPr>
            <p:ph type="pic" sz="quarter" idx="16" hasCustomPrompt="1"/>
          </p:nvPr>
        </p:nvSpPr>
        <p:spPr bwMode="gray">
          <a:xfrm>
            <a:off x="4187824" y="3992957"/>
            <a:ext cx="3811200" cy="2140800"/>
          </a:xfrm>
          <a:solidFill>
            <a:schemeClr val="bg2"/>
          </a:solidFill>
        </p:spPr>
        <p:txBody>
          <a:bodyPr vert="horz" lIns="36000" tIns="1080000" rIns="36000" bIns="36000" rtlCol="0">
            <a:noAutofit/>
          </a:bodyPr>
          <a:lstStyle>
            <a:lvl1pPr algn="ctr">
              <a:defRPr lang="en-GB" sz="1300" dirty="0">
                <a:solidFill>
                  <a:schemeClr val="tx2"/>
                </a:solidFill>
              </a:defRPr>
            </a:lvl1pPr>
          </a:lstStyle>
          <a:p>
            <a:r>
              <a:rPr lang="en-GB"/>
              <a:t>Photo</a:t>
            </a:r>
          </a:p>
        </p:txBody>
      </p:sp>
      <p:sp>
        <p:nvSpPr>
          <p:cNvPr id="7" name="Bildplatzhalter 6">
            <a:extLst>
              <a:ext uri="{FF2B5EF4-FFF2-40B4-BE49-F238E27FC236}">
                <a16:creationId xmlns:a16="http://schemas.microsoft.com/office/drawing/2014/main" id="{04CC61FD-96E9-460E-816E-FA87841093C2}"/>
              </a:ext>
            </a:extLst>
          </p:cNvPr>
          <p:cNvSpPr>
            <a:spLocks noGrp="1"/>
          </p:cNvSpPr>
          <p:nvPr>
            <p:ph type="pic" sz="quarter" idx="15" hasCustomPrompt="1"/>
          </p:nvPr>
        </p:nvSpPr>
        <p:spPr bwMode="gray">
          <a:xfrm>
            <a:off x="164180" y="3992957"/>
            <a:ext cx="3811200" cy="2140800"/>
          </a:xfrm>
          <a:solidFill>
            <a:schemeClr val="bg2"/>
          </a:solidFill>
        </p:spPr>
        <p:txBody>
          <a:bodyPr vert="horz" lIns="36000" tIns="1080000" rIns="36000" bIns="36000" rtlCol="0">
            <a:noAutofit/>
          </a:bodyPr>
          <a:lstStyle>
            <a:lvl1pPr algn="ctr">
              <a:defRPr lang="en-GB" sz="1300" dirty="0">
                <a:solidFill>
                  <a:schemeClr val="tx2"/>
                </a:solidFill>
              </a:defRPr>
            </a:lvl1pPr>
          </a:lstStyle>
          <a:p>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3"/>
            <a:ext cx="3375623" cy="2358831"/>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14444" cy="720725"/>
          </a:xfrm>
        </p:spPr>
        <p:txBody>
          <a:bodyPr/>
          <a:lstStyle>
            <a:lvl1pPr>
              <a:defRPr/>
            </a:lvl1pPr>
          </a:lstStyle>
          <a:p>
            <a:r>
              <a:rPr lang="en-GB"/>
              <a:t>Click to add headline</a:t>
            </a:r>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4623402" y="1361293"/>
            <a:ext cx="3375623" cy="2358831"/>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16" name="Bildplatzhalter 6">
            <a:extLst>
              <a:ext uri="{FF2B5EF4-FFF2-40B4-BE49-F238E27FC236}">
                <a16:creationId xmlns:a16="http://schemas.microsoft.com/office/drawing/2014/main" id="{AB38192C-6783-4C98-AB15-3A38EFFC1B08}"/>
              </a:ext>
            </a:extLst>
          </p:cNvPr>
          <p:cNvSpPr>
            <a:spLocks noGrp="1"/>
          </p:cNvSpPr>
          <p:nvPr>
            <p:ph type="pic" sz="quarter" idx="17" hasCustomPrompt="1"/>
          </p:nvPr>
        </p:nvSpPr>
        <p:spPr bwMode="gray">
          <a:xfrm>
            <a:off x="8211467" y="3992957"/>
            <a:ext cx="3811200" cy="2140800"/>
          </a:xfrm>
          <a:solidFill>
            <a:schemeClr val="bg2"/>
          </a:solidFill>
        </p:spPr>
        <p:txBody>
          <a:bodyPr vert="horz" lIns="36000" tIns="1080000" rIns="36000" bIns="36000" rtlCol="0">
            <a:noAutofit/>
          </a:bodyPr>
          <a:lstStyle>
            <a:lvl1pPr algn="ctr">
              <a:defRPr lang="en-GB" sz="1300" dirty="0">
                <a:solidFill>
                  <a:schemeClr val="tx2"/>
                </a:solidFill>
              </a:defRPr>
            </a:lvl1pPr>
          </a:lstStyle>
          <a:p>
            <a:r>
              <a:rPr lang="en-GB"/>
              <a:t>Photo</a:t>
            </a:r>
          </a:p>
        </p:txBody>
      </p:sp>
      <p:sp>
        <p:nvSpPr>
          <p:cNvPr id="20" name="Textplatzhalter 7">
            <a:extLst>
              <a:ext uri="{FF2B5EF4-FFF2-40B4-BE49-F238E27FC236}">
                <a16:creationId xmlns:a16="http://schemas.microsoft.com/office/drawing/2014/main" id="{DED8696E-3F6E-4312-8474-D7B6C988FDD5}"/>
              </a:ext>
            </a:extLst>
          </p:cNvPr>
          <p:cNvSpPr>
            <a:spLocks noGrp="1"/>
          </p:cNvSpPr>
          <p:nvPr>
            <p:ph type="body" sz="quarter" idx="18" hasCustomPrompt="1"/>
          </p:nvPr>
        </p:nvSpPr>
        <p:spPr bwMode="gray">
          <a:xfrm>
            <a:off x="8647046" y="1361293"/>
            <a:ext cx="3375623" cy="2358831"/>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6" name="Datumsplatzhalter 5">
            <a:extLst>
              <a:ext uri="{FF2B5EF4-FFF2-40B4-BE49-F238E27FC236}">
                <a16:creationId xmlns:a16="http://schemas.microsoft.com/office/drawing/2014/main" id="{EF501F9B-7E1C-4D10-BFA8-F160A61CBB4B}"/>
              </a:ext>
            </a:extLst>
          </p:cNvPr>
          <p:cNvSpPr>
            <a:spLocks noGrp="1"/>
          </p:cNvSpPr>
          <p:nvPr>
            <p:ph type="dt" sz="half" idx="19"/>
          </p:nvPr>
        </p:nvSpPr>
        <p:spPr/>
        <p:txBody>
          <a:bodyPr/>
          <a:lstStyle/>
          <a:p>
            <a:r>
              <a:rPr lang="en-GB"/>
              <a:t>22 Jan. 2019</a:t>
            </a:r>
          </a:p>
        </p:txBody>
      </p:sp>
      <p:sp>
        <p:nvSpPr>
          <p:cNvPr id="10" name="Fußzeilenplatzhalter 9">
            <a:extLst>
              <a:ext uri="{FF2B5EF4-FFF2-40B4-BE49-F238E27FC236}">
                <a16:creationId xmlns:a16="http://schemas.microsoft.com/office/drawing/2014/main" id="{4AC48705-A504-41C9-A7C4-A310E36C3CFC}"/>
              </a:ext>
            </a:extLst>
          </p:cNvPr>
          <p:cNvSpPr>
            <a:spLocks noGrp="1"/>
          </p:cNvSpPr>
          <p:nvPr>
            <p:ph type="ftr" sz="quarter" idx="20"/>
          </p:nvPr>
        </p:nvSpPr>
        <p:spPr/>
        <p:txBody>
          <a:bodyPr/>
          <a:lstStyle/>
          <a:p>
            <a:r>
              <a:rPr lang="en-GB"/>
              <a:t>Titel of the presentation</a:t>
            </a:r>
          </a:p>
        </p:txBody>
      </p:sp>
      <p:sp>
        <p:nvSpPr>
          <p:cNvPr id="12" name="Foliennummernplatzhalter 11">
            <a:extLst>
              <a:ext uri="{FF2B5EF4-FFF2-40B4-BE49-F238E27FC236}">
                <a16:creationId xmlns:a16="http://schemas.microsoft.com/office/drawing/2014/main" id="{A0DBE614-6EA1-4B61-BE6D-D779C0E5AD80}"/>
              </a:ext>
            </a:extLst>
          </p:cNvPr>
          <p:cNvSpPr>
            <a:spLocks noGrp="1"/>
          </p:cNvSpPr>
          <p:nvPr>
            <p:ph type="sldNum" sz="quarter" idx="21"/>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3069192385"/>
      </p:ext>
    </p:extLst>
  </p:cSld>
  <p:clrMapOvr>
    <a:masterClrMapping/>
  </p:clrMapOvr>
  <p:transition>
    <p:fade/>
  </p:transition>
  <p:extLst>
    <p:ext uri="{DCECCB84-F9BA-43D5-87BE-67443E8EF086}">
      <p15:sldGuideLst xmlns:p15="http://schemas.microsoft.com/office/powerpoint/2012/main">
        <p15:guide id="1" pos="3840"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roject slide">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613833" y="4150517"/>
            <a:ext cx="3526768" cy="1983583"/>
          </a:xfrm>
          <a:solidFill>
            <a:schemeClr val="bg2"/>
          </a:solidFill>
        </p:spPr>
        <p:txBody>
          <a:bodyPr vert="horz" lIns="36000" tIns="1152000" rIns="36000" bIns="36000" rtlCol="0">
            <a:noAutofit/>
          </a:bodyPr>
          <a:lstStyle>
            <a:lvl1pPr algn="ctr">
              <a:defRPr lang="en-GB" sz="1300" dirty="0">
                <a:solidFill>
                  <a:schemeClr val="tx2"/>
                </a:solidFill>
              </a:defRPr>
            </a:lvl1pPr>
          </a:lstStyle>
          <a:p>
            <a:r>
              <a:rPr lang="en-GB"/>
              <a:t>Photo</a:t>
            </a:r>
          </a:p>
        </p:txBody>
      </p:sp>
      <p:sp>
        <p:nvSpPr>
          <p:cNvPr id="18" name="Rechteck 17">
            <a:extLst>
              <a:ext uri="{FF2B5EF4-FFF2-40B4-BE49-F238E27FC236}">
                <a16:creationId xmlns:a16="http://schemas.microsoft.com/office/drawing/2014/main" id="{2FE0F192-365F-4B9B-9AE5-A8DCD077B27C}"/>
              </a:ext>
            </a:extLst>
          </p:cNvPr>
          <p:cNvSpPr/>
          <p:nvPr userDrawn="1"/>
        </p:nvSpPr>
        <p:spPr bwMode="gray">
          <a:xfrm>
            <a:off x="613832" y="1294229"/>
            <a:ext cx="3526368" cy="18534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err="1"/>
          </a:p>
        </p:txBody>
      </p:sp>
      <p:sp>
        <p:nvSpPr>
          <p:cNvPr id="12" name="Rechteck 11">
            <a:extLst>
              <a:ext uri="{FF2B5EF4-FFF2-40B4-BE49-F238E27FC236}">
                <a16:creationId xmlns:a16="http://schemas.microsoft.com/office/drawing/2014/main" id="{FD20B6CE-6FB5-47BE-ACA3-1FADB18A5F9F}"/>
              </a:ext>
            </a:extLst>
          </p:cNvPr>
          <p:cNvSpPr/>
          <p:nvPr userDrawn="1"/>
        </p:nvSpPr>
        <p:spPr bwMode="gray">
          <a:xfrm>
            <a:off x="613832" y="3228948"/>
            <a:ext cx="3526368" cy="8458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err="1"/>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613832" y="3223373"/>
            <a:ext cx="3526368" cy="282675"/>
          </a:xfrm>
          <a:noFill/>
        </p:spPr>
        <p:txBody>
          <a:bodyPr vert="horz" lIns="72000" tIns="36000" rIns="72000" bIns="36000" rtlCol="0" anchor="ctr">
            <a:noAutofit/>
          </a:bodyPr>
          <a:lstStyle>
            <a:lvl1pPr marL="0" marR="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lang="de-DE" sz="1300" b="1" baseline="0" dirty="0">
                <a:solidFill>
                  <a:schemeClr val="bg1"/>
                </a:solidFill>
              </a:defRPr>
            </a:lvl1pPr>
            <a:lvl2pPr>
              <a:defRPr lang="de-DE" dirty="0"/>
            </a:lvl2pPr>
            <a:lvl3pPr>
              <a:defRPr lang="en-GB" dirty="0"/>
            </a:lvl3pPr>
          </a:lstStyle>
          <a:p>
            <a:r>
              <a:rPr lang="en-GB"/>
              <a:t>Name of partner</a:t>
            </a:r>
          </a:p>
        </p:txBody>
      </p:sp>
      <p:sp>
        <p:nvSpPr>
          <p:cNvPr id="19" name="Titel 1">
            <a:extLst>
              <a:ext uri="{FF2B5EF4-FFF2-40B4-BE49-F238E27FC236}">
                <a16:creationId xmlns:a16="http://schemas.microsoft.com/office/drawing/2014/main" id="{E5EE29FF-B139-4CD9-A32C-25A2CCBFB41B}"/>
              </a:ext>
            </a:extLst>
          </p:cNvPr>
          <p:cNvSpPr>
            <a:spLocks noGrp="1"/>
          </p:cNvSpPr>
          <p:nvPr>
            <p:ph type="title" hasCustomPrompt="1"/>
          </p:nvPr>
        </p:nvSpPr>
        <p:spPr bwMode="gray">
          <a:xfrm>
            <a:off x="599755" y="320283"/>
            <a:ext cx="6452847" cy="720725"/>
          </a:xfrm>
        </p:spPr>
        <p:txBody>
          <a:bodyPr/>
          <a:lstStyle>
            <a:lvl1pPr>
              <a:defRPr/>
            </a:lvl1pPr>
          </a:lstStyle>
          <a:p>
            <a:r>
              <a:rPr lang="en-GB"/>
              <a:t>Project text slide</a:t>
            </a:r>
          </a:p>
        </p:txBody>
      </p:sp>
      <p:sp>
        <p:nvSpPr>
          <p:cNvPr id="14" name="Textplatzhalter 8">
            <a:extLst>
              <a:ext uri="{FF2B5EF4-FFF2-40B4-BE49-F238E27FC236}">
                <a16:creationId xmlns:a16="http://schemas.microsoft.com/office/drawing/2014/main" id="{40AE37FF-8E79-4DC2-894F-409F5F142440}"/>
              </a:ext>
            </a:extLst>
          </p:cNvPr>
          <p:cNvSpPr>
            <a:spLocks noGrp="1"/>
          </p:cNvSpPr>
          <p:nvPr>
            <p:ph type="body" sz="quarter" idx="17" hasCustomPrompt="1"/>
          </p:nvPr>
        </p:nvSpPr>
        <p:spPr bwMode="gray">
          <a:xfrm>
            <a:off x="613832" y="3532554"/>
            <a:ext cx="3526368" cy="525937"/>
          </a:xfrm>
          <a:noFill/>
        </p:spPr>
        <p:txBody>
          <a:bodyPr lIns="72000" anchor="t"/>
          <a:lstStyle>
            <a:lvl1pPr>
              <a:lnSpc>
                <a:spcPct val="100000"/>
              </a:lnSpc>
              <a:spcBef>
                <a:spcPts val="0"/>
              </a:spcBef>
              <a:defRPr sz="1100" b="0" baseline="0">
                <a:solidFill>
                  <a:schemeClr val="bg1"/>
                </a:solidFill>
              </a:defRPr>
            </a:lvl1pPr>
          </a:lstStyle>
          <a:p>
            <a:r>
              <a:rPr lang="en-GB"/>
              <a:t>MM/YYYY – MM/YYYY</a:t>
            </a:r>
            <a:br>
              <a:rPr lang="en-GB"/>
            </a:br>
            <a:r>
              <a:rPr lang="en-GB"/>
              <a:t>Volume: EUR 00 million</a:t>
            </a:r>
            <a:br>
              <a:rPr lang="en-GB"/>
            </a:br>
            <a:r>
              <a:rPr lang="en-GB"/>
              <a:t>Public contribution: EUR 000,000</a:t>
            </a:r>
          </a:p>
        </p:txBody>
      </p:sp>
      <p:sp>
        <p:nvSpPr>
          <p:cNvPr id="15" name="Textplatzhalter 8">
            <a:extLst>
              <a:ext uri="{FF2B5EF4-FFF2-40B4-BE49-F238E27FC236}">
                <a16:creationId xmlns:a16="http://schemas.microsoft.com/office/drawing/2014/main" id="{133FB7B2-F1B0-4BE4-A9A1-2AA5AD68EB76}"/>
              </a:ext>
            </a:extLst>
          </p:cNvPr>
          <p:cNvSpPr>
            <a:spLocks noGrp="1"/>
          </p:cNvSpPr>
          <p:nvPr>
            <p:ph type="body" sz="quarter" idx="18" hasCustomPrompt="1"/>
          </p:nvPr>
        </p:nvSpPr>
        <p:spPr bwMode="gray">
          <a:xfrm>
            <a:off x="613832" y="1295081"/>
            <a:ext cx="3526368" cy="362396"/>
          </a:xfrm>
          <a:noFill/>
        </p:spPr>
        <p:txBody>
          <a:bodyPr lIns="72000" tIns="36000" bIns="36000" anchor="ctr"/>
          <a:lstStyle>
            <a:lvl1pPr>
              <a:defRPr sz="1500" b="1" baseline="0">
                <a:solidFill>
                  <a:schemeClr val="tx1"/>
                </a:solidFill>
              </a:defRPr>
            </a:lvl1pPr>
          </a:lstStyle>
          <a:p>
            <a:r>
              <a:rPr lang="en-GB"/>
              <a:t>Name of country</a:t>
            </a:r>
          </a:p>
        </p:txBody>
      </p:sp>
      <p:sp>
        <p:nvSpPr>
          <p:cNvPr id="16" name="Textplatzhalter 8">
            <a:extLst>
              <a:ext uri="{FF2B5EF4-FFF2-40B4-BE49-F238E27FC236}">
                <a16:creationId xmlns:a16="http://schemas.microsoft.com/office/drawing/2014/main" id="{50874649-3395-4A9D-A057-03A867415BCC}"/>
              </a:ext>
            </a:extLst>
          </p:cNvPr>
          <p:cNvSpPr>
            <a:spLocks noGrp="1"/>
          </p:cNvSpPr>
          <p:nvPr>
            <p:ph type="body" sz="quarter" idx="19" hasCustomPrompt="1"/>
          </p:nvPr>
        </p:nvSpPr>
        <p:spPr bwMode="gray">
          <a:xfrm>
            <a:off x="613832" y="1657477"/>
            <a:ext cx="3526368" cy="1490155"/>
          </a:xfrm>
          <a:noFill/>
        </p:spPr>
        <p:txBody>
          <a:bodyPr lIns="72000" tIns="0" bIns="36000" anchor="t"/>
          <a:lstStyle>
            <a:lvl1pPr marL="0" indent="0" algn="l" defTabSz="914377" rtl="0" eaLnBrk="1" latinLnBrk="0" hangingPunct="1">
              <a:lnSpc>
                <a:spcPct val="100000"/>
              </a:lnSpc>
              <a:spcBef>
                <a:spcPts val="0"/>
              </a:spcBef>
              <a:buFont typeface="Arial" panose="020B0604020202020204" pitchFamily="34" charset="0"/>
              <a:buNone/>
              <a:defRPr lang="de-DE" sz="1300" b="0" kern="1200" baseline="0" dirty="0" smtClean="0">
                <a:solidFill>
                  <a:schemeClr val="tx1"/>
                </a:solidFill>
                <a:latin typeface="+mn-lt"/>
                <a:ea typeface="+mn-ea"/>
                <a:cs typeface="+mn-cs"/>
              </a:defRPr>
            </a:lvl1pPr>
          </a:lstStyle>
          <a:p>
            <a:r>
              <a:rPr lang="en-GB"/>
              <a:t>Text containing the name of the country.</a:t>
            </a:r>
          </a:p>
        </p:txBody>
      </p:sp>
      <p:sp>
        <p:nvSpPr>
          <p:cNvPr id="7" name="Textplatzhalter 6">
            <a:extLst>
              <a:ext uri="{FF2B5EF4-FFF2-40B4-BE49-F238E27FC236}">
                <a16:creationId xmlns:a16="http://schemas.microsoft.com/office/drawing/2014/main" id="{47B8F238-9E4D-4367-BF20-CAA4F4E82F22}"/>
              </a:ext>
            </a:extLst>
          </p:cNvPr>
          <p:cNvSpPr>
            <a:spLocks noGrp="1"/>
          </p:cNvSpPr>
          <p:nvPr>
            <p:ph type="body" sz="quarter" idx="20" hasCustomPrompt="1"/>
          </p:nvPr>
        </p:nvSpPr>
        <p:spPr bwMode="gray">
          <a:xfrm>
            <a:off x="4414129" y="1361017"/>
            <a:ext cx="7623355" cy="4773083"/>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Datumsplatzhalter 1">
            <a:extLst>
              <a:ext uri="{FF2B5EF4-FFF2-40B4-BE49-F238E27FC236}">
                <a16:creationId xmlns:a16="http://schemas.microsoft.com/office/drawing/2014/main" id="{A7C48950-E750-4312-A454-A82F556734D7}"/>
              </a:ext>
            </a:extLst>
          </p:cNvPr>
          <p:cNvSpPr>
            <a:spLocks noGrp="1"/>
          </p:cNvSpPr>
          <p:nvPr>
            <p:ph type="dt" sz="half" idx="21"/>
          </p:nvPr>
        </p:nvSpPr>
        <p:spPr/>
        <p:txBody>
          <a:bodyPr/>
          <a:lstStyle/>
          <a:p>
            <a:r>
              <a:rPr lang="en-GB"/>
              <a:t>22 Jan. 2019</a:t>
            </a:r>
          </a:p>
        </p:txBody>
      </p:sp>
      <p:sp>
        <p:nvSpPr>
          <p:cNvPr id="9" name="Fußzeilenplatzhalter 8">
            <a:extLst>
              <a:ext uri="{FF2B5EF4-FFF2-40B4-BE49-F238E27FC236}">
                <a16:creationId xmlns:a16="http://schemas.microsoft.com/office/drawing/2014/main" id="{16784B76-6A40-447C-A5C8-AA9E24FA6125}"/>
              </a:ext>
            </a:extLst>
          </p:cNvPr>
          <p:cNvSpPr>
            <a:spLocks noGrp="1"/>
          </p:cNvSpPr>
          <p:nvPr>
            <p:ph type="ftr" sz="quarter" idx="22"/>
          </p:nvPr>
        </p:nvSpPr>
        <p:spPr/>
        <p:txBody>
          <a:bodyPr/>
          <a:lstStyle/>
          <a:p>
            <a:r>
              <a:rPr lang="en-GB"/>
              <a:t>Titel of the presentation</a:t>
            </a:r>
          </a:p>
        </p:txBody>
      </p:sp>
      <p:sp>
        <p:nvSpPr>
          <p:cNvPr id="10" name="Foliennummernplatzhalter 9">
            <a:extLst>
              <a:ext uri="{FF2B5EF4-FFF2-40B4-BE49-F238E27FC236}">
                <a16:creationId xmlns:a16="http://schemas.microsoft.com/office/drawing/2014/main" id="{BA7D98D1-5D4C-4CA4-ACFE-BE4E7462CAA8}"/>
              </a:ext>
            </a:extLst>
          </p:cNvPr>
          <p:cNvSpPr>
            <a:spLocks noGrp="1"/>
          </p:cNvSpPr>
          <p:nvPr>
            <p:ph type="sldNum" sz="quarter" idx="23"/>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3900305788"/>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act 1">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14319" y="-7146"/>
            <a:ext cx="12192000" cy="61631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a:solidFill>
                <a:schemeClr val="bg2"/>
              </a:solidFill>
            </a:endParaRPr>
          </a:p>
        </p:txBody>
      </p:sp>
      <p:sp>
        <p:nvSpPr>
          <p:cNvPr id="16" name="Titel 1">
            <a:extLst>
              <a:ext uri="{FF2B5EF4-FFF2-40B4-BE49-F238E27FC236}">
                <a16:creationId xmlns:a16="http://schemas.microsoft.com/office/drawing/2014/main" id="{3B6C23A5-1B72-42F2-B92F-DC68B632F6B0}"/>
              </a:ext>
            </a:extLst>
          </p:cNvPr>
          <p:cNvSpPr>
            <a:spLocks noGrp="1"/>
          </p:cNvSpPr>
          <p:nvPr>
            <p:ph type="title" hasCustomPrompt="1"/>
          </p:nvPr>
        </p:nvSpPr>
        <p:spPr bwMode="gray">
          <a:xfrm>
            <a:off x="599756" y="320283"/>
            <a:ext cx="11123323" cy="720725"/>
          </a:xfrm>
        </p:spPr>
        <p:txBody>
          <a:bodyPr/>
          <a:lstStyle>
            <a:lvl1pPr>
              <a:defRPr/>
            </a:lvl1pPr>
          </a:lstStyle>
          <a:p>
            <a:r>
              <a:rPr lang="en-GB"/>
              <a:t>Contact</a:t>
            </a:r>
          </a:p>
        </p:txBody>
      </p:sp>
      <p:sp>
        <p:nvSpPr>
          <p:cNvPr id="19" name="Textplatzhalter 16">
            <a:extLst>
              <a:ext uri="{FF2B5EF4-FFF2-40B4-BE49-F238E27FC236}">
                <a16:creationId xmlns:a16="http://schemas.microsoft.com/office/drawing/2014/main" id="{F0C65784-9410-409B-82EA-6584D4732CDD}"/>
              </a:ext>
            </a:extLst>
          </p:cNvPr>
          <p:cNvSpPr>
            <a:spLocks noGrp="1"/>
          </p:cNvSpPr>
          <p:nvPr>
            <p:ph type="body" sz="quarter" idx="15" hasCustomPrompt="1"/>
          </p:nvPr>
        </p:nvSpPr>
        <p:spPr bwMode="gray">
          <a:xfrm>
            <a:off x="2853713" y="2760959"/>
            <a:ext cx="4492748" cy="1366715"/>
          </a:xfrm>
        </p:spPr>
        <p:txBody>
          <a:bodyPr/>
          <a:lstStyle>
            <a:lvl1pPr>
              <a:lnSpc>
                <a:spcPct val="100000"/>
              </a:lnSpc>
              <a:spcBef>
                <a:spcPts val="0"/>
              </a:spcBef>
              <a:defRPr sz="1600"/>
            </a:lvl1pPr>
          </a:lstStyle>
          <a:p>
            <a:r>
              <a:rPr lang="en-GB" err="1"/>
              <a:t>name@atingi.org</a:t>
            </a:r>
            <a:endParaRPr lang="en-GB"/>
          </a:p>
          <a:p>
            <a:r>
              <a:rPr lang="en-GB"/>
              <a:t>T +49 (0) x xx xx xx </a:t>
            </a:r>
          </a:p>
          <a:p>
            <a:r>
              <a:rPr lang="en-GB"/>
              <a:t>F +49 (0) x xx xx xx</a:t>
            </a:r>
          </a:p>
        </p:txBody>
      </p:sp>
      <p:sp>
        <p:nvSpPr>
          <p:cNvPr id="20" name="Textplatzhalter 29">
            <a:extLst>
              <a:ext uri="{FF2B5EF4-FFF2-40B4-BE49-F238E27FC236}">
                <a16:creationId xmlns:a16="http://schemas.microsoft.com/office/drawing/2014/main" id="{85761457-A63B-46F2-99C5-E217A1E0A705}"/>
              </a:ext>
            </a:extLst>
          </p:cNvPr>
          <p:cNvSpPr>
            <a:spLocks noGrp="1"/>
          </p:cNvSpPr>
          <p:nvPr>
            <p:ph type="body" sz="quarter" idx="22" hasCustomPrompt="1"/>
          </p:nvPr>
        </p:nvSpPr>
        <p:spPr bwMode="gray">
          <a:xfrm>
            <a:off x="2853713" y="1857148"/>
            <a:ext cx="4492748" cy="235035"/>
          </a:xfrm>
        </p:spPr>
        <p:txBody>
          <a:bodyPr/>
          <a:lstStyle>
            <a:lvl1pPr>
              <a:defRPr sz="1600" b="1"/>
            </a:lvl1pPr>
          </a:lstStyle>
          <a:p>
            <a:r>
              <a:rPr lang="en-GB"/>
              <a:t>Given name Family name</a:t>
            </a:r>
          </a:p>
        </p:txBody>
      </p:sp>
      <p:sp>
        <p:nvSpPr>
          <p:cNvPr id="21" name="Textplatzhalter 30">
            <a:extLst>
              <a:ext uri="{FF2B5EF4-FFF2-40B4-BE49-F238E27FC236}">
                <a16:creationId xmlns:a16="http://schemas.microsoft.com/office/drawing/2014/main" id="{CB52D947-0416-4964-B28D-129580E47725}"/>
              </a:ext>
            </a:extLst>
          </p:cNvPr>
          <p:cNvSpPr>
            <a:spLocks noGrp="1"/>
          </p:cNvSpPr>
          <p:nvPr>
            <p:ph type="body" sz="quarter" idx="23" hasCustomPrompt="1"/>
          </p:nvPr>
        </p:nvSpPr>
        <p:spPr bwMode="gray">
          <a:xfrm>
            <a:off x="2853713" y="2181304"/>
            <a:ext cx="4492748" cy="235035"/>
          </a:xfrm>
        </p:spPr>
        <p:txBody>
          <a:bodyPr/>
          <a:lstStyle>
            <a:lvl1pPr>
              <a:defRPr sz="1600"/>
            </a:lvl1pPr>
          </a:lstStyle>
          <a:p>
            <a:r>
              <a:rPr lang="en-GB"/>
              <a:t>Function, place</a:t>
            </a:r>
          </a:p>
        </p:txBody>
      </p:sp>
      <p:sp>
        <p:nvSpPr>
          <p:cNvPr id="35" name="Bildplatzhalter 6">
            <a:extLst>
              <a:ext uri="{FF2B5EF4-FFF2-40B4-BE49-F238E27FC236}">
                <a16:creationId xmlns:a16="http://schemas.microsoft.com/office/drawing/2014/main" id="{FC763A8F-9E6C-4EEB-90DC-0F65B80379CA}"/>
              </a:ext>
            </a:extLst>
          </p:cNvPr>
          <p:cNvSpPr>
            <a:spLocks noGrp="1"/>
          </p:cNvSpPr>
          <p:nvPr>
            <p:ph type="pic" sz="quarter" idx="17" hasCustomPrompt="1"/>
          </p:nvPr>
        </p:nvSpPr>
        <p:spPr bwMode="gray">
          <a:xfrm>
            <a:off x="599755" y="1857148"/>
            <a:ext cx="1957439" cy="2270523"/>
          </a:xfrm>
          <a:solidFill>
            <a:schemeClr val="bg2"/>
          </a:solidFill>
        </p:spPr>
        <p:txBody>
          <a:bodyPr vert="horz" lIns="36000" tIns="1080000" rIns="36000" bIns="36000" rtlCol="0">
            <a:noAutofit/>
          </a:bodyPr>
          <a:lstStyle>
            <a:lvl1pPr algn="ctr">
              <a:defRPr lang="en-GB" sz="1300" dirty="0">
                <a:solidFill>
                  <a:schemeClr val="tx2"/>
                </a:solidFill>
              </a:defRPr>
            </a:lvl1pPr>
          </a:lstStyle>
          <a:p>
            <a:pPr lvl="0" algn="ctr"/>
            <a:r>
              <a:rPr lang="en-GB"/>
              <a:t>Photo</a:t>
            </a:r>
          </a:p>
        </p:txBody>
      </p:sp>
      <p:sp>
        <p:nvSpPr>
          <p:cNvPr id="5" name="Datumsplatzhalter 4">
            <a:extLst>
              <a:ext uri="{FF2B5EF4-FFF2-40B4-BE49-F238E27FC236}">
                <a16:creationId xmlns:a16="http://schemas.microsoft.com/office/drawing/2014/main" id="{9391187D-9F65-4A30-8974-4A449DE89BF0}"/>
              </a:ext>
            </a:extLst>
          </p:cNvPr>
          <p:cNvSpPr>
            <a:spLocks noGrp="1"/>
          </p:cNvSpPr>
          <p:nvPr>
            <p:ph type="dt" sz="half" idx="24"/>
          </p:nvPr>
        </p:nvSpPr>
        <p:spPr/>
        <p:txBody>
          <a:bodyPr/>
          <a:lstStyle/>
          <a:p>
            <a:r>
              <a:rPr lang="en-GB"/>
              <a:t>22 Jan. 2019</a:t>
            </a:r>
          </a:p>
        </p:txBody>
      </p:sp>
      <p:sp>
        <p:nvSpPr>
          <p:cNvPr id="7" name="Fußzeilenplatzhalter 6">
            <a:extLst>
              <a:ext uri="{FF2B5EF4-FFF2-40B4-BE49-F238E27FC236}">
                <a16:creationId xmlns:a16="http://schemas.microsoft.com/office/drawing/2014/main" id="{36C4DFAD-A99C-4092-9FAE-D03CBD68A1FC}"/>
              </a:ext>
            </a:extLst>
          </p:cNvPr>
          <p:cNvSpPr>
            <a:spLocks noGrp="1"/>
          </p:cNvSpPr>
          <p:nvPr>
            <p:ph type="ftr" sz="quarter" idx="25"/>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C8F52293-BD85-4DFE-A73D-98ECA1993658}"/>
              </a:ext>
            </a:extLst>
          </p:cNvPr>
          <p:cNvSpPr>
            <a:spLocks noGrp="1"/>
          </p:cNvSpPr>
          <p:nvPr>
            <p:ph type="sldNum" sz="quarter" idx="2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405406117"/>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act 2">
    <p:spTree>
      <p:nvGrpSpPr>
        <p:cNvPr id="1" name=""/>
        <p:cNvGrpSpPr/>
        <p:nvPr/>
      </p:nvGrpSpPr>
      <p:grpSpPr>
        <a:xfrm>
          <a:off x="0" y="0"/>
          <a:ext cx="0" cy="0"/>
          <a:chOff x="0" y="0"/>
          <a:chExt cx="0" cy="0"/>
        </a:xfrm>
      </p:grpSpPr>
      <p:sp>
        <p:nvSpPr>
          <p:cNvPr id="27" name="Rechteck 26">
            <a:extLst>
              <a:ext uri="{FF2B5EF4-FFF2-40B4-BE49-F238E27FC236}">
                <a16:creationId xmlns:a16="http://schemas.microsoft.com/office/drawing/2014/main" id="{E26C2B59-13E9-2840-9534-CBEC061E7B06}"/>
              </a:ext>
            </a:extLst>
          </p:cNvPr>
          <p:cNvSpPr>
            <a:spLocks/>
          </p:cNvSpPr>
          <p:nvPr userDrawn="1"/>
        </p:nvSpPr>
        <p:spPr bwMode="gray">
          <a:xfrm>
            <a:off x="14319" y="-7146"/>
            <a:ext cx="12192000" cy="61631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a:solidFill>
                <a:schemeClr val="bg2"/>
              </a:solidFill>
            </a:endParaRPr>
          </a:p>
        </p:txBody>
      </p:sp>
      <p:sp>
        <p:nvSpPr>
          <p:cNvPr id="31" name="Textplatzhalter 16">
            <a:extLst>
              <a:ext uri="{FF2B5EF4-FFF2-40B4-BE49-F238E27FC236}">
                <a16:creationId xmlns:a16="http://schemas.microsoft.com/office/drawing/2014/main" id="{99BAFDF9-B477-4EAA-888B-B283B996F142}"/>
              </a:ext>
            </a:extLst>
          </p:cNvPr>
          <p:cNvSpPr>
            <a:spLocks noGrp="1"/>
          </p:cNvSpPr>
          <p:nvPr>
            <p:ph type="body" sz="quarter" idx="15" hasCustomPrompt="1"/>
          </p:nvPr>
        </p:nvSpPr>
        <p:spPr bwMode="gray">
          <a:xfrm>
            <a:off x="2612084" y="2760959"/>
            <a:ext cx="3426913" cy="801691"/>
          </a:xfrm>
        </p:spPr>
        <p:txBody>
          <a:bodyPr/>
          <a:lstStyle>
            <a:lvl1pPr>
              <a:lnSpc>
                <a:spcPct val="100000"/>
              </a:lnSpc>
              <a:spcBef>
                <a:spcPts val="0"/>
              </a:spcBef>
              <a:defRPr sz="1600"/>
            </a:lvl1pPr>
          </a:lstStyle>
          <a:p>
            <a:r>
              <a:rPr lang="en-GB" err="1"/>
              <a:t>name@atingi.org</a:t>
            </a:r>
            <a:endParaRPr lang="en-GB"/>
          </a:p>
          <a:p>
            <a:r>
              <a:rPr lang="en-GB"/>
              <a:t>T +49 (0) x xx xx xx </a:t>
            </a:r>
          </a:p>
          <a:p>
            <a:r>
              <a:rPr lang="en-GB"/>
              <a:t>F +49 (0) x xx xx xx</a:t>
            </a:r>
          </a:p>
        </p:txBody>
      </p:sp>
      <p:sp>
        <p:nvSpPr>
          <p:cNvPr id="32" name="Textplatzhalter 29">
            <a:extLst>
              <a:ext uri="{FF2B5EF4-FFF2-40B4-BE49-F238E27FC236}">
                <a16:creationId xmlns:a16="http://schemas.microsoft.com/office/drawing/2014/main" id="{45476593-F938-4100-B13C-38D8379BF2AB}"/>
              </a:ext>
            </a:extLst>
          </p:cNvPr>
          <p:cNvSpPr>
            <a:spLocks noGrp="1"/>
          </p:cNvSpPr>
          <p:nvPr>
            <p:ph type="body" sz="quarter" idx="22" hasCustomPrompt="1"/>
          </p:nvPr>
        </p:nvSpPr>
        <p:spPr bwMode="gray">
          <a:xfrm>
            <a:off x="2612084" y="1857148"/>
            <a:ext cx="3426913" cy="235035"/>
          </a:xfrm>
        </p:spPr>
        <p:txBody>
          <a:bodyPr/>
          <a:lstStyle>
            <a:lvl1pPr>
              <a:defRPr sz="1600" b="1"/>
            </a:lvl1pPr>
          </a:lstStyle>
          <a:p>
            <a:r>
              <a:rPr lang="en-GB"/>
              <a:t>Given name Family name</a:t>
            </a:r>
          </a:p>
        </p:txBody>
      </p:sp>
      <p:sp>
        <p:nvSpPr>
          <p:cNvPr id="33" name="Textplatzhalter 30">
            <a:extLst>
              <a:ext uri="{FF2B5EF4-FFF2-40B4-BE49-F238E27FC236}">
                <a16:creationId xmlns:a16="http://schemas.microsoft.com/office/drawing/2014/main" id="{01D00CFF-DFE3-4530-913B-A7058396109E}"/>
              </a:ext>
            </a:extLst>
          </p:cNvPr>
          <p:cNvSpPr>
            <a:spLocks noGrp="1"/>
          </p:cNvSpPr>
          <p:nvPr>
            <p:ph type="body" sz="quarter" idx="23" hasCustomPrompt="1"/>
          </p:nvPr>
        </p:nvSpPr>
        <p:spPr bwMode="gray">
          <a:xfrm>
            <a:off x="2612084" y="2181304"/>
            <a:ext cx="3426913" cy="235035"/>
          </a:xfrm>
        </p:spPr>
        <p:txBody>
          <a:bodyPr/>
          <a:lstStyle>
            <a:lvl1pPr>
              <a:defRPr sz="1600"/>
            </a:lvl1pPr>
          </a:lstStyle>
          <a:p>
            <a:r>
              <a:rPr lang="en-GB"/>
              <a:t>Function, place</a:t>
            </a:r>
          </a:p>
        </p:txBody>
      </p:sp>
      <p:sp>
        <p:nvSpPr>
          <p:cNvPr id="34" name="Bildplatzhalter 6">
            <a:extLst>
              <a:ext uri="{FF2B5EF4-FFF2-40B4-BE49-F238E27FC236}">
                <a16:creationId xmlns:a16="http://schemas.microsoft.com/office/drawing/2014/main" id="{E73BDD7E-D6A6-482B-9D61-5276F4F49979}"/>
              </a:ext>
            </a:extLst>
          </p:cNvPr>
          <p:cNvSpPr>
            <a:spLocks noGrp="1"/>
          </p:cNvSpPr>
          <p:nvPr>
            <p:ph type="pic" sz="quarter" idx="17" hasCustomPrompt="1"/>
          </p:nvPr>
        </p:nvSpPr>
        <p:spPr bwMode="gray">
          <a:xfrm>
            <a:off x="599758" y="1857149"/>
            <a:ext cx="1789353" cy="2075553"/>
          </a:xfrm>
          <a:solidFill>
            <a:schemeClr val="bg2"/>
          </a:solidFill>
        </p:spPr>
        <p:txBody>
          <a:bodyPr vert="horz" lIns="36000" tIns="1080000" rIns="36000" bIns="36000" rtlCol="0">
            <a:noAutofit/>
          </a:bodyPr>
          <a:lstStyle>
            <a:lvl1pPr algn="ctr">
              <a:defRPr lang="en-GB" sz="1300" dirty="0">
                <a:solidFill>
                  <a:schemeClr val="tx2"/>
                </a:solidFill>
              </a:defRPr>
            </a:lvl1pPr>
          </a:lstStyle>
          <a:p>
            <a:pPr lvl="0" algn="ctr"/>
            <a:r>
              <a:rPr lang="en-GB"/>
              <a:t>Photo</a:t>
            </a:r>
          </a:p>
        </p:txBody>
      </p:sp>
      <p:sp>
        <p:nvSpPr>
          <p:cNvPr id="53" name="Textplatzhalter 16">
            <a:extLst>
              <a:ext uri="{FF2B5EF4-FFF2-40B4-BE49-F238E27FC236}">
                <a16:creationId xmlns:a16="http://schemas.microsoft.com/office/drawing/2014/main" id="{D4C3F840-A666-4D4F-B080-E849549C179C}"/>
              </a:ext>
            </a:extLst>
          </p:cNvPr>
          <p:cNvSpPr>
            <a:spLocks noGrp="1"/>
          </p:cNvSpPr>
          <p:nvPr>
            <p:ph type="body" sz="quarter" idx="24" hasCustomPrompt="1"/>
          </p:nvPr>
        </p:nvSpPr>
        <p:spPr bwMode="gray">
          <a:xfrm>
            <a:off x="8323537" y="2760959"/>
            <a:ext cx="3562099" cy="801691"/>
          </a:xfrm>
        </p:spPr>
        <p:txBody>
          <a:bodyPr/>
          <a:lstStyle>
            <a:lvl1pPr>
              <a:lnSpc>
                <a:spcPct val="100000"/>
              </a:lnSpc>
              <a:spcBef>
                <a:spcPts val="0"/>
              </a:spcBef>
              <a:defRPr sz="1600"/>
            </a:lvl1pPr>
          </a:lstStyle>
          <a:p>
            <a:r>
              <a:rPr lang="en-GB" err="1"/>
              <a:t>name@atingi.org</a:t>
            </a:r>
            <a:endParaRPr lang="en-GB"/>
          </a:p>
          <a:p>
            <a:r>
              <a:rPr lang="en-GB"/>
              <a:t>T +49 (0) x xx xx xx </a:t>
            </a:r>
          </a:p>
          <a:p>
            <a:r>
              <a:rPr lang="en-GB"/>
              <a:t>F +49 (0) x xx xx xx</a:t>
            </a:r>
          </a:p>
        </p:txBody>
      </p:sp>
      <p:sp>
        <p:nvSpPr>
          <p:cNvPr id="54" name="Textplatzhalter 29">
            <a:extLst>
              <a:ext uri="{FF2B5EF4-FFF2-40B4-BE49-F238E27FC236}">
                <a16:creationId xmlns:a16="http://schemas.microsoft.com/office/drawing/2014/main" id="{1183BB15-4C0C-49C5-B0B2-4418E3FD55EC}"/>
              </a:ext>
            </a:extLst>
          </p:cNvPr>
          <p:cNvSpPr>
            <a:spLocks noGrp="1"/>
          </p:cNvSpPr>
          <p:nvPr>
            <p:ph type="body" sz="quarter" idx="25" hasCustomPrompt="1"/>
          </p:nvPr>
        </p:nvSpPr>
        <p:spPr bwMode="gray">
          <a:xfrm>
            <a:off x="8323537" y="1857148"/>
            <a:ext cx="3562099" cy="235035"/>
          </a:xfrm>
        </p:spPr>
        <p:txBody>
          <a:bodyPr/>
          <a:lstStyle>
            <a:lvl1pPr>
              <a:defRPr sz="1600" b="1"/>
            </a:lvl1pPr>
          </a:lstStyle>
          <a:p>
            <a:r>
              <a:rPr lang="en-GB"/>
              <a:t>Given name Family name</a:t>
            </a:r>
          </a:p>
        </p:txBody>
      </p:sp>
      <p:sp>
        <p:nvSpPr>
          <p:cNvPr id="55" name="Textplatzhalter 30">
            <a:extLst>
              <a:ext uri="{FF2B5EF4-FFF2-40B4-BE49-F238E27FC236}">
                <a16:creationId xmlns:a16="http://schemas.microsoft.com/office/drawing/2014/main" id="{0C6CA511-61C0-47B0-A071-DE194172414D}"/>
              </a:ext>
            </a:extLst>
          </p:cNvPr>
          <p:cNvSpPr>
            <a:spLocks noGrp="1"/>
          </p:cNvSpPr>
          <p:nvPr>
            <p:ph type="body" sz="quarter" idx="26" hasCustomPrompt="1"/>
          </p:nvPr>
        </p:nvSpPr>
        <p:spPr bwMode="gray">
          <a:xfrm>
            <a:off x="8323537" y="2181304"/>
            <a:ext cx="3562099" cy="235035"/>
          </a:xfrm>
        </p:spPr>
        <p:txBody>
          <a:bodyPr/>
          <a:lstStyle>
            <a:lvl1pPr>
              <a:defRPr sz="1600"/>
            </a:lvl1pPr>
          </a:lstStyle>
          <a:p>
            <a:r>
              <a:rPr lang="en-GB"/>
              <a:t>Function, place</a:t>
            </a:r>
          </a:p>
        </p:txBody>
      </p:sp>
      <p:sp>
        <p:nvSpPr>
          <p:cNvPr id="56" name="Bildplatzhalter 6">
            <a:extLst>
              <a:ext uri="{FF2B5EF4-FFF2-40B4-BE49-F238E27FC236}">
                <a16:creationId xmlns:a16="http://schemas.microsoft.com/office/drawing/2014/main" id="{B0EA41BA-7C5A-4545-A1DA-71964B045D1C}"/>
              </a:ext>
            </a:extLst>
          </p:cNvPr>
          <p:cNvSpPr>
            <a:spLocks noGrp="1"/>
          </p:cNvSpPr>
          <p:nvPr>
            <p:ph type="pic" sz="quarter" idx="27" hasCustomPrompt="1"/>
          </p:nvPr>
        </p:nvSpPr>
        <p:spPr bwMode="gray">
          <a:xfrm>
            <a:off x="6311212" y="1857149"/>
            <a:ext cx="1789353" cy="2075553"/>
          </a:xfrm>
          <a:solidFill>
            <a:schemeClr val="bg2"/>
          </a:solidFill>
        </p:spPr>
        <p:txBody>
          <a:bodyPr vert="horz" lIns="36000" tIns="1080000" rIns="36000" bIns="36000" rtlCol="0">
            <a:noAutofit/>
          </a:bodyPr>
          <a:lstStyle>
            <a:lvl1pPr algn="ctr">
              <a:defRPr lang="en-GB" sz="1300" dirty="0">
                <a:solidFill>
                  <a:schemeClr val="tx2"/>
                </a:solidFill>
              </a:defRPr>
            </a:lvl1pPr>
          </a:lstStyle>
          <a:p>
            <a:pPr lvl="0" algn="ctr"/>
            <a:r>
              <a:rPr lang="en-GB"/>
              <a:t>Photo</a:t>
            </a:r>
          </a:p>
        </p:txBody>
      </p:sp>
      <p:sp>
        <p:nvSpPr>
          <p:cNvPr id="58" name="Titel 1">
            <a:extLst>
              <a:ext uri="{FF2B5EF4-FFF2-40B4-BE49-F238E27FC236}">
                <a16:creationId xmlns:a16="http://schemas.microsoft.com/office/drawing/2014/main" id="{2DD72F4F-E3F2-49DC-BBAE-681D615ED495}"/>
              </a:ext>
            </a:extLst>
          </p:cNvPr>
          <p:cNvSpPr>
            <a:spLocks noGrp="1"/>
          </p:cNvSpPr>
          <p:nvPr>
            <p:ph type="title" hasCustomPrompt="1"/>
          </p:nvPr>
        </p:nvSpPr>
        <p:spPr bwMode="gray">
          <a:xfrm>
            <a:off x="599756" y="320283"/>
            <a:ext cx="11285881" cy="720725"/>
          </a:xfrm>
        </p:spPr>
        <p:txBody>
          <a:bodyPr/>
          <a:lstStyle>
            <a:lvl1pPr>
              <a:defRPr/>
            </a:lvl1pPr>
          </a:lstStyle>
          <a:p>
            <a:r>
              <a:rPr lang="en-GB"/>
              <a:t>Contact</a:t>
            </a:r>
          </a:p>
        </p:txBody>
      </p:sp>
      <p:sp>
        <p:nvSpPr>
          <p:cNvPr id="5" name="Datumsplatzhalter 4">
            <a:extLst>
              <a:ext uri="{FF2B5EF4-FFF2-40B4-BE49-F238E27FC236}">
                <a16:creationId xmlns:a16="http://schemas.microsoft.com/office/drawing/2014/main" id="{0986030D-586C-4CC7-A485-8B94480B0077}"/>
              </a:ext>
            </a:extLst>
          </p:cNvPr>
          <p:cNvSpPr>
            <a:spLocks noGrp="1"/>
          </p:cNvSpPr>
          <p:nvPr>
            <p:ph type="dt" sz="half" idx="28"/>
          </p:nvPr>
        </p:nvSpPr>
        <p:spPr/>
        <p:txBody>
          <a:bodyPr/>
          <a:lstStyle/>
          <a:p>
            <a:r>
              <a:rPr lang="en-GB"/>
              <a:t>22 Jan. 2019</a:t>
            </a:r>
          </a:p>
        </p:txBody>
      </p:sp>
      <p:sp>
        <p:nvSpPr>
          <p:cNvPr id="7" name="Fußzeilenplatzhalter 6">
            <a:extLst>
              <a:ext uri="{FF2B5EF4-FFF2-40B4-BE49-F238E27FC236}">
                <a16:creationId xmlns:a16="http://schemas.microsoft.com/office/drawing/2014/main" id="{3EBD3BE4-6430-4C29-8496-67F818CF60BF}"/>
              </a:ext>
            </a:extLst>
          </p:cNvPr>
          <p:cNvSpPr>
            <a:spLocks noGrp="1"/>
          </p:cNvSpPr>
          <p:nvPr>
            <p:ph type="ftr" sz="quarter" idx="29"/>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79D4F2A6-2371-4DC2-B09B-12DDA2F8FC28}"/>
              </a:ext>
            </a:extLst>
          </p:cNvPr>
          <p:cNvSpPr>
            <a:spLocks noGrp="1"/>
          </p:cNvSpPr>
          <p:nvPr>
            <p:ph type="sldNum" sz="quarter" idx="30"/>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419690712"/>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act 3">
    <p:spTree>
      <p:nvGrpSpPr>
        <p:cNvPr id="1" name=""/>
        <p:cNvGrpSpPr/>
        <p:nvPr/>
      </p:nvGrpSpPr>
      <p:grpSpPr>
        <a:xfrm>
          <a:off x="0" y="0"/>
          <a:ext cx="0" cy="0"/>
          <a:chOff x="0" y="0"/>
          <a:chExt cx="0" cy="0"/>
        </a:xfrm>
      </p:grpSpPr>
      <p:sp>
        <p:nvSpPr>
          <p:cNvPr id="31" name="Rechteck 30">
            <a:extLst>
              <a:ext uri="{FF2B5EF4-FFF2-40B4-BE49-F238E27FC236}">
                <a16:creationId xmlns:a16="http://schemas.microsoft.com/office/drawing/2014/main" id="{F9C85D4F-F457-3B4A-A81A-FC52235D4F91}"/>
              </a:ext>
            </a:extLst>
          </p:cNvPr>
          <p:cNvSpPr>
            <a:spLocks/>
          </p:cNvSpPr>
          <p:nvPr userDrawn="1"/>
        </p:nvSpPr>
        <p:spPr bwMode="gray">
          <a:xfrm>
            <a:off x="14319" y="-7146"/>
            <a:ext cx="12192000" cy="61631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a:solidFill>
                <a:schemeClr val="bg2"/>
              </a:solidFill>
            </a:endParaRPr>
          </a:p>
        </p:txBody>
      </p:sp>
      <p:sp>
        <p:nvSpPr>
          <p:cNvPr id="16" name="Titel 1">
            <a:extLst>
              <a:ext uri="{FF2B5EF4-FFF2-40B4-BE49-F238E27FC236}">
                <a16:creationId xmlns:a16="http://schemas.microsoft.com/office/drawing/2014/main" id="{3B6C23A5-1B72-42F2-B92F-DC68B632F6B0}"/>
              </a:ext>
            </a:extLst>
          </p:cNvPr>
          <p:cNvSpPr>
            <a:spLocks noGrp="1"/>
          </p:cNvSpPr>
          <p:nvPr>
            <p:ph type="title" hasCustomPrompt="1"/>
          </p:nvPr>
        </p:nvSpPr>
        <p:spPr bwMode="gray">
          <a:xfrm>
            <a:off x="599755" y="320283"/>
            <a:ext cx="11414444" cy="720725"/>
          </a:xfrm>
        </p:spPr>
        <p:txBody>
          <a:bodyPr/>
          <a:lstStyle>
            <a:lvl1pPr>
              <a:defRPr/>
            </a:lvl1pPr>
          </a:lstStyle>
          <a:p>
            <a:r>
              <a:rPr lang="en-GB"/>
              <a:t>Contact</a:t>
            </a:r>
          </a:p>
        </p:txBody>
      </p:sp>
      <p:sp>
        <p:nvSpPr>
          <p:cNvPr id="19" name="Textplatzhalter 16">
            <a:extLst>
              <a:ext uri="{FF2B5EF4-FFF2-40B4-BE49-F238E27FC236}">
                <a16:creationId xmlns:a16="http://schemas.microsoft.com/office/drawing/2014/main" id="{F0C65784-9410-409B-82EA-6584D4732CDD}"/>
              </a:ext>
            </a:extLst>
          </p:cNvPr>
          <p:cNvSpPr>
            <a:spLocks noGrp="1"/>
          </p:cNvSpPr>
          <p:nvPr>
            <p:ph type="body" sz="quarter" idx="15" hasCustomPrompt="1"/>
          </p:nvPr>
        </p:nvSpPr>
        <p:spPr bwMode="gray">
          <a:xfrm>
            <a:off x="599756" y="3965951"/>
            <a:ext cx="3477993" cy="720149"/>
          </a:xfrm>
        </p:spPr>
        <p:txBody>
          <a:bodyPr/>
          <a:lstStyle>
            <a:lvl1pPr>
              <a:lnSpc>
                <a:spcPct val="100000"/>
              </a:lnSpc>
              <a:spcBef>
                <a:spcPts val="0"/>
              </a:spcBef>
              <a:defRPr sz="1300"/>
            </a:lvl1pPr>
          </a:lstStyle>
          <a:p>
            <a:r>
              <a:rPr lang="en-GB" err="1"/>
              <a:t>name@atingi.org</a:t>
            </a:r>
            <a:endParaRPr lang="en-GB"/>
          </a:p>
          <a:p>
            <a:r>
              <a:rPr lang="en-GB"/>
              <a:t>T +49 (0) x xx xx xx </a:t>
            </a:r>
          </a:p>
          <a:p>
            <a:r>
              <a:rPr lang="en-GB"/>
              <a:t>F +49 (0) x xx xx xx</a:t>
            </a:r>
          </a:p>
        </p:txBody>
      </p:sp>
      <p:sp>
        <p:nvSpPr>
          <p:cNvPr id="20" name="Textplatzhalter 29">
            <a:extLst>
              <a:ext uri="{FF2B5EF4-FFF2-40B4-BE49-F238E27FC236}">
                <a16:creationId xmlns:a16="http://schemas.microsoft.com/office/drawing/2014/main" id="{85761457-A63B-46F2-99C5-E217A1E0A705}"/>
              </a:ext>
            </a:extLst>
          </p:cNvPr>
          <p:cNvSpPr>
            <a:spLocks noGrp="1"/>
          </p:cNvSpPr>
          <p:nvPr>
            <p:ph type="body" sz="quarter" idx="22" hasCustomPrompt="1"/>
          </p:nvPr>
        </p:nvSpPr>
        <p:spPr bwMode="gray">
          <a:xfrm>
            <a:off x="599756" y="3345197"/>
            <a:ext cx="3477993" cy="235035"/>
          </a:xfrm>
        </p:spPr>
        <p:txBody>
          <a:bodyPr/>
          <a:lstStyle>
            <a:lvl1pPr>
              <a:defRPr sz="1300" b="1"/>
            </a:lvl1pPr>
          </a:lstStyle>
          <a:p>
            <a:r>
              <a:rPr lang="en-GB"/>
              <a:t>Given name Family name</a:t>
            </a:r>
          </a:p>
        </p:txBody>
      </p:sp>
      <p:sp>
        <p:nvSpPr>
          <p:cNvPr id="21" name="Textplatzhalter 30">
            <a:extLst>
              <a:ext uri="{FF2B5EF4-FFF2-40B4-BE49-F238E27FC236}">
                <a16:creationId xmlns:a16="http://schemas.microsoft.com/office/drawing/2014/main" id="{CB52D947-0416-4964-B28D-129580E47725}"/>
              </a:ext>
            </a:extLst>
          </p:cNvPr>
          <p:cNvSpPr>
            <a:spLocks noGrp="1"/>
          </p:cNvSpPr>
          <p:nvPr>
            <p:ph type="body" sz="quarter" idx="23" hasCustomPrompt="1"/>
          </p:nvPr>
        </p:nvSpPr>
        <p:spPr bwMode="gray">
          <a:xfrm>
            <a:off x="599756" y="3581825"/>
            <a:ext cx="3477993" cy="235035"/>
          </a:xfrm>
        </p:spPr>
        <p:txBody>
          <a:bodyPr/>
          <a:lstStyle>
            <a:lvl1pPr>
              <a:defRPr sz="1300"/>
            </a:lvl1pPr>
          </a:lstStyle>
          <a:p>
            <a:r>
              <a:rPr lang="en-GB"/>
              <a:t>Function, place</a:t>
            </a:r>
          </a:p>
        </p:txBody>
      </p:sp>
      <p:sp>
        <p:nvSpPr>
          <p:cNvPr id="35" name="Bildplatzhalter 6">
            <a:extLst>
              <a:ext uri="{FF2B5EF4-FFF2-40B4-BE49-F238E27FC236}">
                <a16:creationId xmlns:a16="http://schemas.microsoft.com/office/drawing/2014/main" id="{FC763A8F-9E6C-4EEB-90DC-0F65B80379CA}"/>
              </a:ext>
            </a:extLst>
          </p:cNvPr>
          <p:cNvSpPr>
            <a:spLocks noGrp="1"/>
          </p:cNvSpPr>
          <p:nvPr>
            <p:ph type="pic" sz="quarter" idx="17" hasCustomPrompt="1"/>
          </p:nvPr>
        </p:nvSpPr>
        <p:spPr bwMode="gray">
          <a:xfrm>
            <a:off x="599757" y="1569543"/>
            <a:ext cx="1355440" cy="1572237"/>
          </a:xfrm>
          <a:solidFill>
            <a:schemeClr val="bg2"/>
          </a:solidFill>
        </p:spPr>
        <p:txBody>
          <a:bodyPr vert="horz" lIns="36000" tIns="864000" rIns="36000" bIns="36000" rtlCol="0">
            <a:noAutofit/>
          </a:bodyPr>
          <a:lstStyle>
            <a:lvl1pPr algn="ctr">
              <a:defRPr lang="en-GB" sz="800" dirty="0">
                <a:solidFill>
                  <a:schemeClr val="tx2"/>
                </a:solidFill>
              </a:defRPr>
            </a:lvl1pPr>
          </a:lstStyle>
          <a:p>
            <a:pPr lvl="0" algn="ctr"/>
            <a:r>
              <a:rPr lang="en-GB"/>
              <a:t>Photo</a:t>
            </a:r>
          </a:p>
        </p:txBody>
      </p:sp>
      <p:sp>
        <p:nvSpPr>
          <p:cNvPr id="23" name="Textplatzhalter 16">
            <a:extLst>
              <a:ext uri="{FF2B5EF4-FFF2-40B4-BE49-F238E27FC236}">
                <a16:creationId xmlns:a16="http://schemas.microsoft.com/office/drawing/2014/main" id="{A3959264-4C48-474A-BB44-B8C103D1F20F}"/>
              </a:ext>
            </a:extLst>
          </p:cNvPr>
          <p:cNvSpPr>
            <a:spLocks noGrp="1"/>
          </p:cNvSpPr>
          <p:nvPr>
            <p:ph type="body" sz="quarter" idx="24" hasCustomPrompt="1"/>
          </p:nvPr>
        </p:nvSpPr>
        <p:spPr bwMode="gray">
          <a:xfrm>
            <a:off x="4464610" y="3965951"/>
            <a:ext cx="3477993" cy="720149"/>
          </a:xfrm>
        </p:spPr>
        <p:txBody>
          <a:bodyPr/>
          <a:lstStyle>
            <a:lvl1pPr>
              <a:lnSpc>
                <a:spcPct val="100000"/>
              </a:lnSpc>
              <a:spcBef>
                <a:spcPts val="0"/>
              </a:spcBef>
              <a:defRPr sz="1300"/>
            </a:lvl1pPr>
          </a:lstStyle>
          <a:p>
            <a:r>
              <a:rPr lang="en-GB" err="1"/>
              <a:t>name@atingi.org</a:t>
            </a:r>
            <a:endParaRPr lang="en-GB"/>
          </a:p>
          <a:p>
            <a:r>
              <a:rPr lang="en-GB"/>
              <a:t>T +49 (0) x xx xx xx </a:t>
            </a:r>
          </a:p>
          <a:p>
            <a:r>
              <a:rPr lang="en-GB"/>
              <a:t>F +49 (0) x xx xx xx</a:t>
            </a:r>
          </a:p>
        </p:txBody>
      </p:sp>
      <p:sp>
        <p:nvSpPr>
          <p:cNvPr id="24" name="Textplatzhalter 29">
            <a:extLst>
              <a:ext uri="{FF2B5EF4-FFF2-40B4-BE49-F238E27FC236}">
                <a16:creationId xmlns:a16="http://schemas.microsoft.com/office/drawing/2014/main" id="{37C5BE72-A50D-4E1F-A698-7239B19ED5FF}"/>
              </a:ext>
            </a:extLst>
          </p:cNvPr>
          <p:cNvSpPr>
            <a:spLocks noGrp="1"/>
          </p:cNvSpPr>
          <p:nvPr>
            <p:ph type="body" sz="quarter" idx="25" hasCustomPrompt="1"/>
          </p:nvPr>
        </p:nvSpPr>
        <p:spPr bwMode="gray">
          <a:xfrm>
            <a:off x="4464610" y="3345197"/>
            <a:ext cx="3477993" cy="235035"/>
          </a:xfrm>
        </p:spPr>
        <p:txBody>
          <a:bodyPr/>
          <a:lstStyle>
            <a:lvl1pPr>
              <a:defRPr sz="1300" b="1"/>
            </a:lvl1pPr>
          </a:lstStyle>
          <a:p>
            <a:r>
              <a:rPr lang="en-GB"/>
              <a:t>Given name Family name</a:t>
            </a:r>
          </a:p>
        </p:txBody>
      </p:sp>
      <p:sp>
        <p:nvSpPr>
          <p:cNvPr id="25" name="Textplatzhalter 30">
            <a:extLst>
              <a:ext uri="{FF2B5EF4-FFF2-40B4-BE49-F238E27FC236}">
                <a16:creationId xmlns:a16="http://schemas.microsoft.com/office/drawing/2014/main" id="{BBC5F177-59CC-4E2C-8920-EF6014FA21D0}"/>
              </a:ext>
            </a:extLst>
          </p:cNvPr>
          <p:cNvSpPr>
            <a:spLocks noGrp="1"/>
          </p:cNvSpPr>
          <p:nvPr>
            <p:ph type="body" sz="quarter" idx="26" hasCustomPrompt="1"/>
          </p:nvPr>
        </p:nvSpPr>
        <p:spPr bwMode="gray">
          <a:xfrm>
            <a:off x="4464610" y="3581825"/>
            <a:ext cx="3477993" cy="235035"/>
          </a:xfrm>
        </p:spPr>
        <p:txBody>
          <a:bodyPr/>
          <a:lstStyle>
            <a:lvl1pPr>
              <a:defRPr sz="1300"/>
            </a:lvl1pPr>
          </a:lstStyle>
          <a:p>
            <a:r>
              <a:rPr lang="en-GB"/>
              <a:t>Function, place</a:t>
            </a:r>
          </a:p>
        </p:txBody>
      </p:sp>
      <p:sp>
        <p:nvSpPr>
          <p:cNvPr id="36" name="Bildplatzhalter 6">
            <a:extLst>
              <a:ext uri="{FF2B5EF4-FFF2-40B4-BE49-F238E27FC236}">
                <a16:creationId xmlns:a16="http://schemas.microsoft.com/office/drawing/2014/main" id="{BB2B85DB-7C09-47DD-8B78-3BE26DF17326}"/>
              </a:ext>
            </a:extLst>
          </p:cNvPr>
          <p:cNvSpPr>
            <a:spLocks noGrp="1"/>
          </p:cNvSpPr>
          <p:nvPr>
            <p:ph type="pic" sz="quarter" idx="27" hasCustomPrompt="1"/>
          </p:nvPr>
        </p:nvSpPr>
        <p:spPr bwMode="gray">
          <a:xfrm>
            <a:off x="4464612" y="1569543"/>
            <a:ext cx="1355440" cy="1572237"/>
          </a:xfrm>
          <a:solidFill>
            <a:schemeClr val="bg2"/>
          </a:solidFill>
        </p:spPr>
        <p:txBody>
          <a:bodyPr vert="horz" lIns="36000" tIns="864000" rIns="36000" bIns="36000" rtlCol="0">
            <a:noAutofit/>
          </a:bodyPr>
          <a:lstStyle>
            <a:lvl1pPr marL="0" marR="0" indent="0" algn="ctr" defTabSz="914377" rtl="0" eaLnBrk="1" fontAlgn="auto" latinLnBrk="0" hangingPunct="1">
              <a:lnSpc>
                <a:spcPct val="90000"/>
              </a:lnSpc>
              <a:spcBef>
                <a:spcPts val="800"/>
              </a:spcBef>
              <a:spcAft>
                <a:spcPts val="0"/>
              </a:spcAft>
              <a:buClrTx/>
              <a:buSzTx/>
              <a:buFont typeface="Arial" panose="020B0604020202020204" pitchFamily="34" charset="0"/>
              <a:buNone/>
              <a:tabLst/>
              <a:defRPr lang="en-GB" sz="800" dirty="0">
                <a:solidFill>
                  <a:schemeClr val="tx2"/>
                </a:solidFill>
              </a:defRPr>
            </a:lvl1pPr>
          </a:lstStyle>
          <a:p>
            <a:pPr marL="0" marR="0" lvl="0" indent="0" algn="ctr"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lang="en-GB"/>
              <a:t>Photo</a:t>
            </a:r>
          </a:p>
        </p:txBody>
      </p:sp>
      <p:sp>
        <p:nvSpPr>
          <p:cNvPr id="37" name="Textplatzhalter 16">
            <a:extLst>
              <a:ext uri="{FF2B5EF4-FFF2-40B4-BE49-F238E27FC236}">
                <a16:creationId xmlns:a16="http://schemas.microsoft.com/office/drawing/2014/main" id="{C376165A-CE76-4372-91C7-F6C54DEAFEF0}"/>
              </a:ext>
            </a:extLst>
          </p:cNvPr>
          <p:cNvSpPr>
            <a:spLocks noGrp="1"/>
          </p:cNvSpPr>
          <p:nvPr>
            <p:ph type="body" sz="quarter" idx="28" hasCustomPrompt="1"/>
          </p:nvPr>
        </p:nvSpPr>
        <p:spPr bwMode="gray">
          <a:xfrm>
            <a:off x="8329465" y="3965951"/>
            <a:ext cx="3477993" cy="720149"/>
          </a:xfrm>
        </p:spPr>
        <p:txBody>
          <a:bodyPr/>
          <a:lstStyle>
            <a:lvl1pPr>
              <a:lnSpc>
                <a:spcPct val="100000"/>
              </a:lnSpc>
              <a:spcBef>
                <a:spcPts val="0"/>
              </a:spcBef>
              <a:defRPr sz="1300"/>
            </a:lvl1pPr>
          </a:lstStyle>
          <a:p>
            <a:r>
              <a:rPr lang="en-GB" err="1"/>
              <a:t>name@atingi.org</a:t>
            </a:r>
            <a:endParaRPr lang="en-GB"/>
          </a:p>
          <a:p>
            <a:r>
              <a:rPr lang="en-GB"/>
              <a:t>T +49 (0) x xx xx xx </a:t>
            </a:r>
          </a:p>
          <a:p>
            <a:r>
              <a:rPr lang="en-GB"/>
              <a:t>F +49 (0) x xx xx xx</a:t>
            </a:r>
          </a:p>
        </p:txBody>
      </p:sp>
      <p:sp>
        <p:nvSpPr>
          <p:cNvPr id="38" name="Textplatzhalter 29">
            <a:extLst>
              <a:ext uri="{FF2B5EF4-FFF2-40B4-BE49-F238E27FC236}">
                <a16:creationId xmlns:a16="http://schemas.microsoft.com/office/drawing/2014/main" id="{12DC0B08-9C2F-4A20-8D25-AB673DE13DB5}"/>
              </a:ext>
            </a:extLst>
          </p:cNvPr>
          <p:cNvSpPr>
            <a:spLocks noGrp="1"/>
          </p:cNvSpPr>
          <p:nvPr>
            <p:ph type="body" sz="quarter" idx="29" hasCustomPrompt="1"/>
          </p:nvPr>
        </p:nvSpPr>
        <p:spPr bwMode="gray">
          <a:xfrm>
            <a:off x="8329465" y="3345197"/>
            <a:ext cx="3477993" cy="235035"/>
          </a:xfrm>
        </p:spPr>
        <p:txBody>
          <a:bodyPr/>
          <a:lstStyle>
            <a:lvl1pPr>
              <a:defRPr sz="1300" b="1"/>
            </a:lvl1pPr>
          </a:lstStyle>
          <a:p>
            <a:r>
              <a:rPr lang="en-GB"/>
              <a:t>Given name Family name</a:t>
            </a:r>
          </a:p>
        </p:txBody>
      </p:sp>
      <p:sp>
        <p:nvSpPr>
          <p:cNvPr id="39" name="Textplatzhalter 30">
            <a:extLst>
              <a:ext uri="{FF2B5EF4-FFF2-40B4-BE49-F238E27FC236}">
                <a16:creationId xmlns:a16="http://schemas.microsoft.com/office/drawing/2014/main" id="{7DB1B252-5879-4206-BDF8-0A22178C0420}"/>
              </a:ext>
            </a:extLst>
          </p:cNvPr>
          <p:cNvSpPr>
            <a:spLocks noGrp="1"/>
          </p:cNvSpPr>
          <p:nvPr>
            <p:ph type="body" sz="quarter" idx="30" hasCustomPrompt="1"/>
          </p:nvPr>
        </p:nvSpPr>
        <p:spPr bwMode="gray">
          <a:xfrm>
            <a:off x="8329465" y="3581825"/>
            <a:ext cx="3477993" cy="235035"/>
          </a:xfrm>
        </p:spPr>
        <p:txBody>
          <a:bodyPr/>
          <a:lstStyle>
            <a:lvl1pPr>
              <a:defRPr sz="1300"/>
            </a:lvl1pPr>
          </a:lstStyle>
          <a:p>
            <a:r>
              <a:rPr lang="en-GB"/>
              <a:t>Function, place</a:t>
            </a:r>
          </a:p>
        </p:txBody>
      </p:sp>
      <p:sp>
        <p:nvSpPr>
          <p:cNvPr id="40" name="Bildplatzhalter 6">
            <a:extLst>
              <a:ext uri="{FF2B5EF4-FFF2-40B4-BE49-F238E27FC236}">
                <a16:creationId xmlns:a16="http://schemas.microsoft.com/office/drawing/2014/main" id="{DD64FA03-A54F-412F-96FC-EE4E88E5DD5F}"/>
              </a:ext>
            </a:extLst>
          </p:cNvPr>
          <p:cNvSpPr>
            <a:spLocks noGrp="1"/>
          </p:cNvSpPr>
          <p:nvPr>
            <p:ph type="pic" sz="quarter" idx="31" hasCustomPrompt="1"/>
          </p:nvPr>
        </p:nvSpPr>
        <p:spPr bwMode="gray">
          <a:xfrm>
            <a:off x="8329467" y="1569543"/>
            <a:ext cx="1355440" cy="1572237"/>
          </a:xfrm>
          <a:solidFill>
            <a:schemeClr val="bg2"/>
          </a:solidFill>
        </p:spPr>
        <p:txBody>
          <a:bodyPr vert="horz" lIns="36000" tIns="864000" rIns="36000" bIns="36000" rtlCol="0">
            <a:noAutofit/>
          </a:bodyPr>
          <a:lstStyle>
            <a:lvl1pPr algn="ctr">
              <a:defRPr lang="en-GB" sz="800" dirty="0">
                <a:solidFill>
                  <a:schemeClr val="tx2"/>
                </a:solidFill>
              </a:defRPr>
            </a:lvl1pPr>
          </a:lstStyle>
          <a:p>
            <a:pPr lvl="0" algn="ctr"/>
            <a:r>
              <a:rPr lang="en-GB"/>
              <a:t>Photo</a:t>
            </a:r>
          </a:p>
        </p:txBody>
      </p:sp>
      <p:sp>
        <p:nvSpPr>
          <p:cNvPr id="5" name="Datumsplatzhalter 4">
            <a:extLst>
              <a:ext uri="{FF2B5EF4-FFF2-40B4-BE49-F238E27FC236}">
                <a16:creationId xmlns:a16="http://schemas.microsoft.com/office/drawing/2014/main" id="{21D138DF-0689-42A1-BBDF-4599B8C4F19A}"/>
              </a:ext>
            </a:extLst>
          </p:cNvPr>
          <p:cNvSpPr>
            <a:spLocks noGrp="1"/>
          </p:cNvSpPr>
          <p:nvPr>
            <p:ph type="dt" sz="half" idx="32"/>
          </p:nvPr>
        </p:nvSpPr>
        <p:spPr/>
        <p:txBody>
          <a:bodyPr/>
          <a:lstStyle/>
          <a:p>
            <a:r>
              <a:rPr lang="en-GB"/>
              <a:t>22 Jan. 2019</a:t>
            </a:r>
          </a:p>
        </p:txBody>
      </p:sp>
      <p:sp>
        <p:nvSpPr>
          <p:cNvPr id="7" name="Fußzeilenplatzhalter 6">
            <a:extLst>
              <a:ext uri="{FF2B5EF4-FFF2-40B4-BE49-F238E27FC236}">
                <a16:creationId xmlns:a16="http://schemas.microsoft.com/office/drawing/2014/main" id="{B48531D5-774B-43B2-BF9F-942049A2E308}"/>
              </a:ext>
            </a:extLst>
          </p:cNvPr>
          <p:cNvSpPr>
            <a:spLocks noGrp="1"/>
          </p:cNvSpPr>
          <p:nvPr>
            <p:ph type="ftr" sz="quarter" idx="33"/>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B567733F-77B6-4DB6-99E1-00F2DD5496BA}"/>
              </a:ext>
            </a:extLst>
          </p:cNvPr>
          <p:cNvSpPr>
            <a:spLocks noGrp="1"/>
          </p:cNvSpPr>
          <p:nvPr>
            <p:ph type="sldNum" sz="quarter" idx="34"/>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4060150698"/>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AE3C96A0-8987-9D46-8C58-6DFFC1BE23FD}"/>
              </a:ext>
            </a:extLst>
          </p:cNvPr>
          <p:cNvSpPr/>
          <p:nvPr userDrawn="1"/>
        </p:nvSpPr>
        <p:spPr>
          <a:xfrm>
            <a:off x="0" y="0"/>
            <a:ext cx="12192000" cy="6858000"/>
          </a:xfrm>
          <a:prstGeom prst="rect">
            <a:avLst/>
          </a:prstGeom>
          <a:solidFill>
            <a:srgbClr val="570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err="1"/>
          </a:p>
        </p:txBody>
      </p:sp>
      <p:pic>
        <p:nvPicPr>
          <p:cNvPr id="10" name="Grafik 9">
            <a:extLst>
              <a:ext uri="{FF2B5EF4-FFF2-40B4-BE49-F238E27FC236}">
                <a16:creationId xmlns:a16="http://schemas.microsoft.com/office/drawing/2014/main" id="{07FD1C81-9686-BC4A-A593-0CA971257F8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079304" y="5965486"/>
            <a:ext cx="493093" cy="493093"/>
          </a:xfrm>
          <a:prstGeom prst="rect">
            <a:avLst/>
          </a:prstGeom>
        </p:spPr>
      </p:pic>
      <p:pic>
        <p:nvPicPr>
          <p:cNvPr id="11" name="Grafik 10">
            <a:extLst>
              <a:ext uri="{FF2B5EF4-FFF2-40B4-BE49-F238E27FC236}">
                <a16:creationId xmlns:a16="http://schemas.microsoft.com/office/drawing/2014/main" id="{61D9FB8C-6884-3448-8A5C-28112142BF3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089400" y="737739"/>
            <a:ext cx="493093" cy="493093"/>
          </a:xfrm>
          <a:prstGeom prst="rect">
            <a:avLst/>
          </a:prstGeom>
        </p:spPr>
      </p:pic>
      <p:pic>
        <p:nvPicPr>
          <p:cNvPr id="13" name="Grafik 12">
            <a:extLst>
              <a:ext uri="{FF2B5EF4-FFF2-40B4-BE49-F238E27FC236}">
                <a16:creationId xmlns:a16="http://schemas.microsoft.com/office/drawing/2014/main" id="{8C089687-99F7-8848-A4CE-08C376B85A3D}"/>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306555" y="2385768"/>
            <a:ext cx="821824" cy="563536"/>
          </a:xfrm>
          <a:prstGeom prst="rect">
            <a:avLst/>
          </a:prstGeom>
        </p:spPr>
      </p:pic>
      <p:pic>
        <p:nvPicPr>
          <p:cNvPr id="15" name="Grafik 14">
            <a:extLst>
              <a:ext uri="{FF2B5EF4-FFF2-40B4-BE49-F238E27FC236}">
                <a16:creationId xmlns:a16="http://schemas.microsoft.com/office/drawing/2014/main" id="{A56B469F-B58F-734C-8EC2-A2095864A194}"/>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4721929">
            <a:off x="406949" y="5683717"/>
            <a:ext cx="821824" cy="563536"/>
          </a:xfrm>
          <a:prstGeom prst="rect">
            <a:avLst/>
          </a:prstGeom>
        </p:spPr>
      </p:pic>
      <p:pic>
        <p:nvPicPr>
          <p:cNvPr id="16" name="Grafik 15">
            <a:extLst>
              <a:ext uri="{FF2B5EF4-FFF2-40B4-BE49-F238E27FC236}">
                <a16:creationId xmlns:a16="http://schemas.microsoft.com/office/drawing/2014/main" id="{F76D8B1F-2B6D-1F40-8D28-8634121DE8F5}"/>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17892933">
            <a:off x="548300" y="460011"/>
            <a:ext cx="493093" cy="493093"/>
          </a:xfrm>
          <a:prstGeom prst="rect">
            <a:avLst/>
          </a:prstGeom>
        </p:spPr>
      </p:pic>
      <p:pic>
        <p:nvPicPr>
          <p:cNvPr id="18" name="Grafik 17">
            <a:extLst>
              <a:ext uri="{FF2B5EF4-FFF2-40B4-BE49-F238E27FC236}">
                <a16:creationId xmlns:a16="http://schemas.microsoft.com/office/drawing/2014/main" id="{7357D7ED-777E-F94A-B955-8E878EBE284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rot="7691716">
            <a:off x="6982072" y="814345"/>
            <a:ext cx="821824" cy="563536"/>
          </a:xfrm>
          <a:prstGeom prst="rect">
            <a:avLst/>
          </a:prstGeom>
        </p:spPr>
      </p:pic>
      <p:pic>
        <p:nvPicPr>
          <p:cNvPr id="21" name="Grafik 20">
            <a:extLst>
              <a:ext uri="{FF2B5EF4-FFF2-40B4-BE49-F238E27FC236}">
                <a16:creationId xmlns:a16="http://schemas.microsoft.com/office/drawing/2014/main" id="{460FE50C-889F-C643-84E0-7A506CBB014E}"/>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10911882" y="547280"/>
            <a:ext cx="493093" cy="493093"/>
          </a:xfrm>
          <a:prstGeom prst="rect">
            <a:avLst/>
          </a:prstGeom>
        </p:spPr>
      </p:pic>
      <p:pic>
        <p:nvPicPr>
          <p:cNvPr id="22" name="Grafik 21">
            <a:extLst>
              <a:ext uri="{FF2B5EF4-FFF2-40B4-BE49-F238E27FC236}">
                <a16:creationId xmlns:a16="http://schemas.microsoft.com/office/drawing/2014/main" id="{AB9133DA-CBA3-2D44-9135-E99612EA8DE2}"/>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rot="17892933">
            <a:off x="10150892" y="2139220"/>
            <a:ext cx="493093" cy="493093"/>
          </a:xfrm>
          <a:prstGeom prst="rect">
            <a:avLst/>
          </a:prstGeom>
        </p:spPr>
      </p:pic>
      <p:pic>
        <p:nvPicPr>
          <p:cNvPr id="23" name="Grafik 22">
            <a:extLst>
              <a:ext uri="{FF2B5EF4-FFF2-40B4-BE49-F238E27FC236}">
                <a16:creationId xmlns:a16="http://schemas.microsoft.com/office/drawing/2014/main" id="{757BB22D-8D68-F04A-870B-59EDB1368FEE}"/>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rot="19944614">
            <a:off x="7366643" y="5352275"/>
            <a:ext cx="821824" cy="563536"/>
          </a:xfrm>
          <a:prstGeom prst="rect">
            <a:avLst/>
          </a:prstGeom>
        </p:spPr>
      </p:pic>
      <p:pic>
        <p:nvPicPr>
          <p:cNvPr id="24" name="Grafik 23">
            <a:extLst>
              <a:ext uri="{FF2B5EF4-FFF2-40B4-BE49-F238E27FC236}">
                <a16:creationId xmlns:a16="http://schemas.microsoft.com/office/drawing/2014/main" id="{08F4D81D-2676-4F42-9A45-F0FB4C2E625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969792" y="5718939"/>
            <a:ext cx="493093" cy="493093"/>
          </a:xfrm>
          <a:prstGeom prst="rect">
            <a:avLst/>
          </a:prstGeom>
        </p:spPr>
      </p:pic>
      <p:sp>
        <p:nvSpPr>
          <p:cNvPr id="25" name="Rechteck 24">
            <a:extLst>
              <a:ext uri="{FF2B5EF4-FFF2-40B4-BE49-F238E27FC236}">
                <a16:creationId xmlns:a16="http://schemas.microsoft.com/office/drawing/2014/main" id="{D3D94D24-46A3-7140-B86A-546C40F98031}"/>
              </a:ext>
            </a:extLst>
          </p:cNvPr>
          <p:cNvSpPr/>
          <p:nvPr userDrawn="1"/>
        </p:nvSpPr>
        <p:spPr>
          <a:xfrm>
            <a:off x="2483826" y="2469984"/>
            <a:ext cx="7074252" cy="1128514"/>
          </a:xfrm>
          <a:prstGeom prst="rect">
            <a:avLst/>
          </a:prstGeom>
        </p:spPr>
        <p:txBody>
          <a:bodyPr wrap="square">
            <a:spAutoFit/>
          </a:bodyPr>
          <a:lstStyle/>
          <a:p>
            <a:pPr algn="ctr">
              <a:spcBef>
                <a:spcPts val="0"/>
              </a:spcBef>
              <a:spcAft>
                <a:spcPts val="1600"/>
              </a:spcAft>
            </a:pPr>
            <a:r>
              <a:rPr lang="de-DE" sz="2700" b="1" err="1">
                <a:solidFill>
                  <a:schemeClr val="bg1"/>
                </a:solidFill>
                <a:latin typeface="Century Gothic" panose="020B0502020202020204" pitchFamily="34" charset="0"/>
                <a:cs typeface="Calibri"/>
              </a:rPr>
              <a:t>Gain</a:t>
            </a:r>
            <a:r>
              <a:rPr lang="de-DE" sz="2700" b="1">
                <a:solidFill>
                  <a:schemeClr val="bg1"/>
                </a:solidFill>
                <a:latin typeface="Century Gothic" panose="020B0502020202020204" pitchFamily="34" charset="0"/>
                <a:cs typeface="Calibri"/>
              </a:rPr>
              <a:t> </a:t>
            </a:r>
            <a:r>
              <a:rPr lang="de-DE" sz="2700" b="1" err="1">
                <a:solidFill>
                  <a:schemeClr val="bg1"/>
                </a:solidFill>
                <a:latin typeface="Century Gothic" panose="020B0502020202020204" pitchFamily="34" charset="0"/>
                <a:cs typeface="Calibri"/>
              </a:rPr>
              <a:t>valuable</a:t>
            </a:r>
            <a:r>
              <a:rPr lang="de-DE" sz="2700" b="1">
                <a:solidFill>
                  <a:schemeClr val="bg1"/>
                </a:solidFill>
                <a:latin typeface="Century Gothic" panose="020B0502020202020204" pitchFamily="34" charset="0"/>
                <a:cs typeface="Calibri"/>
              </a:rPr>
              <a:t> </a:t>
            </a:r>
            <a:r>
              <a:rPr lang="de-DE" sz="2700" b="1" err="1">
                <a:solidFill>
                  <a:schemeClr val="bg1"/>
                </a:solidFill>
                <a:latin typeface="Century Gothic" panose="020B0502020202020204" pitchFamily="34" charset="0"/>
                <a:cs typeface="Calibri"/>
              </a:rPr>
              <a:t>skills</a:t>
            </a:r>
            <a:r>
              <a:rPr lang="de-DE" sz="2700" b="1">
                <a:solidFill>
                  <a:schemeClr val="bg1"/>
                </a:solidFill>
                <a:latin typeface="Century Gothic" panose="020B0502020202020204" pitchFamily="34" charset="0"/>
                <a:cs typeface="Calibri"/>
              </a:rPr>
              <a:t> – </a:t>
            </a:r>
            <a:r>
              <a:rPr lang="de-DE" sz="2700" b="1" err="1">
                <a:solidFill>
                  <a:schemeClr val="bg1"/>
                </a:solidFill>
                <a:latin typeface="Century Gothic" panose="020B0502020202020204" pitchFamily="34" charset="0"/>
                <a:cs typeface="Calibri"/>
              </a:rPr>
              <a:t>shape</a:t>
            </a:r>
            <a:r>
              <a:rPr lang="de-DE" sz="2700" b="1">
                <a:solidFill>
                  <a:schemeClr val="bg1"/>
                </a:solidFill>
                <a:latin typeface="Century Gothic" panose="020B0502020202020204" pitchFamily="34" charset="0"/>
                <a:cs typeface="Calibri"/>
              </a:rPr>
              <a:t> </a:t>
            </a:r>
            <a:r>
              <a:rPr lang="de-DE" sz="2700" b="1" err="1">
                <a:solidFill>
                  <a:schemeClr val="bg1"/>
                </a:solidFill>
                <a:latin typeface="Century Gothic" panose="020B0502020202020204" pitchFamily="34" charset="0"/>
                <a:cs typeface="Calibri"/>
              </a:rPr>
              <a:t>your</a:t>
            </a:r>
            <a:r>
              <a:rPr lang="de-DE" sz="2700" b="1">
                <a:solidFill>
                  <a:schemeClr val="bg1"/>
                </a:solidFill>
                <a:latin typeface="Century Gothic" panose="020B0502020202020204" pitchFamily="34" charset="0"/>
                <a:cs typeface="Calibri"/>
              </a:rPr>
              <a:t> </a:t>
            </a:r>
            <a:r>
              <a:rPr lang="de-DE" sz="2700" b="1" err="1">
                <a:solidFill>
                  <a:schemeClr val="bg1"/>
                </a:solidFill>
                <a:latin typeface="Century Gothic" panose="020B0502020202020204" pitchFamily="34" charset="0"/>
                <a:cs typeface="Calibri"/>
              </a:rPr>
              <a:t>future</a:t>
            </a:r>
            <a:r>
              <a:rPr lang="de-DE" sz="2700" b="1">
                <a:solidFill>
                  <a:schemeClr val="bg1"/>
                </a:solidFill>
                <a:latin typeface="Century Gothic" panose="020B0502020202020204" pitchFamily="34" charset="0"/>
                <a:cs typeface="Calibri"/>
              </a:rPr>
              <a:t> </a:t>
            </a:r>
          </a:p>
          <a:p>
            <a:pPr algn="ctr">
              <a:spcBef>
                <a:spcPts val="0"/>
              </a:spcBef>
              <a:spcAft>
                <a:spcPts val="1600"/>
              </a:spcAft>
            </a:pPr>
            <a:r>
              <a:rPr lang="de-DE" sz="2700" b="1" err="1">
                <a:solidFill>
                  <a:schemeClr val="bg1"/>
                </a:solidFill>
                <a:latin typeface="Century Gothic" panose="020B0502020202020204" pitchFamily="34" charset="0"/>
                <a:cs typeface="Calibri"/>
              </a:rPr>
              <a:t>Learn.connect.act</a:t>
            </a:r>
            <a:r>
              <a:rPr lang="de-DE" sz="2700" b="1">
                <a:solidFill>
                  <a:schemeClr val="bg1"/>
                </a:solidFill>
                <a:latin typeface="Century Gothic" panose="020B0502020202020204" pitchFamily="34" charset="0"/>
                <a:cs typeface="Calibri"/>
              </a:rPr>
              <a:t>! </a:t>
            </a:r>
            <a:r>
              <a:rPr lang="de-DE" sz="2700" b="1" err="1">
                <a:solidFill>
                  <a:schemeClr val="bg1"/>
                </a:solidFill>
                <a:latin typeface="Century Gothic" panose="020B0502020202020204" pitchFamily="34" charset="0"/>
                <a:cs typeface="Calibri"/>
              </a:rPr>
              <a:t>With</a:t>
            </a:r>
            <a:r>
              <a:rPr lang="de-DE" sz="2700" b="1">
                <a:solidFill>
                  <a:schemeClr val="bg1"/>
                </a:solidFill>
                <a:latin typeface="Century Gothic" panose="020B0502020202020204" pitchFamily="34" charset="0"/>
                <a:cs typeface="Calibri"/>
              </a:rPr>
              <a:t> </a:t>
            </a:r>
            <a:r>
              <a:rPr lang="de-DE" sz="2700" b="1" err="1">
                <a:solidFill>
                  <a:schemeClr val="bg1"/>
                </a:solidFill>
                <a:latin typeface="Century Gothic" panose="020B0502020202020204" pitchFamily="34" charset="0"/>
                <a:cs typeface="Calibri"/>
              </a:rPr>
              <a:t>atingi</a:t>
            </a:r>
            <a:r>
              <a:rPr lang="de-DE" sz="2700" b="1">
                <a:solidFill>
                  <a:schemeClr val="bg1"/>
                </a:solidFill>
                <a:latin typeface="Century Gothic" panose="020B0502020202020204" pitchFamily="34" charset="0"/>
                <a:cs typeface="Calibri"/>
              </a:rPr>
              <a:t>.</a:t>
            </a:r>
          </a:p>
        </p:txBody>
      </p:sp>
      <p:pic>
        <p:nvPicPr>
          <p:cNvPr id="27" name="Grafik 26">
            <a:extLst>
              <a:ext uri="{FF2B5EF4-FFF2-40B4-BE49-F238E27FC236}">
                <a16:creationId xmlns:a16="http://schemas.microsoft.com/office/drawing/2014/main" id="{64D3AE43-F72C-4142-AE1F-82A08FD32549}"/>
              </a:ext>
            </a:extLst>
          </p:cNvPr>
          <p:cNvPicPr>
            <a:picLocks noChangeAspect="1"/>
          </p:cNvPicPr>
          <p:nvPr userDrawn="1"/>
        </p:nvPicPr>
        <p:blipFill>
          <a:blip r:embed="rId12">
            <a:extLst>
              <a:ext uri="{96DAC541-7B7A-43D3-8B79-37D633B846F1}">
                <asvg:svgBlip xmlns:asvg="http://schemas.microsoft.com/office/drawing/2016/SVG/main" r:embed="rId13"/>
              </a:ext>
            </a:extLst>
          </a:blip>
          <a:stretch>
            <a:fillRect/>
          </a:stretch>
        </p:blipFill>
        <p:spPr>
          <a:xfrm>
            <a:off x="2862343" y="4341091"/>
            <a:ext cx="493093" cy="493093"/>
          </a:xfrm>
          <a:prstGeom prst="rect">
            <a:avLst/>
          </a:prstGeom>
        </p:spPr>
      </p:pic>
      <p:pic>
        <p:nvPicPr>
          <p:cNvPr id="28" name="Grafik 27">
            <a:extLst>
              <a:ext uri="{FF2B5EF4-FFF2-40B4-BE49-F238E27FC236}">
                <a16:creationId xmlns:a16="http://schemas.microsoft.com/office/drawing/2014/main" id="{09071A15-CD18-854C-BE52-117B0F60318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9494316" y="3707468"/>
            <a:ext cx="493093" cy="493093"/>
          </a:xfrm>
          <a:prstGeom prst="rect">
            <a:avLst/>
          </a:prstGeom>
        </p:spPr>
      </p:pic>
    </p:spTree>
    <p:extLst>
      <p:ext uri="{BB962C8B-B14F-4D97-AF65-F5344CB8AC3E}">
        <p14:creationId xmlns:p14="http://schemas.microsoft.com/office/powerpoint/2010/main" val="407005938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BBF6D6-5966-4F63-B789-24DA45D16BCE}"/>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88FEB324-662E-48CA-A132-CB1CABB828B5}"/>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BC6ECE26-70AC-49D8-8424-DF6336A0E7F8}"/>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93CA0A02-FA24-494B-BF68-343B02271937}"/>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6" name="Fußzeilenplatzhalter 5">
            <a:extLst>
              <a:ext uri="{FF2B5EF4-FFF2-40B4-BE49-F238E27FC236}">
                <a16:creationId xmlns:a16="http://schemas.microsoft.com/office/drawing/2014/main" id="{31B100DC-D9FD-41C4-B52F-646B564AD3E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45FDBE91-E7D6-445E-B3BD-4B925BB5066B}"/>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42064879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Title, colour">
    <p:spTree>
      <p:nvGrpSpPr>
        <p:cNvPr id="1" name=""/>
        <p:cNvGrpSpPr/>
        <p:nvPr/>
      </p:nvGrpSpPr>
      <p:grpSpPr>
        <a:xfrm>
          <a:off x="0" y="0"/>
          <a:ext cx="0" cy="0"/>
          <a:chOff x="0" y="0"/>
          <a:chExt cx="0" cy="0"/>
        </a:xfrm>
      </p:grpSpPr>
      <p:pic>
        <p:nvPicPr>
          <p:cNvPr id="21" name="Grafik 20" descr="Ein Bild, das Kette enthält.&#10;&#10;Automatisch generierte Beschreibung">
            <a:extLst>
              <a:ext uri="{FF2B5EF4-FFF2-40B4-BE49-F238E27FC236}">
                <a16:creationId xmlns:a16="http://schemas.microsoft.com/office/drawing/2014/main" id="{82995FEF-F44E-4720-98FA-B2AE557B1183}"/>
              </a:ext>
            </a:extLst>
          </p:cNvPr>
          <p:cNvPicPr>
            <a:picLocks/>
          </p:cNvPicPr>
          <p:nvPr userDrawn="1"/>
        </p:nvPicPr>
        <p:blipFill rotWithShape="1">
          <a:blip r:embed="rId2"/>
          <a:srcRect t="233" b="26747"/>
          <a:stretch/>
        </p:blipFill>
        <p:spPr bwMode="gray">
          <a:xfrm>
            <a:off x="164181" y="165101"/>
            <a:ext cx="11858487" cy="4721860"/>
          </a:xfrm>
          <a:prstGeom prst="rect">
            <a:avLst/>
          </a:prstGeom>
        </p:spPr>
      </p:pic>
      <p:pic>
        <p:nvPicPr>
          <p:cNvPr id="18" name="Grafik 17" descr="Ein Bild, das Säge enthält.&#10;&#10;Automatisch generierte Beschreibung">
            <a:extLst>
              <a:ext uri="{FF2B5EF4-FFF2-40B4-BE49-F238E27FC236}">
                <a16:creationId xmlns:a16="http://schemas.microsoft.com/office/drawing/2014/main" id="{57A5703D-6864-419D-AAFF-48396C4B22D5}"/>
              </a:ext>
            </a:extLst>
          </p:cNvPr>
          <p:cNvPicPr>
            <a:picLocks noChangeAspect="1"/>
          </p:cNvPicPr>
          <p:nvPr userDrawn="1"/>
        </p:nvPicPr>
        <p:blipFill>
          <a:blip r:embed="rId3"/>
          <a:stretch>
            <a:fillRect/>
          </a:stretch>
        </p:blipFill>
        <p:spPr bwMode="gray">
          <a:xfrm>
            <a:off x="164180" y="846875"/>
            <a:ext cx="11860800" cy="4040085"/>
          </a:xfrm>
          <a:prstGeom prst="rect">
            <a:avLst/>
          </a:prstGeom>
        </p:spPr>
      </p:pic>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1" y="2542198"/>
            <a:ext cx="10628948" cy="960263"/>
          </a:xfrm>
          <a:prstGeom prst="rect">
            <a:avLst/>
          </a:prstGeom>
        </p:spPr>
        <p:txBody>
          <a:bodyPr wrap="square">
            <a:spAutoFit/>
          </a:bodyPr>
          <a:lstStyle>
            <a:lvl1pPr>
              <a:defRPr sz="3500" b="1">
                <a:solidFill>
                  <a:schemeClr val="tx1"/>
                </a:solidFill>
              </a:defRPr>
            </a:lvl1pPr>
          </a:lstStyle>
          <a:p>
            <a:r>
              <a:rPr lang="en-GB"/>
              <a:t>Title slide/headline</a:t>
            </a:r>
            <a:br>
              <a:rPr lang="en-GB"/>
            </a:br>
            <a:r>
              <a:rPr lang="en-GB"/>
              <a:t>with colour GIZ key visual</a:t>
            </a: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pPr lvl="0"/>
            <a:r>
              <a:rPr lang="en-GB"/>
              <a:t>This is the sub-line</a:t>
            </a:r>
          </a:p>
          <a:p>
            <a:pPr lvl="0"/>
            <a:r>
              <a:rPr lang="en-GB"/>
              <a:t>Project name | Date</a:t>
            </a:r>
          </a:p>
        </p:txBody>
      </p:sp>
      <p:pic>
        <p:nvPicPr>
          <p:cNvPr id="10" name="logo">
            <a:extLst>
              <a:ext uri="{FF2B5EF4-FFF2-40B4-BE49-F238E27FC236}">
                <a16:creationId xmlns:a16="http://schemas.microsoft.com/office/drawing/2014/main" id="{BB915B2F-F90E-4740-9ADA-291A0E63BDE2}"/>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3" name="Bar">
            <a:extLst>
              <a:ext uri="{FF2B5EF4-FFF2-40B4-BE49-F238E27FC236}">
                <a16:creationId xmlns:a16="http://schemas.microsoft.com/office/drawing/2014/main" id="{BD21318B-3022-42D5-AB5E-3CB62091D006}"/>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err="1">
              <a:solidFill>
                <a:schemeClr val="tx2"/>
              </a:solidFill>
              <a:latin typeface="Arial" charset="0"/>
            </a:endParaRPr>
          </a:p>
        </p:txBody>
      </p:sp>
    </p:spTree>
    <p:extLst>
      <p:ext uri="{BB962C8B-B14F-4D97-AF65-F5344CB8AC3E}">
        <p14:creationId xmlns:p14="http://schemas.microsoft.com/office/powerpoint/2010/main" val="713914068"/>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le b/w ">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FF0DB5C6-9E74-4378-9827-68473EFA35F3}"/>
              </a:ext>
            </a:extLst>
          </p:cNvPr>
          <p:cNvPicPr>
            <a:picLocks/>
          </p:cNvPicPr>
          <p:nvPr userDrawn="1"/>
        </p:nvPicPr>
        <p:blipFill rotWithShape="1">
          <a:blip r:embed="rId2"/>
          <a:srcRect t="233" b="26747"/>
          <a:stretch/>
        </p:blipFill>
        <p:spPr bwMode="gray">
          <a:xfrm>
            <a:off x="164181" y="165100"/>
            <a:ext cx="11858487" cy="4721861"/>
          </a:xfrm>
          <a:prstGeom prst="rect">
            <a:avLst/>
          </a:prstGeom>
        </p:spPr>
      </p:pic>
      <p:pic>
        <p:nvPicPr>
          <p:cNvPr id="15" name="Grafik 14" descr="Ein Bild, das Säge enthält.&#10;&#10;Automatisch generierte Beschreibung">
            <a:extLst>
              <a:ext uri="{FF2B5EF4-FFF2-40B4-BE49-F238E27FC236}">
                <a16:creationId xmlns:a16="http://schemas.microsoft.com/office/drawing/2014/main" id="{31687CA2-4830-4EA3-B6BE-4D04E1B83630}"/>
              </a:ext>
            </a:extLst>
          </p:cNvPr>
          <p:cNvPicPr>
            <a:picLocks noChangeAspect="1"/>
          </p:cNvPicPr>
          <p:nvPr userDrawn="1"/>
        </p:nvPicPr>
        <p:blipFill>
          <a:blip r:embed="rId3"/>
          <a:stretch>
            <a:fillRect/>
          </a:stretch>
        </p:blipFill>
        <p:spPr bwMode="gray">
          <a:xfrm>
            <a:off x="164180" y="846875"/>
            <a:ext cx="11860800" cy="4040085"/>
          </a:xfrm>
          <a:prstGeom prst="rect">
            <a:avLst/>
          </a:prstGeom>
        </p:spPr>
      </p:pic>
      <p:pic>
        <p:nvPicPr>
          <p:cNvPr id="10" name="logo">
            <a:extLst>
              <a:ext uri="{FF2B5EF4-FFF2-40B4-BE49-F238E27FC236}">
                <a16:creationId xmlns:a16="http://schemas.microsoft.com/office/drawing/2014/main" id="{5020DAB1-6624-4F6F-85BE-D8BE78A1A57E}"/>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3" name="Bar">
            <a:extLst>
              <a:ext uri="{FF2B5EF4-FFF2-40B4-BE49-F238E27FC236}">
                <a16:creationId xmlns:a16="http://schemas.microsoft.com/office/drawing/2014/main" id="{8C59F0BE-E094-4F6F-B663-07A571A19A62}"/>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err="1">
              <a:solidFill>
                <a:schemeClr val="tx2"/>
              </a:solidFill>
              <a:latin typeface="Arial" charset="0"/>
            </a:endParaRP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a:t>This is the sub-line</a:t>
            </a:r>
          </a:p>
          <a:p>
            <a:r>
              <a:rPr lang="en-GB"/>
              <a:t>Project name | Date</a:t>
            </a:r>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1" y="2542198"/>
            <a:ext cx="10628948" cy="960263"/>
          </a:xfrm>
          <a:prstGeom prst="rect">
            <a:avLst/>
          </a:prstGeom>
        </p:spPr>
        <p:txBody>
          <a:bodyPr wrap="square">
            <a:spAutoFit/>
          </a:bodyPr>
          <a:lstStyle>
            <a:lvl1pPr>
              <a:defRPr sz="3500" b="1">
                <a:solidFill>
                  <a:schemeClr val="tx1"/>
                </a:solidFill>
              </a:defRPr>
            </a:lvl1pPr>
          </a:lstStyle>
          <a:p>
            <a:r>
              <a:rPr lang="en-GB"/>
              <a:t>Title slide/headline</a:t>
            </a:r>
            <a:br>
              <a:rPr lang="en-GB"/>
            </a:br>
            <a:r>
              <a:rPr lang="en-GB"/>
              <a:t>with b/w GIZ key visual</a:t>
            </a:r>
          </a:p>
        </p:txBody>
      </p:sp>
    </p:spTree>
    <p:extLst>
      <p:ext uri="{BB962C8B-B14F-4D97-AF65-F5344CB8AC3E}">
        <p14:creationId xmlns:p14="http://schemas.microsoft.com/office/powerpoint/2010/main" val="429146694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Photo title">
    <p:spTree>
      <p:nvGrpSpPr>
        <p:cNvPr id="1" name=""/>
        <p:cNvGrpSpPr/>
        <p:nvPr/>
      </p:nvGrpSpPr>
      <p:grpSpPr>
        <a:xfrm>
          <a:off x="0" y="0"/>
          <a:ext cx="0" cy="0"/>
          <a:chOff x="0" y="0"/>
          <a:chExt cx="0" cy="0"/>
        </a:xfrm>
      </p:grpSpPr>
      <p:pic>
        <p:nvPicPr>
          <p:cNvPr id="8" name="Grafik 7" descr="Ein Bild, das Screenshot enthält.&#10;&#10;Automatisch generierte Beschreibung">
            <a:extLst>
              <a:ext uri="{FF2B5EF4-FFF2-40B4-BE49-F238E27FC236}">
                <a16:creationId xmlns:a16="http://schemas.microsoft.com/office/drawing/2014/main" id="{8B5BB38C-C268-430A-95D0-A4989E9A6116}"/>
              </a:ext>
            </a:extLst>
          </p:cNvPr>
          <p:cNvPicPr>
            <a:picLocks noChangeAspect="1"/>
          </p:cNvPicPr>
          <p:nvPr userDrawn="1"/>
        </p:nvPicPr>
        <p:blipFill rotWithShape="1">
          <a:blip r:embed="rId2"/>
          <a:srcRect l="50418" r="36621"/>
          <a:stretch/>
        </p:blipFill>
        <p:spPr>
          <a:xfrm>
            <a:off x="9996729" y="1029491"/>
            <a:ext cx="517191" cy="787908"/>
          </a:xfrm>
          <a:prstGeom prst="rect">
            <a:avLst/>
          </a:prstGeom>
        </p:spPr>
      </p:pic>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grpSp>
        <p:nvGrpSpPr>
          <p:cNvPr id="5" name="Gruppieren 4">
            <a:extLst>
              <a:ext uri="{FF2B5EF4-FFF2-40B4-BE49-F238E27FC236}">
                <a16:creationId xmlns:a16="http://schemas.microsoft.com/office/drawing/2014/main" id="{2033EF87-771C-4B92-ADFE-7B13B36298B2}"/>
              </a:ext>
            </a:extLst>
          </p:cNvPr>
          <p:cNvGrpSpPr/>
          <p:nvPr userDrawn="1"/>
        </p:nvGrpSpPr>
        <p:grpSpPr>
          <a:xfrm>
            <a:off x="7472793" y="1034676"/>
            <a:ext cx="2117468" cy="866995"/>
            <a:chOff x="5604594" y="1459908"/>
            <a:chExt cx="1588101" cy="650246"/>
          </a:xfrm>
        </p:grpSpPr>
        <p:pic>
          <p:nvPicPr>
            <p:cNvPr id="4" name="Grafik 3" descr="Ein Bild, das Screenshot enthält.&#10;&#10;Automatisch generierte Beschreibung">
              <a:extLst>
                <a:ext uri="{FF2B5EF4-FFF2-40B4-BE49-F238E27FC236}">
                  <a16:creationId xmlns:a16="http://schemas.microsoft.com/office/drawing/2014/main" id="{819D2676-9436-4032-BE32-30435B740AE3}"/>
                </a:ext>
              </a:extLst>
            </p:cNvPr>
            <p:cNvPicPr>
              <a:picLocks noChangeAspect="1"/>
            </p:cNvPicPr>
            <p:nvPr userDrawn="1"/>
          </p:nvPicPr>
          <p:blipFill>
            <a:blip r:embed="rId3"/>
            <a:stretch>
              <a:fillRect/>
            </a:stretch>
          </p:blipFill>
          <p:spPr>
            <a:xfrm>
              <a:off x="5604594" y="1459908"/>
              <a:ext cx="1588101" cy="650246"/>
            </a:xfrm>
            <a:prstGeom prst="rect">
              <a:avLst/>
            </a:prstGeom>
          </p:spPr>
        </p:pic>
        <p:sp>
          <p:nvSpPr>
            <p:cNvPr id="28" name="Rechteck 27">
              <a:extLst>
                <a:ext uri="{FF2B5EF4-FFF2-40B4-BE49-F238E27FC236}">
                  <a16:creationId xmlns:a16="http://schemas.microsoft.com/office/drawing/2014/main" id="{F4035884-6A0A-4E92-9DBD-74348932C0B3}"/>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5" name="Rechteck">
            <a:extLst>
              <a:ext uri="{FF2B5EF4-FFF2-40B4-BE49-F238E27FC236}">
                <a16:creationId xmlns:a16="http://schemas.microsoft.com/office/drawing/2014/main" id="{F2E38B50-980D-47A1-BF50-09C022DE3178}"/>
              </a:ext>
            </a:extLst>
          </p:cNvPr>
          <p:cNvSpPr/>
          <p:nvPr userDrawn="1"/>
        </p:nvSpPr>
        <p:spPr bwMode="gray">
          <a:xfrm>
            <a:off x="10040048"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1" y="165101"/>
            <a:ext cx="11858487" cy="4721860"/>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a:t>.</a:t>
            </a:r>
          </a:p>
        </p:txBody>
      </p:sp>
      <p:sp>
        <p:nvSpPr>
          <p:cNvPr id="3" name="1.">
            <a:extLst>
              <a:ext uri="{FF2B5EF4-FFF2-40B4-BE49-F238E27FC236}">
                <a16:creationId xmlns:a16="http://schemas.microsoft.com/office/drawing/2014/main" id="{6C4143CA-4DB1-41D8-8702-2CD00961FDB5}"/>
              </a:ext>
            </a:extLst>
          </p:cNvPr>
          <p:cNvSpPr/>
          <p:nvPr userDrawn="1"/>
        </p:nvSpPr>
        <p:spPr bwMode="gray">
          <a:xfrm>
            <a:off x="5456990" y="170887"/>
            <a:ext cx="1968500"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1. Click on this icon to insert a new photo.</a:t>
            </a:r>
          </a:p>
        </p:txBody>
      </p:sp>
      <p:sp>
        <p:nvSpPr>
          <p:cNvPr id="16" name="2.">
            <a:extLst>
              <a:ext uri="{FF2B5EF4-FFF2-40B4-BE49-F238E27FC236}">
                <a16:creationId xmlns:a16="http://schemas.microsoft.com/office/drawing/2014/main" id="{8F222F02-A2DC-42E9-84D4-4ACEFEE70A4D}"/>
              </a:ext>
            </a:extLst>
          </p:cNvPr>
          <p:cNvSpPr/>
          <p:nvPr userDrawn="1"/>
        </p:nvSpPr>
        <p:spPr bwMode="gray">
          <a:xfrm>
            <a:off x="7335817" y="170888"/>
            <a:ext cx="1968500" cy="313932"/>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2. Reset the slide.</a:t>
            </a:r>
          </a:p>
        </p:txBody>
      </p:sp>
      <p:sp>
        <p:nvSpPr>
          <p:cNvPr id="23" name="3.">
            <a:extLst>
              <a:ext uri="{FF2B5EF4-FFF2-40B4-BE49-F238E27FC236}">
                <a16:creationId xmlns:a16="http://schemas.microsoft.com/office/drawing/2014/main" id="{C15972D1-066C-49B6-94E5-4A7A0A3B2587}"/>
              </a:ext>
            </a:extLst>
          </p:cNvPr>
          <p:cNvSpPr/>
          <p:nvPr userDrawn="1"/>
        </p:nvSpPr>
        <p:spPr bwMode="gray">
          <a:xfrm>
            <a:off x="9682481" y="170887"/>
            <a:ext cx="2484259"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3. Where necessary, change the section using the ‘Crop’ function.</a:t>
            </a:r>
          </a:p>
        </p:txBody>
      </p:sp>
      <p:pic>
        <p:nvPicPr>
          <p:cNvPr id="11" name="logo">
            <a:extLst>
              <a:ext uri="{FF2B5EF4-FFF2-40B4-BE49-F238E27FC236}">
                <a16:creationId xmlns:a16="http://schemas.microsoft.com/office/drawing/2014/main" id="{F8081F88-CBA8-4146-B984-924F5BAE4350}"/>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7" name="Bar">
            <a:extLst>
              <a:ext uri="{FF2B5EF4-FFF2-40B4-BE49-F238E27FC236}">
                <a16:creationId xmlns:a16="http://schemas.microsoft.com/office/drawing/2014/main" id="{F01B0C4A-732E-4BC2-A2D7-A086E4E5403B}"/>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err="1">
              <a:solidFill>
                <a:schemeClr val="tx2"/>
              </a:solidFill>
              <a:latin typeface="Arial" charset="0"/>
            </a:endParaRPr>
          </a:p>
        </p:txBody>
      </p:sp>
      <p:sp>
        <p:nvSpPr>
          <p:cNvPr id="9" name="how">
            <a:extLst>
              <a:ext uri="{FF2B5EF4-FFF2-40B4-BE49-F238E27FC236}">
                <a16:creationId xmlns:a16="http://schemas.microsoft.com/office/drawing/2014/main" id="{B4432FF7-B852-4F03-B6BA-EEC7AD563D82}"/>
              </a:ext>
            </a:extLst>
          </p:cNvPr>
          <p:cNvSpPr txBox="1"/>
          <p:nvPr userDrawn="1"/>
        </p:nvSpPr>
        <p:spPr bwMode="gray">
          <a:xfrm>
            <a:off x="-3743071" y="237067"/>
            <a:ext cx="3661579" cy="1200329"/>
          </a:xfrm>
          <a:prstGeom prst="rect">
            <a:avLst/>
          </a:prstGeom>
          <a:noFill/>
        </p:spPr>
        <p:txBody>
          <a:bodyPr wrap="none" rtlCol="0">
            <a:spAutoFit/>
          </a:bodyPr>
          <a:lstStyle/>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image above transparent section.</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Delete image by pressing the DEL key.</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small icon in centre of page.</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photo.</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‘Home / Reset ’.</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If required, edit the section under ‘Format/Crop ’.</a:t>
            </a:r>
          </a:p>
        </p:txBody>
      </p:sp>
      <p:sp>
        <p:nvSpPr>
          <p:cNvPr id="10" name="Dreieck">
            <a:extLst>
              <a:ext uri="{FF2B5EF4-FFF2-40B4-BE49-F238E27FC236}">
                <a16:creationId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Headline">
            <a:extLst>
              <a:ext uri="{FF2B5EF4-FFF2-40B4-BE49-F238E27FC236}">
                <a16:creationId xmlns:a16="http://schemas.microsoft.com/office/drawing/2014/main" id="{F8646EF2-FE73-41DC-B654-C5012A3720DD}"/>
              </a:ext>
            </a:extLst>
          </p:cNvPr>
          <p:cNvSpPr>
            <a:spLocks noGrp="1"/>
          </p:cNvSpPr>
          <p:nvPr>
            <p:ph type="title" hasCustomPrompt="1"/>
          </p:nvPr>
        </p:nvSpPr>
        <p:spPr bwMode="gray">
          <a:xfrm>
            <a:off x="164181" y="846875"/>
            <a:ext cx="11858487" cy="4040085"/>
          </a:xfrm>
          <a:prstGeom prst="rect">
            <a:avLst/>
          </a:prstGeom>
          <a:blipFill dpi="0" rotWithShape="1">
            <a:blip r:embed="rId6">
              <a:alphaModFix amt="80000"/>
            </a:blip>
            <a:srcRect/>
            <a:stretch>
              <a:fillRect l="-10" r="-10"/>
            </a:stretch>
          </a:blipFill>
        </p:spPr>
        <p:txBody>
          <a:bodyPr wrap="square" lIns="576000" bIns="1036800" anchor="b">
            <a:noAutofit/>
          </a:bodyPr>
          <a:lstStyle>
            <a:lvl1pPr>
              <a:defRPr sz="3500" b="1">
                <a:solidFill>
                  <a:schemeClr val="tx1"/>
                </a:solidFill>
              </a:defRPr>
            </a:lvl1pPr>
          </a:lstStyle>
          <a:p>
            <a:r>
              <a:rPr lang="en-GB"/>
              <a:t>Title slide/headline</a:t>
            </a:r>
            <a:br>
              <a:rPr lang="en-GB"/>
            </a:br>
            <a:r>
              <a:rPr lang="en-GB"/>
              <a:t>with background photo (interchangeable)</a:t>
            </a: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a:t>This is the sub-line</a:t>
            </a:r>
          </a:p>
          <a:p>
            <a:r>
              <a:rPr lang="en-GB"/>
              <a:t>Project name | Date</a:t>
            </a:r>
          </a:p>
        </p:txBody>
      </p:sp>
      <p:pic>
        <p:nvPicPr>
          <p:cNvPr id="26" name="Beispiel" descr="Ein Bild, das Wand, Gebäude enthält.&#10;&#10;Automatisch generierte Beschreibung">
            <a:extLst>
              <a:ext uri="{FF2B5EF4-FFF2-40B4-BE49-F238E27FC236}">
                <a16:creationId xmlns:a16="http://schemas.microsoft.com/office/drawing/2014/main" id="{317CFD46-37B5-4632-BBA4-3F2278F98B67}"/>
              </a:ext>
            </a:extLst>
          </p:cNvPr>
          <p:cNvPicPr>
            <a:picLocks noChangeAspect="1"/>
          </p:cNvPicPr>
          <p:nvPr userDrawn="1"/>
        </p:nvPicPr>
        <p:blipFill>
          <a:blip r:embed="rId7"/>
          <a:stretch>
            <a:fillRect/>
          </a:stretch>
        </p:blipFill>
        <p:spPr bwMode="gray">
          <a:xfrm>
            <a:off x="9996030" y="1966807"/>
            <a:ext cx="1662545" cy="1147156"/>
          </a:xfrm>
          <a:prstGeom prst="rect">
            <a:avLst/>
          </a:prstGeom>
        </p:spPr>
      </p:pic>
    </p:spTree>
    <p:extLst>
      <p:ext uri="{BB962C8B-B14F-4D97-AF65-F5344CB8AC3E}">
        <p14:creationId xmlns:p14="http://schemas.microsoft.com/office/powerpoint/2010/main" val="3065872053"/>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Graphic/free-form selection title">
    <p:spTree>
      <p:nvGrpSpPr>
        <p:cNvPr id="1" name=""/>
        <p:cNvGrpSpPr/>
        <p:nvPr/>
      </p:nvGrpSpPr>
      <p:grpSpPr>
        <a:xfrm>
          <a:off x="0" y="0"/>
          <a:ext cx="0" cy="0"/>
          <a:chOff x="0" y="0"/>
          <a:chExt cx="0" cy="0"/>
        </a:xfrm>
      </p:grpSpPr>
      <p:pic>
        <p:nvPicPr>
          <p:cNvPr id="11" name="logo">
            <a:extLst>
              <a:ext uri="{FF2B5EF4-FFF2-40B4-BE49-F238E27FC236}">
                <a16:creationId xmlns:a16="http://schemas.microsoft.com/office/drawing/2014/main" id="{F8081F88-CBA8-4146-B984-924F5BAE4350}"/>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7" name="Bar">
            <a:extLst>
              <a:ext uri="{FF2B5EF4-FFF2-40B4-BE49-F238E27FC236}">
                <a16:creationId xmlns:a16="http://schemas.microsoft.com/office/drawing/2014/main" id="{F01B0C4A-732E-4BC2-A2D7-A086E4E5403B}"/>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err="1">
              <a:solidFill>
                <a:schemeClr val="tx2"/>
              </a:solidFill>
              <a:latin typeface="Arial" charset="0"/>
            </a:endParaRPr>
          </a:p>
        </p:txBody>
      </p:sp>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1" y="165101"/>
            <a:ext cx="11858487" cy="4721860"/>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a:t>.</a:t>
            </a:r>
          </a:p>
        </p:txBody>
      </p:sp>
      <p:sp>
        <p:nvSpPr>
          <p:cNvPr id="10" name="Dreieck">
            <a:extLst>
              <a:ext uri="{FF2B5EF4-FFF2-40B4-BE49-F238E27FC236}">
                <a16:creationId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Headline">
            <a:extLst>
              <a:ext uri="{FF2B5EF4-FFF2-40B4-BE49-F238E27FC236}">
                <a16:creationId xmlns:a16="http://schemas.microsoft.com/office/drawing/2014/main" id="{813E0E27-07DF-4161-8BD6-EBA305CB5161}"/>
              </a:ext>
            </a:extLst>
          </p:cNvPr>
          <p:cNvSpPr>
            <a:spLocks noGrp="1"/>
          </p:cNvSpPr>
          <p:nvPr>
            <p:ph type="title" hasCustomPrompt="1"/>
          </p:nvPr>
        </p:nvSpPr>
        <p:spPr bwMode="gray">
          <a:xfrm>
            <a:off x="164181" y="846875"/>
            <a:ext cx="11858487" cy="4040085"/>
          </a:xfrm>
          <a:prstGeom prst="rect">
            <a:avLst/>
          </a:prstGeom>
          <a:blipFill dpi="0" rotWithShape="1">
            <a:blip r:embed="rId4"/>
            <a:srcRect/>
            <a:stretch>
              <a:fillRect l="-10" r="-10"/>
            </a:stretch>
          </a:blipFill>
        </p:spPr>
        <p:txBody>
          <a:bodyPr wrap="square" lIns="576000" bIns="1036800" anchor="b">
            <a:noAutofit/>
          </a:bodyPr>
          <a:lstStyle>
            <a:lvl1pPr>
              <a:defRPr sz="3500" b="1">
                <a:solidFill>
                  <a:schemeClr val="tx1"/>
                </a:solidFill>
              </a:defRPr>
            </a:lvl1pPr>
          </a:lstStyle>
          <a:p>
            <a:r>
              <a:rPr lang="en-GB"/>
              <a:t>Title slide for illustration/free-form selection</a:t>
            </a:r>
            <a:br>
              <a:rPr lang="en-GB"/>
            </a:br>
            <a:r>
              <a:rPr lang="en-GB"/>
              <a:t>with white background (interchangeable)</a:t>
            </a: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a:t>This is the sub-line</a:t>
            </a:r>
          </a:p>
          <a:p>
            <a:r>
              <a:rPr lang="en-GB"/>
              <a:t>Project name | Date</a:t>
            </a:r>
          </a:p>
        </p:txBody>
      </p:sp>
      <p:pic>
        <p:nvPicPr>
          <p:cNvPr id="26" name="Beispiel" descr="Ein Bild, das Wand, Gebäude enthält.&#10;&#10;Automatisch generierte Beschreibung">
            <a:extLst>
              <a:ext uri="{FF2B5EF4-FFF2-40B4-BE49-F238E27FC236}">
                <a16:creationId xmlns:a16="http://schemas.microsoft.com/office/drawing/2014/main" id="{317CFD46-37B5-4632-BBA4-3F2278F98B67}"/>
              </a:ext>
            </a:extLst>
          </p:cNvPr>
          <p:cNvPicPr>
            <a:picLocks noChangeAspect="1"/>
          </p:cNvPicPr>
          <p:nvPr userDrawn="1"/>
        </p:nvPicPr>
        <p:blipFill>
          <a:blip r:embed="rId5"/>
          <a:stretch>
            <a:fillRect/>
          </a:stretch>
        </p:blipFill>
        <p:spPr bwMode="gray">
          <a:xfrm>
            <a:off x="10396670" y="1966807"/>
            <a:ext cx="1662545" cy="1147156"/>
          </a:xfrm>
          <a:prstGeom prst="rect">
            <a:avLst/>
          </a:prstGeom>
        </p:spPr>
      </p:pic>
      <p:sp>
        <p:nvSpPr>
          <p:cNvPr id="29" name="1.">
            <a:extLst>
              <a:ext uri="{FF2B5EF4-FFF2-40B4-BE49-F238E27FC236}">
                <a16:creationId xmlns:a16="http://schemas.microsoft.com/office/drawing/2014/main" id="{20B6CB06-5705-4A0C-80E4-F97390E0F331}"/>
              </a:ext>
            </a:extLst>
          </p:cNvPr>
          <p:cNvSpPr/>
          <p:nvPr userDrawn="1"/>
        </p:nvSpPr>
        <p:spPr bwMode="gray">
          <a:xfrm>
            <a:off x="5456990" y="170887"/>
            <a:ext cx="1968500"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1. Click on this icon to insert a new photo.</a:t>
            </a:r>
          </a:p>
        </p:txBody>
      </p:sp>
      <p:sp>
        <p:nvSpPr>
          <p:cNvPr id="30" name="2.">
            <a:extLst>
              <a:ext uri="{FF2B5EF4-FFF2-40B4-BE49-F238E27FC236}">
                <a16:creationId xmlns:a16="http://schemas.microsoft.com/office/drawing/2014/main" id="{D84EBA1A-4DAD-4862-AA4E-9880DC7763BC}"/>
              </a:ext>
            </a:extLst>
          </p:cNvPr>
          <p:cNvSpPr/>
          <p:nvPr userDrawn="1"/>
        </p:nvSpPr>
        <p:spPr bwMode="gray">
          <a:xfrm>
            <a:off x="7335817" y="170888"/>
            <a:ext cx="1968500" cy="313932"/>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2. Reset the slide.</a:t>
            </a:r>
          </a:p>
        </p:txBody>
      </p:sp>
      <p:sp>
        <p:nvSpPr>
          <p:cNvPr id="31" name="3.">
            <a:extLst>
              <a:ext uri="{FF2B5EF4-FFF2-40B4-BE49-F238E27FC236}">
                <a16:creationId xmlns:a16="http://schemas.microsoft.com/office/drawing/2014/main" id="{B2678BDE-5861-465F-B7A9-0C02CEA5146A}"/>
              </a:ext>
            </a:extLst>
          </p:cNvPr>
          <p:cNvSpPr/>
          <p:nvPr userDrawn="1"/>
        </p:nvSpPr>
        <p:spPr bwMode="gray">
          <a:xfrm>
            <a:off x="9682481" y="170887"/>
            <a:ext cx="2484259"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3. Where necessary, change the section using the ‘Crop’ function.</a:t>
            </a:r>
          </a:p>
        </p:txBody>
      </p:sp>
      <p:sp>
        <p:nvSpPr>
          <p:cNvPr id="32" name="how">
            <a:extLst>
              <a:ext uri="{FF2B5EF4-FFF2-40B4-BE49-F238E27FC236}">
                <a16:creationId xmlns:a16="http://schemas.microsoft.com/office/drawing/2014/main" id="{DD9A8E2A-61F9-4B3C-9A2B-7F7E505F0D6A}"/>
              </a:ext>
            </a:extLst>
          </p:cNvPr>
          <p:cNvSpPr txBox="1"/>
          <p:nvPr userDrawn="1"/>
        </p:nvSpPr>
        <p:spPr bwMode="gray">
          <a:xfrm>
            <a:off x="-3743071" y="237067"/>
            <a:ext cx="3661579" cy="1200329"/>
          </a:xfrm>
          <a:prstGeom prst="rect">
            <a:avLst/>
          </a:prstGeom>
          <a:noFill/>
        </p:spPr>
        <p:txBody>
          <a:bodyPr wrap="none" rtlCol="0">
            <a:spAutoFit/>
          </a:bodyPr>
          <a:lstStyle/>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image above transparent section.</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Delete image by pressing the DEL key.</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small icon in centre of page.</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photo.</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‘Home / Reset ’.</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If required, edit the section under ‘Format/Crop ’.</a:t>
            </a:r>
          </a:p>
        </p:txBody>
      </p:sp>
      <p:pic>
        <p:nvPicPr>
          <p:cNvPr id="23" name="Grafik 22" descr="Ein Bild, das Screenshot enthält.&#10;&#10;Automatisch generierte Beschreibung">
            <a:extLst>
              <a:ext uri="{FF2B5EF4-FFF2-40B4-BE49-F238E27FC236}">
                <a16:creationId xmlns:a16="http://schemas.microsoft.com/office/drawing/2014/main" id="{624386F1-94F3-4226-906F-12B82E9AA11C}"/>
              </a:ext>
            </a:extLst>
          </p:cNvPr>
          <p:cNvPicPr>
            <a:picLocks noChangeAspect="1"/>
          </p:cNvPicPr>
          <p:nvPr userDrawn="1"/>
        </p:nvPicPr>
        <p:blipFill rotWithShape="1">
          <a:blip r:embed="rId6"/>
          <a:srcRect l="50418" r="36621"/>
          <a:stretch/>
        </p:blipFill>
        <p:spPr>
          <a:xfrm>
            <a:off x="10396670" y="1029491"/>
            <a:ext cx="517191" cy="787908"/>
          </a:xfrm>
          <a:prstGeom prst="rect">
            <a:avLst/>
          </a:prstGeom>
        </p:spPr>
      </p:pic>
      <p:grpSp>
        <p:nvGrpSpPr>
          <p:cNvPr id="33" name="Gruppieren 32">
            <a:extLst>
              <a:ext uri="{FF2B5EF4-FFF2-40B4-BE49-F238E27FC236}">
                <a16:creationId xmlns:a16="http://schemas.microsoft.com/office/drawing/2014/main" id="{105A1CD3-65ED-4979-8ED3-C6C6D69CA36F}"/>
              </a:ext>
            </a:extLst>
          </p:cNvPr>
          <p:cNvGrpSpPr/>
          <p:nvPr userDrawn="1"/>
        </p:nvGrpSpPr>
        <p:grpSpPr>
          <a:xfrm>
            <a:off x="7472793" y="1034676"/>
            <a:ext cx="2117468" cy="866995"/>
            <a:chOff x="5604594" y="1459908"/>
            <a:chExt cx="1588101" cy="650246"/>
          </a:xfrm>
        </p:grpSpPr>
        <p:pic>
          <p:nvPicPr>
            <p:cNvPr id="34" name="Grafik 33" descr="Ein Bild, das Screenshot enthält.&#10;&#10;Automatisch generierte Beschreibung">
              <a:extLst>
                <a:ext uri="{FF2B5EF4-FFF2-40B4-BE49-F238E27FC236}">
                  <a16:creationId xmlns:a16="http://schemas.microsoft.com/office/drawing/2014/main" id="{51D59DA1-E2B0-4CDB-A12E-01AA9A73E876}"/>
                </a:ext>
              </a:extLst>
            </p:cNvPr>
            <p:cNvPicPr>
              <a:picLocks noChangeAspect="1"/>
            </p:cNvPicPr>
            <p:nvPr userDrawn="1"/>
          </p:nvPicPr>
          <p:blipFill>
            <a:blip r:embed="rId7"/>
            <a:stretch>
              <a:fillRect/>
            </a:stretch>
          </p:blipFill>
          <p:spPr>
            <a:xfrm>
              <a:off x="5604594" y="1459908"/>
              <a:ext cx="1588101" cy="650246"/>
            </a:xfrm>
            <a:prstGeom prst="rect">
              <a:avLst/>
            </a:prstGeom>
          </p:spPr>
        </p:pic>
        <p:sp>
          <p:nvSpPr>
            <p:cNvPr id="35" name="Rechteck 34">
              <a:extLst>
                <a:ext uri="{FF2B5EF4-FFF2-40B4-BE49-F238E27FC236}">
                  <a16:creationId xmlns:a16="http://schemas.microsoft.com/office/drawing/2014/main" id="{CA75C1DE-0310-44D2-BF9A-8AF0BB55C2BA}"/>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6" name="Rechteck">
            <a:extLst>
              <a:ext uri="{FF2B5EF4-FFF2-40B4-BE49-F238E27FC236}">
                <a16:creationId xmlns:a16="http://schemas.microsoft.com/office/drawing/2014/main" id="{E6AB41C2-B97C-4B5B-B3A7-980B47D8BCA4}"/>
              </a:ext>
            </a:extLst>
          </p:cNvPr>
          <p:cNvSpPr/>
          <p:nvPr userDrawn="1"/>
        </p:nvSpPr>
        <p:spPr bwMode="gray">
          <a:xfrm>
            <a:off x="10439990"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63549308"/>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itle, alternative">
    <p:spTree>
      <p:nvGrpSpPr>
        <p:cNvPr id="1" name=""/>
        <p:cNvGrpSpPr/>
        <p:nvPr/>
      </p:nvGrpSpPr>
      <p:grpSpPr>
        <a:xfrm>
          <a:off x="0" y="0"/>
          <a:ext cx="0" cy="0"/>
          <a:chOff x="0" y="0"/>
          <a:chExt cx="0" cy="0"/>
        </a:xfrm>
      </p:grpSpPr>
      <p:pic>
        <p:nvPicPr>
          <p:cNvPr id="10" name="logo">
            <a:extLst>
              <a:ext uri="{FF2B5EF4-FFF2-40B4-BE49-F238E27FC236}">
                <a16:creationId xmlns:a16="http://schemas.microsoft.com/office/drawing/2014/main" id="{5020DAB1-6624-4F6F-85BE-D8BE78A1A57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916199" y="5422244"/>
            <a:ext cx="3081728" cy="850557"/>
          </a:xfrm>
          <a:prstGeom prst="rect">
            <a:avLst/>
          </a:prstGeom>
        </p:spPr>
      </p:pic>
      <p:sp>
        <p:nvSpPr>
          <p:cNvPr id="13" name="Bar">
            <a:extLst>
              <a:ext uri="{FF2B5EF4-FFF2-40B4-BE49-F238E27FC236}">
                <a16:creationId xmlns:a16="http://schemas.microsoft.com/office/drawing/2014/main" id="{8C59F0BE-E094-4F6F-B663-07A571A19A62}"/>
              </a:ext>
            </a:extLst>
          </p:cNvPr>
          <p:cNvSpPr/>
          <p:nvPr userDrawn="1"/>
        </p:nvSpPr>
        <p:spPr bwMode="gray">
          <a:xfrm>
            <a:off x="7158790" y="4886960"/>
            <a:ext cx="4863877" cy="29712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err="1">
              <a:solidFill>
                <a:schemeClr val="tx2"/>
              </a:solidFill>
              <a:latin typeface="Arial" charset="0"/>
            </a:endParaRPr>
          </a:p>
        </p:txBody>
      </p:sp>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789960"/>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a:t>This is the sub-line</a:t>
            </a:r>
          </a:p>
          <a:p>
            <a:r>
              <a:rPr lang="en-GB"/>
              <a:t>Project name | Date</a:t>
            </a:r>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1" y="2542198"/>
            <a:ext cx="10628948" cy="960263"/>
          </a:xfrm>
          <a:prstGeom prst="rect">
            <a:avLst/>
          </a:prstGeom>
        </p:spPr>
        <p:txBody>
          <a:bodyPr wrap="square">
            <a:spAutoFit/>
          </a:bodyPr>
          <a:lstStyle>
            <a:lvl1pPr>
              <a:defRPr sz="3500" b="1">
                <a:solidFill>
                  <a:schemeClr val="tx1"/>
                </a:solidFill>
              </a:defRPr>
            </a:lvl1pPr>
          </a:lstStyle>
          <a:p>
            <a:r>
              <a:rPr lang="en-GB"/>
              <a:t>Alternative title slide</a:t>
            </a:r>
            <a:br>
              <a:rPr lang="en-GB"/>
            </a:br>
            <a:r>
              <a:rPr lang="en-GB"/>
              <a:t>without photo</a:t>
            </a:r>
          </a:p>
        </p:txBody>
      </p:sp>
      <p:grpSp>
        <p:nvGrpSpPr>
          <p:cNvPr id="8" name="Key Visual">
            <a:extLst>
              <a:ext uri="{FF2B5EF4-FFF2-40B4-BE49-F238E27FC236}">
                <a16:creationId xmlns:a16="http://schemas.microsoft.com/office/drawing/2014/main" id="{1E0F1E1C-CA23-484C-B4BB-7C7FB71D6C86}"/>
              </a:ext>
            </a:extLst>
          </p:cNvPr>
          <p:cNvGrpSpPr/>
          <p:nvPr userDrawn="1"/>
        </p:nvGrpSpPr>
        <p:grpSpPr bwMode="gray">
          <a:xfrm>
            <a:off x="164181" y="165101"/>
            <a:ext cx="5044017" cy="1340924"/>
            <a:chOff x="4846637" y="119557"/>
            <a:chExt cx="3783013" cy="1005693"/>
          </a:xfrm>
        </p:grpSpPr>
        <p:sp>
          <p:nvSpPr>
            <p:cNvPr id="9" name="Freihandform: Form 8">
              <a:extLst>
                <a:ext uri="{FF2B5EF4-FFF2-40B4-BE49-F238E27FC236}">
                  <a16:creationId xmlns:a16="http://schemas.microsoft.com/office/drawing/2014/main" id="{361BEDD0-CC28-449C-8AF8-28ECB9820DCA}"/>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4"/>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ihandform: Form 10">
              <a:extLst>
                <a:ext uri="{FF2B5EF4-FFF2-40B4-BE49-F238E27FC236}">
                  <a16:creationId xmlns:a16="http://schemas.microsoft.com/office/drawing/2014/main" id="{2AF78ACF-6170-47AC-80E0-F6021AD8B19F}"/>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Freihandform: Form 11">
              <a:extLst>
                <a:ext uri="{FF2B5EF4-FFF2-40B4-BE49-F238E27FC236}">
                  <a16:creationId xmlns:a16="http://schemas.microsoft.com/office/drawing/2014/main" id="{5BAE5611-256D-4234-B00F-EB779B3EA961}"/>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Freihandform: Form 13">
              <a:extLst>
                <a:ext uri="{FF2B5EF4-FFF2-40B4-BE49-F238E27FC236}">
                  <a16:creationId xmlns:a16="http://schemas.microsoft.com/office/drawing/2014/main" id="{D32235C7-71CD-4034-844A-03FD0D112CE2}"/>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Freihandform: Form 15">
              <a:extLst>
                <a:ext uri="{FF2B5EF4-FFF2-40B4-BE49-F238E27FC236}">
                  <a16:creationId xmlns:a16="http://schemas.microsoft.com/office/drawing/2014/main" id="{717CA073-D9FE-4EFD-801F-27AB9308B312}"/>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Tree>
    <p:extLst>
      <p:ext uri="{BB962C8B-B14F-4D97-AF65-F5344CB8AC3E}">
        <p14:creationId xmlns:p14="http://schemas.microsoft.com/office/powerpoint/2010/main" val="412478192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sp>
        <p:nvSpPr>
          <p:cNvPr id="6" name="Textplatzhalter 7">
            <a:extLst>
              <a:ext uri="{FF2B5EF4-FFF2-40B4-BE49-F238E27FC236}">
                <a16:creationId xmlns:a16="http://schemas.microsoft.com/office/drawing/2014/main" id="{F0E6115A-0138-4831-8CBC-F3B86D4660B2}"/>
              </a:ext>
            </a:extLst>
          </p:cNvPr>
          <p:cNvSpPr>
            <a:spLocks noGrp="1"/>
          </p:cNvSpPr>
          <p:nvPr>
            <p:ph type="body" sz="quarter" idx="13" hasCustomPrompt="1"/>
          </p:nvPr>
        </p:nvSpPr>
        <p:spPr bwMode="gray">
          <a:xfrm>
            <a:off x="599757" y="1361293"/>
            <a:ext cx="9563579" cy="4660625"/>
          </a:xfrm>
        </p:spPr>
        <p:txBody>
          <a:bodyPr/>
          <a:lstStyle>
            <a:lvl1pPr marL="304792" indent="-304792">
              <a:spcBef>
                <a:spcPts val="2400"/>
              </a:spcBef>
              <a:buFont typeface="+mj-lt"/>
              <a:buAutoNum type="arabicPeriod"/>
              <a:defRPr/>
            </a:lvl1pPr>
          </a:lstStyle>
          <a:p>
            <a:pPr lvl="0"/>
            <a:r>
              <a:rPr lang="en-GB"/>
              <a:t>Click to add text</a:t>
            </a:r>
          </a:p>
        </p:txBody>
      </p:sp>
      <p:sp>
        <p:nvSpPr>
          <p:cNvPr id="7" name="Datumsplatzhalter 6">
            <a:extLst>
              <a:ext uri="{FF2B5EF4-FFF2-40B4-BE49-F238E27FC236}">
                <a16:creationId xmlns:a16="http://schemas.microsoft.com/office/drawing/2014/main" id="{B452EF93-E523-4879-A016-E498F54384DB}"/>
              </a:ext>
            </a:extLst>
          </p:cNvPr>
          <p:cNvSpPr>
            <a:spLocks noGrp="1"/>
          </p:cNvSpPr>
          <p:nvPr>
            <p:ph type="dt" sz="half" idx="14"/>
          </p:nvPr>
        </p:nvSpPr>
        <p:spPr/>
        <p:txBody>
          <a:bodyPr/>
          <a:lstStyle/>
          <a:p>
            <a:r>
              <a:rPr lang="en-GB"/>
              <a:t>22 Jan. 2019</a:t>
            </a:r>
          </a:p>
        </p:txBody>
      </p:sp>
      <p:sp>
        <p:nvSpPr>
          <p:cNvPr id="8" name="Fußzeilenplatzhalter 7">
            <a:extLst>
              <a:ext uri="{FF2B5EF4-FFF2-40B4-BE49-F238E27FC236}">
                <a16:creationId xmlns:a16="http://schemas.microsoft.com/office/drawing/2014/main" id="{B153431B-7D6D-4B55-A0DF-437772147847}"/>
              </a:ext>
            </a:extLst>
          </p:cNvPr>
          <p:cNvSpPr>
            <a:spLocks noGrp="1"/>
          </p:cNvSpPr>
          <p:nvPr>
            <p:ph type="ftr" sz="quarter" idx="15"/>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7190EEF8-EC05-4B47-999A-57A36EBAB75C}"/>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116619068"/>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Agenda, alternativ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grpSp>
        <p:nvGrpSpPr>
          <p:cNvPr id="6" name="Key Visual">
            <a:extLst>
              <a:ext uri="{FF2B5EF4-FFF2-40B4-BE49-F238E27FC236}">
                <a16:creationId xmlns:a16="http://schemas.microsoft.com/office/drawing/2014/main" id="{77156747-85E7-4ED4-B2ED-42ABA70FA613}"/>
              </a:ext>
            </a:extLst>
          </p:cNvPr>
          <p:cNvGrpSpPr/>
          <p:nvPr userDrawn="1"/>
        </p:nvGrpSpPr>
        <p:grpSpPr bwMode="gray">
          <a:xfrm flipV="1">
            <a:off x="164180" y="5311118"/>
            <a:ext cx="3094437" cy="822639"/>
            <a:chOff x="4846637" y="119557"/>
            <a:chExt cx="3783013" cy="1005693"/>
          </a:xfrm>
        </p:grpSpPr>
        <p:sp>
          <p:nvSpPr>
            <p:cNvPr id="7" name="Freihandform: Form 6">
              <a:extLst>
                <a:ext uri="{FF2B5EF4-FFF2-40B4-BE49-F238E27FC236}">
                  <a16:creationId xmlns:a16="http://schemas.microsoft.com/office/drawing/2014/main" id="{2E6C23C4-9083-4866-858D-0C04644D965B}"/>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ihandform: Form 7">
              <a:extLst>
                <a:ext uri="{FF2B5EF4-FFF2-40B4-BE49-F238E27FC236}">
                  <a16:creationId xmlns:a16="http://schemas.microsoft.com/office/drawing/2014/main" id="{FB0BB156-07F2-4B83-B5A7-E91DE0017F5B}"/>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Freihandform: Form 8">
              <a:extLst>
                <a:ext uri="{FF2B5EF4-FFF2-40B4-BE49-F238E27FC236}">
                  <a16:creationId xmlns:a16="http://schemas.microsoft.com/office/drawing/2014/main" id="{86502DB2-D1D5-44BB-955E-FA20933B0C5A}"/>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Freihandform: Form 9">
              <a:extLst>
                <a:ext uri="{FF2B5EF4-FFF2-40B4-BE49-F238E27FC236}">
                  <a16:creationId xmlns:a16="http://schemas.microsoft.com/office/drawing/2014/main" id="{A25DFF6E-FE1D-49A8-A873-770951547FF1}"/>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Freihandform: Form 10">
              <a:extLst>
                <a:ext uri="{FF2B5EF4-FFF2-40B4-BE49-F238E27FC236}">
                  <a16:creationId xmlns:a16="http://schemas.microsoft.com/office/drawing/2014/main" id="{8E38456C-C414-4CEB-A953-0F72775B0C8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2" name="Textplatzhalter 7">
            <a:extLst>
              <a:ext uri="{FF2B5EF4-FFF2-40B4-BE49-F238E27FC236}">
                <a16:creationId xmlns:a16="http://schemas.microsoft.com/office/drawing/2014/main" id="{32E1886A-3475-4E66-B3BF-1AD48A2030B2}"/>
              </a:ext>
            </a:extLst>
          </p:cNvPr>
          <p:cNvSpPr>
            <a:spLocks noGrp="1"/>
          </p:cNvSpPr>
          <p:nvPr>
            <p:ph type="body" sz="quarter" idx="13" hasCustomPrompt="1"/>
          </p:nvPr>
        </p:nvSpPr>
        <p:spPr bwMode="gray">
          <a:xfrm>
            <a:off x="599757" y="1361293"/>
            <a:ext cx="9563579" cy="3746844"/>
          </a:xfrm>
        </p:spPr>
        <p:txBody>
          <a:bodyPr/>
          <a:lstStyle>
            <a:lvl1pPr marL="0" marR="0" indent="0" algn="l" defTabSz="914377" rtl="0" eaLnBrk="1" fontAlgn="auto" latinLnBrk="0" hangingPunct="1">
              <a:lnSpc>
                <a:spcPct val="90000"/>
              </a:lnSpc>
              <a:spcBef>
                <a:spcPts val="2400"/>
              </a:spcBef>
              <a:spcAft>
                <a:spcPts val="0"/>
              </a:spcAft>
              <a:buClrTx/>
              <a:buSzTx/>
              <a:buFont typeface="+mj-lt"/>
              <a:buNone/>
              <a:tabLst/>
              <a:defRPr/>
            </a:lvl1pPr>
          </a:lstStyle>
          <a:p>
            <a:pPr marL="304792" marR="0" lvl="0" indent="-304792" algn="l" defTabSz="914377" rtl="0" eaLnBrk="1" fontAlgn="auto" latinLnBrk="0" hangingPunct="1">
              <a:lnSpc>
                <a:spcPct val="90000"/>
              </a:lnSpc>
              <a:spcBef>
                <a:spcPts val="2400"/>
              </a:spcBef>
              <a:spcAft>
                <a:spcPts val="0"/>
              </a:spcAft>
              <a:buClrTx/>
              <a:buSzTx/>
              <a:buFont typeface="+mj-lt"/>
              <a:buAutoNum type="arabicPeriod"/>
              <a:tabLst/>
              <a:defRPr/>
            </a:pPr>
            <a:r>
              <a:rPr lang="en-GB"/>
              <a:t>Click to add text</a:t>
            </a:r>
          </a:p>
        </p:txBody>
      </p:sp>
      <p:sp>
        <p:nvSpPr>
          <p:cNvPr id="13" name="Datumsplatzhalter 12">
            <a:extLst>
              <a:ext uri="{FF2B5EF4-FFF2-40B4-BE49-F238E27FC236}">
                <a16:creationId xmlns:a16="http://schemas.microsoft.com/office/drawing/2014/main" id="{E5D8E01E-F49F-4D57-89D4-E949623D1DC6}"/>
              </a:ext>
            </a:extLst>
          </p:cNvPr>
          <p:cNvSpPr>
            <a:spLocks noGrp="1"/>
          </p:cNvSpPr>
          <p:nvPr>
            <p:ph type="dt" sz="half" idx="14"/>
          </p:nvPr>
        </p:nvSpPr>
        <p:spPr/>
        <p:txBody>
          <a:bodyPr/>
          <a:lstStyle/>
          <a:p>
            <a:r>
              <a:rPr lang="en-GB"/>
              <a:t>22 Jan. 2019</a:t>
            </a:r>
          </a:p>
        </p:txBody>
      </p:sp>
      <p:sp>
        <p:nvSpPr>
          <p:cNvPr id="14" name="Fußzeilenplatzhalter 13">
            <a:extLst>
              <a:ext uri="{FF2B5EF4-FFF2-40B4-BE49-F238E27FC236}">
                <a16:creationId xmlns:a16="http://schemas.microsoft.com/office/drawing/2014/main" id="{BCF8D0CE-4095-4F50-924A-6E387AE4CF28}"/>
              </a:ext>
            </a:extLst>
          </p:cNvPr>
          <p:cNvSpPr>
            <a:spLocks noGrp="1"/>
          </p:cNvSpPr>
          <p:nvPr>
            <p:ph type="ftr" sz="quarter" idx="15"/>
          </p:nvPr>
        </p:nvSpPr>
        <p:spPr/>
        <p:txBody>
          <a:bodyPr/>
          <a:lstStyle/>
          <a:p>
            <a:r>
              <a:rPr lang="en-GB"/>
              <a:t>Titel of the presentation</a:t>
            </a:r>
          </a:p>
        </p:txBody>
      </p:sp>
      <p:sp>
        <p:nvSpPr>
          <p:cNvPr id="15" name="Foliennummernplatzhalter 14">
            <a:extLst>
              <a:ext uri="{FF2B5EF4-FFF2-40B4-BE49-F238E27FC236}">
                <a16:creationId xmlns:a16="http://schemas.microsoft.com/office/drawing/2014/main" id="{4509B031-4623-4B3A-8E75-E14CEB8CCF15}"/>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2287411557"/>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apter start slide, b/w  ">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pic>
        <p:nvPicPr>
          <p:cNvPr id="20" name="Grafik 19" descr="Ein Bild, das Säge enthält.&#10;&#10;Automatisch generierte Beschreibung">
            <a:extLst>
              <a:ext uri="{FF2B5EF4-FFF2-40B4-BE49-F238E27FC236}">
                <a16:creationId xmlns:a16="http://schemas.microsoft.com/office/drawing/2014/main" id="{BCF144E3-F322-4496-87EE-8035011D1AB8}"/>
              </a:ext>
            </a:extLst>
          </p:cNvPr>
          <p:cNvPicPr>
            <a:picLocks noChangeAspect="1"/>
          </p:cNvPicPr>
          <p:nvPr userDrawn="1"/>
        </p:nvPicPr>
        <p:blipFill>
          <a:blip r:embed="rId3"/>
          <a:stretch>
            <a:fillRect/>
          </a:stretch>
        </p:blipFill>
        <p:spPr bwMode="gray">
          <a:xfrm>
            <a:off x="164180" y="2093674"/>
            <a:ext cx="11860800" cy="4040085"/>
          </a:xfrm>
          <a:prstGeom prst="rect">
            <a:avLst/>
          </a:prstGeom>
        </p:spPr>
      </p:pic>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4938863"/>
            <a:ext cx="10627783" cy="292388"/>
          </a:xfrm>
        </p:spPr>
        <p:txBody>
          <a:bodyPr>
            <a:spAutoFit/>
          </a:bodyPr>
          <a:lstStyle>
            <a:lvl1pPr marL="0" indent="0">
              <a:lnSpc>
                <a:spcPct val="95000"/>
              </a:lnSpc>
              <a:spcBef>
                <a:spcPts val="1600"/>
              </a:spcBef>
              <a:spcAft>
                <a:spcPts val="0"/>
              </a:spcAft>
              <a:buNone/>
              <a:defRPr sz="2000">
                <a:solidFill>
                  <a:schemeClr val="tx1"/>
                </a:solidFill>
              </a:defRPr>
            </a:lvl1pPr>
          </a:lstStyle>
          <a:p>
            <a:r>
              <a:rPr lang="en-GB"/>
              <a:t>This is the sub-line</a:t>
            </a:r>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1" y="3793150"/>
            <a:ext cx="10628948" cy="960263"/>
          </a:xfrm>
          <a:prstGeom prst="rect">
            <a:avLst/>
          </a:prstGeom>
        </p:spPr>
        <p:txBody>
          <a:bodyPr wrap="square">
            <a:spAutoFit/>
          </a:bodyPr>
          <a:lstStyle>
            <a:lvl1pPr>
              <a:defRPr sz="3500" b="1">
                <a:solidFill>
                  <a:schemeClr val="tx1"/>
                </a:solidFill>
              </a:defRPr>
            </a:lvl1pPr>
          </a:lstStyle>
          <a:p>
            <a:r>
              <a:rPr lang="en-GB"/>
              <a:t>Section start slide</a:t>
            </a:r>
            <a:br>
              <a:rPr lang="en-GB"/>
            </a:br>
            <a:r>
              <a:rPr lang="en-GB"/>
              <a:t>with b/w GIZ key visual</a:t>
            </a:r>
          </a:p>
        </p:txBody>
      </p:sp>
      <p:sp>
        <p:nvSpPr>
          <p:cNvPr id="6" name="Datumsplatzhalter 5">
            <a:extLst>
              <a:ext uri="{FF2B5EF4-FFF2-40B4-BE49-F238E27FC236}">
                <a16:creationId xmlns:a16="http://schemas.microsoft.com/office/drawing/2014/main" id="{0DC1FF66-9C6A-433E-8553-8083512E9621}"/>
              </a:ext>
            </a:extLst>
          </p:cNvPr>
          <p:cNvSpPr>
            <a:spLocks noGrp="1"/>
          </p:cNvSpPr>
          <p:nvPr>
            <p:ph type="dt" sz="half" idx="11"/>
          </p:nvPr>
        </p:nvSpPr>
        <p:spPr/>
        <p:txBody>
          <a:bodyPr/>
          <a:lstStyle/>
          <a:p>
            <a:r>
              <a:rPr lang="en-GB"/>
              <a:t>22 Jan. 2019</a:t>
            </a:r>
          </a:p>
        </p:txBody>
      </p:sp>
      <p:sp>
        <p:nvSpPr>
          <p:cNvPr id="7" name="Fußzeilenplatzhalter 6">
            <a:extLst>
              <a:ext uri="{FF2B5EF4-FFF2-40B4-BE49-F238E27FC236}">
                <a16:creationId xmlns:a16="http://schemas.microsoft.com/office/drawing/2014/main" id="{EF569824-8B73-4A2E-B4EF-29A198DE52A6}"/>
              </a:ext>
            </a:extLst>
          </p:cNvPr>
          <p:cNvSpPr>
            <a:spLocks noGrp="1"/>
          </p:cNvSpPr>
          <p:nvPr>
            <p:ph type="ftr" sz="quarter" idx="12"/>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540C7464-2E6B-420A-8943-567BDD649418}"/>
              </a:ext>
            </a:extLst>
          </p:cNvPr>
          <p:cNvSpPr>
            <a:spLocks noGrp="1"/>
          </p:cNvSpPr>
          <p:nvPr>
            <p:ph type="sldNum" sz="quarter" idx="13"/>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49377523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hapter start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1" y="165100"/>
            <a:ext cx="11858487" cy="5968659"/>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a:t>.</a:t>
            </a:r>
          </a:p>
        </p:txBody>
      </p:sp>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0" name="Dreieck">
            <a:extLst>
              <a:ext uri="{FF2B5EF4-FFF2-40B4-BE49-F238E27FC236}">
                <a16:creationId xmlns:a16="http://schemas.microsoft.com/office/drawing/2014/main" id="{22DB09A9-BCD0-4F35-8DC4-DDFE9DE6C2F9}"/>
              </a:ext>
            </a:extLst>
          </p:cNvPr>
          <p:cNvSpPr/>
          <p:nvPr userDrawn="1"/>
        </p:nvSpPr>
        <p:spPr bwMode="gray">
          <a:xfrm rot="5400000">
            <a:off x="-222463" y="562187"/>
            <a:ext cx="281941" cy="60960"/>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Headline">
            <a:extLst>
              <a:ext uri="{FF2B5EF4-FFF2-40B4-BE49-F238E27FC236}">
                <a16:creationId xmlns:a16="http://schemas.microsoft.com/office/drawing/2014/main" id="{F8646EF2-FE73-41DC-B654-C5012A3720DD}"/>
              </a:ext>
            </a:extLst>
          </p:cNvPr>
          <p:cNvSpPr>
            <a:spLocks noGrp="1"/>
          </p:cNvSpPr>
          <p:nvPr>
            <p:ph type="title" hasCustomPrompt="1"/>
          </p:nvPr>
        </p:nvSpPr>
        <p:spPr bwMode="gray">
          <a:xfrm>
            <a:off x="164181" y="2093674"/>
            <a:ext cx="11858487" cy="4040085"/>
          </a:xfrm>
          <a:prstGeom prst="rect">
            <a:avLst/>
          </a:prstGeom>
          <a:blipFill dpi="0" rotWithShape="1">
            <a:blip r:embed="rId2">
              <a:alphaModFix amt="80000"/>
            </a:blip>
            <a:srcRect/>
            <a:stretch>
              <a:fillRect l="-10" r="-10"/>
            </a:stretch>
          </a:blipFill>
        </p:spPr>
        <p:txBody>
          <a:bodyPr wrap="square" lIns="576000" bIns="1036800" anchor="b">
            <a:noAutofit/>
          </a:bodyPr>
          <a:lstStyle>
            <a:lvl1pPr>
              <a:defRPr sz="3500" b="1">
                <a:solidFill>
                  <a:schemeClr val="tx1"/>
                </a:solidFill>
              </a:defRPr>
            </a:lvl1pPr>
          </a:lstStyle>
          <a:p>
            <a:r>
              <a:rPr lang="en-GB"/>
              <a:t>Section start slide</a:t>
            </a:r>
            <a:br>
              <a:rPr lang="en-GB"/>
            </a:br>
            <a:r>
              <a:rPr lang="en-GB"/>
              <a:t>with background photo (interchangeable)</a:t>
            </a:r>
          </a:p>
        </p:txBody>
      </p:sp>
      <p:pic>
        <p:nvPicPr>
          <p:cNvPr id="26" name="Beispiel" descr="Ein Bild, das Wand, Gebäude enthält.&#10;&#10;Automatisch generierte Beschreibung">
            <a:extLst>
              <a:ext uri="{FF2B5EF4-FFF2-40B4-BE49-F238E27FC236}">
                <a16:creationId xmlns:a16="http://schemas.microsoft.com/office/drawing/2014/main" id="{317CFD46-37B5-4632-BBA4-3F2278F98B67}"/>
              </a:ext>
            </a:extLst>
          </p:cNvPr>
          <p:cNvPicPr>
            <a:picLocks noChangeAspect="1"/>
          </p:cNvPicPr>
          <p:nvPr userDrawn="1"/>
        </p:nvPicPr>
        <p:blipFill>
          <a:blip r:embed="rId3"/>
          <a:stretch>
            <a:fillRect/>
          </a:stretch>
        </p:blipFill>
        <p:spPr bwMode="gray">
          <a:xfrm>
            <a:off x="9996030" y="1966807"/>
            <a:ext cx="1662545" cy="1147156"/>
          </a:xfrm>
          <a:prstGeom prst="rect">
            <a:avLst/>
          </a:prstGeom>
        </p:spPr>
      </p:pic>
      <p:sp>
        <p:nvSpPr>
          <p:cNvPr id="28" name="Subline">
            <a:extLst>
              <a:ext uri="{FF2B5EF4-FFF2-40B4-BE49-F238E27FC236}">
                <a16:creationId xmlns:a16="http://schemas.microsoft.com/office/drawing/2014/main" id="{6699B1E5-C447-4674-92BB-C2A1F3ADCF99}"/>
              </a:ext>
            </a:extLst>
          </p:cNvPr>
          <p:cNvSpPr>
            <a:spLocks noGrp="1"/>
          </p:cNvSpPr>
          <p:nvPr>
            <p:ph type="body" sz="quarter" idx="10" hasCustomPrompt="1"/>
          </p:nvPr>
        </p:nvSpPr>
        <p:spPr bwMode="gray">
          <a:xfrm>
            <a:off x="933131" y="4938863"/>
            <a:ext cx="10627783" cy="292388"/>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a:t>This is the sub-line</a:t>
            </a:r>
          </a:p>
        </p:txBody>
      </p:sp>
      <p:sp>
        <p:nvSpPr>
          <p:cNvPr id="29" name="1.">
            <a:extLst>
              <a:ext uri="{FF2B5EF4-FFF2-40B4-BE49-F238E27FC236}">
                <a16:creationId xmlns:a16="http://schemas.microsoft.com/office/drawing/2014/main" id="{DF731E94-BC4E-4147-8280-79F13CCEF08B}"/>
              </a:ext>
            </a:extLst>
          </p:cNvPr>
          <p:cNvSpPr/>
          <p:nvPr userDrawn="1"/>
        </p:nvSpPr>
        <p:spPr bwMode="gray">
          <a:xfrm>
            <a:off x="5456990" y="170887"/>
            <a:ext cx="1968500"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1. Click on this icon to insert a new photo.</a:t>
            </a:r>
          </a:p>
        </p:txBody>
      </p:sp>
      <p:sp>
        <p:nvSpPr>
          <p:cNvPr id="30" name="2.">
            <a:extLst>
              <a:ext uri="{FF2B5EF4-FFF2-40B4-BE49-F238E27FC236}">
                <a16:creationId xmlns:a16="http://schemas.microsoft.com/office/drawing/2014/main" id="{6B919EA4-50E9-46C9-AC5A-76AC20E25106}"/>
              </a:ext>
            </a:extLst>
          </p:cNvPr>
          <p:cNvSpPr/>
          <p:nvPr userDrawn="1"/>
        </p:nvSpPr>
        <p:spPr bwMode="gray">
          <a:xfrm>
            <a:off x="7335817" y="170888"/>
            <a:ext cx="1968500" cy="313932"/>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2. Reset the slide.</a:t>
            </a:r>
          </a:p>
        </p:txBody>
      </p:sp>
      <p:sp>
        <p:nvSpPr>
          <p:cNvPr id="31" name="3.">
            <a:extLst>
              <a:ext uri="{FF2B5EF4-FFF2-40B4-BE49-F238E27FC236}">
                <a16:creationId xmlns:a16="http://schemas.microsoft.com/office/drawing/2014/main" id="{36FCB48E-A225-433E-9552-1EC05D2E90CB}"/>
              </a:ext>
            </a:extLst>
          </p:cNvPr>
          <p:cNvSpPr/>
          <p:nvPr userDrawn="1"/>
        </p:nvSpPr>
        <p:spPr bwMode="gray">
          <a:xfrm>
            <a:off x="9682481" y="170887"/>
            <a:ext cx="2484259"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3. Where necessary, change the section using the ‘Crop’ function.</a:t>
            </a:r>
          </a:p>
        </p:txBody>
      </p:sp>
      <p:sp>
        <p:nvSpPr>
          <p:cNvPr id="32" name="how">
            <a:extLst>
              <a:ext uri="{FF2B5EF4-FFF2-40B4-BE49-F238E27FC236}">
                <a16:creationId xmlns:a16="http://schemas.microsoft.com/office/drawing/2014/main" id="{308DC210-80AE-4E96-8C9E-08E1D0F3C4B1}"/>
              </a:ext>
            </a:extLst>
          </p:cNvPr>
          <p:cNvSpPr txBox="1"/>
          <p:nvPr userDrawn="1"/>
        </p:nvSpPr>
        <p:spPr bwMode="gray">
          <a:xfrm>
            <a:off x="-3743071" y="237067"/>
            <a:ext cx="3661579" cy="1200329"/>
          </a:xfrm>
          <a:prstGeom prst="rect">
            <a:avLst/>
          </a:prstGeom>
          <a:noFill/>
        </p:spPr>
        <p:txBody>
          <a:bodyPr wrap="none" rtlCol="0">
            <a:spAutoFit/>
          </a:bodyPr>
          <a:lstStyle/>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image above transparent section.</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Delete image by pressing the DEL key.</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small icon in centre of page.</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photo.</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‘Home / Reset ’.</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If required, edit the section under ‘Format/Crop ’.</a:t>
            </a:r>
          </a:p>
        </p:txBody>
      </p:sp>
      <p:sp>
        <p:nvSpPr>
          <p:cNvPr id="7" name="Datumsplatzhalter 6">
            <a:extLst>
              <a:ext uri="{FF2B5EF4-FFF2-40B4-BE49-F238E27FC236}">
                <a16:creationId xmlns:a16="http://schemas.microsoft.com/office/drawing/2014/main" id="{ECA10962-7562-45EF-9BCC-CF8E4A8ECDD8}"/>
              </a:ext>
            </a:extLst>
          </p:cNvPr>
          <p:cNvSpPr>
            <a:spLocks noGrp="1"/>
          </p:cNvSpPr>
          <p:nvPr>
            <p:ph type="dt" sz="half" idx="12"/>
          </p:nvPr>
        </p:nvSpPr>
        <p:spPr/>
        <p:txBody>
          <a:bodyPr/>
          <a:lstStyle/>
          <a:p>
            <a:r>
              <a:rPr lang="en-GB"/>
              <a:t>22 Jan. 2019</a:t>
            </a:r>
          </a:p>
        </p:txBody>
      </p:sp>
      <p:sp>
        <p:nvSpPr>
          <p:cNvPr id="8" name="Fußzeilenplatzhalter 7">
            <a:extLst>
              <a:ext uri="{FF2B5EF4-FFF2-40B4-BE49-F238E27FC236}">
                <a16:creationId xmlns:a16="http://schemas.microsoft.com/office/drawing/2014/main" id="{4EDF0250-D30F-4BC8-BDE1-DB1BD325237F}"/>
              </a:ext>
            </a:extLst>
          </p:cNvPr>
          <p:cNvSpPr>
            <a:spLocks noGrp="1"/>
          </p:cNvSpPr>
          <p:nvPr>
            <p:ph type="ftr" sz="quarter" idx="13"/>
          </p:nvPr>
        </p:nvSpPr>
        <p:spPr/>
        <p:txBody>
          <a:bodyPr/>
          <a:lstStyle/>
          <a:p>
            <a:r>
              <a:rPr lang="en-GB"/>
              <a:t>Titel of the presentation</a:t>
            </a:r>
          </a:p>
        </p:txBody>
      </p:sp>
      <p:sp>
        <p:nvSpPr>
          <p:cNvPr id="11" name="Foliennummernplatzhalter 10">
            <a:extLst>
              <a:ext uri="{FF2B5EF4-FFF2-40B4-BE49-F238E27FC236}">
                <a16:creationId xmlns:a16="http://schemas.microsoft.com/office/drawing/2014/main" id="{98F0E3FB-E27A-4457-B526-B2D2906906AA}"/>
              </a:ext>
            </a:extLst>
          </p:cNvPr>
          <p:cNvSpPr>
            <a:spLocks noGrp="1"/>
          </p:cNvSpPr>
          <p:nvPr>
            <p:ph type="sldNum" sz="quarter" idx="14"/>
          </p:nvPr>
        </p:nvSpPr>
        <p:spPr/>
        <p:txBody>
          <a:bodyPr/>
          <a:lstStyle/>
          <a:p>
            <a:r>
              <a:rPr lang="en-GB"/>
              <a:t>Page </a:t>
            </a:r>
            <a:fld id="{3A8B5DB7-81A8-4ED4-916B-6B23CD603687}" type="slidenum">
              <a:rPr lang="en-GB" smtClean="0"/>
              <a:pPr/>
              <a:t>‹#›</a:t>
            </a:fld>
            <a:endParaRPr lang="en-GB"/>
          </a:p>
        </p:txBody>
      </p:sp>
      <p:pic>
        <p:nvPicPr>
          <p:cNvPr id="23" name="Grafik 22" descr="Ein Bild, das Screenshot enthält.&#10;&#10;Automatisch generierte Beschreibung">
            <a:extLst>
              <a:ext uri="{FF2B5EF4-FFF2-40B4-BE49-F238E27FC236}">
                <a16:creationId xmlns:a16="http://schemas.microsoft.com/office/drawing/2014/main" id="{AFC53F5D-C099-4AB8-BEA0-0C0599C54F28}"/>
              </a:ext>
            </a:extLst>
          </p:cNvPr>
          <p:cNvPicPr>
            <a:picLocks noChangeAspect="1"/>
          </p:cNvPicPr>
          <p:nvPr userDrawn="1"/>
        </p:nvPicPr>
        <p:blipFill rotWithShape="1">
          <a:blip r:embed="rId4"/>
          <a:srcRect l="50418" r="36621"/>
          <a:stretch/>
        </p:blipFill>
        <p:spPr>
          <a:xfrm>
            <a:off x="9996729" y="1029491"/>
            <a:ext cx="517191" cy="787908"/>
          </a:xfrm>
          <a:prstGeom prst="rect">
            <a:avLst/>
          </a:prstGeom>
        </p:spPr>
      </p:pic>
      <p:grpSp>
        <p:nvGrpSpPr>
          <p:cNvPr id="33" name="Gruppieren 32">
            <a:extLst>
              <a:ext uri="{FF2B5EF4-FFF2-40B4-BE49-F238E27FC236}">
                <a16:creationId xmlns:a16="http://schemas.microsoft.com/office/drawing/2014/main" id="{71BF95A1-C507-454F-AD5B-C1AE17A76F07}"/>
              </a:ext>
            </a:extLst>
          </p:cNvPr>
          <p:cNvGrpSpPr/>
          <p:nvPr userDrawn="1"/>
        </p:nvGrpSpPr>
        <p:grpSpPr>
          <a:xfrm>
            <a:off x="7472793" y="1034676"/>
            <a:ext cx="2117468" cy="866995"/>
            <a:chOff x="5604594" y="1459908"/>
            <a:chExt cx="1588101" cy="650246"/>
          </a:xfrm>
        </p:grpSpPr>
        <p:pic>
          <p:nvPicPr>
            <p:cNvPr id="34" name="Grafik 33" descr="Ein Bild, das Screenshot enthält.&#10;&#10;Automatisch generierte Beschreibung">
              <a:extLst>
                <a:ext uri="{FF2B5EF4-FFF2-40B4-BE49-F238E27FC236}">
                  <a16:creationId xmlns:a16="http://schemas.microsoft.com/office/drawing/2014/main" id="{355A07BF-0F32-412A-AAD2-48911D07B2F8}"/>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5" name="Rechteck 34">
              <a:extLst>
                <a:ext uri="{FF2B5EF4-FFF2-40B4-BE49-F238E27FC236}">
                  <a16:creationId xmlns:a16="http://schemas.microsoft.com/office/drawing/2014/main" id="{B2564D52-B4AC-4D61-B46E-BE3CE7851C95}"/>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6" name="Rechteck">
            <a:extLst>
              <a:ext uri="{FF2B5EF4-FFF2-40B4-BE49-F238E27FC236}">
                <a16:creationId xmlns:a16="http://schemas.microsoft.com/office/drawing/2014/main" id="{9A38222B-6179-4D47-87DD-F77D00C82A5F}"/>
              </a:ext>
            </a:extLst>
          </p:cNvPr>
          <p:cNvSpPr/>
          <p:nvPr userDrawn="1"/>
        </p:nvSpPr>
        <p:spPr bwMode="gray">
          <a:xfrm>
            <a:off x="10040048"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62818847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pter start slide, alternative">
    <p:spTree>
      <p:nvGrpSpPr>
        <p:cNvPr id="1" name=""/>
        <p:cNvGrpSpPr/>
        <p:nvPr/>
      </p:nvGrpSpPr>
      <p:grpSpPr>
        <a:xfrm>
          <a:off x="0" y="0"/>
          <a:ext cx="0" cy="0"/>
          <a:chOff x="0" y="0"/>
          <a:chExt cx="0" cy="0"/>
        </a:xfrm>
      </p:grpSpPr>
      <p:sp>
        <p:nvSpPr>
          <p:cNvPr id="19" name="Subline">
            <a:extLst>
              <a:ext uri="{FF2B5EF4-FFF2-40B4-BE49-F238E27FC236}">
                <a16:creationId xmlns:a16="http://schemas.microsoft.com/office/drawing/2014/main" id="{31A5E120-96AF-40F6-98D7-8A2FD24C3270}"/>
              </a:ext>
            </a:extLst>
          </p:cNvPr>
          <p:cNvSpPr>
            <a:spLocks noGrp="1"/>
          </p:cNvSpPr>
          <p:nvPr>
            <p:ph type="body" sz="quarter" idx="10" hasCustomPrompt="1"/>
          </p:nvPr>
        </p:nvSpPr>
        <p:spPr bwMode="gray">
          <a:xfrm>
            <a:off x="933131" y="3700611"/>
            <a:ext cx="10627783" cy="292388"/>
          </a:xfrm>
        </p:spPr>
        <p:txBody>
          <a:bodyPr>
            <a:spAutoFit/>
          </a:bodyPr>
          <a:lstStyle>
            <a:lvl1pPr marL="0" indent="0">
              <a:lnSpc>
                <a:spcPct val="95000"/>
              </a:lnSpc>
              <a:spcBef>
                <a:spcPts val="0"/>
              </a:spcBef>
              <a:spcAft>
                <a:spcPts val="0"/>
              </a:spcAft>
              <a:buNone/>
              <a:defRPr sz="2000">
                <a:solidFill>
                  <a:schemeClr val="tx1"/>
                </a:solidFill>
              </a:defRPr>
            </a:lvl1pPr>
          </a:lstStyle>
          <a:p>
            <a:r>
              <a:rPr lang="en-GB"/>
              <a:t>This is the sub-line</a:t>
            </a:r>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933131" y="2542198"/>
            <a:ext cx="10628948" cy="960263"/>
          </a:xfrm>
          <a:prstGeom prst="rect">
            <a:avLst/>
          </a:prstGeom>
        </p:spPr>
        <p:txBody>
          <a:bodyPr wrap="square">
            <a:spAutoFit/>
          </a:bodyPr>
          <a:lstStyle>
            <a:lvl1pPr>
              <a:defRPr sz="3500" b="1">
                <a:solidFill>
                  <a:schemeClr val="tx1"/>
                </a:solidFill>
              </a:defRPr>
            </a:lvl1pPr>
          </a:lstStyle>
          <a:p>
            <a:r>
              <a:rPr lang="en-GB"/>
              <a:t>Section start slide</a:t>
            </a:r>
            <a:br>
              <a:rPr lang="en-GB"/>
            </a:br>
            <a:r>
              <a:rPr lang="en-GB"/>
              <a:t>This may also have two lines</a:t>
            </a:r>
          </a:p>
        </p:txBody>
      </p:sp>
      <p:grpSp>
        <p:nvGrpSpPr>
          <p:cNvPr id="8" name="Key Visual">
            <a:extLst>
              <a:ext uri="{FF2B5EF4-FFF2-40B4-BE49-F238E27FC236}">
                <a16:creationId xmlns:a16="http://schemas.microsoft.com/office/drawing/2014/main" id="{1E0F1E1C-CA23-484C-B4BB-7C7FB71D6C86}"/>
              </a:ext>
            </a:extLst>
          </p:cNvPr>
          <p:cNvGrpSpPr/>
          <p:nvPr userDrawn="1"/>
        </p:nvGrpSpPr>
        <p:grpSpPr bwMode="gray">
          <a:xfrm>
            <a:off x="164181" y="165101"/>
            <a:ext cx="5044017" cy="1340924"/>
            <a:chOff x="4846637" y="119557"/>
            <a:chExt cx="3783013" cy="1005693"/>
          </a:xfrm>
        </p:grpSpPr>
        <p:sp>
          <p:nvSpPr>
            <p:cNvPr id="9" name="Freihandform: Form 8">
              <a:extLst>
                <a:ext uri="{FF2B5EF4-FFF2-40B4-BE49-F238E27FC236}">
                  <a16:creationId xmlns:a16="http://schemas.microsoft.com/office/drawing/2014/main" id="{361BEDD0-CC28-449C-8AF8-28ECB9820DCA}"/>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ihandform: Form 10">
              <a:extLst>
                <a:ext uri="{FF2B5EF4-FFF2-40B4-BE49-F238E27FC236}">
                  <a16:creationId xmlns:a16="http://schemas.microsoft.com/office/drawing/2014/main" id="{2AF78ACF-6170-47AC-80E0-F6021AD8B19F}"/>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2" name="Freihandform: Form 11">
              <a:extLst>
                <a:ext uri="{FF2B5EF4-FFF2-40B4-BE49-F238E27FC236}">
                  <a16:creationId xmlns:a16="http://schemas.microsoft.com/office/drawing/2014/main" id="{5BAE5611-256D-4234-B00F-EB779B3EA961}"/>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Freihandform: Form 13">
              <a:extLst>
                <a:ext uri="{FF2B5EF4-FFF2-40B4-BE49-F238E27FC236}">
                  <a16:creationId xmlns:a16="http://schemas.microsoft.com/office/drawing/2014/main" id="{D32235C7-71CD-4034-844A-03FD0D112CE2}"/>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Freihandform: Form 15">
              <a:extLst>
                <a:ext uri="{FF2B5EF4-FFF2-40B4-BE49-F238E27FC236}">
                  <a16:creationId xmlns:a16="http://schemas.microsoft.com/office/drawing/2014/main" id="{717CA073-D9FE-4EFD-801F-27AB9308B312}"/>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6" name="Datumsplatzhalter 5">
            <a:extLst>
              <a:ext uri="{FF2B5EF4-FFF2-40B4-BE49-F238E27FC236}">
                <a16:creationId xmlns:a16="http://schemas.microsoft.com/office/drawing/2014/main" id="{D88D0E22-2017-4208-9ADC-47A2FAF1D431}"/>
              </a:ext>
            </a:extLst>
          </p:cNvPr>
          <p:cNvSpPr>
            <a:spLocks noGrp="1"/>
          </p:cNvSpPr>
          <p:nvPr>
            <p:ph type="dt" sz="half" idx="11"/>
          </p:nvPr>
        </p:nvSpPr>
        <p:spPr/>
        <p:txBody>
          <a:bodyPr/>
          <a:lstStyle/>
          <a:p>
            <a:r>
              <a:rPr lang="en-GB"/>
              <a:t>22 Jan. 2019</a:t>
            </a:r>
          </a:p>
        </p:txBody>
      </p:sp>
      <p:sp>
        <p:nvSpPr>
          <p:cNvPr id="7" name="Fußzeilenplatzhalter 6">
            <a:extLst>
              <a:ext uri="{FF2B5EF4-FFF2-40B4-BE49-F238E27FC236}">
                <a16:creationId xmlns:a16="http://schemas.microsoft.com/office/drawing/2014/main" id="{F9F9B96F-E57D-429A-9EB5-D561A8B62E5B}"/>
              </a:ext>
            </a:extLst>
          </p:cNvPr>
          <p:cNvSpPr>
            <a:spLocks noGrp="1"/>
          </p:cNvSpPr>
          <p:nvPr>
            <p:ph type="ftr" sz="quarter" idx="12"/>
          </p:nvPr>
        </p:nvSpPr>
        <p:spPr/>
        <p:txBody>
          <a:bodyPr/>
          <a:lstStyle/>
          <a:p>
            <a:r>
              <a:rPr lang="en-GB"/>
              <a:t>Titel of the presentation</a:t>
            </a:r>
          </a:p>
        </p:txBody>
      </p:sp>
      <p:sp>
        <p:nvSpPr>
          <p:cNvPr id="10" name="Foliennummernplatzhalter 9">
            <a:extLst>
              <a:ext uri="{FF2B5EF4-FFF2-40B4-BE49-F238E27FC236}">
                <a16:creationId xmlns:a16="http://schemas.microsoft.com/office/drawing/2014/main" id="{5AA07C4F-927A-4ADF-8F4E-0E641F59E174}"/>
              </a:ext>
            </a:extLst>
          </p:cNvPr>
          <p:cNvSpPr>
            <a:spLocks noGrp="1"/>
          </p:cNvSpPr>
          <p:nvPr>
            <p:ph type="sldNum" sz="quarter" idx="13"/>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84642909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D3C36C-DF0A-4114-B52B-89F189FC1418}"/>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09B0BEE3-D35B-45A3-B2FC-A4E82694A9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13C9DBBE-27FD-411B-BD90-03A1E44F3C97}"/>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3EED967B-5201-454B-B09D-FA5E52E6BA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7F1AC3BA-5C3D-4EE5-8AFE-610FFA4296D9}"/>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26F65BEC-694D-4055-AB9B-FEF31ADCC5EF}"/>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8" name="Fußzeilenplatzhalter 7">
            <a:extLst>
              <a:ext uri="{FF2B5EF4-FFF2-40B4-BE49-F238E27FC236}">
                <a16:creationId xmlns:a16="http://schemas.microsoft.com/office/drawing/2014/main" id="{E3145DDF-5CDE-4278-AD67-37771D234A23}"/>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E1A5EF59-F6E6-4E1D-96F1-60E4151C2AD9}"/>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93754370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ntermediate slide, b/w visual">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164181"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a:p>
        </p:txBody>
      </p:sp>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14266" y="2737266"/>
            <a:ext cx="9963469" cy="506805"/>
          </a:xfrm>
          <a:prstGeom prst="rect">
            <a:avLst/>
          </a:prstGeom>
        </p:spPr>
        <p:txBody>
          <a:bodyPr wrap="square" anchor="ctr">
            <a:spAutoFit/>
          </a:bodyPr>
          <a:lstStyle>
            <a:lvl1pPr algn="ctr">
              <a:lnSpc>
                <a:spcPct val="95000"/>
              </a:lnSpc>
              <a:spcBef>
                <a:spcPts val="1600"/>
              </a:spcBef>
              <a:defRPr sz="3500" b="0">
                <a:solidFill>
                  <a:schemeClr val="tx1"/>
                </a:solidFill>
              </a:defRPr>
            </a:lvl1pPr>
          </a:lstStyle>
          <a:p>
            <a:r>
              <a:rPr lang="en-GB" noProof="0"/>
              <a:t>Intermediate slide</a:t>
            </a:r>
            <a:endParaRPr lang="en-GB"/>
          </a:p>
        </p:txBody>
      </p:sp>
      <p:sp>
        <p:nvSpPr>
          <p:cNvPr id="7" name="Datumsplatzhalter 6">
            <a:extLst>
              <a:ext uri="{FF2B5EF4-FFF2-40B4-BE49-F238E27FC236}">
                <a16:creationId xmlns:a16="http://schemas.microsoft.com/office/drawing/2014/main" id="{10132F28-06B2-4221-9B40-46373C4BF16B}"/>
              </a:ext>
            </a:extLst>
          </p:cNvPr>
          <p:cNvSpPr>
            <a:spLocks noGrp="1"/>
          </p:cNvSpPr>
          <p:nvPr>
            <p:ph type="dt" sz="half" idx="10"/>
          </p:nvPr>
        </p:nvSpPr>
        <p:spPr/>
        <p:txBody>
          <a:bodyPr/>
          <a:lstStyle/>
          <a:p>
            <a:r>
              <a:rPr lang="en-GB"/>
              <a:t>22 Jan. 2019</a:t>
            </a:r>
          </a:p>
        </p:txBody>
      </p:sp>
      <p:sp>
        <p:nvSpPr>
          <p:cNvPr id="8" name="Fußzeilenplatzhalter 7">
            <a:extLst>
              <a:ext uri="{FF2B5EF4-FFF2-40B4-BE49-F238E27FC236}">
                <a16:creationId xmlns:a16="http://schemas.microsoft.com/office/drawing/2014/main" id="{41382050-2B79-493B-95AA-DBF7B83499F7}"/>
              </a:ext>
            </a:extLst>
          </p:cNvPr>
          <p:cNvSpPr>
            <a:spLocks noGrp="1"/>
          </p:cNvSpPr>
          <p:nvPr>
            <p:ph type="ftr" sz="quarter" idx="11"/>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DC291D8C-7803-47D0-8143-6798277D74D9}"/>
              </a:ext>
            </a:extLst>
          </p:cNvPr>
          <p:cNvSpPr>
            <a:spLocks noGrp="1"/>
          </p:cNvSpPr>
          <p:nvPr>
            <p:ph type="sldNum" sz="quarter" idx="12"/>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43302363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ntermediate slide, white">
    <p:spTree>
      <p:nvGrpSpPr>
        <p:cNvPr id="1" name=""/>
        <p:cNvGrpSpPr/>
        <p:nvPr/>
      </p:nvGrpSpPr>
      <p:grpSpPr>
        <a:xfrm>
          <a:off x="0" y="0"/>
          <a:ext cx="0" cy="0"/>
          <a:chOff x="0" y="0"/>
          <a:chExt cx="0" cy="0"/>
        </a:xfrm>
      </p:grpSpPr>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14266" y="2737266"/>
            <a:ext cx="9963469" cy="506805"/>
          </a:xfrm>
          <a:prstGeom prst="rect">
            <a:avLst/>
          </a:prstGeom>
        </p:spPr>
        <p:txBody>
          <a:bodyPr wrap="square" anchor="ctr">
            <a:spAutoFit/>
          </a:bodyPr>
          <a:lstStyle>
            <a:lvl1pPr algn="ctr">
              <a:lnSpc>
                <a:spcPct val="95000"/>
              </a:lnSpc>
              <a:spcBef>
                <a:spcPts val="1600"/>
              </a:spcBef>
              <a:defRPr sz="3500" b="0">
                <a:solidFill>
                  <a:schemeClr val="tx1"/>
                </a:solidFill>
              </a:defRPr>
            </a:lvl1pPr>
          </a:lstStyle>
          <a:p>
            <a:r>
              <a:rPr lang="en-GB" noProof="0"/>
              <a:t>Intermediate slide</a:t>
            </a:r>
            <a:endParaRPr lang="en-GB"/>
          </a:p>
        </p:txBody>
      </p:sp>
      <p:sp>
        <p:nvSpPr>
          <p:cNvPr id="6" name="Datumsplatzhalter 5">
            <a:extLst>
              <a:ext uri="{FF2B5EF4-FFF2-40B4-BE49-F238E27FC236}">
                <a16:creationId xmlns:a16="http://schemas.microsoft.com/office/drawing/2014/main" id="{E4858B5A-3D9C-44AE-ADA7-B7DF2E935AD2}"/>
              </a:ext>
            </a:extLst>
          </p:cNvPr>
          <p:cNvSpPr>
            <a:spLocks noGrp="1"/>
          </p:cNvSpPr>
          <p:nvPr>
            <p:ph type="dt" sz="half" idx="10"/>
          </p:nvPr>
        </p:nvSpPr>
        <p:spPr/>
        <p:txBody>
          <a:bodyPr/>
          <a:lstStyle/>
          <a:p>
            <a:r>
              <a:rPr lang="en-GB"/>
              <a:t>22 Jan. 2019</a:t>
            </a:r>
          </a:p>
        </p:txBody>
      </p:sp>
      <p:sp>
        <p:nvSpPr>
          <p:cNvPr id="7" name="Fußzeilenplatzhalter 6">
            <a:extLst>
              <a:ext uri="{FF2B5EF4-FFF2-40B4-BE49-F238E27FC236}">
                <a16:creationId xmlns:a16="http://schemas.microsoft.com/office/drawing/2014/main" id="{D743612B-9303-4BD1-8570-21C327D0D081}"/>
              </a:ext>
            </a:extLst>
          </p:cNvPr>
          <p:cNvSpPr>
            <a:spLocks noGrp="1"/>
          </p:cNvSpPr>
          <p:nvPr>
            <p:ph type="ftr" sz="quarter" idx="11"/>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364C8BC3-F5EC-4CDC-BEF6-A683BD9DDB29}"/>
              </a:ext>
            </a:extLst>
          </p:cNvPr>
          <p:cNvSpPr>
            <a:spLocks noGrp="1"/>
          </p:cNvSpPr>
          <p:nvPr>
            <p:ph type="sldNum" sz="quarter" idx="12"/>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77383523"/>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ntermediate slide, white, alternative">
    <p:spTree>
      <p:nvGrpSpPr>
        <p:cNvPr id="1" name=""/>
        <p:cNvGrpSpPr/>
        <p:nvPr/>
      </p:nvGrpSpPr>
      <p:grpSpPr>
        <a:xfrm>
          <a:off x="0" y="0"/>
          <a:ext cx="0" cy="0"/>
          <a:chOff x="0" y="0"/>
          <a:chExt cx="0" cy="0"/>
        </a:xfrm>
      </p:grpSpPr>
      <p:sp>
        <p:nvSpPr>
          <p:cNvPr id="5" name="Headline">
            <a:extLst>
              <a:ext uri="{FF2B5EF4-FFF2-40B4-BE49-F238E27FC236}">
                <a16:creationId xmlns:a16="http://schemas.microsoft.com/office/drawing/2014/main" id="{4ECCE95F-3D45-442B-95A6-78CBB31D3D1A}"/>
              </a:ext>
            </a:extLst>
          </p:cNvPr>
          <p:cNvSpPr>
            <a:spLocks noGrp="1"/>
          </p:cNvSpPr>
          <p:nvPr>
            <p:ph type="title" hasCustomPrompt="1"/>
          </p:nvPr>
        </p:nvSpPr>
        <p:spPr bwMode="gray">
          <a:xfrm>
            <a:off x="1114266" y="2737266"/>
            <a:ext cx="9963469" cy="506805"/>
          </a:xfrm>
          <a:prstGeom prst="rect">
            <a:avLst/>
          </a:prstGeom>
        </p:spPr>
        <p:txBody>
          <a:bodyPr wrap="square" anchor="ctr">
            <a:spAutoFit/>
          </a:bodyPr>
          <a:lstStyle>
            <a:lvl1pPr algn="ctr">
              <a:lnSpc>
                <a:spcPct val="95000"/>
              </a:lnSpc>
              <a:spcBef>
                <a:spcPts val="1600"/>
              </a:spcBef>
              <a:defRPr sz="3500" b="0">
                <a:solidFill>
                  <a:schemeClr val="tx1"/>
                </a:solidFill>
              </a:defRPr>
            </a:lvl1pPr>
          </a:lstStyle>
          <a:p>
            <a:r>
              <a:rPr lang="en-GB" noProof="0"/>
              <a:t>Intermediate slide</a:t>
            </a:r>
            <a:endParaRPr lang="en-GB"/>
          </a:p>
        </p:txBody>
      </p:sp>
      <p:grpSp>
        <p:nvGrpSpPr>
          <p:cNvPr id="12" name="Key Visual">
            <a:extLst>
              <a:ext uri="{FF2B5EF4-FFF2-40B4-BE49-F238E27FC236}">
                <a16:creationId xmlns:a16="http://schemas.microsoft.com/office/drawing/2014/main" id="{D9D8699C-EAEE-4654-9DB5-5DBEA94DFD69}"/>
              </a:ext>
            </a:extLst>
          </p:cNvPr>
          <p:cNvGrpSpPr/>
          <p:nvPr userDrawn="1"/>
        </p:nvGrpSpPr>
        <p:grpSpPr bwMode="gray">
          <a:xfrm flipV="1">
            <a:off x="164179" y="4525210"/>
            <a:ext cx="6050711" cy="1608548"/>
            <a:chOff x="4846637" y="119557"/>
            <a:chExt cx="3783013" cy="1005693"/>
          </a:xfrm>
        </p:grpSpPr>
        <p:sp>
          <p:nvSpPr>
            <p:cNvPr id="13" name="Freihandform: Form 12">
              <a:extLst>
                <a:ext uri="{FF2B5EF4-FFF2-40B4-BE49-F238E27FC236}">
                  <a16:creationId xmlns:a16="http://schemas.microsoft.com/office/drawing/2014/main" id="{57ACA972-95E7-4330-A959-68C656E58B90}"/>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ihandform: Form 13">
              <a:extLst>
                <a:ext uri="{FF2B5EF4-FFF2-40B4-BE49-F238E27FC236}">
                  <a16:creationId xmlns:a16="http://schemas.microsoft.com/office/drawing/2014/main" id="{EF93F907-303A-4592-848E-F1A7AFDDDD4A}"/>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Freihandform: Form 14">
              <a:extLst>
                <a:ext uri="{FF2B5EF4-FFF2-40B4-BE49-F238E27FC236}">
                  <a16:creationId xmlns:a16="http://schemas.microsoft.com/office/drawing/2014/main" id="{C8AAE6CE-CD01-4233-9E65-D495D92CF161}"/>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Freihandform: Form 15">
              <a:extLst>
                <a:ext uri="{FF2B5EF4-FFF2-40B4-BE49-F238E27FC236}">
                  <a16:creationId xmlns:a16="http://schemas.microsoft.com/office/drawing/2014/main" id="{1AAC9A52-2206-4D16-A752-9C733CC5CB7F}"/>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7" name="Freihandform: Form 16">
              <a:extLst>
                <a:ext uri="{FF2B5EF4-FFF2-40B4-BE49-F238E27FC236}">
                  <a16:creationId xmlns:a16="http://schemas.microsoft.com/office/drawing/2014/main" id="{8D075FE9-0EDA-4BE2-B2C1-22DF2B8842B2}"/>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grpSp>
        <p:nvGrpSpPr>
          <p:cNvPr id="36" name="Key Visual">
            <a:extLst>
              <a:ext uri="{FF2B5EF4-FFF2-40B4-BE49-F238E27FC236}">
                <a16:creationId xmlns:a16="http://schemas.microsoft.com/office/drawing/2014/main" id="{C7D69FF2-A45A-405D-BC43-69B4E925551F}"/>
              </a:ext>
            </a:extLst>
          </p:cNvPr>
          <p:cNvGrpSpPr/>
          <p:nvPr userDrawn="1"/>
        </p:nvGrpSpPr>
        <p:grpSpPr bwMode="gray">
          <a:xfrm flipH="1">
            <a:off x="8934717" y="165100"/>
            <a:ext cx="3087951" cy="820915"/>
            <a:chOff x="4846637" y="119557"/>
            <a:chExt cx="3783013" cy="1005693"/>
          </a:xfrm>
        </p:grpSpPr>
        <p:sp>
          <p:nvSpPr>
            <p:cNvPr id="37" name="Freihandform: Form 36">
              <a:extLst>
                <a:ext uri="{FF2B5EF4-FFF2-40B4-BE49-F238E27FC236}">
                  <a16:creationId xmlns:a16="http://schemas.microsoft.com/office/drawing/2014/main" id="{67E195A5-1DB2-4051-897C-B5E84120B476}"/>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ihandform: Form 37">
              <a:extLst>
                <a:ext uri="{FF2B5EF4-FFF2-40B4-BE49-F238E27FC236}">
                  <a16:creationId xmlns:a16="http://schemas.microsoft.com/office/drawing/2014/main" id="{9234AB9A-5088-479E-92C2-4F81972E1E55}"/>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9" name="Freihandform: Form 38">
              <a:extLst>
                <a:ext uri="{FF2B5EF4-FFF2-40B4-BE49-F238E27FC236}">
                  <a16:creationId xmlns:a16="http://schemas.microsoft.com/office/drawing/2014/main" id="{5FBB400A-FFCE-4E88-B1BF-846AC7A46F8E}"/>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0" name="Freihandform: Form 39">
              <a:extLst>
                <a:ext uri="{FF2B5EF4-FFF2-40B4-BE49-F238E27FC236}">
                  <a16:creationId xmlns:a16="http://schemas.microsoft.com/office/drawing/2014/main" id="{4A214495-DB26-435D-9164-4A350ECF0071}"/>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41" name="Freihandform: Form 40">
              <a:extLst>
                <a:ext uri="{FF2B5EF4-FFF2-40B4-BE49-F238E27FC236}">
                  <a16:creationId xmlns:a16="http://schemas.microsoft.com/office/drawing/2014/main" id="{AD46CA09-12E7-4803-A8A0-CC8821A2FBF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6" name="Datumsplatzhalter 5">
            <a:extLst>
              <a:ext uri="{FF2B5EF4-FFF2-40B4-BE49-F238E27FC236}">
                <a16:creationId xmlns:a16="http://schemas.microsoft.com/office/drawing/2014/main" id="{1D7087B2-841C-4578-8D4C-FD96605E1BE7}"/>
              </a:ext>
            </a:extLst>
          </p:cNvPr>
          <p:cNvSpPr>
            <a:spLocks noGrp="1"/>
          </p:cNvSpPr>
          <p:nvPr>
            <p:ph type="dt" sz="half" idx="10"/>
          </p:nvPr>
        </p:nvSpPr>
        <p:spPr/>
        <p:txBody>
          <a:bodyPr/>
          <a:lstStyle/>
          <a:p>
            <a:r>
              <a:rPr lang="en-GB"/>
              <a:t>22 Jan. 2019</a:t>
            </a:r>
          </a:p>
        </p:txBody>
      </p:sp>
      <p:sp>
        <p:nvSpPr>
          <p:cNvPr id="7" name="Fußzeilenplatzhalter 6">
            <a:extLst>
              <a:ext uri="{FF2B5EF4-FFF2-40B4-BE49-F238E27FC236}">
                <a16:creationId xmlns:a16="http://schemas.microsoft.com/office/drawing/2014/main" id="{0812E5FB-AE5B-45DE-A139-9BF8C60A354B}"/>
              </a:ext>
            </a:extLst>
          </p:cNvPr>
          <p:cNvSpPr>
            <a:spLocks noGrp="1"/>
          </p:cNvSpPr>
          <p:nvPr>
            <p:ph type="ftr" sz="quarter" idx="11"/>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5C4834F1-8AA0-4335-9A3C-58D358314C13}"/>
              </a:ext>
            </a:extLst>
          </p:cNvPr>
          <p:cNvSpPr>
            <a:spLocks noGrp="1"/>
          </p:cNvSpPr>
          <p:nvPr>
            <p:ph type="sldNum" sz="quarter" idx="12"/>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3457878424"/>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ntermediate slide, photo">
    <p:spTree>
      <p:nvGrpSpPr>
        <p:cNvPr id="1" name=""/>
        <p:cNvGrpSpPr/>
        <p:nvPr/>
      </p:nvGrpSpPr>
      <p:grpSpPr>
        <a:xfrm>
          <a:off x="0" y="0"/>
          <a:ext cx="0" cy="0"/>
          <a:chOff x="0" y="0"/>
          <a:chExt cx="0" cy="0"/>
        </a:xfrm>
      </p:grpSpPr>
      <p:sp>
        <p:nvSpPr>
          <p:cNvPr id="13" name="Bildplatzhalter">
            <a:extLst>
              <a:ext uri="{FF2B5EF4-FFF2-40B4-BE49-F238E27FC236}">
                <a16:creationId xmlns:a16="http://schemas.microsoft.com/office/drawing/2014/main" id="{670A352A-9075-4383-BC37-7EF209BB4A7F}"/>
              </a:ext>
            </a:extLst>
          </p:cNvPr>
          <p:cNvSpPr>
            <a:spLocks noGrp="1"/>
          </p:cNvSpPr>
          <p:nvPr>
            <p:ph type="pic" sz="quarter" idx="11" hasCustomPrompt="1"/>
          </p:nvPr>
        </p:nvSpPr>
        <p:spPr bwMode="gray">
          <a:xfrm>
            <a:off x="164181" y="165100"/>
            <a:ext cx="11858487" cy="5968659"/>
          </a:xfrm>
          <a:noFill/>
        </p:spPr>
        <p:txBody>
          <a:bodyPr tIns="720000" rIns="0"/>
          <a:lstStyle>
            <a:lvl1pPr marL="0" marR="0" indent="0" algn="ctr" defTabSz="914377" rtl="0" eaLnBrk="1" fontAlgn="auto" latinLnBrk="0" hangingPunct="1">
              <a:lnSpc>
                <a:spcPct val="90000"/>
              </a:lnSpc>
              <a:spcBef>
                <a:spcPts val="0"/>
              </a:spcBef>
              <a:spcAft>
                <a:spcPts val="0"/>
              </a:spcAft>
              <a:buClrTx/>
              <a:buSzTx/>
              <a:buFont typeface="Arial" panose="020B0604020202020204" pitchFamily="34" charset="0"/>
              <a:buNone/>
              <a:tabLst/>
              <a:defRPr sz="700">
                <a:solidFill>
                  <a:schemeClr val="accent1"/>
                </a:solidFill>
              </a:defRPr>
            </a:lvl1pPr>
          </a:lstStyle>
          <a:p>
            <a:r>
              <a:rPr lang="en-GB"/>
              <a:t>.</a:t>
            </a:r>
          </a:p>
        </p:txBody>
      </p:sp>
      <p:cxnSp>
        <p:nvCxnSpPr>
          <p:cNvPr id="6" name="Gerade Verbindung mit Pfeil 5">
            <a:extLst>
              <a:ext uri="{FF2B5EF4-FFF2-40B4-BE49-F238E27FC236}">
                <a16:creationId xmlns:a16="http://schemas.microsoft.com/office/drawing/2014/main" id="{FE685868-EA5A-4891-A28F-04F16BEAED38}"/>
              </a:ext>
            </a:extLst>
          </p:cNvPr>
          <p:cNvCxnSpPr/>
          <p:nvPr userDrawn="1"/>
        </p:nvCxnSpPr>
        <p:spPr bwMode="gray">
          <a:xfrm>
            <a:off x="6096000" y="1244600"/>
            <a:ext cx="0" cy="914400"/>
          </a:xfrm>
          <a:prstGeom prst="straightConnector1">
            <a:avLst/>
          </a:prstGeom>
          <a:ln w="12700">
            <a:prstDash val="sysDash"/>
            <a:tailEnd type="triangle" w="lg" len="lg"/>
          </a:ln>
        </p:spPr>
        <p:style>
          <a:lnRef idx="1">
            <a:schemeClr val="accent1"/>
          </a:lnRef>
          <a:fillRef idx="0">
            <a:schemeClr val="accent1"/>
          </a:fillRef>
          <a:effectRef idx="0">
            <a:schemeClr val="accent1"/>
          </a:effectRef>
          <a:fontRef idx="minor">
            <a:schemeClr val="tx1"/>
          </a:fontRef>
        </p:style>
      </p:cxnSp>
      <p:sp>
        <p:nvSpPr>
          <p:cNvPr id="15" name="Headline">
            <a:extLst>
              <a:ext uri="{FF2B5EF4-FFF2-40B4-BE49-F238E27FC236}">
                <a16:creationId xmlns:a16="http://schemas.microsoft.com/office/drawing/2014/main" id="{F8646EF2-FE73-41DC-B654-C5012A3720DD}"/>
              </a:ext>
            </a:extLst>
          </p:cNvPr>
          <p:cNvSpPr>
            <a:spLocks noGrp="1"/>
          </p:cNvSpPr>
          <p:nvPr>
            <p:ph type="title" hasCustomPrompt="1"/>
          </p:nvPr>
        </p:nvSpPr>
        <p:spPr bwMode="gray">
          <a:xfrm>
            <a:off x="164181" y="2093674"/>
            <a:ext cx="11858487" cy="4040085"/>
          </a:xfrm>
          <a:prstGeom prst="rect">
            <a:avLst/>
          </a:prstGeom>
          <a:blipFill dpi="0" rotWithShape="1">
            <a:blip r:embed="rId2">
              <a:alphaModFix amt="80000"/>
            </a:blip>
            <a:srcRect/>
            <a:stretch>
              <a:fillRect l="-10" r="-10"/>
            </a:stretch>
          </a:blipFill>
        </p:spPr>
        <p:txBody>
          <a:bodyPr wrap="square" lIns="900000" bIns="684000" anchor="b">
            <a:noAutofit/>
          </a:bodyPr>
          <a:lstStyle>
            <a:lvl1pPr>
              <a:defRPr sz="3500" b="0">
                <a:solidFill>
                  <a:schemeClr val="tx1"/>
                </a:solidFill>
              </a:defRPr>
            </a:lvl1pPr>
          </a:lstStyle>
          <a:p>
            <a:r>
              <a:rPr lang="en-GB"/>
              <a:t>Intermediate slide, photo</a:t>
            </a:r>
            <a:br>
              <a:rPr lang="en-GB"/>
            </a:br>
            <a:r>
              <a:rPr lang="en-GB"/>
              <a:t>(interchangeable)</a:t>
            </a:r>
          </a:p>
        </p:txBody>
      </p:sp>
      <p:pic>
        <p:nvPicPr>
          <p:cNvPr id="26" name="Beispiel" descr="Ein Bild, das Wand, Gebäude enthält.&#10;&#10;Automatisch generierte Beschreibung">
            <a:extLst>
              <a:ext uri="{FF2B5EF4-FFF2-40B4-BE49-F238E27FC236}">
                <a16:creationId xmlns:a16="http://schemas.microsoft.com/office/drawing/2014/main" id="{317CFD46-37B5-4632-BBA4-3F2278F98B67}"/>
              </a:ext>
            </a:extLst>
          </p:cNvPr>
          <p:cNvPicPr>
            <a:picLocks noChangeAspect="1"/>
          </p:cNvPicPr>
          <p:nvPr userDrawn="1"/>
        </p:nvPicPr>
        <p:blipFill>
          <a:blip r:embed="rId3"/>
          <a:stretch>
            <a:fillRect/>
          </a:stretch>
        </p:blipFill>
        <p:spPr bwMode="gray">
          <a:xfrm>
            <a:off x="9996030" y="1966807"/>
            <a:ext cx="1662545" cy="1147156"/>
          </a:xfrm>
          <a:prstGeom prst="rect">
            <a:avLst/>
          </a:prstGeom>
        </p:spPr>
      </p:pic>
      <p:sp>
        <p:nvSpPr>
          <p:cNvPr id="28" name="1.">
            <a:extLst>
              <a:ext uri="{FF2B5EF4-FFF2-40B4-BE49-F238E27FC236}">
                <a16:creationId xmlns:a16="http://schemas.microsoft.com/office/drawing/2014/main" id="{0BCFDBF6-0C4F-4BA9-84EB-ED3466065719}"/>
              </a:ext>
            </a:extLst>
          </p:cNvPr>
          <p:cNvSpPr/>
          <p:nvPr userDrawn="1"/>
        </p:nvSpPr>
        <p:spPr bwMode="gray">
          <a:xfrm>
            <a:off x="5456990" y="170887"/>
            <a:ext cx="1968500"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1. Click on this icon to insert a new photo.</a:t>
            </a:r>
          </a:p>
        </p:txBody>
      </p:sp>
      <p:sp>
        <p:nvSpPr>
          <p:cNvPr id="29" name="2.">
            <a:extLst>
              <a:ext uri="{FF2B5EF4-FFF2-40B4-BE49-F238E27FC236}">
                <a16:creationId xmlns:a16="http://schemas.microsoft.com/office/drawing/2014/main" id="{918BC469-7392-45B5-882F-1B971DBE17B2}"/>
              </a:ext>
            </a:extLst>
          </p:cNvPr>
          <p:cNvSpPr/>
          <p:nvPr userDrawn="1"/>
        </p:nvSpPr>
        <p:spPr bwMode="gray">
          <a:xfrm>
            <a:off x="7335817" y="170888"/>
            <a:ext cx="1968500" cy="313932"/>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2. Reset the slide.</a:t>
            </a:r>
          </a:p>
        </p:txBody>
      </p:sp>
      <p:sp>
        <p:nvSpPr>
          <p:cNvPr id="30" name="3.">
            <a:extLst>
              <a:ext uri="{FF2B5EF4-FFF2-40B4-BE49-F238E27FC236}">
                <a16:creationId xmlns:a16="http://schemas.microsoft.com/office/drawing/2014/main" id="{431D4BE7-4DC0-4A8D-8A4E-899AB39C9BFA}"/>
              </a:ext>
            </a:extLst>
          </p:cNvPr>
          <p:cNvSpPr/>
          <p:nvPr userDrawn="1"/>
        </p:nvSpPr>
        <p:spPr bwMode="gray">
          <a:xfrm>
            <a:off x="9682481" y="170887"/>
            <a:ext cx="2484259" cy="757130"/>
          </a:xfrm>
          <a:prstGeom prst="rect">
            <a:avLst/>
          </a:prstGeom>
        </p:spPr>
        <p:txBody>
          <a:bodyPr wrap="square">
            <a:spAutoFit/>
          </a:bodyPr>
          <a:lstStyle/>
          <a:p>
            <a:pPr marL="0" marR="0" lvl="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kumimoji="0" lang="en-GB" sz="1600" b="0" i="0" u="none" strike="noStrike" kern="1200" cap="none" spc="0" normalizeH="0" baseline="0" noProof="0">
                <a:ln>
                  <a:noFill/>
                </a:ln>
                <a:solidFill>
                  <a:prstClr val="black"/>
                </a:solidFill>
                <a:effectLst/>
                <a:uLnTx/>
                <a:uFillTx/>
                <a:latin typeface="+mn-lt"/>
                <a:ea typeface="+mn-ea"/>
                <a:cs typeface="+mn-cs"/>
              </a:rPr>
              <a:t>3. Where necessary, change the section using the ‘Crop’ function.</a:t>
            </a:r>
          </a:p>
        </p:txBody>
      </p:sp>
      <p:sp>
        <p:nvSpPr>
          <p:cNvPr id="31" name="how">
            <a:extLst>
              <a:ext uri="{FF2B5EF4-FFF2-40B4-BE49-F238E27FC236}">
                <a16:creationId xmlns:a16="http://schemas.microsoft.com/office/drawing/2014/main" id="{CFE17404-D559-410E-817A-BE37032A4EC8}"/>
              </a:ext>
            </a:extLst>
          </p:cNvPr>
          <p:cNvSpPr txBox="1"/>
          <p:nvPr userDrawn="1"/>
        </p:nvSpPr>
        <p:spPr bwMode="gray">
          <a:xfrm>
            <a:off x="-3743071" y="237067"/>
            <a:ext cx="3661579" cy="1200329"/>
          </a:xfrm>
          <a:prstGeom prst="rect">
            <a:avLst/>
          </a:prstGeom>
          <a:noFill/>
        </p:spPr>
        <p:txBody>
          <a:bodyPr wrap="none" rtlCol="0">
            <a:spAutoFit/>
          </a:bodyPr>
          <a:lstStyle/>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image above transparent section.</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Delete image by pressing the DEL key.</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Click on small icon in centre of page.</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photo.</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Select ‘Home / Reset ’.</a:t>
            </a:r>
          </a:p>
          <a:p>
            <a:pPr marL="171446" marR="0" lvl="0" indent="-171446" algn="r" defTabSz="914377" rtl="0" eaLnBrk="1" fontAlgn="auto" latinLnBrk="0" hangingPunct="1">
              <a:lnSpc>
                <a:spcPct val="100000"/>
              </a:lnSpc>
              <a:spcBef>
                <a:spcPts val="0"/>
              </a:spcBef>
              <a:spcAft>
                <a:spcPts val="0"/>
              </a:spcAft>
              <a:buClrTx/>
              <a:buSzTx/>
              <a:buFontTx/>
              <a:buAutoNum type="arabicPeriod"/>
              <a:tabLst/>
              <a:defRPr/>
            </a:pPr>
            <a:r>
              <a:rPr lang="en-GB" sz="1200" b="0">
                <a:solidFill>
                  <a:schemeClr val="bg1">
                    <a:lumMod val="50000"/>
                  </a:schemeClr>
                </a:solidFill>
              </a:rPr>
              <a:t>If required, edit the section under ‘Format/Crop ’.</a:t>
            </a:r>
          </a:p>
        </p:txBody>
      </p:sp>
      <p:sp>
        <p:nvSpPr>
          <p:cNvPr id="7" name="Datumsplatzhalter 6">
            <a:extLst>
              <a:ext uri="{FF2B5EF4-FFF2-40B4-BE49-F238E27FC236}">
                <a16:creationId xmlns:a16="http://schemas.microsoft.com/office/drawing/2014/main" id="{25D92098-BA3C-4707-8ABA-0C27A011DB6B}"/>
              </a:ext>
            </a:extLst>
          </p:cNvPr>
          <p:cNvSpPr>
            <a:spLocks noGrp="1"/>
          </p:cNvSpPr>
          <p:nvPr>
            <p:ph type="dt" sz="half" idx="12"/>
          </p:nvPr>
        </p:nvSpPr>
        <p:spPr/>
        <p:txBody>
          <a:bodyPr/>
          <a:lstStyle/>
          <a:p>
            <a:r>
              <a:rPr lang="en-GB"/>
              <a:t>22 Jan. 2019</a:t>
            </a:r>
          </a:p>
        </p:txBody>
      </p:sp>
      <p:sp>
        <p:nvSpPr>
          <p:cNvPr id="8" name="Fußzeilenplatzhalter 7">
            <a:extLst>
              <a:ext uri="{FF2B5EF4-FFF2-40B4-BE49-F238E27FC236}">
                <a16:creationId xmlns:a16="http://schemas.microsoft.com/office/drawing/2014/main" id="{645C6D00-0E00-4289-836D-A87919E2F942}"/>
              </a:ext>
            </a:extLst>
          </p:cNvPr>
          <p:cNvSpPr>
            <a:spLocks noGrp="1"/>
          </p:cNvSpPr>
          <p:nvPr>
            <p:ph type="ftr" sz="quarter" idx="13"/>
          </p:nvPr>
        </p:nvSpPr>
        <p:spPr/>
        <p:txBody>
          <a:bodyPr/>
          <a:lstStyle/>
          <a:p>
            <a:r>
              <a:rPr lang="en-GB"/>
              <a:t>Titel of the presentation</a:t>
            </a:r>
          </a:p>
        </p:txBody>
      </p:sp>
      <p:sp>
        <p:nvSpPr>
          <p:cNvPr id="11" name="Foliennummernplatzhalter 10">
            <a:extLst>
              <a:ext uri="{FF2B5EF4-FFF2-40B4-BE49-F238E27FC236}">
                <a16:creationId xmlns:a16="http://schemas.microsoft.com/office/drawing/2014/main" id="{C45153B9-0A46-4ECF-876F-E46153C49C5F}"/>
              </a:ext>
            </a:extLst>
          </p:cNvPr>
          <p:cNvSpPr>
            <a:spLocks noGrp="1"/>
          </p:cNvSpPr>
          <p:nvPr>
            <p:ph type="sldNum" sz="quarter" idx="14"/>
          </p:nvPr>
        </p:nvSpPr>
        <p:spPr/>
        <p:txBody>
          <a:bodyPr/>
          <a:lstStyle/>
          <a:p>
            <a:r>
              <a:rPr lang="en-GB"/>
              <a:t>Page </a:t>
            </a:r>
            <a:fld id="{3A8B5DB7-81A8-4ED4-916B-6B23CD603687}" type="slidenum">
              <a:rPr lang="en-GB" smtClean="0"/>
              <a:pPr/>
              <a:t>‹#›</a:t>
            </a:fld>
            <a:endParaRPr lang="en-GB"/>
          </a:p>
        </p:txBody>
      </p:sp>
      <p:pic>
        <p:nvPicPr>
          <p:cNvPr id="19" name="Grafik 18" descr="Ein Bild, das Screenshot enthält.&#10;&#10;Automatisch generierte Beschreibung">
            <a:extLst>
              <a:ext uri="{FF2B5EF4-FFF2-40B4-BE49-F238E27FC236}">
                <a16:creationId xmlns:a16="http://schemas.microsoft.com/office/drawing/2014/main" id="{F90E96F9-8FB8-41D7-9257-7179FD053D2F}"/>
              </a:ext>
            </a:extLst>
          </p:cNvPr>
          <p:cNvPicPr>
            <a:picLocks noChangeAspect="1"/>
          </p:cNvPicPr>
          <p:nvPr userDrawn="1"/>
        </p:nvPicPr>
        <p:blipFill rotWithShape="1">
          <a:blip r:embed="rId4"/>
          <a:srcRect l="50418" r="36621"/>
          <a:stretch/>
        </p:blipFill>
        <p:spPr>
          <a:xfrm>
            <a:off x="9996729" y="1029491"/>
            <a:ext cx="517191" cy="787908"/>
          </a:xfrm>
          <a:prstGeom prst="rect">
            <a:avLst/>
          </a:prstGeom>
        </p:spPr>
      </p:pic>
      <p:grpSp>
        <p:nvGrpSpPr>
          <p:cNvPr id="23" name="Gruppieren 22">
            <a:extLst>
              <a:ext uri="{FF2B5EF4-FFF2-40B4-BE49-F238E27FC236}">
                <a16:creationId xmlns:a16="http://schemas.microsoft.com/office/drawing/2014/main" id="{67BCCCE2-341A-478B-A3EC-6046F8A5D497}"/>
              </a:ext>
            </a:extLst>
          </p:cNvPr>
          <p:cNvGrpSpPr/>
          <p:nvPr userDrawn="1"/>
        </p:nvGrpSpPr>
        <p:grpSpPr>
          <a:xfrm>
            <a:off x="7472793" y="1034676"/>
            <a:ext cx="2117468" cy="866995"/>
            <a:chOff x="5604594" y="1459908"/>
            <a:chExt cx="1588101" cy="650246"/>
          </a:xfrm>
        </p:grpSpPr>
        <p:pic>
          <p:nvPicPr>
            <p:cNvPr id="32" name="Grafik 31" descr="Ein Bild, das Screenshot enthält.&#10;&#10;Automatisch generierte Beschreibung">
              <a:extLst>
                <a:ext uri="{FF2B5EF4-FFF2-40B4-BE49-F238E27FC236}">
                  <a16:creationId xmlns:a16="http://schemas.microsoft.com/office/drawing/2014/main" id="{78A59224-4957-4C08-BE65-D8BD25A23E44}"/>
                </a:ext>
              </a:extLst>
            </p:cNvPr>
            <p:cNvPicPr>
              <a:picLocks noChangeAspect="1"/>
            </p:cNvPicPr>
            <p:nvPr userDrawn="1"/>
          </p:nvPicPr>
          <p:blipFill>
            <a:blip r:embed="rId5"/>
            <a:stretch>
              <a:fillRect/>
            </a:stretch>
          </p:blipFill>
          <p:spPr>
            <a:xfrm>
              <a:off x="5604594" y="1459908"/>
              <a:ext cx="1588101" cy="650246"/>
            </a:xfrm>
            <a:prstGeom prst="rect">
              <a:avLst/>
            </a:prstGeom>
          </p:spPr>
        </p:pic>
        <p:sp>
          <p:nvSpPr>
            <p:cNvPr id="33" name="Rechteck 32">
              <a:extLst>
                <a:ext uri="{FF2B5EF4-FFF2-40B4-BE49-F238E27FC236}">
                  <a16:creationId xmlns:a16="http://schemas.microsoft.com/office/drawing/2014/main" id="{D3A98BB7-764F-4350-BD71-C6758C885B37}"/>
                </a:ext>
              </a:extLst>
            </p:cNvPr>
            <p:cNvSpPr/>
            <p:nvPr userDrawn="1"/>
          </p:nvSpPr>
          <p:spPr bwMode="gray">
            <a:xfrm>
              <a:off x="6631396" y="1739890"/>
              <a:ext cx="482357" cy="179961"/>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34" name="Rechteck">
            <a:extLst>
              <a:ext uri="{FF2B5EF4-FFF2-40B4-BE49-F238E27FC236}">
                <a16:creationId xmlns:a16="http://schemas.microsoft.com/office/drawing/2014/main" id="{C2B577D0-C8DA-42B1-BF4C-EE3ACF0A05FC}"/>
              </a:ext>
            </a:extLst>
          </p:cNvPr>
          <p:cNvSpPr/>
          <p:nvPr userDrawn="1"/>
        </p:nvSpPr>
        <p:spPr bwMode="gray">
          <a:xfrm>
            <a:off x="10040048" y="1279678"/>
            <a:ext cx="446293" cy="450849"/>
          </a:xfrm>
          <a:prstGeom prst="rect">
            <a:avLst/>
          </a:prstGeom>
          <a:noFill/>
          <a:ln w="127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47978215"/>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tandard text slid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3"/>
            <a:ext cx="9563579"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sp>
        <p:nvSpPr>
          <p:cNvPr id="6" name="Datumsplatzhalter 5">
            <a:extLst>
              <a:ext uri="{FF2B5EF4-FFF2-40B4-BE49-F238E27FC236}">
                <a16:creationId xmlns:a16="http://schemas.microsoft.com/office/drawing/2014/main" id="{9403C02B-EA48-4260-811D-43CCEC0F652F}"/>
              </a:ext>
            </a:extLst>
          </p:cNvPr>
          <p:cNvSpPr>
            <a:spLocks noGrp="1"/>
          </p:cNvSpPr>
          <p:nvPr>
            <p:ph type="dt" sz="half" idx="14"/>
          </p:nvPr>
        </p:nvSpPr>
        <p:spPr/>
        <p:txBody>
          <a:bodyPr/>
          <a:lstStyle/>
          <a:p>
            <a:r>
              <a:rPr lang="en-GB"/>
              <a:t>22 Jan. 2019</a:t>
            </a:r>
          </a:p>
        </p:txBody>
      </p:sp>
      <p:sp>
        <p:nvSpPr>
          <p:cNvPr id="7" name="Fußzeilenplatzhalter 6">
            <a:extLst>
              <a:ext uri="{FF2B5EF4-FFF2-40B4-BE49-F238E27FC236}">
                <a16:creationId xmlns:a16="http://schemas.microsoft.com/office/drawing/2014/main" id="{3572318F-C167-4A9B-9214-245E7E1B6789}"/>
              </a:ext>
            </a:extLst>
          </p:cNvPr>
          <p:cNvSpPr>
            <a:spLocks noGrp="1"/>
          </p:cNvSpPr>
          <p:nvPr>
            <p:ph type="ftr" sz="quarter" idx="15"/>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75A6A7C1-5347-4031-950E-FE89F744C1A9}"/>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2473975719"/>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tandard text slide with sub-line">
    <p:spTree>
      <p:nvGrpSpPr>
        <p:cNvPr id="1" name=""/>
        <p:cNvGrpSpPr/>
        <p:nvPr/>
      </p:nvGrpSpPr>
      <p:grpSpPr>
        <a:xfrm>
          <a:off x="0" y="0"/>
          <a:ext cx="0" cy="0"/>
          <a:chOff x="0" y="0"/>
          <a:chExt cx="0" cy="0"/>
        </a:xfrm>
      </p:grpSpPr>
      <p:sp>
        <p:nvSpPr>
          <p:cNvPr id="12" name="Titel 1">
            <a:extLst>
              <a:ext uri="{FF2B5EF4-FFF2-40B4-BE49-F238E27FC236}">
                <a16:creationId xmlns:a16="http://schemas.microsoft.com/office/drawing/2014/main" id="{726EAD89-A3DC-4500-9071-F28C7DB87ECF}"/>
              </a:ext>
            </a:extLst>
          </p:cNvPr>
          <p:cNvSpPr>
            <a:spLocks noGrp="1"/>
          </p:cNvSpPr>
          <p:nvPr>
            <p:ph type="title" hasCustomPrompt="1"/>
          </p:nvPr>
        </p:nvSpPr>
        <p:spPr bwMode="gray">
          <a:xfrm>
            <a:off x="599755" y="352037"/>
            <a:ext cx="11422911" cy="360753"/>
          </a:xfrm>
        </p:spPr>
        <p:txBody>
          <a:bodyPr/>
          <a:lstStyle>
            <a:lvl1pPr>
              <a:defRPr/>
            </a:lvl1pPr>
          </a:lstStyle>
          <a:p>
            <a:r>
              <a:rPr lang="en-GB"/>
              <a:t>Click to add headline</a:t>
            </a:r>
          </a:p>
        </p:txBody>
      </p:sp>
      <p:sp>
        <p:nvSpPr>
          <p:cNvPr id="7" name="Textplatzhalter 2">
            <a:extLst>
              <a:ext uri="{FF2B5EF4-FFF2-40B4-BE49-F238E27FC236}">
                <a16:creationId xmlns:a16="http://schemas.microsoft.com/office/drawing/2014/main" id="{7BDDDF81-EBEA-4C88-AA55-681A5710CA2C}"/>
              </a:ext>
            </a:extLst>
          </p:cNvPr>
          <p:cNvSpPr>
            <a:spLocks noGrp="1"/>
          </p:cNvSpPr>
          <p:nvPr>
            <p:ph type="body" sz="quarter" idx="14" hasCustomPrompt="1"/>
          </p:nvPr>
        </p:nvSpPr>
        <p:spPr bwMode="gray">
          <a:xfrm>
            <a:off x="599018" y="774701"/>
            <a:ext cx="11423649" cy="501651"/>
          </a:xfrm>
        </p:spPr>
        <p:txBody>
          <a:bodyPr vert="horz" lIns="0" tIns="0" rIns="72000" bIns="0" rtlCol="0" anchor="t">
            <a:noAutofit/>
          </a:bodyPr>
          <a:lstStyle>
            <a:lvl1pPr>
              <a:defRPr lang="de-DE" sz="1900" b="0" cap="none" baseline="0" smtClean="0">
                <a:latin typeface="+mj-lt"/>
                <a:ea typeface="+mj-ea"/>
                <a:cs typeface="+mj-cs"/>
              </a:defRPr>
            </a:lvl1pPr>
            <a:lvl2pPr>
              <a:defRPr lang="de-DE" smtClean="0"/>
            </a:lvl2pPr>
            <a:lvl3pPr>
              <a:defRPr lang="de-DE" smtClean="0"/>
            </a:lvl3pPr>
            <a:lvl4pPr>
              <a:defRPr lang="de-DE" smtClean="0"/>
            </a:lvl4pPr>
            <a:lvl5pPr>
              <a:defRPr lang="en-US"/>
            </a:lvl5pPr>
          </a:lstStyle>
          <a:p>
            <a:pPr lvl="0">
              <a:spcBef>
                <a:spcPct val="0"/>
              </a:spcBef>
            </a:pPr>
            <a:r>
              <a:rPr lang="en-GB"/>
              <a:t>Click to add sub-line</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3"/>
            <a:ext cx="9563577"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Datumsplatzhalter 1">
            <a:extLst>
              <a:ext uri="{FF2B5EF4-FFF2-40B4-BE49-F238E27FC236}">
                <a16:creationId xmlns:a16="http://schemas.microsoft.com/office/drawing/2014/main" id="{0B548EA6-0BD4-4DE9-880C-9051257B8288}"/>
              </a:ext>
            </a:extLst>
          </p:cNvPr>
          <p:cNvSpPr>
            <a:spLocks noGrp="1"/>
          </p:cNvSpPr>
          <p:nvPr>
            <p:ph type="dt" sz="half" idx="15"/>
          </p:nvPr>
        </p:nvSpPr>
        <p:spPr/>
        <p:txBody>
          <a:bodyPr/>
          <a:lstStyle/>
          <a:p>
            <a:r>
              <a:rPr lang="en-GB"/>
              <a:t>22 Jan. 2019</a:t>
            </a:r>
          </a:p>
        </p:txBody>
      </p:sp>
      <p:sp>
        <p:nvSpPr>
          <p:cNvPr id="6" name="Fußzeilenplatzhalter 5">
            <a:extLst>
              <a:ext uri="{FF2B5EF4-FFF2-40B4-BE49-F238E27FC236}">
                <a16:creationId xmlns:a16="http://schemas.microsoft.com/office/drawing/2014/main" id="{83E7CC3B-6035-4291-B04F-DE018A6C968C}"/>
              </a:ext>
            </a:extLst>
          </p:cNvPr>
          <p:cNvSpPr>
            <a:spLocks noGrp="1"/>
          </p:cNvSpPr>
          <p:nvPr>
            <p:ph type="ftr" sz="quarter" idx="16"/>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5D360B5D-15C8-4DDF-99B9-68062FEA3754}"/>
              </a:ext>
            </a:extLst>
          </p:cNvPr>
          <p:cNvSpPr>
            <a:spLocks noGrp="1"/>
          </p:cNvSpPr>
          <p:nvPr>
            <p:ph type="sldNum" sz="quarter" idx="17"/>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2055235818"/>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Standard text slide, alternative">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2"/>
            <a:ext cx="9563579" cy="3786443"/>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grpSp>
        <p:nvGrpSpPr>
          <p:cNvPr id="20" name="Key Visual">
            <a:extLst>
              <a:ext uri="{FF2B5EF4-FFF2-40B4-BE49-F238E27FC236}">
                <a16:creationId xmlns:a16="http://schemas.microsoft.com/office/drawing/2014/main" id="{BCBD8A78-7D69-4DFD-B354-CF36A84705CB}"/>
              </a:ext>
            </a:extLst>
          </p:cNvPr>
          <p:cNvGrpSpPr/>
          <p:nvPr userDrawn="1"/>
        </p:nvGrpSpPr>
        <p:grpSpPr bwMode="gray">
          <a:xfrm flipV="1">
            <a:off x="164180" y="5311118"/>
            <a:ext cx="3094437" cy="822639"/>
            <a:chOff x="4846637" y="119557"/>
            <a:chExt cx="3783013" cy="1005693"/>
          </a:xfrm>
        </p:grpSpPr>
        <p:sp>
          <p:nvSpPr>
            <p:cNvPr id="21" name="Freihandform: Form 20">
              <a:extLst>
                <a:ext uri="{FF2B5EF4-FFF2-40B4-BE49-F238E27FC236}">
                  <a16:creationId xmlns:a16="http://schemas.microsoft.com/office/drawing/2014/main" id="{E45BEDC0-179F-43C1-A606-AFD62A6A063E}"/>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ihandform: Form 21">
              <a:extLst>
                <a:ext uri="{FF2B5EF4-FFF2-40B4-BE49-F238E27FC236}">
                  <a16:creationId xmlns:a16="http://schemas.microsoft.com/office/drawing/2014/main" id="{F6CCD5CC-5505-4485-9297-BB0A34EBB2F6}"/>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3" name="Freihandform: Form 22">
              <a:extLst>
                <a:ext uri="{FF2B5EF4-FFF2-40B4-BE49-F238E27FC236}">
                  <a16:creationId xmlns:a16="http://schemas.microsoft.com/office/drawing/2014/main" id="{18541086-C56A-406D-91E6-D3E933CF7BA3}"/>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4" name="Freihandform: Form 23">
              <a:extLst>
                <a:ext uri="{FF2B5EF4-FFF2-40B4-BE49-F238E27FC236}">
                  <a16:creationId xmlns:a16="http://schemas.microsoft.com/office/drawing/2014/main" id="{1B8A9566-A588-4E4A-8143-1CBDC9C30D67}"/>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5" name="Freihandform: Form 24">
              <a:extLst>
                <a:ext uri="{FF2B5EF4-FFF2-40B4-BE49-F238E27FC236}">
                  <a16:creationId xmlns:a16="http://schemas.microsoft.com/office/drawing/2014/main" id="{6FDDC1A6-3462-4813-8D80-9E642D61798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6" name="Datumsplatzhalter 5">
            <a:extLst>
              <a:ext uri="{FF2B5EF4-FFF2-40B4-BE49-F238E27FC236}">
                <a16:creationId xmlns:a16="http://schemas.microsoft.com/office/drawing/2014/main" id="{7312137B-7817-4520-A9FF-87A20B391AA0}"/>
              </a:ext>
            </a:extLst>
          </p:cNvPr>
          <p:cNvSpPr>
            <a:spLocks noGrp="1"/>
          </p:cNvSpPr>
          <p:nvPr>
            <p:ph type="dt" sz="half" idx="14"/>
          </p:nvPr>
        </p:nvSpPr>
        <p:spPr/>
        <p:txBody>
          <a:bodyPr/>
          <a:lstStyle/>
          <a:p>
            <a:r>
              <a:rPr lang="en-GB"/>
              <a:t>22 Jan. 2019</a:t>
            </a:r>
          </a:p>
        </p:txBody>
      </p:sp>
      <p:sp>
        <p:nvSpPr>
          <p:cNvPr id="7" name="Fußzeilenplatzhalter 6">
            <a:extLst>
              <a:ext uri="{FF2B5EF4-FFF2-40B4-BE49-F238E27FC236}">
                <a16:creationId xmlns:a16="http://schemas.microsoft.com/office/drawing/2014/main" id="{0F93DA6A-ABDD-4D0F-AFE3-FF43762B7FB4}"/>
              </a:ext>
            </a:extLst>
          </p:cNvPr>
          <p:cNvSpPr>
            <a:spLocks noGrp="1"/>
          </p:cNvSpPr>
          <p:nvPr>
            <p:ph type="ftr" sz="quarter" idx="15"/>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7905C91D-31F5-4E80-9F76-6D372B3A1690}"/>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35859708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slide, with two columns">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3"/>
            <a:ext cx="5496243"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14444" cy="720725"/>
          </a:xfrm>
        </p:spPr>
        <p:txBody>
          <a:bodyPr/>
          <a:lstStyle>
            <a:lvl1pPr>
              <a:defRPr/>
            </a:lvl1pPr>
          </a:lstStyle>
          <a:p>
            <a:r>
              <a:rPr lang="en-GB"/>
              <a:t>Click to add headline</a:t>
            </a:r>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6517957" y="1361293"/>
            <a:ext cx="5496243"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6" name="Datumsplatzhalter 5">
            <a:extLst>
              <a:ext uri="{FF2B5EF4-FFF2-40B4-BE49-F238E27FC236}">
                <a16:creationId xmlns:a16="http://schemas.microsoft.com/office/drawing/2014/main" id="{F4E7BC60-DC17-4952-AA54-E728E1C62BDC}"/>
              </a:ext>
            </a:extLst>
          </p:cNvPr>
          <p:cNvSpPr>
            <a:spLocks noGrp="1"/>
          </p:cNvSpPr>
          <p:nvPr>
            <p:ph type="dt" sz="half" idx="15"/>
          </p:nvPr>
        </p:nvSpPr>
        <p:spPr/>
        <p:txBody>
          <a:bodyPr/>
          <a:lstStyle/>
          <a:p>
            <a:r>
              <a:rPr lang="en-GB"/>
              <a:t>22 Jan. 2019</a:t>
            </a:r>
          </a:p>
        </p:txBody>
      </p:sp>
      <p:sp>
        <p:nvSpPr>
          <p:cNvPr id="7" name="Fußzeilenplatzhalter 6">
            <a:extLst>
              <a:ext uri="{FF2B5EF4-FFF2-40B4-BE49-F238E27FC236}">
                <a16:creationId xmlns:a16="http://schemas.microsoft.com/office/drawing/2014/main" id="{616123A0-A869-46F1-9E20-A4CCE7F665FA}"/>
              </a:ext>
            </a:extLst>
          </p:cNvPr>
          <p:cNvSpPr>
            <a:spLocks noGrp="1"/>
          </p:cNvSpPr>
          <p:nvPr>
            <p:ph type="ftr" sz="quarter" idx="16"/>
          </p:nvPr>
        </p:nvSpPr>
        <p:spPr/>
        <p:txBody>
          <a:bodyPr/>
          <a:lstStyle/>
          <a:p>
            <a:r>
              <a:rPr lang="en-GB"/>
              <a:t>Titel of the presentation</a:t>
            </a:r>
          </a:p>
        </p:txBody>
      </p:sp>
      <p:sp>
        <p:nvSpPr>
          <p:cNvPr id="10" name="Foliennummernplatzhalter 9">
            <a:extLst>
              <a:ext uri="{FF2B5EF4-FFF2-40B4-BE49-F238E27FC236}">
                <a16:creationId xmlns:a16="http://schemas.microsoft.com/office/drawing/2014/main" id="{39EFEB5C-119E-416E-84F6-79F25273C8C7}"/>
              </a:ext>
            </a:extLst>
          </p:cNvPr>
          <p:cNvSpPr>
            <a:spLocks noGrp="1"/>
          </p:cNvSpPr>
          <p:nvPr>
            <p:ph type="sldNum" sz="quarter" idx="17"/>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871978961"/>
      </p:ext>
    </p:extLst>
  </p:cSld>
  <p:clrMapOvr>
    <a:masterClrMapping/>
  </p:clrMapOvr>
  <p:transition>
    <p:fade/>
  </p:transition>
  <p:extLst>
    <p:ext uri="{DCECCB84-F9BA-43D5-87BE-67443E8EF086}">
      <p15:sldGuideLst xmlns:p15="http://schemas.microsoft.com/office/powerpoint/2012/main">
        <p15:guide id="2" orient="horz" pos="3793"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slide, with one column">
    <p:spTree>
      <p:nvGrpSpPr>
        <p:cNvPr id="1" name=""/>
        <p:cNvGrpSpPr/>
        <p:nvPr/>
      </p:nvGrpSpPr>
      <p:grpSpPr>
        <a:xfrm>
          <a:off x="0" y="0"/>
          <a:ext cx="0" cy="0"/>
          <a:chOff x="0" y="0"/>
          <a:chExt cx="0" cy="0"/>
        </a:xfrm>
      </p:grpSpPr>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7" y="1361292"/>
            <a:ext cx="5496243" cy="4660625"/>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sp>
        <p:nvSpPr>
          <p:cNvPr id="6" name="Datumsplatzhalter 5">
            <a:extLst>
              <a:ext uri="{FF2B5EF4-FFF2-40B4-BE49-F238E27FC236}">
                <a16:creationId xmlns:a16="http://schemas.microsoft.com/office/drawing/2014/main" id="{12EA4DEB-4859-40BB-BA0A-9D4E262D701C}"/>
              </a:ext>
            </a:extLst>
          </p:cNvPr>
          <p:cNvSpPr>
            <a:spLocks noGrp="1"/>
          </p:cNvSpPr>
          <p:nvPr>
            <p:ph type="dt" sz="half" idx="14"/>
          </p:nvPr>
        </p:nvSpPr>
        <p:spPr/>
        <p:txBody>
          <a:bodyPr/>
          <a:lstStyle/>
          <a:p>
            <a:r>
              <a:rPr lang="en-GB"/>
              <a:t>22 Jan. 2019</a:t>
            </a:r>
          </a:p>
        </p:txBody>
      </p:sp>
      <p:sp>
        <p:nvSpPr>
          <p:cNvPr id="7" name="Fußzeilenplatzhalter 6">
            <a:extLst>
              <a:ext uri="{FF2B5EF4-FFF2-40B4-BE49-F238E27FC236}">
                <a16:creationId xmlns:a16="http://schemas.microsoft.com/office/drawing/2014/main" id="{FFE8A212-1664-4A14-896F-DC3AE0C13F67}"/>
              </a:ext>
            </a:extLst>
          </p:cNvPr>
          <p:cNvSpPr>
            <a:spLocks noGrp="1"/>
          </p:cNvSpPr>
          <p:nvPr>
            <p:ph type="ftr" sz="quarter" idx="15"/>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753C8D80-6BFD-4466-8E36-54C951F12DD8}"/>
              </a:ext>
            </a:extLst>
          </p:cNvPr>
          <p:cNvSpPr>
            <a:spLocks noGrp="1"/>
          </p:cNvSpPr>
          <p:nvPr>
            <p:ph type="sldNum" sz="quarter" idx="1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87320649"/>
      </p:ext>
    </p:extLst>
  </p:cSld>
  <p:clrMapOvr>
    <a:masterClrMapping/>
  </p:clrMapOvr>
  <p:transition>
    <p:fade/>
  </p:transition>
  <p:extLst>
    <p:ext uri="{DCECCB84-F9BA-43D5-87BE-67443E8EF086}">
      <p15:sldGuideLst xmlns:p15="http://schemas.microsoft.com/office/powerpoint/2012/main">
        <p15:guide id="1" pos="3840" userDrawn="1">
          <p15:clr>
            <a:srgbClr val="FBAE40"/>
          </p15:clr>
        </p15:guide>
        <p15:guide id="2" orient="horz" pos="3793"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ext slide, 1 photo">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06"/>
            <a:ext cx="4653681" cy="5966593"/>
          </a:xfrm>
          <a:solidFill>
            <a:schemeClr val="bg2"/>
          </a:solidFill>
        </p:spPr>
        <p:txBody>
          <a:bodyPr tIns="1440000"/>
          <a:lstStyle>
            <a:lvl1pPr algn="ctr">
              <a:defRPr sz="1300">
                <a:solidFill>
                  <a:schemeClr val="tx2"/>
                </a:solidFill>
              </a:defRPr>
            </a:lvl1pPr>
          </a:lstStyle>
          <a:p>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1"/>
            <a:ext cx="6452845" cy="4772808"/>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11" name="Titel 1">
            <a:extLst>
              <a:ext uri="{FF2B5EF4-FFF2-40B4-BE49-F238E27FC236}">
                <a16:creationId xmlns:a16="http://schemas.microsoft.com/office/drawing/2014/main" id="{7EA27159-D449-4E61-9234-12331EF25886}"/>
              </a:ext>
            </a:extLst>
          </p:cNvPr>
          <p:cNvSpPr>
            <a:spLocks noGrp="1"/>
          </p:cNvSpPr>
          <p:nvPr>
            <p:ph type="title" hasCustomPrompt="1"/>
          </p:nvPr>
        </p:nvSpPr>
        <p:spPr bwMode="gray">
          <a:xfrm>
            <a:off x="599756" y="320283"/>
            <a:ext cx="6452845" cy="720725"/>
          </a:xfrm>
        </p:spPr>
        <p:txBody>
          <a:bodyPr/>
          <a:lstStyle>
            <a:lvl1pPr>
              <a:defRPr/>
            </a:lvl1pPr>
          </a:lstStyle>
          <a:p>
            <a:r>
              <a:rPr lang="en-GB"/>
              <a:t>Click to add headline</a:t>
            </a:r>
          </a:p>
        </p:txBody>
      </p:sp>
      <p:sp>
        <p:nvSpPr>
          <p:cNvPr id="2" name="Datumsplatzhalter 1">
            <a:extLst>
              <a:ext uri="{FF2B5EF4-FFF2-40B4-BE49-F238E27FC236}">
                <a16:creationId xmlns:a16="http://schemas.microsoft.com/office/drawing/2014/main" id="{6AF2015D-9762-47AA-9BD6-3FA6CCC0648F}"/>
              </a:ext>
            </a:extLst>
          </p:cNvPr>
          <p:cNvSpPr>
            <a:spLocks noGrp="1"/>
          </p:cNvSpPr>
          <p:nvPr>
            <p:ph type="dt" sz="half" idx="16"/>
          </p:nvPr>
        </p:nvSpPr>
        <p:spPr/>
        <p:txBody>
          <a:bodyPr/>
          <a:lstStyle/>
          <a:p>
            <a:r>
              <a:rPr lang="en-GB"/>
              <a:t>22 Jan. 2019</a:t>
            </a:r>
          </a:p>
        </p:txBody>
      </p:sp>
      <p:sp>
        <p:nvSpPr>
          <p:cNvPr id="7" name="Fußzeilenplatzhalter 6">
            <a:extLst>
              <a:ext uri="{FF2B5EF4-FFF2-40B4-BE49-F238E27FC236}">
                <a16:creationId xmlns:a16="http://schemas.microsoft.com/office/drawing/2014/main" id="{80DC7F6F-F5EA-41B6-BA59-091605C586C9}"/>
              </a:ext>
            </a:extLst>
          </p:cNvPr>
          <p:cNvSpPr>
            <a:spLocks noGrp="1"/>
          </p:cNvSpPr>
          <p:nvPr>
            <p:ph type="ftr" sz="quarter" idx="17"/>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86AA5DDD-B7D2-44C4-84F6-785C251D3F31}"/>
              </a:ext>
            </a:extLst>
          </p:cNvPr>
          <p:cNvSpPr>
            <a:spLocks noGrp="1"/>
          </p:cNvSpPr>
          <p:nvPr>
            <p:ph type="sldNum" sz="quarter" idx="18"/>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87695480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E67B9C2-F915-4F77-AE6C-A7EA4796B252}"/>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EEE86F2A-6671-4429-918B-7A0CEA736A68}"/>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4" name="Fußzeilenplatzhalter 3">
            <a:extLst>
              <a:ext uri="{FF2B5EF4-FFF2-40B4-BE49-F238E27FC236}">
                <a16:creationId xmlns:a16="http://schemas.microsoft.com/office/drawing/2014/main" id="{0B0646EC-7E78-4046-A247-B82271036966}"/>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8D5C9229-3BB0-46DE-A8F6-3BE61D3A4762}"/>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12728488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ext slide, 1 photo, alternative">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06"/>
            <a:ext cx="4653681" cy="5966593"/>
          </a:xfrm>
          <a:solidFill>
            <a:schemeClr val="bg2"/>
          </a:solidFill>
        </p:spPr>
        <p:txBody>
          <a:bodyPr vert="horz" lIns="36000" tIns="1440000" rIns="36000" bIns="36000" rtlCol="0">
            <a:noAutofit/>
          </a:bodyPr>
          <a:lstStyle>
            <a:lvl1pPr algn="ctr">
              <a:defRPr lang="en-GB" sz="1300" dirty="0">
                <a:solidFill>
                  <a:schemeClr val="tx2"/>
                </a:solidFill>
              </a:defRPr>
            </a:lvl1pPr>
          </a:lstStyle>
          <a:p>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1"/>
            <a:ext cx="6452845" cy="3799989"/>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grpSp>
        <p:nvGrpSpPr>
          <p:cNvPr id="9" name="Key Visual">
            <a:extLst>
              <a:ext uri="{FF2B5EF4-FFF2-40B4-BE49-F238E27FC236}">
                <a16:creationId xmlns:a16="http://schemas.microsoft.com/office/drawing/2014/main" id="{0AED28BE-BD58-4C37-99C9-6DDD5906BC8A}"/>
              </a:ext>
            </a:extLst>
          </p:cNvPr>
          <p:cNvGrpSpPr/>
          <p:nvPr userDrawn="1"/>
        </p:nvGrpSpPr>
        <p:grpSpPr bwMode="gray">
          <a:xfrm flipV="1">
            <a:off x="164180" y="5311118"/>
            <a:ext cx="3094437" cy="822639"/>
            <a:chOff x="4846637" y="119557"/>
            <a:chExt cx="3783013" cy="1005693"/>
          </a:xfrm>
        </p:grpSpPr>
        <p:sp>
          <p:nvSpPr>
            <p:cNvPr id="10" name="Freihandform: Form 9">
              <a:extLst>
                <a:ext uri="{FF2B5EF4-FFF2-40B4-BE49-F238E27FC236}">
                  <a16:creationId xmlns:a16="http://schemas.microsoft.com/office/drawing/2014/main" id="{BC779D39-D9BE-456C-932C-90157753B824}"/>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ihandform: Form 10">
              <a:extLst>
                <a:ext uri="{FF2B5EF4-FFF2-40B4-BE49-F238E27FC236}">
                  <a16:creationId xmlns:a16="http://schemas.microsoft.com/office/drawing/2014/main" id="{B50BB92C-06E3-4F21-96E2-B587EED5161E}"/>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Freihandform: Form 12">
              <a:extLst>
                <a:ext uri="{FF2B5EF4-FFF2-40B4-BE49-F238E27FC236}">
                  <a16:creationId xmlns:a16="http://schemas.microsoft.com/office/drawing/2014/main" id="{855BC612-A565-4995-974E-DBAC4B729050}"/>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Freihandform: Form 13">
              <a:extLst>
                <a:ext uri="{FF2B5EF4-FFF2-40B4-BE49-F238E27FC236}">
                  <a16:creationId xmlns:a16="http://schemas.microsoft.com/office/drawing/2014/main" id="{44462D1D-D151-4AD3-A2DA-8257376E401D}"/>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Freihandform: Form 14">
              <a:extLst>
                <a:ext uri="{FF2B5EF4-FFF2-40B4-BE49-F238E27FC236}">
                  <a16:creationId xmlns:a16="http://schemas.microsoft.com/office/drawing/2014/main" id="{07239E2B-B3C5-44BB-B6DD-DB8BC01E6601}"/>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22" name="Titel 1">
            <a:extLst>
              <a:ext uri="{FF2B5EF4-FFF2-40B4-BE49-F238E27FC236}">
                <a16:creationId xmlns:a16="http://schemas.microsoft.com/office/drawing/2014/main" id="{7204390B-3D37-494E-81FF-E1335F27C2A8}"/>
              </a:ext>
            </a:extLst>
          </p:cNvPr>
          <p:cNvSpPr>
            <a:spLocks noGrp="1"/>
          </p:cNvSpPr>
          <p:nvPr>
            <p:ph type="title" hasCustomPrompt="1"/>
          </p:nvPr>
        </p:nvSpPr>
        <p:spPr bwMode="gray">
          <a:xfrm>
            <a:off x="599756" y="320283"/>
            <a:ext cx="6452845" cy="720725"/>
          </a:xfrm>
        </p:spPr>
        <p:txBody>
          <a:bodyPr/>
          <a:lstStyle>
            <a:lvl1pPr>
              <a:defRPr/>
            </a:lvl1pPr>
          </a:lstStyle>
          <a:p>
            <a:r>
              <a:rPr lang="en-GB"/>
              <a:t>Click to add headline</a:t>
            </a:r>
          </a:p>
        </p:txBody>
      </p:sp>
      <p:sp>
        <p:nvSpPr>
          <p:cNvPr id="2" name="Datumsplatzhalter 1">
            <a:extLst>
              <a:ext uri="{FF2B5EF4-FFF2-40B4-BE49-F238E27FC236}">
                <a16:creationId xmlns:a16="http://schemas.microsoft.com/office/drawing/2014/main" id="{5B9F79D6-321B-4922-9CB8-D52F509ACE09}"/>
              </a:ext>
            </a:extLst>
          </p:cNvPr>
          <p:cNvSpPr>
            <a:spLocks noGrp="1"/>
          </p:cNvSpPr>
          <p:nvPr>
            <p:ph type="dt" sz="half" idx="16"/>
          </p:nvPr>
        </p:nvSpPr>
        <p:spPr/>
        <p:txBody>
          <a:bodyPr/>
          <a:lstStyle/>
          <a:p>
            <a:r>
              <a:rPr lang="en-GB"/>
              <a:t>22 Jan. 2019</a:t>
            </a:r>
          </a:p>
        </p:txBody>
      </p:sp>
      <p:sp>
        <p:nvSpPr>
          <p:cNvPr id="7" name="Fußzeilenplatzhalter 6">
            <a:extLst>
              <a:ext uri="{FF2B5EF4-FFF2-40B4-BE49-F238E27FC236}">
                <a16:creationId xmlns:a16="http://schemas.microsoft.com/office/drawing/2014/main" id="{CDD2BC95-CDE0-4C78-A9D8-EB3D9A577DFE}"/>
              </a:ext>
            </a:extLst>
          </p:cNvPr>
          <p:cNvSpPr>
            <a:spLocks noGrp="1"/>
          </p:cNvSpPr>
          <p:nvPr>
            <p:ph type="ftr" sz="quarter" idx="17"/>
          </p:nvPr>
        </p:nvSpPr>
        <p:spPr/>
        <p:txBody>
          <a:bodyPr/>
          <a:lstStyle/>
          <a:p>
            <a:r>
              <a:rPr lang="en-GB"/>
              <a:t>Titel of the presentation</a:t>
            </a:r>
          </a:p>
        </p:txBody>
      </p:sp>
      <p:sp>
        <p:nvSpPr>
          <p:cNvPr id="12" name="Foliennummernplatzhalter 11">
            <a:extLst>
              <a:ext uri="{FF2B5EF4-FFF2-40B4-BE49-F238E27FC236}">
                <a16:creationId xmlns:a16="http://schemas.microsoft.com/office/drawing/2014/main" id="{B96B41DE-2A1A-4BF8-A471-7AFD62750A92}"/>
              </a:ext>
            </a:extLst>
          </p:cNvPr>
          <p:cNvSpPr>
            <a:spLocks noGrp="1"/>
          </p:cNvSpPr>
          <p:nvPr>
            <p:ph type="sldNum" sz="quarter" idx="18"/>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28161331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slide, 2 photos ">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06"/>
            <a:ext cx="4653681" cy="2860727"/>
          </a:xfrm>
          <a:solidFill>
            <a:schemeClr val="bg2"/>
          </a:solidFill>
        </p:spPr>
        <p:txBody>
          <a:bodyPr vert="horz" lIns="36000" tIns="1440000" rIns="36000" bIns="36000" rtlCol="0">
            <a:noAutofit/>
          </a:bodyPr>
          <a:lstStyle>
            <a:lvl1pPr algn="ctr">
              <a:defRPr lang="en-GB" sz="1300" dirty="0">
                <a:solidFill>
                  <a:schemeClr val="tx2"/>
                </a:solidFill>
              </a:defRPr>
            </a:lvl1pPr>
          </a:lstStyle>
          <a:p>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1"/>
            <a:ext cx="6452845" cy="4772808"/>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18" name="Bildplatzhalter 5">
            <a:extLst>
              <a:ext uri="{FF2B5EF4-FFF2-40B4-BE49-F238E27FC236}">
                <a16:creationId xmlns:a16="http://schemas.microsoft.com/office/drawing/2014/main" id="{BD74B354-F270-4422-B8BC-EE20D478AAEB}"/>
              </a:ext>
            </a:extLst>
          </p:cNvPr>
          <p:cNvSpPr>
            <a:spLocks noGrp="1"/>
          </p:cNvSpPr>
          <p:nvPr>
            <p:ph type="pic" sz="quarter" idx="16" hasCustomPrompt="1"/>
          </p:nvPr>
        </p:nvSpPr>
        <p:spPr bwMode="gray">
          <a:xfrm>
            <a:off x="7371926" y="3273373"/>
            <a:ext cx="4653681" cy="2860727"/>
          </a:xfrm>
          <a:solidFill>
            <a:schemeClr val="bg2"/>
          </a:solidFill>
        </p:spPr>
        <p:txBody>
          <a:bodyPr vert="horz" lIns="36000" tIns="1440000" rIns="36000" bIns="36000" rtlCol="0">
            <a:noAutofit/>
          </a:bodyPr>
          <a:lstStyle>
            <a:lvl1pPr algn="ctr">
              <a:defRPr lang="en-GB" sz="1300" dirty="0">
                <a:solidFill>
                  <a:schemeClr val="tx2"/>
                </a:solidFill>
              </a:defRPr>
            </a:lvl1pPr>
          </a:lstStyle>
          <a:p>
            <a:r>
              <a:rPr lang="en-GB"/>
              <a:t>Photo</a:t>
            </a:r>
          </a:p>
        </p:txBody>
      </p:sp>
      <p:sp>
        <p:nvSpPr>
          <p:cNvPr id="19" name="Titel 1">
            <a:extLst>
              <a:ext uri="{FF2B5EF4-FFF2-40B4-BE49-F238E27FC236}">
                <a16:creationId xmlns:a16="http://schemas.microsoft.com/office/drawing/2014/main" id="{E5EE29FF-B139-4CD9-A32C-25A2CCBFB41B}"/>
              </a:ext>
            </a:extLst>
          </p:cNvPr>
          <p:cNvSpPr>
            <a:spLocks noGrp="1"/>
          </p:cNvSpPr>
          <p:nvPr>
            <p:ph type="title" hasCustomPrompt="1"/>
          </p:nvPr>
        </p:nvSpPr>
        <p:spPr bwMode="gray">
          <a:xfrm>
            <a:off x="599755" y="320283"/>
            <a:ext cx="6452847" cy="720725"/>
          </a:xfrm>
        </p:spPr>
        <p:txBody>
          <a:bodyPr/>
          <a:lstStyle>
            <a:lvl1pPr>
              <a:defRPr/>
            </a:lvl1pPr>
          </a:lstStyle>
          <a:p>
            <a:r>
              <a:rPr lang="en-GB"/>
              <a:t>Click to add headline</a:t>
            </a:r>
          </a:p>
        </p:txBody>
      </p:sp>
      <p:sp>
        <p:nvSpPr>
          <p:cNvPr id="2" name="Datumsplatzhalter 1">
            <a:extLst>
              <a:ext uri="{FF2B5EF4-FFF2-40B4-BE49-F238E27FC236}">
                <a16:creationId xmlns:a16="http://schemas.microsoft.com/office/drawing/2014/main" id="{E5771484-3E18-42CC-9FC0-9F82AA9D7804}"/>
              </a:ext>
            </a:extLst>
          </p:cNvPr>
          <p:cNvSpPr>
            <a:spLocks noGrp="1"/>
          </p:cNvSpPr>
          <p:nvPr>
            <p:ph type="dt" sz="half" idx="17"/>
          </p:nvPr>
        </p:nvSpPr>
        <p:spPr/>
        <p:txBody>
          <a:bodyPr/>
          <a:lstStyle/>
          <a:p>
            <a:r>
              <a:rPr lang="en-GB"/>
              <a:t>22 Jan. 2019</a:t>
            </a:r>
          </a:p>
        </p:txBody>
      </p:sp>
      <p:sp>
        <p:nvSpPr>
          <p:cNvPr id="7" name="Fußzeilenplatzhalter 6">
            <a:extLst>
              <a:ext uri="{FF2B5EF4-FFF2-40B4-BE49-F238E27FC236}">
                <a16:creationId xmlns:a16="http://schemas.microsoft.com/office/drawing/2014/main" id="{95F12524-47B7-4E4B-A82D-4A982EC622BC}"/>
              </a:ext>
            </a:extLst>
          </p:cNvPr>
          <p:cNvSpPr>
            <a:spLocks noGrp="1"/>
          </p:cNvSpPr>
          <p:nvPr>
            <p:ph type="ftr" sz="quarter" idx="18"/>
          </p:nvPr>
        </p:nvSpPr>
        <p:spPr/>
        <p:txBody>
          <a:bodyPr/>
          <a:lstStyle/>
          <a:p>
            <a:r>
              <a:rPr lang="en-GB"/>
              <a:t>Titel of the presentation</a:t>
            </a:r>
          </a:p>
        </p:txBody>
      </p:sp>
      <p:sp>
        <p:nvSpPr>
          <p:cNvPr id="9" name="Foliennummernplatzhalter 8">
            <a:extLst>
              <a:ext uri="{FF2B5EF4-FFF2-40B4-BE49-F238E27FC236}">
                <a16:creationId xmlns:a16="http://schemas.microsoft.com/office/drawing/2014/main" id="{D1F91BAF-4218-480C-87A8-87D4B1CDDF80}"/>
              </a:ext>
            </a:extLst>
          </p:cNvPr>
          <p:cNvSpPr>
            <a:spLocks noGrp="1"/>
          </p:cNvSpPr>
          <p:nvPr>
            <p:ph type="sldNum" sz="quarter" idx="19"/>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202796988"/>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ext slide, 2 photos, alternative">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7371926" y="167506"/>
            <a:ext cx="4653681" cy="2860727"/>
          </a:xfrm>
          <a:solidFill>
            <a:schemeClr val="bg2"/>
          </a:solidFill>
        </p:spPr>
        <p:txBody>
          <a:bodyPr vert="horz" lIns="36000" tIns="1440000" rIns="36000" bIns="36000" rtlCol="0">
            <a:noAutofit/>
          </a:bodyPr>
          <a:lstStyle>
            <a:lvl1pPr algn="ctr">
              <a:defRPr lang="en-GB" sz="1300" dirty="0">
                <a:solidFill>
                  <a:schemeClr val="tx2"/>
                </a:solidFill>
              </a:defRPr>
            </a:lvl1pPr>
          </a:lstStyle>
          <a:p>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1"/>
            <a:ext cx="6452845" cy="3799989"/>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grpSp>
        <p:nvGrpSpPr>
          <p:cNvPr id="9" name="Key Visual">
            <a:extLst>
              <a:ext uri="{FF2B5EF4-FFF2-40B4-BE49-F238E27FC236}">
                <a16:creationId xmlns:a16="http://schemas.microsoft.com/office/drawing/2014/main" id="{0AED28BE-BD58-4C37-99C9-6DDD5906BC8A}"/>
              </a:ext>
            </a:extLst>
          </p:cNvPr>
          <p:cNvGrpSpPr/>
          <p:nvPr userDrawn="1"/>
        </p:nvGrpSpPr>
        <p:grpSpPr bwMode="gray">
          <a:xfrm flipV="1">
            <a:off x="164180" y="5311118"/>
            <a:ext cx="3094437" cy="822639"/>
            <a:chOff x="4846637" y="119557"/>
            <a:chExt cx="3783013" cy="1005693"/>
          </a:xfrm>
        </p:grpSpPr>
        <p:sp>
          <p:nvSpPr>
            <p:cNvPr id="10" name="Freihandform: Form 9">
              <a:extLst>
                <a:ext uri="{FF2B5EF4-FFF2-40B4-BE49-F238E27FC236}">
                  <a16:creationId xmlns:a16="http://schemas.microsoft.com/office/drawing/2014/main" id="{BC779D39-D9BE-456C-932C-90157753B824}"/>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ihandform: Form 10">
              <a:extLst>
                <a:ext uri="{FF2B5EF4-FFF2-40B4-BE49-F238E27FC236}">
                  <a16:creationId xmlns:a16="http://schemas.microsoft.com/office/drawing/2014/main" id="{B50BB92C-06E3-4F21-96E2-B587EED5161E}"/>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Freihandform: Form 12">
              <a:extLst>
                <a:ext uri="{FF2B5EF4-FFF2-40B4-BE49-F238E27FC236}">
                  <a16:creationId xmlns:a16="http://schemas.microsoft.com/office/drawing/2014/main" id="{855BC612-A565-4995-974E-DBAC4B729050}"/>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4" name="Freihandform: Form 13">
              <a:extLst>
                <a:ext uri="{FF2B5EF4-FFF2-40B4-BE49-F238E27FC236}">
                  <a16:creationId xmlns:a16="http://schemas.microsoft.com/office/drawing/2014/main" id="{44462D1D-D151-4AD3-A2DA-8257376E401D}"/>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Freihandform: Form 14">
              <a:extLst>
                <a:ext uri="{FF2B5EF4-FFF2-40B4-BE49-F238E27FC236}">
                  <a16:creationId xmlns:a16="http://schemas.microsoft.com/office/drawing/2014/main" id="{07239E2B-B3C5-44BB-B6DD-DB8BC01E6601}"/>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8" name="Bildplatzhalter 5">
            <a:extLst>
              <a:ext uri="{FF2B5EF4-FFF2-40B4-BE49-F238E27FC236}">
                <a16:creationId xmlns:a16="http://schemas.microsoft.com/office/drawing/2014/main" id="{BD74B354-F270-4422-B8BC-EE20D478AAEB}"/>
              </a:ext>
            </a:extLst>
          </p:cNvPr>
          <p:cNvSpPr>
            <a:spLocks noGrp="1"/>
          </p:cNvSpPr>
          <p:nvPr>
            <p:ph type="pic" sz="quarter" idx="16" hasCustomPrompt="1"/>
          </p:nvPr>
        </p:nvSpPr>
        <p:spPr bwMode="gray">
          <a:xfrm>
            <a:off x="7371926" y="3273373"/>
            <a:ext cx="4653681" cy="2860727"/>
          </a:xfrm>
          <a:solidFill>
            <a:schemeClr val="bg2"/>
          </a:solidFill>
        </p:spPr>
        <p:txBody>
          <a:bodyPr vert="horz" lIns="36000" tIns="1440000" rIns="36000" bIns="36000" rtlCol="0">
            <a:noAutofit/>
          </a:bodyPr>
          <a:lstStyle>
            <a:lvl1pPr algn="ctr">
              <a:defRPr lang="en-GB" sz="1300" dirty="0">
                <a:solidFill>
                  <a:schemeClr val="tx2"/>
                </a:solidFill>
              </a:defRPr>
            </a:lvl1pPr>
          </a:lstStyle>
          <a:p>
            <a:r>
              <a:rPr lang="en-GB"/>
              <a:t>Photo</a:t>
            </a:r>
          </a:p>
        </p:txBody>
      </p:sp>
      <p:sp>
        <p:nvSpPr>
          <p:cNvPr id="16" name="Titel 1">
            <a:extLst>
              <a:ext uri="{FF2B5EF4-FFF2-40B4-BE49-F238E27FC236}">
                <a16:creationId xmlns:a16="http://schemas.microsoft.com/office/drawing/2014/main" id="{0DB39AEE-4D7E-4227-8B8B-6259DA49FDB2}"/>
              </a:ext>
            </a:extLst>
          </p:cNvPr>
          <p:cNvSpPr>
            <a:spLocks noGrp="1"/>
          </p:cNvSpPr>
          <p:nvPr>
            <p:ph type="title" hasCustomPrompt="1"/>
          </p:nvPr>
        </p:nvSpPr>
        <p:spPr bwMode="gray">
          <a:xfrm>
            <a:off x="599756" y="320283"/>
            <a:ext cx="6452845" cy="720725"/>
          </a:xfrm>
        </p:spPr>
        <p:txBody>
          <a:bodyPr/>
          <a:lstStyle>
            <a:lvl1pPr>
              <a:defRPr/>
            </a:lvl1pPr>
          </a:lstStyle>
          <a:p>
            <a:r>
              <a:rPr lang="en-GB"/>
              <a:t>Click to add headline</a:t>
            </a:r>
          </a:p>
        </p:txBody>
      </p:sp>
      <p:sp>
        <p:nvSpPr>
          <p:cNvPr id="2" name="Datumsplatzhalter 1">
            <a:extLst>
              <a:ext uri="{FF2B5EF4-FFF2-40B4-BE49-F238E27FC236}">
                <a16:creationId xmlns:a16="http://schemas.microsoft.com/office/drawing/2014/main" id="{5227D3D8-FEBD-4AD0-9F71-6844E987B7B7}"/>
              </a:ext>
            </a:extLst>
          </p:cNvPr>
          <p:cNvSpPr>
            <a:spLocks noGrp="1"/>
          </p:cNvSpPr>
          <p:nvPr>
            <p:ph type="dt" sz="half" idx="17"/>
          </p:nvPr>
        </p:nvSpPr>
        <p:spPr/>
        <p:txBody>
          <a:bodyPr/>
          <a:lstStyle/>
          <a:p>
            <a:r>
              <a:rPr lang="en-GB"/>
              <a:t>22 Jan. 2019</a:t>
            </a:r>
          </a:p>
        </p:txBody>
      </p:sp>
      <p:sp>
        <p:nvSpPr>
          <p:cNvPr id="7" name="Fußzeilenplatzhalter 6">
            <a:extLst>
              <a:ext uri="{FF2B5EF4-FFF2-40B4-BE49-F238E27FC236}">
                <a16:creationId xmlns:a16="http://schemas.microsoft.com/office/drawing/2014/main" id="{9EBC020C-FAD6-4991-9B68-DFC849647738}"/>
              </a:ext>
            </a:extLst>
          </p:cNvPr>
          <p:cNvSpPr>
            <a:spLocks noGrp="1"/>
          </p:cNvSpPr>
          <p:nvPr>
            <p:ph type="ftr" sz="quarter" idx="18"/>
          </p:nvPr>
        </p:nvSpPr>
        <p:spPr/>
        <p:txBody>
          <a:bodyPr/>
          <a:lstStyle/>
          <a:p>
            <a:r>
              <a:rPr lang="en-GB"/>
              <a:t>Titel of the presentation</a:t>
            </a:r>
          </a:p>
        </p:txBody>
      </p:sp>
      <p:sp>
        <p:nvSpPr>
          <p:cNvPr id="12" name="Foliennummernplatzhalter 11">
            <a:extLst>
              <a:ext uri="{FF2B5EF4-FFF2-40B4-BE49-F238E27FC236}">
                <a16:creationId xmlns:a16="http://schemas.microsoft.com/office/drawing/2014/main" id="{2ED17441-C804-4576-8739-5227CF2486C9}"/>
              </a:ext>
            </a:extLst>
          </p:cNvPr>
          <p:cNvSpPr>
            <a:spLocks noGrp="1"/>
          </p:cNvSpPr>
          <p:nvPr>
            <p:ph type="sldNum" sz="quarter" idx="19"/>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2677620724"/>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xt slide, 2 photos, with two columns">
    <p:spTree>
      <p:nvGrpSpPr>
        <p:cNvPr id="1" name=""/>
        <p:cNvGrpSpPr/>
        <p:nvPr/>
      </p:nvGrpSpPr>
      <p:grpSpPr>
        <a:xfrm>
          <a:off x="0" y="0"/>
          <a:ext cx="0" cy="0"/>
          <a:chOff x="0" y="0"/>
          <a:chExt cx="0" cy="0"/>
        </a:xfrm>
      </p:grpSpPr>
      <p:sp>
        <p:nvSpPr>
          <p:cNvPr id="11" name="Bildplatzhalter 6">
            <a:extLst>
              <a:ext uri="{FF2B5EF4-FFF2-40B4-BE49-F238E27FC236}">
                <a16:creationId xmlns:a16="http://schemas.microsoft.com/office/drawing/2014/main" id="{6AFC61C6-D36D-49CC-A15E-B4D2086BCDB1}"/>
              </a:ext>
            </a:extLst>
          </p:cNvPr>
          <p:cNvSpPr>
            <a:spLocks noGrp="1"/>
          </p:cNvSpPr>
          <p:nvPr>
            <p:ph type="pic" sz="quarter" idx="16" hasCustomPrompt="1"/>
          </p:nvPr>
        </p:nvSpPr>
        <p:spPr bwMode="gray">
          <a:xfrm>
            <a:off x="6304207" y="3259668"/>
            <a:ext cx="5718460" cy="2874091"/>
          </a:xfrm>
          <a:solidFill>
            <a:schemeClr val="bg2"/>
          </a:solidFill>
        </p:spPr>
        <p:txBody>
          <a:bodyPr vert="horz" lIns="36000" tIns="1440000" rIns="36000" bIns="36000" rtlCol="0">
            <a:noAutofit/>
          </a:bodyPr>
          <a:lstStyle>
            <a:lvl1pPr>
              <a:defRPr lang="en-GB" sz="1300" dirty="0">
                <a:solidFill>
                  <a:schemeClr val="tx2"/>
                </a:solidFill>
              </a:defRPr>
            </a:lvl1pPr>
          </a:lstStyle>
          <a:p>
            <a:pPr lvl="0" algn="ctr"/>
            <a:r>
              <a:rPr lang="en-GB"/>
              <a:t>Photo</a:t>
            </a:r>
          </a:p>
        </p:txBody>
      </p:sp>
      <p:sp>
        <p:nvSpPr>
          <p:cNvPr id="7" name="Bildplatzhalter 6">
            <a:extLst>
              <a:ext uri="{FF2B5EF4-FFF2-40B4-BE49-F238E27FC236}">
                <a16:creationId xmlns:a16="http://schemas.microsoft.com/office/drawing/2014/main" id="{04CC61FD-96E9-460E-816E-FA87841093C2}"/>
              </a:ext>
            </a:extLst>
          </p:cNvPr>
          <p:cNvSpPr>
            <a:spLocks noGrp="1"/>
          </p:cNvSpPr>
          <p:nvPr>
            <p:ph type="pic" sz="quarter" idx="15" hasCustomPrompt="1"/>
          </p:nvPr>
        </p:nvSpPr>
        <p:spPr bwMode="gray">
          <a:xfrm>
            <a:off x="164179" y="3259668"/>
            <a:ext cx="5718460" cy="2874091"/>
          </a:xfrm>
          <a:solidFill>
            <a:schemeClr val="bg2"/>
          </a:solidFill>
        </p:spPr>
        <p:txBody>
          <a:bodyPr vert="horz" lIns="36000" tIns="1440000" rIns="36000" bIns="36000" rtlCol="0">
            <a:noAutofit/>
          </a:bodyPr>
          <a:lstStyle>
            <a:lvl1pPr>
              <a:defRPr lang="en-GB" sz="1300" dirty="0">
                <a:solidFill>
                  <a:schemeClr val="tx2"/>
                </a:solidFill>
              </a:defRPr>
            </a:lvl1pPr>
          </a:lstStyle>
          <a:p>
            <a:pPr lvl="0" algn="ctr"/>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3"/>
            <a:ext cx="5282881" cy="1666388"/>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14444" cy="720725"/>
          </a:xfrm>
        </p:spPr>
        <p:txBody>
          <a:bodyPr/>
          <a:lstStyle>
            <a:lvl1pPr>
              <a:defRPr/>
            </a:lvl1pPr>
          </a:lstStyle>
          <a:p>
            <a:r>
              <a:rPr lang="en-GB"/>
              <a:t>Click to add headline</a:t>
            </a:r>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6740977" y="1361293"/>
            <a:ext cx="5273223" cy="1666388"/>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6" name="Datumsplatzhalter 5">
            <a:extLst>
              <a:ext uri="{FF2B5EF4-FFF2-40B4-BE49-F238E27FC236}">
                <a16:creationId xmlns:a16="http://schemas.microsoft.com/office/drawing/2014/main" id="{62043D58-AA3C-40BE-BEAB-11A193484391}"/>
              </a:ext>
            </a:extLst>
          </p:cNvPr>
          <p:cNvSpPr>
            <a:spLocks noGrp="1"/>
          </p:cNvSpPr>
          <p:nvPr>
            <p:ph type="dt" sz="half" idx="17"/>
          </p:nvPr>
        </p:nvSpPr>
        <p:spPr/>
        <p:txBody>
          <a:bodyPr/>
          <a:lstStyle/>
          <a:p>
            <a:r>
              <a:rPr lang="en-GB"/>
              <a:t>22 Jan. 2019</a:t>
            </a:r>
          </a:p>
        </p:txBody>
      </p:sp>
      <p:sp>
        <p:nvSpPr>
          <p:cNvPr id="10" name="Fußzeilenplatzhalter 9">
            <a:extLst>
              <a:ext uri="{FF2B5EF4-FFF2-40B4-BE49-F238E27FC236}">
                <a16:creationId xmlns:a16="http://schemas.microsoft.com/office/drawing/2014/main" id="{1195C9E7-AD30-401E-97F1-ECD1F6426F94}"/>
              </a:ext>
            </a:extLst>
          </p:cNvPr>
          <p:cNvSpPr>
            <a:spLocks noGrp="1"/>
          </p:cNvSpPr>
          <p:nvPr>
            <p:ph type="ftr" sz="quarter" idx="18"/>
          </p:nvPr>
        </p:nvSpPr>
        <p:spPr/>
        <p:txBody>
          <a:bodyPr/>
          <a:lstStyle/>
          <a:p>
            <a:r>
              <a:rPr lang="en-GB"/>
              <a:t>Titel of the presentation</a:t>
            </a:r>
          </a:p>
        </p:txBody>
      </p:sp>
      <p:sp>
        <p:nvSpPr>
          <p:cNvPr id="12" name="Foliennummernplatzhalter 11">
            <a:extLst>
              <a:ext uri="{FF2B5EF4-FFF2-40B4-BE49-F238E27FC236}">
                <a16:creationId xmlns:a16="http://schemas.microsoft.com/office/drawing/2014/main" id="{3D02F96E-9198-496A-A4B1-6804F455A112}"/>
              </a:ext>
            </a:extLst>
          </p:cNvPr>
          <p:cNvSpPr>
            <a:spLocks noGrp="1"/>
          </p:cNvSpPr>
          <p:nvPr>
            <p:ph type="sldNum" sz="quarter" idx="19"/>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3591959471"/>
      </p:ext>
    </p:extLst>
  </p:cSld>
  <p:clrMapOvr>
    <a:masterClrMapping/>
  </p:clrMapOvr>
  <p:transition>
    <p:fade/>
  </p:transition>
  <p:extLst>
    <p:ext uri="{DCECCB84-F9BA-43D5-87BE-67443E8EF086}">
      <p15:sldGuideLst xmlns:p15="http://schemas.microsoft.com/office/powerpoint/2012/main">
        <p15:guide id="1" pos="3840"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ext slide, 3 photos, with three columns">
    <p:spTree>
      <p:nvGrpSpPr>
        <p:cNvPr id="1" name=""/>
        <p:cNvGrpSpPr/>
        <p:nvPr/>
      </p:nvGrpSpPr>
      <p:grpSpPr>
        <a:xfrm>
          <a:off x="0" y="0"/>
          <a:ext cx="0" cy="0"/>
          <a:chOff x="0" y="0"/>
          <a:chExt cx="0" cy="0"/>
        </a:xfrm>
      </p:grpSpPr>
      <p:sp>
        <p:nvSpPr>
          <p:cNvPr id="11" name="Bildplatzhalter 6">
            <a:extLst>
              <a:ext uri="{FF2B5EF4-FFF2-40B4-BE49-F238E27FC236}">
                <a16:creationId xmlns:a16="http://schemas.microsoft.com/office/drawing/2014/main" id="{6AFC61C6-D36D-49CC-A15E-B4D2086BCDB1}"/>
              </a:ext>
            </a:extLst>
          </p:cNvPr>
          <p:cNvSpPr>
            <a:spLocks noGrp="1"/>
          </p:cNvSpPr>
          <p:nvPr>
            <p:ph type="pic" sz="quarter" idx="16" hasCustomPrompt="1"/>
          </p:nvPr>
        </p:nvSpPr>
        <p:spPr bwMode="gray">
          <a:xfrm>
            <a:off x="4187824" y="3992957"/>
            <a:ext cx="3811200" cy="2140800"/>
          </a:xfrm>
          <a:solidFill>
            <a:schemeClr val="bg2"/>
          </a:solidFill>
        </p:spPr>
        <p:txBody>
          <a:bodyPr vert="horz" lIns="36000" tIns="1080000" rIns="36000" bIns="36000" rtlCol="0">
            <a:noAutofit/>
          </a:bodyPr>
          <a:lstStyle>
            <a:lvl1pPr algn="ctr">
              <a:defRPr lang="en-GB" sz="1300" dirty="0">
                <a:solidFill>
                  <a:schemeClr val="tx2"/>
                </a:solidFill>
              </a:defRPr>
            </a:lvl1pPr>
          </a:lstStyle>
          <a:p>
            <a:r>
              <a:rPr lang="en-GB"/>
              <a:t>Photo</a:t>
            </a:r>
          </a:p>
        </p:txBody>
      </p:sp>
      <p:sp>
        <p:nvSpPr>
          <p:cNvPr id="7" name="Bildplatzhalter 6">
            <a:extLst>
              <a:ext uri="{FF2B5EF4-FFF2-40B4-BE49-F238E27FC236}">
                <a16:creationId xmlns:a16="http://schemas.microsoft.com/office/drawing/2014/main" id="{04CC61FD-96E9-460E-816E-FA87841093C2}"/>
              </a:ext>
            </a:extLst>
          </p:cNvPr>
          <p:cNvSpPr>
            <a:spLocks noGrp="1"/>
          </p:cNvSpPr>
          <p:nvPr>
            <p:ph type="pic" sz="quarter" idx="15" hasCustomPrompt="1"/>
          </p:nvPr>
        </p:nvSpPr>
        <p:spPr bwMode="gray">
          <a:xfrm>
            <a:off x="164180" y="3992957"/>
            <a:ext cx="3811200" cy="2140800"/>
          </a:xfrm>
          <a:solidFill>
            <a:schemeClr val="bg2"/>
          </a:solidFill>
        </p:spPr>
        <p:txBody>
          <a:bodyPr vert="horz" lIns="36000" tIns="1080000" rIns="36000" bIns="36000" rtlCol="0">
            <a:noAutofit/>
          </a:bodyPr>
          <a:lstStyle>
            <a:lvl1pPr algn="ctr">
              <a:defRPr lang="en-GB" sz="1300" dirty="0">
                <a:solidFill>
                  <a:schemeClr val="tx2"/>
                </a:solidFill>
              </a:defRPr>
            </a:lvl1pPr>
          </a:lstStyle>
          <a:p>
            <a:r>
              <a:rPr lang="en-GB"/>
              <a:t>Photo</a:t>
            </a:r>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599758" y="1361293"/>
            <a:ext cx="3375623" cy="2358831"/>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14444" cy="720725"/>
          </a:xfrm>
        </p:spPr>
        <p:txBody>
          <a:bodyPr/>
          <a:lstStyle>
            <a:lvl1pPr>
              <a:defRPr/>
            </a:lvl1pPr>
          </a:lstStyle>
          <a:p>
            <a:r>
              <a:rPr lang="en-GB"/>
              <a:t>Click to add headline</a:t>
            </a:r>
          </a:p>
        </p:txBody>
      </p:sp>
      <p:sp>
        <p:nvSpPr>
          <p:cNvPr id="9" name="Textplatzhalter 7">
            <a:extLst>
              <a:ext uri="{FF2B5EF4-FFF2-40B4-BE49-F238E27FC236}">
                <a16:creationId xmlns:a16="http://schemas.microsoft.com/office/drawing/2014/main" id="{22732D1C-05D1-4A5F-B576-23063E1D7BD4}"/>
              </a:ext>
            </a:extLst>
          </p:cNvPr>
          <p:cNvSpPr>
            <a:spLocks noGrp="1"/>
          </p:cNvSpPr>
          <p:nvPr>
            <p:ph type="body" sz="quarter" idx="14" hasCustomPrompt="1"/>
          </p:nvPr>
        </p:nvSpPr>
        <p:spPr bwMode="gray">
          <a:xfrm>
            <a:off x="4623402" y="1361293"/>
            <a:ext cx="3375623" cy="2358831"/>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16" name="Bildplatzhalter 6">
            <a:extLst>
              <a:ext uri="{FF2B5EF4-FFF2-40B4-BE49-F238E27FC236}">
                <a16:creationId xmlns:a16="http://schemas.microsoft.com/office/drawing/2014/main" id="{AB38192C-6783-4C98-AB15-3A38EFFC1B08}"/>
              </a:ext>
            </a:extLst>
          </p:cNvPr>
          <p:cNvSpPr>
            <a:spLocks noGrp="1"/>
          </p:cNvSpPr>
          <p:nvPr>
            <p:ph type="pic" sz="quarter" idx="17" hasCustomPrompt="1"/>
          </p:nvPr>
        </p:nvSpPr>
        <p:spPr bwMode="gray">
          <a:xfrm>
            <a:off x="8211467" y="3992957"/>
            <a:ext cx="3811200" cy="2140800"/>
          </a:xfrm>
          <a:solidFill>
            <a:schemeClr val="bg2"/>
          </a:solidFill>
        </p:spPr>
        <p:txBody>
          <a:bodyPr vert="horz" lIns="36000" tIns="1080000" rIns="36000" bIns="36000" rtlCol="0">
            <a:noAutofit/>
          </a:bodyPr>
          <a:lstStyle>
            <a:lvl1pPr algn="ctr">
              <a:defRPr lang="en-GB" sz="1300" dirty="0">
                <a:solidFill>
                  <a:schemeClr val="tx2"/>
                </a:solidFill>
              </a:defRPr>
            </a:lvl1pPr>
          </a:lstStyle>
          <a:p>
            <a:r>
              <a:rPr lang="en-GB"/>
              <a:t>Photo</a:t>
            </a:r>
          </a:p>
        </p:txBody>
      </p:sp>
      <p:sp>
        <p:nvSpPr>
          <p:cNvPr id="20" name="Textplatzhalter 7">
            <a:extLst>
              <a:ext uri="{FF2B5EF4-FFF2-40B4-BE49-F238E27FC236}">
                <a16:creationId xmlns:a16="http://schemas.microsoft.com/office/drawing/2014/main" id="{DED8696E-3F6E-4312-8474-D7B6C988FDD5}"/>
              </a:ext>
            </a:extLst>
          </p:cNvPr>
          <p:cNvSpPr>
            <a:spLocks noGrp="1"/>
          </p:cNvSpPr>
          <p:nvPr>
            <p:ph type="body" sz="quarter" idx="18" hasCustomPrompt="1"/>
          </p:nvPr>
        </p:nvSpPr>
        <p:spPr bwMode="gray">
          <a:xfrm>
            <a:off x="8647046" y="1361293"/>
            <a:ext cx="3375623" cy="2358831"/>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6" name="Datumsplatzhalter 5">
            <a:extLst>
              <a:ext uri="{FF2B5EF4-FFF2-40B4-BE49-F238E27FC236}">
                <a16:creationId xmlns:a16="http://schemas.microsoft.com/office/drawing/2014/main" id="{EF501F9B-7E1C-4D10-BFA8-F160A61CBB4B}"/>
              </a:ext>
            </a:extLst>
          </p:cNvPr>
          <p:cNvSpPr>
            <a:spLocks noGrp="1"/>
          </p:cNvSpPr>
          <p:nvPr>
            <p:ph type="dt" sz="half" idx="19"/>
          </p:nvPr>
        </p:nvSpPr>
        <p:spPr/>
        <p:txBody>
          <a:bodyPr/>
          <a:lstStyle/>
          <a:p>
            <a:r>
              <a:rPr lang="en-GB"/>
              <a:t>22 Jan. 2019</a:t>
            </a:r>
          </a:p>
        </p:txBody>
      </p:sp>
      <p:sp>
        <p:nvSpPr>
          <p:cNvPr id="10" name="Fußzeilenplatzhalter 9">
            <a:extLst>
              <a:ext uri="{FF2B5EF4-FFF2-40B4-BE49-F238E27FC236}">
                <a16:creationId xmlns:a16="http://schemas.microsoft.com/office/drawing/2014/main" id="{4AC48705-A504-41C9-A7C4-A310E36C3CFC}"/>
              </a:ext>
            </a:extLst>
          </p:cNvPr>
          <p:cNvSpPr>
            <a:spLocks noGrp="1"/>
          </p:cNvSpPr>
          <p:nvPr>
            <p:ph type="ftr" sz="quarter" idx="20"/>
          </p:nvPr>
        </p:nvSpPr>
        <p:spPr/>
        <p:txBody>
          <a:bodyPr/>
          <a:lstStyle/>
          <a:p>
            <a:r>
              <a:rPr lang="en-GB"/>
              <a:t>Titel of the presentation</a:t>
            </a:r>
          </a:p>
        </p:txBody>
      </p:sp>
      <p:sp>
        <p:nvSpPr>
          <p:cNvPr id="12" name="Foliennummernplatzhalter 11">
            <a:extLst>
              <a:ext uri="{FF2B5EF4-FFF2-40B4-BE49-F238E27FC236}">
                <a16:creationId xmlns:a16="http://schemas.microsoft.com/office/drawing/2014/main" id="{A0DBE614-6EA1-4B61-BE6D-D779C0E5AD80}"/>
              </a:ext>
            </a:extLst>
          </p:cNvPr>
          <p:cNvSpPr>
            <a:spLocks noGrp="1"/>
          </p:cNvSpPr>
          <p:nvPr>
            <p:ph type="sldNum" sz="quarter" idx="21"/>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3069192385"/>
      </p:ext>
    </p:extLst>
  </p:cSld>
  <p:clrMapOvr>
    <a:masterClrMapping/>
  </p:clrMapOvr>
  <p:transition>
    <p:fade/>
  </p:transition>
  <p:extLst>
    <p:ext uri="{DCECCB84-F9BA-43D5-87BE-67443E8EF086}">
      <p15:sldGuideLst xmlns:p15="http://schemas.microsoft.com/office/powerpoint/2012/main">
        <p15:guide id="1" pos="3840" userDrawn="1">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roject slide">
    <p:spTree>
      <p:nvGrpSpPr>
        <p:cNvPr id="1" name=""/>
        <p:cNvGrpSpPr/>
        <p:nvPr/>
      </p:nvGrpSpPr>
      <p:grpSpPr>
        <a:xfrm>
          <a:off x="0" y="0"/>
          <a:ext cx="0" cy="0"/>
          <a:chOff x="0" y="0"/>
          <a:chExt cx="0" cy="0"/>
        </a:xfrm>
      </p:grpSpPr>
      <p:sp>
        <p:nvSpPr>
          <p:cNvPr id="6" name="Bildplatzhalter 5">
            <a:extLst>
              <a:ext uri="{FF2B5EF4-FFF2-40B4-BE49-F238E27FC236}">
                <a16:creationId xmlns:a16="http://schemas.microsoft.com/office/drawing/2014/main" id="{AD865FD3-1198-4DEC-9CE4-A71B7C84CD08}"/>
              </a:ext>
            </a:extLst>
          </p:cNvPr>
          <p:cNvSpPr>
            <a:spLocks noGrp="1"/>
          </p:cNvSpPr>
          <p:nvPr>
            <p:ph type="pic" sz="quarter" idx="15" hasCustomPrompt="1"/>
          </p:nvPr>
        </p:nvSpPr>
        <p:spPr bwMode="gray">
          <a:xfrm>
            <a:off x="613833" y="4150517"/>
            <a:ext cx="3526768" cy="1983583"/>
          </a:xfrm>
          <a:solidFill>
            <a:schemeClr val="bg2"/>
          </a:solidFill>
        </p:spPr>
        <p:txBody>
          <a:bodyPr vert="horz" lIns="36000" tIns="1152000" rIns="36000" bIns="36000" rtlCol="0">
            <a:noAutofit/>
          </a:bodyPr>
          <a:lstStyle>
            <a:lvl1pPr algn="ctr">
              <a:defRPr lang="en-GB" sz="1300" dirty="0">
                <a:solidFill>
                  <a:schemeClr val="tx2"/>
                </a:solidFill>
              </a:defRPr>
            </a:lvl1pPr>
          </a:lstStyle>
          <a:p>
            <a:r>
              <a:rPr lang="en-GB"/>
              <a:t>Photo</a:t>
            </a:r>
          </a:p>
        </p:txBody>
      </p:sp>
      <p:sp>
        <p:nvSpPr>
          <p:cNvPr id="18" name="Rechteck 17">
            <a:extLst>
              <a:ext uri="{FF2B5EF4-FFF2-40B4-BE49-F238E27FC236}">
                <a16:creationId xmlns:a16="http://schemas.microsoft.com/office/drawing/2014/main" id="{2FE0F192-365F-4B9B-9AE5-A8DCD077B27C}"/>
              </a:ext>
            </a:extLst>
          </p:cNvPr>
          <p:cNvSpPr/>
          <p:nvPr userDrawn="1"/>
        </p:nvSpPr>
        <p:spPr bwMode="gray">
          <a:xfrm>
            <a:off x="613832" y="1294229"/>
            <a:ext cx="3526368" cy="18534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err="1"/>
          </a:p>
        </p:txBody>
      </p:sp>
      <p:sp>
        <p:nvSpPr>
          <p:cNvPr id="12" name="Rechteck 11">
            <a:extLst>
              <a:ext uri="{FF2B5EF4-FFF2-40B4-BE49-F238E27FC236}">
                <a16:creationId xmlns:a16="http://schemas.microsoft.com/office/drawing/2014/main" id="{FD20B6CE-6FB5-47BE-ACA3-1FADB18A5F9F}"/>
              </a:ext>
            </a:extLst>
          </p:cNvPr>
          <p:cNvSpPr/>
          <p:nvPr userDrawn="1"/>
        </p:nvSpPr>
        <p:spPr bwMode="gray">
          <a:xfrm>
            <a:off x="613832" y="3228948"/>
            <a:ext cx="3526368" cy="8458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err="1"/>
          </a:p>
        </p:txBody>
      </p:sp>
      <p:sp>
        <p:nvSpPr>
          <p:cNvPr id="8" name="Textplatzhalter 7">
            <a:extLst>
              <a:ext uri="{FF2B5EF4-FFF2-40B4-BE49-F238E27FC236}">
                <a16:creationId xmlns:a16="http://schemas.microsoft.com/office/drawing/2014/main" id="{5AF0F476-FCB1-4FAD-A333-9C951E2B5D18}"/>
              </a:ext>
            </a:extLst>
          </p:cNvPr>
          <p:cNvSpPr>
            <a:spLocks noGrp="1"/>
          </p:cNvSpPr>
          <p:nvPr>
            <p:ph type="body" sz="quarter" idx="13" hasCustomPrompt="1"/>
          </p:nvPr>
        </p:nvSpPr>
        <p:spPr bwMode="gray">
          <a:xfrm>
            <a:off x="613832" y="3223373"/>
            <a:ext cx="3526368" cy="282675"/>
          </a:xfrm>
          <a:noFill/>
        </p:spPr>
        <p:txBody>
          <a:bodyPr vert="horz" lIns="72000" tIns="36000" rIns="72000" bIns="36000" rtlCol="0" anchor="ctr">
            <a:noAutofit/>
          </a:bodyPr>
          <a:lstStyle>
            <a:lvl1pPr marL="0" marR="0" indent="0" algn="l" defTabSz="914377" rtl="0" eaLnBrk="1" fontAlgn="auto" latinLnBrk="0" hangingPunct="1">
              <a:lnSpc>
                <a:spcPct val="90000"/>
              </a:lnSpc>
              <a:spcBef>
                <a:spcPts val="800"/>
              </a:spcBef>
              <a:spcAft>
                <a:spcPts val="0"/>
              </a:spcAft>
              <a:buClrTx/>
              <a:buSzTx/>
              <a:buFont typeface="Arial" panose="020B0604020202020204" pitchFamily="34" charset="0"/>
              <a:buNone/>
              <a:tabLst/>
              <a:defRPr lang="de-DE" sz="1300" b="1" baseline="0" dirty="0">
                <a:solidFill>
                  <a:schemeClr val="bg1"/>
                </a:solidFill>
              </a:defRPr>
            </a:lvl1pPr>
            <a:lvl2pPr>
              <a:defRPr lang="de-DE" dirty="0"/>
            </a:lvl2pPr>
            <a:lvl3pPr>
              <a:defRPr lang="en-GB" dirty="0"/>
            </a:lvl3pPr>
          </a:lstStyle>
          <a:p>
            <a:r>
              <a:rPr lang="en-GB"/>
              <a:t>Name of partner</a:t>
            </a:r>
          </a:p>
        </p:txBody>
      </p:sp>
      <p:sp>
        <p:nvSpPr>
          <p:cNvPr id="19" name="Titel 1">
            <a:extLst>
              <a:ext uri="{FF2B5EF4-FFF2-40B4-BE49-F238E27FC236}">
                <a16:creationId xmlns:a16="http://schemas.microsoft.com/office/drawing/2014/main" id="{E5EE29FF-B139-4CD9-A32C-25A2CCBFB41B}"/>
              </a:ext>
            </a:extLst>
          </p:cNvPr>
          <p:cNvSpPr>
            <a:spLocks noGrp="1"/>
          </p:cNvSpPr>
          <p:nvPr>
            <p:ph type="title" hasCustomPrompt="1"/>
          </p:nvPr>
        </p:nvSpPr>
        <p:spPr bwMode="gray">
          <a:xfrm>
            <a:off x="599755" y="320283"/>
            <a:ext cx="6452847" cy="720725"/>
          </a:xfrm>
        </p:spPr>
        <p:txBody>
          <a:bodyPr/>
          <a:lstStyle>
            <a:lvl1pPr>
              <a:defRPr/>
            </a:lvl1pPr>
          </a:lstStyle>
          <a:p>
            <a:r>
              <a:rPr lang="en-GB"/>
              <a:t>Project text slide</a:t>
            </a:r>
          </a:p>
        </p:txBody>
      </p:sp>
      <p:sp>
        <p:nvSpPr>
          <p:cNvPr id="14" name="Textplatzhalter 8">
            <a:extLst>
              <a:ext uri="{FF2B5EF4-FFF2-40B4-BE49-F238E27FC236}">
                <a16:creationId xmlns:a16="http://schemas.microsoft.com/office/drawing/2014/main" id="{40AE37FF-8E79-4DC2-894F-409F5F142440}"/>
              </a:ext>
            </a:extLst>
          </p:cNvPr>
          <p:cNvSpPr>
            <a:spLocks noGrp="1"/>
          </p:cNvSpPr>
          <p:nvPr>
            <p:ph type="body" sz="quarter" idx="17" hasCustomPrompt="1"/>
          </p:nvPr>
        </p:nvSpPr>
        <p:spPr bwMode="gray">
          <a:xfrm>
            <a:off x="613832" y="3532554"/>
            <a:ext cx="3526368" cy="525937"/>
          </a:xfrm>
          <a:noFill/>
        </p:spPr>
        <p:txBody>
          <a:bodyPr lIns="72000" anchor="t"/>
          <a:lstStyle>
            <a:lvl1pPr>
              <a:lnSpc>
                <a:spcPct val="100000"/>
              </a:lnSpc>
              <a:spcBef>
                <a:spcPts val="0"/>
              </a:spcBef>
              <a:defRPr sz="1100" b="0" baseline="0">
                <a:solidFill>
                  <a:schemeClr val="bg1"/>
                </a:solidFill>
              </a:defRPr>
            </a:lvl1pPr>
          </a:lstStyle>
          <a:p>
            <a:r>
              <a:rPr lang="en-GB"/>
              <a:t>MM/YYYY – MM/YYYY</a:t>
            </a:r>
            <a:br>
              <a:rPr lang="en-GB"/>
            </a:br>
            <a:r>
              <a:rPr lang="en-GB"/>
              <a:t>Volume: EUR 00 million</a:t>
            </a:r>
            <a:br>
              <a:rPr lang="en-GB"/>
            </a:br>
            <a:r>
              <a:rPr lang="en-GB"/>
              <a:t>Public contribution: EUR 000,000</a:t>
            </a:r>
          </a:p>
        </p:txBody>
      </p:sp>
      <p:sp>
        <p:nvSpPr>
          <p:cNvPr id="15" name="Textplatzhalter 8">
            <a:extLst>
              <a:ext uri="{FF2B5EF4-FFF2-40B4-BE49-F238E27FC236}">
                <a16:creationId xmlns:a16="http://schemas.microsoft.com/office/drawing/2014/main" id="{133FB7B2-F1B0-4BE4-A9A1-2AA5AD68EB76}"/>
              </a:ext>
            </a:extLst>
          </p:cNvPr>
          <p:cNvSpPr>
            <a:spLocks noGrp="1"/>
          </p:cNvSpPr>
          <p:nvPr>
            <p:ph type="body" sz="quarter" idx="18" hasCustomPrompt="1"/>
          </p:nvPr>
        </p:nvSpPr>
        <p:spPr bwMode="gray">
          <a:xfrm>
            <a:off x="613832" y="1295081"/>
            <a:ext cx="3526368" cy="362396"/>
          </a:xfrm>
          <a:noFill/>
        </p:spPr>
        <p:txBody>
          <a:bodyPr lIns="72000" tIns="36000" bIns="36000" anchor="ctr"/>
          <a:lstStyle>
            <a:lvl1pPr>
              <a:defRPr sz="1500" b="1" baseline="0">
                <a:solidFill>
                  <a:schemeClr val="tx1"/>
                </a:solidFill>
              </a:defRPr>
            </a:lvl1pPr>
          </a:lstStyle>
          <a:p>
            <a:r>
              <a:rPr lang="en-GB"/>
              <a:t>Name of country</a:t>
            </a:r>
          </a:p>
        </p:txBody>
      </p:sp>
      <p:sp>
        <p:nvSpPr>
          <p:cNvPr id="16" name="Textplatzhalter 8">
            <a:extLst>
              <a:ext uri="{FF2B5EF4-FFF2-40B4-BE49-F238E27FC236}">
                <a16:creationId xmlns:a16="http://schemas.microsoft.com/office/drawing/2014/main" id="{50874649-3395-4A9D-A057-03A867415BCC}"/>
              </a:ext>
            </a:extLst>
          </p:cNvPr>
          <p:cNvSpPr>
            <a:spLocks noGrp="1"/>
          </p:cNvSpPr>
          <p:nvPr>
            <p:ph type="body" sz="quarter" idx="19" hasCustomPrompt="1"/>
          </p:nvPr>
        </p:nvSpPr>
        <p:spPr bwMode="gray">
          <a:xfrm>
            <a:off x="613832" y="1657477"/>
            <a:ext cx="3526368" cy="1490155"/>
          </a:xfrm>
          <a:noFill/>
        </p:spPr>
        <p:txBody>
          <a:bodyPr lIns="72000" tIns="0" bIns="36000" anchor="t"/>
          <a:lstStyle>
            <a:lvl1pPr marL="0" indent="0" algn="l" defTabSz="914377" rtl="0" eaLnBrk="1" latinLnBrk="0" hangingPunct="1">
              <a:lnSpc>
                <a:spcPct val="100000"/>
              </a:lnSpc>
              <a:spcBef>
                <a:spcPts val="0"/>
              </a:spcBef>
              <a:buFont typeface="Arial" panose="020B0604020202020204" pitchFamily="34" charset="0"/>
              <a:buNone/>
              <a:defRPr lang="de-DE" sz="1300" b="0" kern="1200" baseline="0" dirty="0" smtClean="0">
                <a:solidFill>
                  <a:schemeClr val="tx1"/>
                </a:solidFill>
                <a:latin typeface="+mn-lt"/>
                <a:ea typeface="+mn-ea"/>
                <a:cs typeface="+mn-cs"/>
              </a:defRPr>
            </a:lvl1pPr>
          </a:lstStyle>
          <a:p>
            <a:r>
              <a:rPr lang="en-GB"/>
              <a:t>Text containing the name of the country.</a:t>
            </a:r>
          </a:p>
        </p:txBody>
      </p:sp>
      <p:sp>
        <p:nvSpPr>
          <p:cNvPr id="7" name="Textplatzhalter 6">
            <a:extLst>
              <a:ext uri="{FF2B5EF4-FFF2-40B4-BE49-F238E27FC236}">
                <a16:creationId xmlns:a16="http://schemas.microsoft.com/office/drawing/2014/main" id="{47B8F238-9E4D-4367-BF20-CAA4F4E82F22}"/>
              </a:ext>
            </a:extLst>
          </p:cNvPr>
          <p:cNvSpPr>
            <a:spLocks noGrp="1"/>
          </p:cNvSpPr>
          <p:nvPr>
            <p:ph type="body" sz="quarter" idx="20" hasCustomPrompt="1"/>
          </p:nvPr>
        </p:nvSpPr>
        <p:spPr bwMode="gray">
          <a:xfrm>
            <a:off x="4414129" y="1361017"/>
            <a:ext cx="7623355" cy="4773083"/>
          </a:xfrm>
        </p:spPr>
        <p:txBody>
          <a:bodyPr/>
          <a:lstStyle>
            <a:lvl1pPr>
              <a:defRPr/>
            </a:lvl1pPr>
            <a:lvl2pPr>
              <a:defRPr/>
            </a:lvl2pPr>
            <a:lvl3pPr>
              <a:defRPr/>
            </a:lvl3p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 name="Datumsplatzhalter 1">
            <a:extLst>
              <a:ext uri="{FF2B5EF4-FFF2-40B4-BE49-F238E27FC236}">
                <a16:creationId xmlns:a16="http://schemas.microsoft.com/office/drawing/2014/main" id="{A7C48950-E750-4312-A454-A82F556734D7}"/>
              </a:ext>
            </a:extLst>
          </p:cNvPr>
          <p:cNvSpPr>
            <a:spLocks noGrp="1"/>
          </p:cNvSpPr>
          <p:nvPr>
            <p:ph type="dt" sz="half" idx="21"/>
          </p:nvPr>
        </p:nvSpPr>
        <p:spPr/>
        <p:txBody>
          <a:bodyPr/>
          <a:lstStyle/>
          <a:p>
            <a:r>
              <a:rPr lang="en-GB"/>
              <a:t>22 Jan. 2019</a:t>
            </a:r>
          </a:p>
        </p:txBody>
      </p:sp>
      <p:sp>
        <p:nvSpPr>
          <p:cNvPr id="9" name="Fußzeilenplatzhalter 8">
            <a:extLst>
              <a:ext uri="{FF2B5EF4-FFF2-40B4-BE49-F238E27FC236}">
                <a16:creationId xmlns:a16="http://schemas.microsoft.com/office/drawing/2014/main" id="{16784B76-6A40-447C-A5C8-AA9E24FA6125}"/>
              </a:ext>
            </a:extLst>
          </p:cNvPr>
          <p:cNvSpPr>
            <a:spLocks noGrp="1"/>
          </p:cNvSpPr>
          <p:nvPr>
            <p:ph type="ftr" sz="quarter" idx="22"/>
          </p:nvPr>
        </p:nvSpPr>
        <p:spPr/>
        <p:txBody>
          <a:bodyPr/>
          <a:lstStyle/>
          <a:p>
            <a:r>
              <a:rPr lang="en-GB"/>
              <a:t>Titel of the presentation</a:t>
            </a:r>
          </a:p>
        </p:txBody>
      </p:sp>
      <p:sp>
        <p:nvSpPr>
          <p:cNvPr id="10" name="Foliennummernplatzhalter 9">
            <a:extLst>
              <a:ext uri="{FF2B5EF4-FFF2-40B4-BE49-F238E27FC236}">
                <a16:creationId xmlns:a16="http://schemas.microsoft.com/office/drawing/2014/main" id="{BA7D98D1-5D4C-4CA4-ACFE-BE4E7462CAA8}"/>
              </a:ext>
            </a:extLst>
          </p:cNvPr>
          <p:cNvSpPr>
            <a:spLocks noGrp="1"/>
          </p:cNvSpPr>
          <p:nvPr>
            <p:ph type="sldNum" sz="quarter" idx="23"/>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3900305788"/>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act 1">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164181"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a:p>
        </p:txBody>
      </p:sp>
      <p:sp>
        <p:nvSpPr>
          <p:cNvPr id="16" name="Titel 1">
            <a:extLst>
              <a:ext uri="{FF2B5EF4-FFF2-40B4-BE49-F238E27FC236}">
                <a16:creationId xmlns:a16="http://schemas.microsoft.com/office/drawing/2014/main" id="{3B6C23A5-1B72-42F2-B92F-DC68B632F6B0}"/>
              </a:ext>
            </a:extLst>
          </p:cNvPr>
          <p:cNvSpPr>
            <a:spLocks noGrp="1"/>
          </p:cNvSpPr>
          <p:nvPr>
            <p:ph type="title" hasCustomPrompt="1"/>
          </p:nvPr>
        </p:nvSpPr>
        <p:spPr bwMode="gray">
          <a:xfrm>
            <a:off x="599756" y="320283"/>
            <a:ext cx="11123323" cy="720725"/>
          </a:xfrm>
        </p:spPr>
        <p:txBody>
          <a:bodyPr/>
          <a:lstStyle>
            <a:lvl1pPr>
              <a:defRPr/>
            </a:lvl1pPr>
          </a:lstStyle>
          <a:p>
            <a:r>
              <a:rPr lang="en-GB"/>
              <a:t>Contact</a:t>
            </a:r>
          </a:p>
        </p:txBody>
      </p:sp>
      <p:sp>
        <p:nvSpPr>
          <p:cNvPr id="19" name="Textplatzhalter 16">
            <a:extLst>
              <a:ext uri="{FF2B5EF4-FFF2-40B4-BE49-F238E27FC236}">
                <a16:creationId xmlns:a16="http://schemas.microsoft.com/office/drawing/2014/main" id="{F0C65784-9410-409B-82EA-6584D4732CDD}"/>
              </a:ext>
            </a:extLst>
          </p:cNvPr>
          <p:cNvSpPr>
            <a:spLocks noGrp="1"/>
          </p:cNvSpPr>
          <p:nvPr>
            <p:ph type="body" sz="quarter" idx="15" hasCustomPrompt="1"/>
          </p:nvPr>
        </p:nvSpPr>
        <p:spPr bwMode="gray">
          <a:xfrm>
            <a:off x="2853713" y="2760959"/>
            <a:ext cx="4492748" cy="1366715"/>
          </a:xfrm>
        </p:spPr>
        <p:txBody>
          <a:bodyPr/>
          <a:lstStyle>
            <a:lvl1pPr>
              <a:lnSpc>
                <a:spcPct val="100000"/>
              </a:lnSpc>
              <a:spcBef>
                <a:spcPts val="0"/>
              </a:spcBef>
              <a:defRPr sz="1600"/>
            </a:lvl1pPr>
          </a:lstStyle>
          <a:p>
            <a:r>
              <a:rPr lang="en-GB"/>
              <a:t>givenname.familyname@giz.de </a:t>
            </a:r>
          </a:p>
          <a:p>
            <a:r>
              <a:rPr lang="en-GB"/>
              <a:t>T +49 (0) x xx </a:t>
            </a:r>
            <a:r>
              <a:rPr lang="en-GB" err="1"/>
              <a:t>xx</a:t>
            </a:r>
            <a:r>
              <a:rPr lang="en-GB"/>
              <a:t> </a:t>
            </a:r>
            <a:r>
              <a:rPr lang="en-GB" err="1"/>
              <a:t>xx</a:t>
            </a:r>
            <a:r>
              <a:rPr lang="en-GB"/>
              <a:t> </a:t>
            </a:r>
          </a:p>
          <a:p>
            <a:r>
              <a:rPr lang="en-GB"/>
              <a:t>F +49 (0) x xx </a:t>
            </a:r>
            <a:r>
              <a:rPr lang="en-GB" err="1"/>
              <a:t>xx</a:t>
            </a:r>
            <a:r>
              <a:rPr lang="en-GB"/>
              <a:t> </a:t>
            </a:r>
            <a:r>
              <a:rPr lang="en-GB" err="1"/>
              <a:t>xx</a:t>
            </a:r>
            <a:endParaRPr lang="en-GB"/>
          </a:p>
        </p:txBody>
      </p:sp>
      <p:sp>
        <p:nvSpPr>
          <p:cNvPr id="20" name="Textplatzhalter 29">
            <a:extLst>
              <a:ext uri="{FF2B5EF4-FFF2-40B4-BE49-F238E27FC236}">
                <a16:creationId xmlns:a16="http://schemas.microsoft.com/office/drawing/2014/main" id="{85761457-A63B-46F2-99C5-E217A1E0A705}"/>
              </a:ext>
            </a:extLst>
          </p:cNvPr>
          <p:cNvSpPr>
            <a:spLocks noGrp="1"/>
          </p:cNvSpPr>
          <p:nvPr>
            <p:ph type="body" sz="quarter" idx="22" hasCustomPrompt="1"/>
          </p:nvPr>
        </p:nvSpPr>
        <p:spPr bwMode="gray">
          <a:xfrm>
            <a:off x="2853713" y="1857148"/>
            <a:ext cx="4492748" cy="235035"/>
          </a:xfrm>
        </p:spPr>
        <p:txBody>
          <a:bodyPr/>
          <a:lstStyle>
            <a:lvl1pPr>
              <a:defRPr sz="1600" b="1"/>
            </a:lvl1pPr>
          </a:lstStyle>
          <a:p>
            <a:r>
              <a:rPr lang="en-GB"/>
              <a:t>Given name Family name</a:t>
            </a:r>
          </a:p>
        </p:txBody>
      </p:sp>
      <p:sp>
        <p:nvSpPr>
          <p:cNvPr id="21" name="Textplatzhalter 30">
            <a:extLst>
              <a:ext uri="{FF2B5EF4-FFF2-40B4-BE49-F238E27FC236}">
                <a16:creationId xmlns:a16="http://schemas.microsoft.com/office/drawing/2014/main" id="{CB52D947-0416-4964-B28D-129580E47725}"/>
              </a:ext>
            </a:extLst>
          </p:cNvPr>
          <p:cNvSpPr>
            <a:spLocks noGrp="1"/>
          </p:cNvSpPr>
          <p:nvPr>
            <p:ph type="body" sz="quarter" idx="23" hasCustomPrompt="1"/>
          </p:nvPr>
        </p:nvSpPr>
        <p:spPr bwMode="gray">
          <a:xfrm>
            <a:off x="2853713" y="2181304"/>
            <a:ext cx="4492748" cy="235035"/>
          </a:xfrm>
        </p:spPr>
        <p:txBody>
          <a:bodyPr/>
          <a:lstStyle>
            <a:lvl1pPr>
              <a:defRPr sz="1600"/>
            </a:lvl1pPr>
          </a:lstStyle>
          <a:p>
            <a:r>
              <a:rPr lang="en-GB"/>
              <a:t>Function, place</a:t>
            </a:r>
          </a:p>
        </p:txBody>
      </p:sp>
      <p:sp>
        <p:nvSpPr>
          <p:cNvPr id="35" name="Bildplatzhalter 6">
            <a:extLst>
              <a:ext uri="{FF2B5EF4-FFF2-40B4-BE49-F238E27FC236}">
                <a16:creationId xmlns:a16="http://schemas.microsoft.com/office/drawing/2014/main" id="{FC763A8F-9E6C-4EEB-90DC-0F65B80379CA}"/>
              </a:ext>
            </a:extLst>
          </p:cNvPr>
          <p:cNvSpPr>
            <a:spLocks noGrp="1"/>
          </p:cNvSpPr>
          <p:nvPr>
            <p:ph type="pic" sz="quarter" idx="17" hasCustomPrompt="1"/>
          </p:nvPr>
        </p:nvSpPr>
        <p:spPr bwMode="gray">
          <a:xfrm>
            <a:off x="599755" y="1857148"/>
            <a:ext cx="1957439" cy="2270523"/>
          </a:xfrm>
          <a:solidFill>
            <a:schemeClr val="bg2"/>
          </a:solidFill>
        </p:spPr>
        <p:txBody>
          <a:bodyPr vert="horz" lIns="36000" tIns="1080000" rIns="36000" bIns="36000" rtlCol="0">
            <a:noAutofit/>
          </a:bodyPr>
          <a:lstStyle>
            <a:lvl1pPr algn="ctr">
              <a:defRPr lang="en-GB" sz="1300" dirty="0">
                <a:solidFill>
                  <a:schemeClr val="tx2"/>
                </a:solidFill>
              </a:defRPr>
            </a:lvl1pPr>
          </a:lstStyle>
          <a:p>
            <a:pPr lvl="0" algn="ctr"/>
            <a:r>
              <a:rPr lang="en-GB"/>
              <a:t>Photo</a:t>
            </a:r>
          </a:p>
        </p:txBody>
      </p:sp>
      <p:sp>
        <p:nvSpPr>
          <p:cNvPr id="37" name="TextBox 7">
            <a:extLst>
              <a:ext uri="{FF2B5EF4-FFF2-40B4-BE49-F238E27FC236}">
                <a16:creationId xmlns:a16="http://schemas.microsoft.com/office/drawing/2014/main" id="{A45E5920-77D2-4E1E-832E-8A215D8A1078}"/>
              </a:ext>
            </a:extLst>
          </p:cNvPr>
          <p:cNvSpPr txBox="1"/>
          <p:nvPr userDrawn="1"/>
        </p:nvSpPr>
        <p:spPr bwMode="gray">
          <a:xfrm>
            <a:off x="1046182" y="5403596"/>
            <a:ext cx="1028295" cy="292388"/>
          </a:xfrm>
          <a:prstGeom prst="rect">
            <a:avLst/>
          </a:prstGeom>
          <a:noFill/>
        </p:spPr>
        <p:txBody>
          <a:bodyPr wrap="none" rtlCol="0">
            <a:spAutoFit/>
          </a:bodyPr>
          <a:lstStyle/>
          <a:p>
            <a:pPr>
              <a:spcBef>
                <a:spcPts val="3200"/>
              </a:spcBef>
              <a:buClr>
                <a:srgbClr val="C00000"/>
              </a:buClr>
            </a:pPr>
            <a:r>
              <a:rPr lang="en-GB" sz="1300">
                <a:solidFill>
                  <a:schemeClr val="tx1">
                    <a:lumMod val="75000"/>
                    <a:lumOff val="25000"/>
                  </a:schemeClr>
                </a:solidFill>
              </a:rPr>
              <a:t>www.giz.de</a:t>
            </a:r>
          </a:p>
        </p:txBody>
      </p:sp>
      <p:pic>
        <p:nvPicPr>
          <p:cNvPr id="38" name="Grafik 37" descr="Ein Bild, das Axt, Werkzeug enthält.&#10;&#10;Mit sehr hoher Zuverlässigkeit generierte Beschreibung">
            <a:extLst>
              <a:ext uri="{FF2B5EF4-FFF2-40B4-BE49-F238E27FC236}">
                <a16:creationId xmlns:a16="http://schemas.microsoft.com/office/drawing/2014/main" id="{195D3B85-8F61-41B8-939D-6F7806BB044E}"/>
              </a:ext>
            </a:extLst>
          </p:cNvPr>
          <p:cNvPicPr>
            <a:picLocks noChangeAspect="1"/>
          </p:cNvPicPr>
          <p:nvPr userDrawn="1"/>
        </p:nvPicPr>
        <p:blipFill>
          <a:blip r:embed="rId3"/>
          <a:stretch>
            <a:fillRect/>
          </a:stretch>
        </p:blipFill>
        <p:spPr bwMode="gray">
          <a:xfrm>
            <a:off x="3031312" y="5442594"/>
            <a:ext cx="387637" cy="315277"/>
          </a:xfrm>
          <a:prstGeom prst="rect">
            <a:avLst/>
          </a:prstGeom>
        </p:spPr>
      </p:pic>
      <p:pic>
        <p:nvPicPr>
          <p:cNvPr id="39" name="Grafik 38">
            <a:extLst>
              <a:ext uri="{FF2B5EF4-FFF2-40B4-BE49-F238E27FC236}">
                <a16:creationId xmlns:a16="http://schemas.microsoft.com/office/drawing/2014/main" id="{E3F751BB-E4FA-4732-80BD-F94670E22B0F}"/>
              </a:ext>
            </a:extLst>
          </p:cNvPr>
          <p:cNvPicPr>
            <a:picLocks noChangeAspect="1"/>
          </p:cNvPicPr>
          <p:nvPr userDrawn="1"/>
        </p:nvPicPr>
        <p:blipFill>
          <a:blip r:embed="rId4"/>
          <a:stretch>
            <a:fillRect/>
          </a:stretch>
        </p:blipFill>
        <p:spPr bwMode="gray">
          <a:xfrm>
            <a:off x="6614904" y="5408250"/>
            <a:ext cx="312688" cy="312685"/>
          </a:xfrm>
          <a:prstGeom prst="rect">
            <a:avLst/>
          </a:prstGeom>
        </p:spPr>
      </p:pic>
      <p:grpSp>
        <p:nvGrpSpPr>
          <p:cNvPr id="40" name="Gruppieren 39">
            <a:extLst>
              <a:ext uri="{FF2B5EF4-FFF2-40B4-BE49-F238E27FC236}">
                <a16:creationId xmlns:a16="http://schemas.microsoft.com/office/drawing/2014/main" id="{58EDDA33-F3A1-4081-87DD-3B5C06FD4DD3}"/>
              </a:ext>
            </a:extLst>
          </p:cNvPr>
          <p:cNvGrpSpPr/>
          <p:nvPr userDrawn="1"/>
        </p:nvGrpSpPr>
        <p:grpSpPr bwMode="gray">
          <a:xfrm>
            <a:off x="592656" y="5372336"/>
            <a:ext cx="350163" cy="396344"/>
            <a:chOff x="4933951" y="-41275"/>
            <a:chExt cx="2130425" cy="2411413"/>
          </a:xfrm>
        </p:grpSpPr>
        <p:sp>
          <p:nvSpPr>
            <p:cNvPr id="41" name="Freeform 6">
              <a:extLst>
                <a:ext uri="{FF2B5EF4-FFF2-40B4-BE49-F238E27FC236}">
                  <a16:creationId xmlns:a16="http://schemas.microsoft.com/office/drawing/2014/main" id="{29CE574A-E366-49FD-9460-14AADB765FE9}"/>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2" name="Freeform 7">
              <a:extLst>
                <a:ext uri="{FF2B5EF4-FFF2-40B4-BE49-F238E27FC236}">
                  <a16:creationId xmlns:a16="http://schemas.microsoft.com/office/drawing/2014/main" id="{38A2A830-AF34-4C5B-87EB-D628018EE322}"/>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3" name="Freeform 8">
              <a:extLst>
                <a:ext uri="{FF2B5EF4-FFF2-40B4-BE49-F238E27FC236}">
                  <a16:creationId xmlns:a16="http://schemas.microsoft.com/office/drawing/2014/main" id="{EF5B3A25-E6A5-43A3-AFD2-A4D64B803FEB}"/>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4" name="Freeform 9">
              <a:extLst>
                <a:ext uri="{FF2B5EF4-FFF2-40B4-BE49-F238E27FC236}">
                  <a16:creationId xmlns:a16="http://schemas.microsoft.com/office/drawing/2014/main" id="{456DF07A-687E-4C5E-A327-5581E21105CD}"/>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5" name="Freeform 10">
              <a:extLst>
                <a:ext uri="{FF2B5EF4-FFF2-40B4-BE49-F238E27FC236}">
                  <a16:creationId xmlns:a16="http://schemas.microsoft.com/office/drawing/2014/main" id="{A1EFA999-3BA8-4B1E-B6F4-0A44A111E24E}"/>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46" name="TextBox 7">
            <a:extLst>
              <a:ext uri="{FF2B5EF4-FFF2-40B4-BE49-F238E27FC236}">
                <a16:creationId xmlns:a16="http://schemas.microsoft.com/office/drawing/2014/main" id="{AB1D21B3-5EA8-4583-8B39-5C5D45B4127F}"/>
              </a:ext>
            </a:extLst>
          </p:cNvPr>
          <p:cNvSpPr txBox="1"/>
          <p:nvPr userDrawn="1"/>
        </p:nvSpPr>
        <p:spPr bwMode="gray">
          <a:xfrm>
            <a:off x="3496266" y="5403596"/>
            <a:ext cx="2256195" cy="292388"/>
          </a:xfrm>
          <a:prstGeom prst="rect">
            <a:avLst/>
          </a:prstGeom>
          <a:noFill/>
        </p:spPr>
        <p:txBody>
          <a:bodyPr wrap="none" rtlCol="0">
            <a:spAutoFit/>
          </a:bodyPr>
          <a:lstStyle/>
          <a:p>
            <a:pPr>
              <a:spcBef>
                <a:spcPts val="3200"/>
              </a:spcBef>
              <a:buClr>
                <a:srgbClr val="C00000"/>
              </a:buClr>
            </a:pPr>
            <a:r>
              <a:rPr lang="en-GB" sz="1300">
                <a:solidFill>
                  <a:schemeClr val="tx1">
                    <a:lumMod val="75000"/>
                    <a:lumOff val="25000"/>
                  </a:schemeClr>
                </a:solidFill>
              </a:rPr>
              <a:t>https://twitter.com/giz_gmbh</a:t>
            </a:r>
          </a:p>
        </p:txBody>
      </p:sp>
      <p:sp>
        <p:nvSpPr>
          <p:cNvPr id="47" name="TextBox 7">
            <a:extLst>
              <a:ext uri="{FF2B5EF4-FFF2-40B4-BE49-F238E27FC236}">
                <a16:creationId xmlns:a16="http://schemas.microsoft.com/office/drawing/2014/main" id="{143F2906-482C-48A6-8D87-67C6BCEBAF88}"/>
              </a:ext>
            </a:extLst>
          </p:cNvPr>
          <p:cNvSpPr txBox="1"/>
          <p:nvPr userDrawn="1"/>
        </p:nvSpPr>
        <p:spPr bwMode="gray">
          <a:xfrm>
            <a:off x="7004909" y="5403596"/>
            <a:ext cx="2886175" cy="292388"/>
          </a:xfrm>
          <a:prstGeom prst="rect">
            <a:avLst/>
          </a:prstGeom>
          <a:noFill/>
        </p:spPr>
        <p:txBody>
          <a:bodyPr wrap="none" rtlCol="0">
            <a:spAutoFit/>
          </a:bodyPr>
          <a:lstStyle/>
          <a:p>
            <a:pPr>
              <a:spcBef>
                <a:spcPts val="3200"/>
              </a:spcBef>
              <a:buClr>
                <a:srgbClr val="C00000"/>
              </a:buClr>
            </a:pPr>
            <a:r>
              <a:rPr lang="en-GB" sz="1300">
                <a:solidFill>
                  <a:schemeClr val="tx1">
                    <a:lumMod val="75000"/>
                    <a:lumOff val="25000"/>
                  </a:schemeClr>
                </a:solidFill>
              </a:rPr>
              <a:t>https://www.facebook.com/gizprofile/</a:t>
            </a:r>
          </a:p>
        </p:txBody>
      </p:sp>
      <p:sp>
        <p:nvSpPr>
          <p:cNvPr id="5" name="Datumsplatzhalter 4">
            <a:extLst>
              <a:ext uri="{FF2B5EF4-FFF2-40B4-BE49-F238E27FC236}">
                <a16:creationId xmlns:a16="http://schemas.microsoft.com/office/drawing/2014/main" id="{9391187D-9F65-4A30-8974-4A449DE89BF0}"/>
              </a:ext>
            </a:extLst>
          </p:cNvPr>
          <p:cNvSpPr>
            <a:spLocks noGrp="1"/>
          </p:cNvSpPr>
          <p:nvPr>
            <p:ph type="dt" sz="half" idx="24"/>
          </p:nvPr>
        </p:nvSpPr>
        <p:spPr/>
        <p:txBody>
          <a:bodyPr/>
          <a:lstStyle/>
          <a:p>
            <a:r>
              <a:rPr lang="en-GB"/>
              <a:t>22 Jan. 2019</a:t>
            </a:r>
          </a:p>
        </p:txBody>
      </p:sp>
      <p:sp>
        <p:nvSpPr>
          <p:cNvPr id="7" name="Fußzeilenplatzhalter 6">
            <a:extLst>
              <a:ext uri="{FF2B5EF4-FFF2-40B4-BE49-F238E27FC236}">
                <a16:creationId xmlns:a16="http://schemas.microsoft.com/office/drawing/2014/main" id="{36C4DFAD-A99C-4092-9FAE-D03CBD68A1FC}"/>
              </a:ext>
            </a:extLst>
          </p:cNvPr>
          <p:cNvSpPr>
            <a:spLocks noGrp="1"/>
          </p:cNvSpPr>
          <p:nvPr>
            <p:ph type="ftr" sz="quarter" idx="25"/>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C8F52293-BD85-4DFE-A73D-98ECA1993658}"/>
              </a:ext>
            </a:extLst>
          </p:cNvPr>
          <p:cNvSpPr>
            <a:spLocks noGrp="1"/>
          </p:cNvSpPr>
          <p:nvPr>
            <p:ph type="sldNum" sz="quarter" idx="26"/>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405406117"/>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ontact 2">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164181"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a:p>
        </p:txBody>
      </p:sp>
      <p:sp>
        <p:nvSpPr>
          <p:cNvPr id="42" name="TextBox 7">
            <a:extLst>
              <a:ext uri="{FF2B5EF4-FFF2-40B4-BE49-F238E27FC236}">
                <a16:creationId xmlns:a16="http://schemas.microsoft.com/office/drawing/2014/main" id="{0ACBC6BD-AF1C-4AC3-B989-7C0851FD4A36}"/>
              </a:ext>
            </a:extLst>
          </p:cNvPr>
          <p:cNvSpPr txBox="1"/>
          <p:nvPr userDrawn="1"/>
        </p:nvSpPr>
        <p:spPr bwMode="gray">
          <a:xfrm>
            <a:off x="1046182" y="5403596"/>
            <a:ext cx="1028295" cy="292388"/>
          </a:xfrm>
          <a:prstGeom prst="rect">
            <a:avLst/>
          </a:prstGeom>
          <a:noFill/>
        </p:spPr>
        <p:txBody>
          <a:bodyPr wrap="none" rtlCol="0">
            <a:spAutoFit/>
          </a:bodyPr>
          <a:lstStyle/>
          <a:p>
            <a:pPr>
              <a:spcBef>
                <a:spcPts val="3200"/>
              </a:spcBef>
              <a:buClr>
                <a:srgbClr val="C00000"/>
              </a:buClr>
            </a:pPr>
            <a:r>
              <a:rPr lang="en-GB" sz="1300">
                <a:solidFill>
                  <a:schemeClr val="tx1">
                    <a:lumMod val="75000"/>
                    <a:lumOff val="25000"/>
                  </a:schemeClr>
                </a:solidFill>
              </a:rPr>
              <a:t>www.giz.de</a:t>
            </a:r>
          </a:p>
        </p:txBody>
      </p:sp>
      <p:pic>
        <p:nvPicPr>
          <p:cNvPr id="43" name="Grafik 42" descr="Ein Bild, das Axt, Werkzeug enthält.&#10;&#10;Mit sehr hoher Zuverlässigkeit generierte Beschreibung">
            <a:extLst>
              <a:ext uri="{FF2B5EF4-FFF2-40B4-BE49-F238E27FC236}">
                <a16:creationId xmlns:a16="http://schemas.microsoft.com/office/drawing/2014/main" id="{1409F6AC-26EC-4924-85C7-7C52829EA0B7}"/>
              </a:ext>
            </a:extLst>
          </p:cNvPr>
          <p:cNvPicPr>
            <a:picLocks noChangeAspect="1"/>
          </p:cNvPicPr>
          <p:nvPr userDrawn="1"/>
        </p:nvPicPr>
        <p:blipFill>
          <a:blip r:embed="rId3"/>
          <a:stretch>
            <a:fillRect/>
          </a:stretch>
        </p:blipFill>
        <p:spPr bwMode="gray">
          <a:xfrm>
            <a:off x="3031312" y="5442594"/>
            <a:ext cx="387637" cy="315277"/>
          </a:xfrm>
          <a:prstGeom prst="rect">
            <a:avLst/>
          </a:prstGeom>
        </p:spPr>
      </p:pic>
      <p:pic>
        <p:nvPicPr>
          <p:cNvPr id="44" name="Grafik 43">
            <a:extLst>
              <a:ext uri="{FF2B5EF4-FFF2-40B4-BE49-F238E27FC236}">
                <a16:creationId xmlns:a16="http://schemas.microsoft.com/office/drawing/2014/main" id="{95D9641D-18D8-4757-B59C-824BED8ECD98}"/>
              </a:ext>
            </a:extLst>
          </p:cNvPr>
          <p:cNvPicPr>
            <a:picLocks noChangeAspect="1"/>
          </p:cNvPicPr>
          <p:nvPr userDrawn="1"/>
        </p:nvPicPr>
        <p:blipFill>
          <a:blip r:embed="rId4"/>
          <a:stretch>
            <a:fillRect/>
          </a:stretch>
        </p:blipFill>
        <p:spPr bwMode="gray">
          <a:xfrm>
            <a:off x="6614904" y="5408250"/>
            <a:ext cx="312688" cy="312685"/>
          </a:xfrm>
          <a:prstGeom prst="rect">
            <a:avLst/>
          </a:prstGeom>
        </p:spPr>
      </p:pic>
      <p:grpSp>
        <p:nvGrpSpPr>
          <p:cNvPr id="45" name="Gruppieren 44">
            <a:extLst>
              <a:ext uri="{FF2B5EF4-FFF2-40B4-BE49-F238E27FC236}">
                <a16:creationId xmlns:a16="http://schemas.microsoft.com/office/drawing/2014/main" id="{5C7EA8DE-E5C0-4542-A14B-2F893BDFC8D1}"/>
              </a:ext>
            </a:extLst>
          </p:cNvPr>
          <p:cNvGrpSpPr/>
          <p:nvPr userDrawn="1"/>
        </p:nvGrpSpPr>
        <p:grpSpPr bwMode="gray">
          <a:xfrm>
            <a:off x="592656" y="5372336"/>
            <a:ext cx="350163" cy="396344"/>
            <a:chOff x="4933951" y="-41275"/>
            <a:chExt cx="2130425" cy="2411413"/>
          </a:xfrm>
        </p:grpSpPr>
        <p:sp>
          <p:nvSpPr>
            <p:cNvPr id="46" name="Freeform 6">
              <a:extLst>
                <a:ext uri="{FF2B5EF4-FFF2-40B4-BE49-F238E27FC236}">
                  <a16:creationId xmlns:a16="http://schemas.microsoft.com/office/drawing/2014/main" id="{05EE60F5-13C7-4FF2-87FA-B42FCFE9CCF1}"/>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7" name="Freeform 7">
              <a:extLst>
                <a:ext uri="{FF2B5EF4-FFF2-40B4-BE49-F238E27FC236}">
                  <a16:creationId xmlns:a16="http://schemas.microsoft.com/office/drawing/2014/main" id="{BAA2DC66-D523-4725-9384-AA70E4C61DD3}"/>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8" name="Freeform 8">
              <a:extLst>
                <a:ext uri="{FF2B5EF4-FFF2-40B4-BE49-F238E27FC236}">
                  <a16:creationId xmlns:a16="http://schemas.microsoft.com/office/drawing/2014/main" id="{575115B3-4C7D-4A6F-93E9-3A63D5591B69}"/>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9" name="Freeform 9">
              <a:extLst>
                <a:ext uri="{FF2B5EF4-FFF2-40B4-BE49-F238E27FC236}">
                  <a16:creationId xmlns:a16="http://schemas.microsoft.com/office/drawing/2014/main" id="{CFB7063B-0DFA-4BB9-957F-7F068926E556}"/>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50" name="Freeform 10">
              <a:extLst>
                <a:ext uri="{FF2B5EF4-FFF2-40B4-BE49-F238E27FC236}">
                  <a16:creationId xmlns:a16="http://schemas.microsoft.com/office/drawing/2014/main" id="{131A025F-51C1-46B8-8513-E958EFF8699E}"/>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51" name="TextBox 7">
            <a:extLst>
              <a:ext uri="{FF2B5EF4-FFF2-40B4-BE49-F238E27FC236}">
                <a16:creationId xmlns:a16="http://schemas.microsoft.com/office/drawing/2014/main" id="{D24B1108-EDD6-417B-A36D-F3867011F0AB}"/>
              </a:ext>
            </a:extLst>
          </p:cNvPr>
          <p:cNvSpPr txBox="1"/>
          <p:nvPr userDrawn="1"/>
        </p:nvSpPr>
        <p:spPr bwMode="gray">
          <a:xfrm>
            <a:off x="3496266" y="5403596"/>
            <a:ext cx="2256195" cy="292388"/>
          </a:xfrm>
          <a:prstGeom prst="rect">
            <a:avLst/>
          </a:prstGeom>
          <a:noFill/>
        </p:spPr>
        <p:txBody>
          <a:bodyPr wrap="none" rtlCol="0">
            <a:spAutoFit/>
          </a:bodyPr>
          <a:lstStyle/>
          <a:p>
            <a:pPr>
              <a:spcBef>
                <a:spcPts val="3200"/>
              </a:spcBef>
              <a:buClr>
                <a:srgbClr val="C00000"/>
              </a:buClr>
            </a:pPr>
            <a:r>
              <a:rPr lang="en-GB" sz="1300">
                <a:solidFill>
                  <a:schemeClr val="tx1">
                    <a:lumMod val="75000"/>
                    <a:lumOff val="25000"/>
                  </a:schemeClr>
                </a:solidFill>
              </a:rPr>
              <a:t>https://twitter.com/giz_gmbh</a:t>
            </a:r>
          </a:p>
        </p:txBody>
      </p:sp>
      <p:sp>
        <p:nvSpPr>
          <p:cNvPr id="52" name="TextBox 7">
            <a:extLst>
              <a:ext uri="{FF2B5EF4-FFF2-40B4-BE49-F238E27FC236}">
                <a16:creationId xmlns:a16="http://schemas.microsoft.com/office/drawing/2014/main" id="{D1A27A20-93C4-43EC-9799-1798AF93C848}"/>
              </a:ext>
            </a:extLst>
          </p:cNvPr>
          <p:cNvSpPr txBox="1"/>
          <p:nvPr userDrawn="1"/>
        </p:nvSpPr>
        <p:spPr bwMode="gray">
          <a:xfrm>
            <a:off x="7004909" y="5403596"/>
            <a:ext cx="2886175" cy="292388"/>
          </a:xfrm>
          <a:prstGeom prst="rect">
            <a:avLst/>
          </a:prstGeom>
          <a:noFill/>
        </p:spPr>
        <p:txBody>
          <a:bodyPr wrap="none" rtlCol="0">
            <a:spAutoFit/>
          </a:bodyPr>
          <a:lstStyle/>
          <a:p>
            <a:pPr>
              <a:spcBef>
                <a:spcPts val="3200"/>
              </a:spcBef>
              <a:buClr>
                <a:srgbClr val="C00000"/>
              </a:buClr>
            </a:pPr>
            <a:r>
              <a:rPr lang="en-GB" sz="1300">
                <a:solidFill>
                  <a:schemeClr val="tx1">
                    <a:lumMod val="75000"/>
                    <a:lumOff val="25000"/>
                  </a:schemeClr>
                </a:solidFill>
              </a:rPr>
              <a:t>https://www.facebook.com/gizprofile/</a:t>
            </a:r>
          </a:p>
        </p:txBody>
      </p:sp>
      <p:sp>
        <p:nvSpPr>
          <p:cNvPr id="31" name="Textplatzhalter 16">
            <a:extLst>
              <a:ext uri="{FF2B5EF4-FFF2-40B4-BE49-F238E27FC236}">
                <a16:creationId xmlns:a16="http://schemas.microsoft.com/office/drawing/2014/main" id="{99BAFDF9-B477-4EAA-888B-B283B996F142}"/>
              </a:ext>
            </a:extLst>
          </p:cNvPr>
          <p:cNvSpPr>
            <a:spLocks noGrp="1"/>
          </p:cNvSpPr>
          <p:nvPr>
            <p:ph type="body" sz="quarter" idx="15" hasCustomPrompt="1"/>
          </p:nvPr>
        </p:nvSpPr>
        <p:spPr bwMode="gray">
          <a:xfrm>
            <a:off x="2612084" y="2760959"/>
            <a:ext cx="3426913" cy="801691"/>
          </a:xfrm>
        </p:spPr>
        <p:txBody>
          <a:bodyPr/>
          <a:lstStyle>
            <a:lvl1pPr>
              <a:lnSpc>
                <a:spcPct val="100000"/>
              </a:lnSpc>
              <a:spcBef>
                <a:spcPts val="0"/>
              </a:spcBef>
              <a:defRPr sz="1600"/>
            </a:lvl1pPr>
          </a:lstStyle>
          <a:p>
            <a:r>
              <a:rPr lang="en-GB"/>
              <a:t>givenname.familyname@giz.de</a:t>
            </a:r>
          </a:p>
          <a:p>
            <a:r>
              <a:rPr lang="en-GB"/>
              <a:t>T +49 (0) x xx </a:t>
            </a:r>
            <a:r>
              <a:rPr lang="en-GB" err="1"/>
              <a:t>xx</a:t>
            </a:r>
            <a:r>
              <a:rPr lang="en-GB"/>
              <a:t> </a:t>
            </a:r>
            <a:r>
              <a:rPr lang="en-GB" err="1"/>
              <a:t>xx</a:t>
            </a:r>
            <a:r>
              <a:rPr lang="en-GB"/>
              <a:t> </a:t>
            </a:r>
          </a:p>
          <a:p>
            <a:r>
              <a:rPr lang="en-GB"/>
              <a:t>F +49 (0) x xx </a:t>
            </a:r>
            <a:r>
              <a:rPr lang="en-GB" err="1"/>
              <a:t>xx</a:t>
            </a:r>
            <a:r>
              <a:rPr lang="en-GB"/>
              <a:t> </a:t>
            </a:r>
            <a:r>
              <a:rPr lang="en-GB" err="1"/>
              <a:t>xx</a:t>
            </a:r>
            <a:endParaRPr lang="en-GB"/>
          </a:p>
        </p:txBody>
      </p:sp>
      <p:sp>
        <p:nvSpPr>
          <p:cNvPr id="32" name="Textplatzhalter 29">
            <a:extLst>
              <a:ext uri="{FF2B5EF4-FFF2-40B4-BE49-F238E27FC236}">
                <a16:creationId xmlns:a16="http://schemas.microsoft.com/office/drawing/2014/main" id="{45476593-F938-4100-B13C-38D8379BF2AB}"/>
              </a:ext>
            </a:extLst>
          </p:cNvPr>
          <p:cNvSpPr>
            <a:spLocks noGrp="1"/>
          </p:cNvSpPr>
          <p:nvPr>
            <p:ph type="body" sz="quarter" idx="22" hasCustomPrompt="1"/>
          </p:nvPr>
        </p:nvSpPr>
        <p:spPr bwMode="gray">
          <a:xfrm>
            <a:off x="2612084" y="1857148"/>
            <a:ext cx="3426913" cy="235035"/>
          </a:xfrm>
        </p:spPr>
        <p:txBody>
          <a:bodyPr/>
          <a:lstStyle>
            <a:lvl1pPr>
              <a:defRPr sz="1600" b="1"/>
            </a:lvl1pPr>
          </a:lstStyle>
          <a:p>
            <a:r>
              <a:rPr lang="en-GB"/>
              <a:t>Given name Family name</a:t>
            </a:r>
          </a:p>
        </p:txBody>
      </p:sp>
      <p:sp>
        <p:nvSpPr>
          <p:cNvPr id="33" name="Textplatzhalter 30">
            <a:extLst>
              <a:ext uri="{FF2B5EF4-FFF2-40B4-BE49-F238E27FC236}">
                <a16:creationId xmlns:a16="http://schemas.microsoft.com/office/drawing/2014/main" id="{01D00CFF-DFE3-4530-913B-A7058396109E}"/>
              </a:ext>
            </a:extLst>
          </p:cNvPr>
          <p:cNvSpPr>
            <a:spLocks noGrp="1"/>
          </p:cNvSpPr>
          <p:nvPr>
            <p:ph type="body" sz="quarter" idx="23" hasCustomPrompt="1"/>
          </p:nvPr>
        </p:nvSpPr>
        <p:spPr bwMode="gray">
          <a:xfrm>
            <a:off x="2612084" y="2181304"/>
            <a:ext cx="3426913" cy="235035"/>
          </a:xfrm>
        </p:spPr>
        <p:txBody>
          <a:bodyPr/>
          <a:lstStyle>
            <a:lvl1pPr>
              <a:defRPr sz="1600"/>
            </a:lvl1pPr>
          </a:lstStyle>
          <a:p>
            <a:r>
              <a:rPr lang="en-GB"/>
              <a:t>Function, place</a:t>
            </a:r>
          </a:p>
        </p:txBody>
      </p:sp>
      <p:sp>
        <p:nvSpPr>
          <p:cNvPr id="34" name="Bildplatzhalter 6">
            <a:extLst>
              <a:ext uri="{FF2B5EF4-FFF2-40B4-BE49-F238E27FC236}">
                <a16:creationId xmlns:a16="http://schemas.microsoft.com/office/drawing/2014/main" id="{E73BDD7E-D6A6-482B-9D61-5276F4F49979}"/>
              </a:ext>
            </a:extLst>
          </p:cNvPr>
          <p:cNvSpPr>
            <a:spLocks noGrp="1"/>
          </p:cNvSpPr>
          <p:nvPr>
            <p:ph type="pic" sz="quarter" idx="17" hasCustomPrompt="1"/>
          </p:nvPr>
        </p:nvSpPr>
        <p:spPr bwMode="gray">
          <a:xfrm>
            <a:off x="599758" y="1857149"/>
            <a:ext cx="1789353" cy="2075553"/>
          </a:xfrm>
          <a:solidFill>
            <a:schemeClr val="bg2"/>
          </a:solidFill>
        </p:spPr>
        <p:txBody>
          <a:bodyPr vert="horz" lIns="36000" tIns="1080000" rIns="36000" bIns="36000" rtlCol="0">
            <a:noAutofit/>
          </a:bodyPr>
          <a:lstStyle>
            <a:lvl1pPr algn="ctr">
              <a:defRPr lang="en-GB" sz="1300" dirty="0">
                <a:solidFill>
                  <a:schemeClr val="tx2"/>
                </a:solidFill>
              </a:defRPr>
            </a:lvl1pPr>
          </a:lstStyle>
          <a:p>
            <a:pPr lvl="0" algn="ctr"/>
            <a:r>
              <a:rPr lang="en-GB"/>
              <a:t>Photo</a:t>
            </a:r>
          </a:p>
        </p:txBody>
      </p:sp>
      <p:sp>
        <p:nvSpPr>
          <p:cNvPr id="53" name="Textplatzhalter 16">
            <a:extLst>
              <a:ext uri="{FF2B5EF4-FFF2-40B4-BE49-F238E27FC236}">
                <a16:creationId xmlns:a16="http://schemas.microsoft.com/office/drawing/2014/main" id="{D4C3F840-A666-4D4F-B080-E849549C179C}"/>
              </a:ext>
            </a:extLst>
          </p:cNvPr>
          <p:cNvSpPr>
            <a:spLocks noGrp="1"/>
          </p:cNvSpPr>
          <p:nvPr>
            <p:ph type="body" sz="quarter" idx="24" hasCustomPrompt="1"/>
          </p:nvPr>
        </p:nvSpPr>
        <p:spPr bwMode="gray">
          <a:xfrm>
            <a:off x="8323537" y="2760959"/>
            <a:ext cx="3562099" cy="801691"/>
          </a:xfrm>
        </p:spPr>
        <p:txBody>
          <a:bodyPr/>
          <a:lstStyle>
            <a:lvl1pPr>
              <a:lnSpc>
                <a:spcPct val="100000"/>
              </a:lnSpc>
              <a:spcBef>
                <a:spcPts val="0"/>
              </a:spcBef>
              <a:defRPr sz="1600"/>
            </a:lvl1pPr>
          </a:lstStyle>
          <a:p>
            <a:r>
              <a:rPr lang="en-GB"/>
              <a:t>givenname.familyname@giz.de </a:t>
            </a:r>
          </a:p>
          <a:p>
            <a:r>
              <a:rPr lang="en-GB"/>
              <a:t>T +49 (0) x xx </a:t>
            </a:r>
            <a:r>
              <a:rPr lang="en-GB" err="1"/>
              <a:t>xx</a:t>
            </a:r>
            <a:r>
              <a:rPr lang="en-GB"/>
              <a:t> </a:t>
            </a:r>
            <a:r>
              <a:rPr lang="en-GB" err="1"/>
              <a:t>xx</a:t>
            </a:r>
            <a:r>
              <a:rPr lang="en-GB"/>
              <a:t> </a:t>
            </a:r>
          </a:p>
          <a:p>
            <a:r>
              <a:rPr lang="en-GB"/>
              <a:t>F +49 (0) x xx </a:t>
            </a:r>
            <a:r>
              <a:rPr lang="en-GB" err="1"/>
              <a:t>xx</a:t>
            </a:r>
            <a:r>
              <a:rPr lang="en-GB"/>
              <a:t> </a:t>
            </a:r>
            <a:r>
              <a:rPr lang="en-GB" err="1"/>
              <a:t>xx</a:t>
            </a:r>
            <a:endParaRPr lang="en-GB"/>
          </a:p>
        </p:txBody>
      </p:sp>
      <p:sp>
        <p:nvSpPr>
          <p:cNvPr id="54" name="Textplatzhalter 29">
            <a:extLst>
              <a:ext uri="{FF2B5EF4-FFF2-40B4-BE49-F238E27FC236}">
                <a16:creationId xmlns:a16="http://schemas.microsoft.com/office/drawing/2014/main" id="{1183BB15-4C0C-49C5-B0B2-4418E3FD55EC}"/>
              </a:ext>
            </a:extLst>
          </p:cNvPr>
          <p:cNvSpPr>
            <a:spLocks noGrp="1"/>
          </p:cNvSpPr>
          <p:nvPr>
            <p:ph type="body" sz="quarter" idx="25" hasCustomPrompt="1"/>
          </p:nvPr>
        </p:nvSpPr>
        <p:spPr bwMode="gray">
          <a:xfrm>
            <a:off x="8323537" y="1857148"/>
            <a:ext cx="3562099" cy="235035"/>
          </a:xfrm>
        </p:spPr>
        <p:txBody>
          <a:bodyPr/>
          <a:lstStyle>
            <a:lvl1pPr>
              <a:defRPr sz="1600" b="1"/>
            </a:lvl1pPr>
          </a:lstStyle>
          <a:p>
            <a:r>
              <a:rPr lang="en-GB"/>
              <a:t>Given name Family name</a:t>
            </a:r>
          </a:p>
        </p:txBody>
      </p:sp>
      <p:sp>
        <p:nvSpPr>
          <p:cNvPr id="55" name="Textplatzhalter 30">
            <a:extLst>
              <a:ext uri="{FF2B5EF4-FFF2-40B4-BE49-F238E27FC236}">
                <a16:creationId xmlns:a16="http://schemas.microsoft.com/office/drawing/2014/main" id="{0C6CA511-61C0-47B0-A071-DE194172414D}"/>
              </a:ext>
            </a:extLst>
          </p:cNvPr>
          <p:cNvSpPr>
            <a:spLocks noGrp="1"/>
          </p:cNvSpPr>
          <p:nvPr>
            <p:ph type="body" sz="quarter" idx="26" hasCustomPrompt="1"/>
          </p:nvPr>
        </p:nvSpPr>
        <p:spPr bwMode="gray">
          <a:xfrm>
            <a:off x="8323537" y="2181304"/>
            <a:ext cx="3562099" cy="235035"/>
          </a:xfrm>
        </p:spPr>
        <p:txBody>
          <a:bodyPr/>
          <a:lstStyle>
            <a:lvl1pPr>
              <a:defRPr sz="1600"/>
            </a:lvl1pPr>
          </a:lstStyle>
          <a:p>
            <a:r>
              <a:rPr lang="en-GB"/>
              <a:t>Function, place</a:t>
            </a:r>
          </a:p>
        </p:txBody>
      </p:sp>
      <p:sp>
        <p:nvSpPr>
          <p:cNvPr id="56" name="Bildplatzhalter 6">
            <a:extLst>
              <a:ext uri="{FF2B5EF4-FFF2-40B4-BE49-F238E27FC236}">
                <a16:creationId xmlns:a16="http://schemas.microsoft.com/office/drawing/2014/main" id="{B0EA41BA-7C5A-4545-A1DA-71964B045D1C}"/>
              </a:ext>
            </a:extLst>
          </p:cNvPr>
          <p:cNvSpPr>
            <a:spLocks noGrp="1"/>
          </p:cNvSpPr>
          <p:nvPr>
            <p:ph type="pic" sz="quarter" idx="27" hasCustomPrompt="1"/>
          </p:nvPr>
        </p:nvSpPr>
        <p:spPr bwMode="gray">
          <a:xfrm>
            <a:off x="6311212" y="1857149"/>
            <a:ext cx="1789353" cy="2075553"/>
          </a:xfrm>
          <a:solidFill>
            <a:schemeClr val="bg2"/>
          </a:solidFill>
        </p:spPr>
        <p:txBody>
          <a:bodyPr vert="horz" lIns="36000" tIns="1080000" rIns="36000" bIns="36000" rtlCol="0">
            <a:noAutofit/>
          </a:bodyPr>
          <a:lstStyle>
            <a:lvl1pPr algn="ctr">
              <a:defRPr lang="en-GB" sz="1300" dirty="0">
                <a:solidFill>
                  <a:schemeClr val="tx2"/>
                </a:solidFill>
              </a:defRPr>
            </a:lvl1pPr>
          </a:lstStyle>
          <a:p>
            <a:pPr lvl="0" algn="ctr"/>
            <a:r>
              <a:rPr lang="en-GB"/>
              <a:t>Photo</a:t>
            </a:r>
          </a:p>
        </p:txBody>
      </p:sp>
      <p:sp>
        <p:nvSpPr>
          <p:cNvPr id="58" name="Titel 1">
            <a:extLst>
              <a:ext uri="{FF2B5EF4-FFF2-40B4-BE49-F238E27FC236}">
                <a16:creationId xmlns:a16="http://schemas.microsoft.com/office/drawing/2014/main" id="{2DD72F4F-E3F2-49DC-BBAE-681D615ED495}"/>
              </a:ext>
            </a:extLst>
          </p:cNvPr>
          <p:cNvSpPr>
            <a:spLocks noGrp="1"/>
          </p:cNvSpPr>
          <p:nvPr>
            <p:ph type="title" hasCustomPrompt="1"/>
          </p:nvPr>
        </p:nvSpPr>
        <p:spPr bwMode="gray">
          <a:xfrm>
            <a:off x="599756" y="320283"/>
            <a:ext cx="11285881" cy="720725"/>
          </a:xfrm>
        </p:spPr>
        <p:txBody>
          <a:bodyPr/>
          <a:lstStyle>
            <a:lvl1pPr>
              <a:defRPr/>
            </a:lvl1pPr>
          </a:lstStyle>
          <a:p>
            <a:r>
              <a:rPr lang="en-GB"/>
              <a:t>Contact</a:t>
            </a:r>
          </a:p>
        </p:txBody>
      </p:sp>
      <p:sp>
        <p:nvSpPr>
          <p:cNvPr id="5" name="Datumsplatzhalter 4">
            <a:extLst>
              <a:ext uri="{FF2B5EF4-FFF2-40B4-BE49-F238E27FC236}">
                <a16:creationId xmlns:a16="http://schemas.microsoft.com/office/drawing/2014/main" id="{0986030D-586C-4CC7-A485-8B94480B0077}"/>
              </a:ext>
            </a:extLst>
          </p:cNvPr>
          <p:cNvSpPr>
            <a:spLocks noGrp="1"/>
          </p:cNvSpPr>
          <p:nvPr>
            <p:ph type="dt" sz="half" idx="28"/>
          </p:nvPr>
        </p:nvSpPr>
        <p:spPr/>
        <p:txBody>
          <a:bodyPr/>
          <a:lstStyle/>
          <a:p>
            <a:r>
              <a:rPr lang="en-GB"/>
              <a:t>22 Jan. 2019</a:t>
            </a:r>
          </a:p>
        </p:txBody>
      </p:sp>
      <p:sp>
        <p:nvSpPr>
          <p:cNvPr id="7" name="Fußzeilenplatzhalter 6">
            <a:extLst>
              <a:ext uri="{FF2B5EF4-FFF2-40B4-BE49-F238E27FC236}">
                <a16:creationId xmlns:a16="http://schemas.microsoft.com/office/drawing/2014/main" id="{3EBD3BE4-6430-4C29-8496-67F818CF60BF}"/>
              </a:ext>
            </a:extLst>
          </p:cNvPr>
          <p:cNvSpPr>
            <a:spLocks noGrp="1"/>
          </p:cNvSpPr>
          <p:nvPr>
            <p:ph type="ftr" sz="quarter" idx="29"/>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79D4F2A6-2371-4DC2-B09B-12DDA2F8FC28}"/>
              </a:ext>
            </a:extLst>
          </p:cNvPr>
          <p:cNvSpPr>
            <a:spLocks noGrp="1"/>
          </p:cNvSpPr>
          <p:nvPr>
            <p:ph type="sldNum" sz="quarter" idx="30"/>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1419690712"/>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ontact 3">
    <p:spTree>
      <p:nvGrpSpPr>
        <p:cNvPr id="1" name=""/>
        <p:cNvGrpSpPr/>
        <p:nvPr/>
      </p:nvGrpSpPr>
      <p:grpSpPr>
        <a:xfrm>
          <a:off x="0" y="0"/>
          <a:ext cx="0" cy="0"/>
          <a:chOff x="0" y="0"/>
          <a:chExt cx="0" cy="0"/>
        </a:xfrm>
      </p:grpSpPr>
      <p:pic>
        <p:nvPicPr>
          <p:cNvPr id="18" name="Grafik 17">
            <a:extLst>
              <a:ext uri="{FF2B5EF4-FFF2-40B4-BE49-F238E27FC236}">
                <a16:creationId xmlns:a16="http://schemas.microsoft.com/office/drawing/2014/main" id="{DF58C217-C4E2-448E-B6B5-E56CEFB6D358}"/>
              </a:ext>
            </a:extLst>
          </p:cNvPr>
          <p:cNvPicPr>
            <a:picLocks/>
          </p:cNvPicPr>
          <p:nvPr userDrawn="1"/>
        </p:nvPicPr>
        <p:blipFill rotWithShape="1">
          <a:blip r:embed="rId2"/>
          <a:srcRect t="234" b="7466"/>
          <a:stretch/>
        </p:blipFill>
        <p:spPr bwMode="gray">
          <a:xfrm>
            <a:off x="164181" y="165100"/>
            <a:ext cx="11858487" cy="5968659"/>
          </a:xfrm>
          <a:prstGeom prst="rect">
            <a:avLst/>
          </a:prstGeom>
        </p:spPr>
      </p:pic>
      <p:sp>
        <p:nvSpPr>
          <p:cNvPr id="6" name="Rechteck 5">
            <a:extLst>
              <a:ext uri="{FF2B5EF4-FFF2-40B4-BE49-F238E27FC236}">
                <a16:creationId xmlns:a16="http://schemas.microsoft.com/office/drawing/2014/main" id="{1E3E3E95-0AFA-477F-B88E-9AEDC037418E}"/>
              </a:ext>
            </a:extLst>
          </p:cNvPr>
          <p:cNvSpPr>
            <a:spLocks/>
          </p:cNvSpPr>
          <p:nvPr userDrawn="1"/>
        </p:nvSpPr>
        <p:spPr bwMode="gray">
          <a:xfrm>
            <a:off x="177802" y="165100"/>
            <a:ext cx="11858487" cy="5968659"/>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endParaRPr lang="en-GB"/>
          </a:p>
        </p:txBody>
      </p:sp>
      <p:sp>
        <p:nvSpPr>
          <p:cNvPr id="16" name="Titel 1">
            <a:extLst>
              <a:ext uri="{FF2B5EF4-FFF2-40B4-BE49-F238E27FC236}">
                <a16:creationId xmlns:a16="http://schemas.microsoft.com/office/drawing/2014/main" id="{3B6C23A5-1B72-42F2-B92F-DC68B632F6B0}"/>
              </a:ext>
            </a:extLst>
          </p:cNvPr>
          <p:cNvSpPr>
            <a:spLocks noGrp="1"/>
          </p:cNvSpPr>
          <p:nvPr>
            <p:ph type="title" hasCustomPrompt="1"/>
          </p:nvPr>
        </p:nvSpPr>
        <p:spPr bwMode="gray">
          <a:xfrm>
            <a:off x="599755" y="320283"/>
            <a:ext cx="11414444" cy="720725"/>
          </a:xfrm>
        </p:spPr>
        <p:txBody>
          <a:bodyPr/>
          <a:lstStyle>
            <a:lvl1pPr>
              <a:defRPr/>
            </a:lvl1pPr>
          </a:lstStyle>
          <a:p>
            <a:r>
              <a:rPr lang="en-GB"/>
              <a:t>Contact</a:t>
            </a:r>
          </a:p>
        </p:txBody>
      </p:sp>
      <p:sp>
        <p:nvSpPr>
          <p:cNvPr id="19" name="Textplatzhalter 16">
            <a:extLst>
              <a:ext uri="{FF2B5EF4-FFF2-40B4-BE49-F238E27FC236}">
                <a16:creationId xmlns:a16="http://schemas.microsoft.com/office/drawing/2014/main" id="{F0C65784-9410-409B-82EA-6584D4732CDD}"/>
              </a:ext>
            </a:extLst>
          </p:cNvPr>
          <p:cNvSpPr>
            <a:spLocks noGrp="1"/>
          </p:cNvSpPr>
          <p:nvPr>
            <p:ph type="body" sz="quarter" idx="15" hasCustomPrompt="1"/>
          </p:nvPr>
        </p:nvSpPr>
        <p:spPr bwMode="gray">
          <a:xfrm>
            <a:off x="599756" y="3965951"/>
            <a:ext cx="3477993" cy="720149"/>
          </a:xfrm>
        </p:spPr>
        <p:txBody>
          <a:bodyPr/>
          <a:lstStyle>
            <a:lvl1pPr>
              <a:lnSpc>
                <a:spcPct val="100000"/>
              </a:lnSpc>
              <a:spcBef>
                <a:spcPts val="0"/>
              </a:spcBef>
              <a:defRPr sz="1300"/>
            </a:lvl1pPr>
          </a:lstStyle>
          <a:p>
            <a:r>
              <a:rPr lang="en-GB"/>
              <a:t>givenname.familyname@giz.de</a:t>
            </a:r>
          </a:p>
          <a:p>
            <a:r>
              <a:rPr lang="en-GB"/>
              <a:t>T +49 (0) x xx </a:t>
            </a:r>
            <a:r>
              <a:rPr lang="en-GB" err="1"/>
              <a:t>xx</a:t>
            </a:r>
            <a:r>
              <a:rPr lang="en-GB"/>
              <a:t> </a:t>
            </a:r>
            <a:r>
              <a:rPr lang="en-GB" err="1"/>
              <a:t>xx</a:t>
            </a:r>
            <a:r>
              <a:rPr lang="en-GB"/>
              <a:t> </a:t>
            </a:r>
          </a:p>
          <a:p>
            <a:r>
              <a:rPr lang="en-GB"/>
              <a:t>F +49 (0) x xx </a:t>
            </a:r>
            <a:r>
              <a:rPr lang="en-GB" err="1"/>
              <a:t>xx</a:t>
            </a:r>
            <a:r>
              <a:rPr lang="en-GB"/>
              <a:t> </a:t>
            </a:r>
            <a:r>
              <a:rPr lang="en-GB" err="1"/>
              <a:t>xx</a:t>
            </a:r>
            <a:endParaRPr lang="en-GB"/>
          </a:p>
        </p:txBody>
      </p:sp>
      <p:sp>
        <p:nvSpPr>
          <p:cNvPr id="20" name="Textplatzhalter 29">
            <a:extLst>
              <a:ext uri="{FF2B5EF4-FFF2-40B4-BE49-F238E27FC236}">
                <a16:creationId xmlns:a16="http://schemas.microsoft.com/office/drawing/2014/main" id="{85761457-A63B-46F2-99C5-E217A1E0A705}"/>
              </a:ext>
            </a:extLst>
          </p:cNvPr>
          <p:cNvSpPr>
            <a:spLocks noGrp="1"/>
          </p:cNvSpPr>
          <p:nvPr>
            <p:ph type="body" sz="quarter" idx="22" hasCustomPrompt="1"/>
          </p:nvPr>
        </p:nvSpPr>
        <p:spPr bwMode="gray">
          <a:xfrm>
            <a:off x="599756" y="3345197"/>
            <a:ext cx="3477993" cy="235035"/>
          </a:xfrm>
        </p:spPr>
        <p:txBody>
          <a:bodyPr/>
          <a:lstStyle>
            <a:lvl1pPr>
              <a:defRPr sz="1300" b="1"/>
            </a:lvl1pPr>
          </a:lstStyle>
          <a:p>
            <a:r>
              <a:rPr lang="en-GB"/>
              <a:t>Given name Family name</a:t>
            </a:r>
          </a:p>
        </p:txBody>
      </p:sp>
      <p:sp>
        <p:nvSpPr>
          <p:cNvPr id="21" name="Textplatzhalter 30">
            <a:extLst>
              <a:ext uri="{FF2B5EF4-FFF2-40B4-BE49-F238E27FC236}">
                <a16:creationId xmlns:a16="http://schemas.microsoft.com/office/drawing/2014/main" id="{CB52D947-0416-4964-B28D-129580E47725}"/>
              </a:ext>
            </a:extLst>
          </p:cNvPr>
          <p:cNvSpPr>
            <a:spLocks noGrp="1"/>
          </p:cNvSpPr>
          <p:nvPr>
            <p:ph type="body" sz="quarter" idx="23" hasCustomPrompt="1"/>
          </p:nvPr>
        </p:nvSpPr>
        <p:spPr bwMode="gray">
          <a:xfrm>
            <a:off x="599756" y="3581825"/>
            <a:ext cx="3477993" cy="235035"/>
          </a:xfrm>
        </p:spPr>
        <p:txBody>
          <a:bodyPr/>
          <a:lstStyle>
            <a:lvl1pPr>
              <a:defRPr sz="1300"/>
            </a:lvl1pPr>
          </a:lstStyle>
          <a:p>
            <a:r>
              <a:rPr lang="en-GB"/>
              <a:t>Function, place</a:t>
            </a:r>
          </a:p>
        </p:txBody>
      </p:sp>
      <p:sp>
        <p:nvSpPr>
          <p:cNvPr id="35" name="Bildplatzhalter 6">
            <a:extLst>
              <a:ext uri="{FF2B5EF4-FFF2-40B4-BE49-F238E27FC236}">
                <a16:creationId xmlns:a16="http://schemas.microsoft.com/office/drawing/2014/main" id="{FC763A8F-9E6C-4EEB-90DC-0F65B80379CA}"/>
              </a:ext>
            </a:extLst>
          </p:cNvPr>
          <p:cNvSpPr>
            <a:spLocks noGrp="1"/>
          </p:cNvSpPr>
          <p:nvPr>
            <p:ph type="pic" sz="quarter" idx="17" hasCustomPrompt="1"/>
          </p:nvPr>
        </p:nvSpPr>
        <p:spPr bwMode="gray">
          <a:xfrm>
            <a:off x="599757" y="1569543"/>
            <a:ext cx="1355440" cy="1572237"/>
          </a:xfrm>
          <a:solidFill>
            <a:schemeClr val="bg2"/>
          </a:solidFill>
        </p:spPr>
        <p:txBody>
          <a:bodyPr vert="horz" lIns="36000" tIns="864000" rIns="36000" bIns="36000" rtlCol="0">
            <a:noAutofit/>
          </a:bodyPr>
          <a:lstStyle>
            <a:lvl1pPr algn="ctr">
              <a:defRPr lang="en-GB" sz="800" dirty="0">
                <a:solidFill>
                  <a:schemeClr val="tx2"/>
                </a:solidFill>
              </a:defRPr>
            </a:lvl1pPr>
          </a:lstStyle>
          <a:p>
            <a:pPr lvl="0" algn="ctr"/>
            <a:r>
              <a:rPr lang="en-GB"/>
              <a:t>Photo</a:t>
            </a:r>
          </a:p>
        </p:txBody>
      </p:sp>
      <p:sp>
        <p:nvSpPr>
          <p:cNvPr id="23" name="Textplatzhalter 16">
            <a:extLst>
              <a:ext uri="{FF2B5EF4-FFF2-40B4-BE49-F238E27FC236}">
                <a16:creationId xmlns:a16="http://schemas.microsoft.com/office/drawing/2014/main" id="{A3959264-4C48-474A-BB44-B8C103D1F20F}"/>
              </a:ext>
            </a:extLst>
          </p:cNvPr>
          <p:cNvSpPr>
            <a:spLocks noGrp="1"/>
          </p:cNvSpPr>
          <p:nvPr>
            <p:ph type="body" sz="quarter" idx="24" hasCustomPrompt="1"/>
          </p:nvPr>
        </p:nvSpPr>
        <p:spPr bwMode="gray">
          <a:xfrm>
            <a:off x="4464610" y="3965951"/>
            <a:ext cx="3477993" cy="720149"/>
          </a:xfrm>
        </p:spPr>
        <p:txBody>
          <a:bodyPr/>
          <a:lstStyle>
            <a:lvl1pPr>
              <a:lnSpc>
                <a:spcPct val="100000"/>
              </a:lnSpc>
              <a:spcBef>
                <a:spcPts val="0"/>
              </a:spcBef>
              <a:defRPr sz="1300"/>
            </a:lvl1pPr>
          </a:lstStyle>
          <a:p>
            <a:r>
              <a:rPr lang="en-GB"/>
              <a:t>givenname.familyname@giz.de</a:t>
            </a:r>
          </a:p>
          <a:p>
            <a:r>
              <a:rPr lang="en-GB"/>
              <a:t>T +49 (0) x xx </a:t>
            </a:r>
            <a:r>
              <a:rPr lang="en-GB" err="1"/>
              <a:t>xx</a:t>
            </a:r>
            <a:r>
              <a:rPr lang="en-GB"/>
              <a:t> </a:t>
            </a:r>
            <a:r>
              <a:rPr lang="en-GB" err="1"/>
              <a:t>xx</a:t>
            </a:r>
            <a:r>
              <a:rPr lang="en-GB"/>
              <a:t> </a:t>
            </a:r>
          </a:p>
          <a:p>
            <a:r>
              <a:rPr lang="en-GB"/>
              <a:t>F +49 (0) x xx </a:t>
            </a:r>
            <a:r>
              <a:rPr lang="en-GB" err="1"/>
              <a:t>xx</a:t>
            </a:r>
            <a:r>
              <a:rPr lang="en-GB"/>
              <a:t> </a:t>
            </a:r>
            <a:r>
              <a:rPr lang="en-GB" err="1"/>
              <a:t>xx</a:t>
            </a:r>
            <a:endParaRPr lang="en-GB"/>
          </a:p>
        </p:txBody>
      </p:sp>
      <p:sp>
        <p:nvSpPr>
          <p:cNvPr id="24" name="Textplatzhalter 29">
            <a:extLst>
              <a:ext uri="{FF2B5EF4-FFF2-40B4-BE49-F238E27FC236}">
                <a16:creationId xmlns:a16="http://schemas.microsoft.com/office/drawing/2014/main" id="{37C5BE72-A50D-4E1F-A698-7239B19ED5FF}"/>
              </a:ext>
            </a:extLst>
          </p:cNvPr>
          <p:cNvSpPr>
            <a:spLocks noGrp="1"/>
          </p:cNvSpPr>
          <p:nvPr>
            <p:ph type="body" sz="quarter" idx="25" hasCustomPrompt="1"/>
          </p:nvPr>
        </p:nvSpPr>
        <p:spPr bwMode="gray">
          <a:xfrm>
            <a:off x="4464610" y="3345197"/>
            <a:ext cx="3477993" cy="235035"/>
          </a:xfrm>
        </p:spPr>
        <p:txBody>
          <a:bodyPr/>
          <a:lstStyle>
            <a:lvl1pPr>
              <a:defRPr sz="1300" b="1"/>
            </a:lvl1pPr>
          </a:lstStyle>
          <a:p>
            <a:r>
              <a:rPr lang="en-GB"/>
              <a:t>Given name Family name</a:t>
            </a:r>
          </a:p>
        </p:txBody>
      </p:sp>
      <p:sp>
        <p:nvSpPr>
          <p:cNvPr id="25" name="Textplatzhalter 30">
            <a:extLst>
              <a:ext uri="{FF2B5EF4-FFF2-40B4-BE49-F238E27FC236}">
                <a16:creationId xmlns:a16="http://schemas.microsoft.com/office/drawing/2014/main" id="{BBC5F177-59CC-4E2C-8920-EF6014FA21D0}"/>
              </a:ext>
            </a:extLst>
          </p:cNvPr>
          <p:cNvSpPr>
            <a:spLocks noGrp="1"/>
          </p:cNvSpPr>
          <p:nvPr>
            <p:ph type="body" sz="quarter" idx="26" hasCustomPrompt="1"/>
          </p:nvPr>
        </p:nvSpPr>
        <p:spPr bwMode="gray">
          <a:xfrm>
            <a:off x="4464610" y="3581825"/>
            <a:ext cx="3477993" cy="235035"/>
          </a:xfrm>
        </p:spPr>
        <p:txBody>
          <a:bodyPr/>
          <a:lstStyle>
            <a:lvl1pPr>
              <a:defRPr sz="1300"/>
            </a:lvl1pPr>
          </a:lstStyle>
          <a:p>
            <a:r>
              <a:rPr lang="en-GB"/>
              <a:t>Function, place</a:t>
            </a:r>
          </a:p>
        </p:txBody>
      </p:sp>
      <p:sp>
        <p:nvSpPr>
          <p:cNvPr id="36" name="Bildplatzhalter 6">
            <a:extLst>
              <a:ext uri="{FF2B5EF4-FFF2-40B4-BE49-F238E27FC236}">
                <a16:creationId xmlns:a16="http://schemas.microsoft.com/office/drawing/2014/main" id="{BB2B85DB-7C09-47DD-8B78-3BE26DF17326}"/>
              </a:ext>
            </a:extLst>
          </p:cNvPr>
          <p:cNvSpPr>
            <a:spLocks noGrp="1"/>
          </p:cNvSpPr>
          <p:nvPr>
            <p:ph type="pic" sz="quarter" idx="27" hasCustomPrompt="1"/>
          </p:nvPr>
        </p:nvSpPr>
        <p:spPr bwMode="gray">
          <a:xfrm>
            <a:off x="4464612" y="1569543"/>
            <a:ext cx="1355440" cy="1572237"/>
          </a:xfrm>
          <a:solidFill>
            <a:schemeClr val="bg2"/>
          </a:solidFill>
        </p:spPr>
        <p:txBody>
          <a:bodyPr vert="horz" lIns="36000" tIns="864000" rIns="36000" bIns="36000" rtlCol="0">
            <a:noAutofit/>
          </a:bodyPr>
          <a:lstStyle>
            <a:lvl1pPr marL="0" marR="0" indent="0" algn="ctr" defTabSz="914377" rtl="0" eaLnBrk="1" fontAlgn="auto" latinLnBrk="0" hangingPunct="1">
              <a:lnSpc>
                <a:spcPct val="90000"/>
              </a:lnSpc>
              <a:spcBef>
                <a:spcPts val="800"/>
              </a:spcBef>
              <a:spcAft>
                <a:spcPts val="0"/>
              </a:spcAft>
              <a:buClrTx/>
              <a:buSzTx/>
              <a:buFont typeface="Arial" panose="020B0604020202020204" pitchFamily="34" charset="0"/>
              <a:buNone/>
              <a:tabLst/>
              <a:defRPr lang="en-GB" sz="800" dirty="0">
                <a:solidFill>
                  <a:schemeClr val="tx2"/>
                </a:solidFill>
              </a:defRPr>
            </a:lvl1pPr>
          </a:lstStyle>
          <a:p>
            <a:pPr marL="0" marR="0" lvl="0" indent="0" algn="ctr" defTabSz="914377" rtl="0" eaLnBrk="1" fontAlgn="auto" latinLnBrk="0" hangingPunct="1">
              <a:lnSpc>
                <a:spcPct val="90000"/>
              </a:lnSpc>
              <a:spcBef>
                <a:spcPts val="800"/>
              </a:spcBef>
              <a:spcAft>
                <a:spcPts val="0"/>
              </a:spcAft>
              <a:buClrTx/>
              <a:buSzTx/>
              <a:buFont typeface="Arial" panose="020B0604020202020204" pitchFamily="34" charset="0"/>
              <a:buNone/>
              <a:tabLst/>
              <a:defRPr/>
            </a:pPr>
            <a:r>
              <a:rPr lang="en-GB"/>
              <a:t>Photo</a:t>
            </a:r>
          </a:p>
        </p:txBody>
      </p:sp>
      <p:sp>
        <p:nvSpPr>
          <p:cNvPr id="37" name="Textplatzhalter 16">
            <a:extLst>
              <a:ext uri="{FF2B5EF4-FFF2-40B4-BE49-F238E27FC236}">
                <a16:creationId xmlns:a16="http://schemas.microsoft.com/office/drawing/2014/main" id="{C376165A-CE76-4372-91C7-F6C54DEAFEF0}"/>
              </a:ext>
            </a:extLst>
          </p:cNvPr>
          <p:cNvSpPr>
            <a:spLocks noGrp="1"/>
          </p:cNvSpPr>
          <p:nvPr>
            <p:ph type="body" sz="quarter" idx="28" hasCustomPrompt="1"/>
          </p:nvPr>
        </p:nvSpPr>
        <p:spPr bwMode="gray">
          <a:xfrm>
            <a:off x="8329465" y="3965951"/>
            <a:ext cx="3477993" cy="720149"/>
          </a:xfrm>
        </p:spPr>
        <p:txBody>
          <a:bodyPr/>
          <a:lstStyle>
            <a:lvl1pPr>
              <a:lnSpc>
                <a:spcPct val="100000"/>
              </a:lnSpc>
              <a:spcBef>
                <a:spcPts val="0"/>
              </a:spcBef>
              <a:defRPr sz="1300"/>
            </a:lvl1pPr>
          </a:lstStyle>
          <a:p>
            <a:r>
              <a:rPr lang="en-GB"/>
              <a:t>givenname.familyname@giz.de</a:t>
            </a:r>
          </a:p>
          <a:p>
            <a:r>
              <a:rPr lang="en-GB"/>
              <a:t>T +49 (0) x xx </a:t>
            </a:r>
            <a:r>
              <a:rPr lang="en-GB" err="1"/>
              <a:t>xx</a:t>
            </a:r>
            <a:r>
              <a:rPr lang="en-GB"/>
              <a:t> </a:t>
            </a:r>
            <a:r>
              <a:rPr lang="en-GB" err="1"/>
              <a:t>xx</a:t>
            </a:r>
            <a:r>
              <a:rPr lang="en-GB"/>
              <a:t> </a:t>
            </a:r>
          </a:p>
          <a:p>
            <a:r>
              <a:rPr lang="en-GB"/>
              <a:t>F +49 (0) x xx </a:t>
            </a:r>
            <a:r>
              <a:rPr lang="en-GB" err="1"/>
              <a:t>xx</a:t>
            </a:r>
            <a:r>
              <a:rPr lang="en-GB"/>
              <a:t> </a:t>
            </a:r>
            <a:r>
              <a:rPr lang="en-GB" err="1"/>
              <a:t>xx</a:t>
            </a:r>
            <a:endParaRPr lang="en-GB"/>
          </a:p>
        </p:txBody>
      </p:sp>
      <p:sp>
        <p:nvSpPr>
          <p:cNvPr id="38" name="Textplatzhalter 29">
            <a:extLst>
              <a:ext uri="{FF2B5EF4-FFF2-40B4-BE49-F238E27FC236}">
                <a16:creationId xmlns:a16="http://schemas.microsoft.com/office/drawing/2014/main" id="{12DC0B08-9C2F-4A20-8D25-AB673DE13DB5}"/>
              </a:ext>
            </a:extLst>
          </p:cNvPr>
          <p:cNvSpPr>
            <a:spLocks noGrp="1"/>
          </p:cNvSpPr>
          <p:nvPr>
            <p:ph type="body" sz="quarter" idx="29" hasCustomPrompt="1"/>
          </p:nvPr>
        </p:nvSpPr>
        <p:spPr bwMode="gray">
          <a:xfrm>
            <a:off x="8329465" y="3345197"/>
            <a:ext cx="3477993" cy="235035"/>
          </a:xfrm>
        </p:spPr>
        <p:txBody>
          <a:bodyPr/>
          <a:lstStyle>
            <a:lvl1pPr>
              <a:defRPr sz="1300" b="1"/>
            </a:lvl1pPr>
          </a:lstStyle>
          <a:p>
            <a:r>
              <a:rPr lang="en-GB"/>
              <a:t>Given name Family name</a:t>
            </a:r>
          </a:p>
        </p:txBody>
      </p:sp>
      <p:sp>
        <p:nvSpPr>
          <p:cNvPr id="39" name="Textplatzhalter 30">
            <a:extLst>
              <a:ext uri="{FF2B5EF4-FFF2-40B4-BE49-F238E27FC236}">
                <a16:creationId xmlns:a16="http://schemas.microsoft.com/office/drawing/2014/main" id="{7DB1B252-5879-4206-BDF8-0A22178C0420}"/>
              </a:ext>
            </a:extLst>
          </p:cNvPr>
          <p:cNvSpPr>
            <a:spLocks noGrp="1"/>
          </p:cNvSpPr>
          <p:nvPr>
            <p:ph type="body" sz="quarter" idx="30" hasCustomPrompt="1"/>
          </p:nvPr>
        </p:nvSpPr>
        <p:spPr bwMode="gray">
          <a:xfrm>
            <a:off x="8329465" y="3581825"/>
            <a:ext cx="3477993" cy="235035"/>
          </a:xfrm>
        </p:spPr>
        <p:txBody>
          <a:bodyPr/>
          <a:lstStyle>
            <a:lvl1pPr>
              <a:defRPr sz="1300"/>
            </a:lvl1pPr>
          </a:lstStyle>
          <a:p>
            <a:r>
              <a:rPr lang="en-GB"/>
              <a:t>Function, place</a:t>
            </a:r>
          </a:p>
        </p:txBody>
      </p:sp>
      <p:sp>
        <p:nvSpPr>
          <p:cNvPr id="40" name="Bildplatzhalter 6">
            <a:extLst>
              <a:ext uri="{FF2B5EF4-FFF2-40B4-BE49-F238E27FC236}">
                <a16:creationId xmlns:a16="http://schemas.microsoft.com/office/drawing/2014/main" id="{DD64FA03-A54F-412F-96FC-EE4E88E5DD5F}"/>
              </a:ext>
            </a:extLst>
          </p:cNvPr>
          <p:cNvSpPr>
            <a:spLocks noGrp="1"/>
          </p:cNvSpPr>
          <p:nvPr>
            <p:ph type="pic" sz="quarter" idx="31" hasCustomPrompt="1"/>
          </p:nvPr>
        </p:nvSpPr>
        <p:spPr bwMode="gray">
          <a:xfrm>
            <a:off x="8329467" y="1569543"/>
            <a:ext cx="1355440" cy="1572237"/>
          </a:xfrm>
          <a:solidFill>
            <a:schemeClr val="bg2"/>
          </a:solidFill>
        </p:spPr>
        <p:txBody>
          <a:bodyPr vert="horz" lIns="36000" tIns="864000" rIns="36000" bIns="36000" rtlCol="0">
            <a:noAutofit/>
          </a:bodyPr>
          <a:lstStyle>
            <a:lvl1pPr algn="ctr">
              <a:defRPr lang="en-GB" sz="800" dirty="0">
                <a:solidFill>
                  <a:schemeClr val="tx2"/>
                </a:solidFill>
              </a:defRPr>
            </a:lvl1pPr>
          </a:lstStyle>
          <a:p>
            <a:pPr lvl="0" algn="ctr"/>
            <a:r>
              <a:rPr lang="en-GB"/>
              <a:t>Photo</a:t>
            </a:r>
          </a:p>
        </p:txBody>
      </p:sp>
      <p:sp>
        <p:nvSpPr>
          <p:cNvPr id="42" name="TextBox 7">
            <a:extLst>
              <a:ext uri="{FF2B5EF4-FFF2-40B4-BE49-F238E27FC236}">
                <a16:creationId xmlns:a16="http://schemas.microsoft.com/office/drawing/2014/main" id="{0ACBC6BD-AF1C-4AC3-B989-7C0851FD4A36}"/>
              </a:ext>
            </a:extLst>
          </p:cNvPr>
          <p:cNvSpPr txBox="1"/>
          <p:nvPr userDrawn="1"/>
        </p:nvSpPr>
        <p:spPr bwMode="gray">
          <a:xfrm>
            <a:off x="1046182" y="5403596"/>
            <a:ext cx="1028295" cy="292388"/>
          </a:xfrm>
          <a:prstGeom prst="rect">
            <a:avLst/>
          </a:prstGeom>
          <a:noFill/>
        </p:spPr>
        <p:txBody>
          <a:bodyPr wrap="none" rtlCol="0">
            <a:spAutoFit/>
          </a:bodyPr>
          <a:lstStyle/>
          <a:p>
            <a:pPr>
              <a:spcBef>
                <a:spcPts val="3200"/>
              </a:spcBef>
              <a:buClr>
                <a:srgbClr val="C00000"/>
              </a:buClr>
            </a:pPr>
            <a:r>
              <a:rPr lang="en-GB" sz="1300">
                <a:solidFill>
                  <a:schemeClr val="tx1">
                    <a:lumMod val="75000"/>
                    <a:lumOff val="25000"/>
                  </a:schemeClr>
                </a:solidFill>
              </a:rPr>
              <a:t>www.giz.de</a:t>
            </a:r>
          </a:p>
        </p:txBody>
      </p:sp>
      <p:pic>
        <p:nvPicPr>
          <p:cNvPr id="43" name="Grafik 42" descr="Ein Bild, das Axt, Werkzeug enthält.&#10;&#10;Mit sehr hoher Zuverlässigkeit generierte Beschreibung">
            <a:extLst>
              <a:ext uri="{FF2B5EF4-FFF2-40B4-BE49-F238E27FC236}">
                <a16:creationId xmlns:a16="http://schemas.microsoft.com/office/drawing/2014/main" id="{1409F6AC-26EC-4924-85C7-7C52829EA0B7}"/>
              </a:ext>
            </a:extLst>
          </p:cNvPr>
          <p:cNvPicPr>
            <a:picLocks noChangeAspect="1"/>
          </p:cNvPicPr>
          <p:nvPr userDrawn="1"/>
        </p:nvPicPr>
        <p:blipFill>
          <a:blip r:embed="rId3"/>
          <a:stretch>
            <a:fillRect/>
          </a:stretch>
        </p:blipFill>
        <p:spPr bwMode="gray">
          <a:xfrm>
            <a:off x="3031312" y="5442594"/>
            <a:ext cx="387637" cy="315277"/>
          </a:xfrm>
          <a:prstGeom prst="rect">
            <a:avLst/>
          </a:prstGeom>
        </p:spPr>
      </p:pic>
      <p:pic>
        <p:nvPicPr>
          <p:cNvPr id="44" name="Grafik 43">
            <a:extLst>
              <a:ext uri="{FF2B5EF4-FFF2-40B4-BE49-F238E27FC236}">
                <a16:creationId xmlns:a16="http://schemas.microsoft.com/office/drawing/2014/main" id="{95D9641D-18D8-4757-B59C-824BED8ECD98}"/>
              </a:ext>
            </a:extLst>
          </p:cNvPr>
          <p:cNvPicPr>
            <a:picLocks noChangeAspect="1"/>
          </p:cNvPicPr>
          <p:nvPr userDrawn="1"/>
        </p:nvPicPr>
        <p:blipFill>
          <a:blip r:embed="rId4"/>
          <a:stretch>
            <a:fillRect/>
          </a:stretch>
        </p:blipFill>
        <p:spPr bwMode="gray">
          <a:xfrm>
            <a:off x="6614904" y="5408250"/>
            <a:ext cx="312688" cy="312685"/>
          </a:xfrm>
          <a:prstGeom prst="rect">
            <a:avLst/>
          </a:prstGeom>
        </p:spPr>
      </p:pic>
      <p:grpSp>
        <p:nvGrpSpPr>
          <p:cNvPr id="45" name="Gruppieren 44">
            <a:extLst>
              <a:ext uri="{FF2B5EF4-FFF2-40B4-BE49-F238E27FC236}">
                <a16:creationId xmlns:a16="http://schemas.microsoft.com/office/drawing/2014/main" id="{5C7EA8DE-E5C0-4542-A14B-2F893BDFC8D1}"/>
              </a:ext>
            </a:extLst>
          </p:cNvPr>
          <p:cNvGrpSpPr/>
          <p:nvPr userDrawn="1"/>
        </p:nvGrpSpPr>
        <p:grpSpPr bwMode="gray">
          <a:xfrm>
            <a:off x="592656" y="5372336"/>
            <a:ext cx="350163" cy="396344"/>
            <a:chOff x="4933951" y="-41275"/>
            <a:chExt cx="2130425" cy="2411413"/>
          </a:xfrm>
        </p:grpSpPr>
        <p:sp>
          <p:nvSpPr>
            <p:cNvPr id="46" name="Freeform 6">
              <a:extLst>
                <a:ext uri="{FF2B5EF4-FFF2-40B4-BE49-F238E27FC236}">
                  <a16:creationId xmlns:a16="http://schemas.microsoft.com/office/drawing/2014/main" id="{05EE60F5-13C7-4FF2-87FA-B42FCFE9CCF1}"/>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7" name="Freeform 7">
              <a:extLst>
                <a:ext uri="{FF2B5EF4-FFF2-40B4-BE49-F238E27FC236}">
                  <a16:creationId xmlns:a16="http://schemas.microsoft.com/office/drawing/2014/main" id="{BAA2DC66-D523-4725-9384-AA70E4C61DD3}"/>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8" name="Freeform 8">
              <a:extLst>
                <a:ext uri="{FF2B5EF4-FFF2-40B4-BE49-F238E27FC236}">
                  <a16:creationId xmlns:a16="http://schemas.microsoft.com/office/drawing/2014/main" id="{575115B3-4C7D-4A6F-93E9-3A63D5591B69}"/>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49" name="Freeform 9">
              <a:extLst>
                <a:ext uri="{FF2B5EF4-FFF2-40B4-BE49-F238E27FC236}">
                  <a16:creationId xmlns:a16="http://schemas.microsoft.com/office/drawing/2014/main" id="{CFB7063B-0DFA-4BB9-957F-7F068926E556}"/>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sp>
          <p:nvSpPr>
            <p:cNvPr id="50" name="Freeform 10">
              <a:extLst>
                <a:ext uri="{FF2B5EF4-FFF2-40B4-BE49-F238E27FC236}">
                  <a16:creationId xmlns:a16="http://schemas.microsoft.com/office/drawing/2014/main" id="{131A025F-51C1-46B8-8513-E958EFF8699E}"/>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de-DE"/>
            </a:p>
          </p:txBody>
        </p:sp>
      </p:grpSp>
      <p:sp>
        <p:nvSpPr>
          <p:cNvPr id="51" name="TextBox 7">
            <a:extLst>
              <a:ext uri="{FF2B5EF4-FFF2-40B4-BE49-F238E27FC236}">
                <a16:creationId xmlns:a16="http://schemas.microsoft.com/office/drawing/2014/main" id="{D24B1108-EDD6-417B-A36D-F3867011F0AB}"/>
              </a:ext>
            </a:extLst>
          </p:cNvPr>
          <p:cNvSpPr txBox="1"/>
          <p:nvPr userDrawn="1"/>
        </p:nvSpPr>
        <p:spPr bwMode="gray">
          <a:xfrm>
            <a:off x="3496266" y="5403596"/>
            <a:ext cx="2256195" cy="292388"/>
          </a:xfrm>
          <a:prstGeom prst="rect">
            <a:avLst/>
          </a:prstGeom>
          <a:noFill/>
        </p:spPr>
        <p:txBody>
          <a:bodyPr wrap="none" rtlCol="0">
            <a:spAutoFit/>
          </a:bodyPr>
          <a:lstStyle/>
          <a:p>
            <a:pPr>
              <a:spcBef>
                <a:spcPts val="3200"/>
              </a:spcBef>
              <a:buClr>
                <a:srgbClr val="C00000"/>
              </a:buClr>
            </a:pPr>
            <a:r>
              <a:rPr lang="en-GB" sz="1300">
                <a:solidFill>
                  <a:schemeClr val="tx1">
                    <a:lumMod val="75000"/>
                    <a:lumOff val="25000"/>
                  </a:schemeClr>
                </a:solidFill>
              </a:rPr>
              <a:t>https://twitter.com/giz_gmbh</a:t>
            </a:r>
          </a:p>
        </p:txBody>
      </p:sp>
      <p:sp>
        <p:nvSpPr>
          <p:cNvPr id="52" name="TextBox 7">
            <a:extLst>
              <a:ext uri="{FF2B5EF4-FFF2-40B4-BE49-F238E27FC236}">
                <a16:creationId xmlns:a16="http://schemas.microsoft.com/office/drawing/2014/main" id="{D1A27A20-93C4-43EC-9799-1798AF93C848}"/>
              </a:ext>
            </a:extLst>
          </p:cNvPr>
          <p:cNvSpPr txBox="1"/>
          <p:nvPr userDrawn="1"/>
        </p:nvSpPr>
        <p:spPr bwMode="gray">
          <a:xfrm>
            <a:off x="7004909" y="5403596"/>
            <a:ext cx="2886175" cy="292388"/>
          </a:xfrm>
          <a:prstGeom prst="rect">
            <a:avLst/>
          </a:prstGeom>
          <a:noFill/>
        </p:spPr>
        <p:txBody>
          <a:bodyPr wrap="none" rtlCol="0">
            <a:spAutoFit/>
          </a:bodyPr>
          <a:lstStyle/>
          <a:p>
            <a:pPr>
              <a:spcBef>
                <a:spcPts val="3200"/>
              </a:spcBef>
              <a:buClr>
                <a:srgbClr val="C00000"/>
              </a:buClr>
            </a:pPr>
            <a:r>
              <a:rPr lang="en-GB" sz="1300">
                <a:solidFill>
                  <a:schemeClr val="tx1">
                    <a:lumMod val="75000"/>
                    <a:lumOff val="25000"/>
                  </a:schemeClr>
                </a:solidFill>
              </a:rPr>
              <a:t>https://www.facebook.com/gizprofile/</a:t>
            </a:r>
          </a:p>
        </p:txBody>
      </p:sp>
      <p:sp>
        <p:nvSpPr>
          <p:cNvPr id="5" name="Datumsplatzhalter 4">
            <a:extLst>
              <a:ext uri="{FF2B5EF4-FFF2-40B4-BE49-F238E27FC236}">
                <a16:creationId xmlns:a16="http://schemas.microsoft.com/office/drawing/2014/main" id="{21D138DF-0689-42A1-BBDF-4599B8C4F19A}"/>
              </a:ext>
            </a:extLst>
          </p:cNvPr>
          <p:cNvSpPr>
            <a:spLocks noGrp="1"/>
          </p:cNvSpPr>
          <p:nvPr>
            <p:ph type="dt" sz="half" idx="32"/>
          </p:nvPr>
        </p:nvSpPr>
        <p:spPr/>
        <p:txBody>
          <a:bodyPr/>
          <a:lstStyle/>
          <a:p>
            <a:r>
              <a:rPr lang="en-GB"/>
              <a:t>22 Jan. 2019</a:t>
            </a:r>
          </a:p>
        </p:txBody>
      </p:sp>
      <p:sp>
        <p:nvSpPr>
          <p:cNvPr id="7" name="Fußzeilenplatzhalter 6">
            <a:extLst>
              <a:ext uri="{FF2B5EF4-FFF2-40B4-BE49-F238E27FC236}">
                <a16:creationId xmlns:a16="http://schemas.microsoft.com/office/drawing/2014/main" id="{B48531D5-774B-43B2-BF9F-942049A2E308}"/>
              </a:ext>
            </a:extLst>
          </p:cNvPr>
          <p:cNvSpPr>
            <a:spLocks noGrp="1"/>
          </p:cNvSpPr>
          <p:nvPr>
            <p:ph type="ftr" sz="quarter" idx="33"/>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B567733F-77B6-4DB6-99E1-00F2DD5496BA}"/>
              </a:ext>
            </a:extLst>
          </p:cNvPr>
          <p:cNvSpPr>
            <a:spLocks noGrp="1"/>
          </p:cNvSpPr>
          <p:nvPr>
            <p:ph type="sldNum" sz="quarter" idx="34"/>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406015069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Only headlin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sp>
        <p:nvSpPr>
          <p:cNvPr id="6" name="Datumsplatzhalter 5">
            <a:extLst>
              <a:ext uri="{FF2B5EF4-FFF2-40B4-BE49-F238E27FC236}">
                <a16:creationId xmlns:a16="http://schemas.microsoft.com/office/drawing/2014/main" id="{AE92EAB6-E800-4824-9AA6-CF3265D225A1}"/>
              </a:ext>
            </a:extLst>
          </p:cNvPr>
          <p:cNvSpPr>
            <a:spLocks noGrp="1"/>
          </p:cNvSpPr>
          <p:nvPr>
            <p:ph type="dt" sz="half" idx="10"/>
          </p:nvPr>
        </p:nvSpPr>
        <p:spPr/>
        <p:txBody>
          <a:bodyPr/>
          <a:lstStyle/>
          <a:p>
            <a:r>
              <a:rPr lang="en-GB"/>
              <a:t>22 Jan. 2019</a:t>
            </a:r>
          </a:p>
        </p:txBody>
      </p:sp>
      <p:sp>
        <p:nvSpPr>
          <p:cNvPr id="7" name="Fußzeilenplatzhalter 6">
            <a:extLst>
              <a:ext uri="{FF2B5EF4-FFF2-40B4-BE49-F238E27FC236}">
                <a16:creationId xmlns:a16="http://schemas.microsoft.com/office/drawing/2014/main" id="{8C747616-D15A-4B76-A750-E3C2CAEDF52A}"/>
              </a:ext>
            </a:extLst>
          </p:cNvPr>
          <p:cNvSpPr>
            <a:spLocks noGrp="1"/>
          </p:cNvSpPr>
          <p:nvPr>
            <p:ph type="ftr" sz="quarter" idx="11"/>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E01D67F9-3FD2-4133-A359-8B5B098782AF}"/>
              </a:ext>
            </a:extLst>
          </p:cNvPr>
          <p:cNvSpPr>
            <a:spLocks noGrp="1"/>
          </p:cNvSpPr>
          <p:nvPr>
            <p:ph type="sldNum" sz="quarter" idx="12"/>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3023591118"/>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1B11092A-75DE-417E-B3FD-F4BEDBF4194F}"/>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3" name="Fußzeilenplatzhalter 2">
            <a:extLst>
              <a:ext uri="{FF2B5EF4-FFF2-40B4-BE49-F238E27FC236}">
                <a16:creationId xmlns:a16="http://schemas.microsoft.com/office/drawing/2014/main" id="{364E42DC-69D2-4260-A3D9-7D540DBAF62E}"/>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AE129241-F109-4957-8386-94CAB54F1B84}"/>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213869051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Only headline, alternativ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037597-8BB0-4750-8FAD-252867721047}"/>
              </a:ext>
            </a:extLst>
          </p:cNvPr>
          <p:cNvSpPr>
            <a:spLocks noGrp="1"/>
          </p:cNvSpPr>
          <p:nvPr>
            <p:ph type="title" hasCustomPrompt="1"/>
          </p:nvPr>
        </p:nvSpPr>
        <p:spPr bwMode="gray">
          <a:xfrm>
            <a:off x="599755" y="320283"/>
            <a:ext cx="11422911" cy="720725"/>
          </a:xfrm>
        </p:spPr>
        <p:txBody>
          <a:bodyPr/>
          <a:lstStyle>
            <a:lvl1pPr>
              <a:defRPr/>
            </a:lvl1pPr>
          </a:lstStyle>
          <a:p>
            <a:r>
              <a:rPr lang="en-GB"/>
              <a:t>Click to add headline</a:t>
            </a:r>
          </a:p>
        </p:txBody>
      </p:sp>
      <p:grpSp>
        <p:nvGrpSpPr>
          <p:cNvPr id="6" name="Key Visual">
            <a:extLst>
              <a:ext uri="{FF2B5EF4-FFF2-40B4-BE49-F238E27FC236}">
                <a16:creationId xmlns:a16="http://schemas.microsoft.com/office/drawing/2014/main" id="{77156747-85E7-4ED4-B2ED-42ABA70FA613}"/>
              </a:ext>
            </a:extLst>
          </p:cNvPr>
          <p:cNvGrpSpPr/>
          <p:nvPr userDrawn="1"/>
        </p:nvGrpSpPr>
        <p:grpSpPr bwMode="gray">
          <a:xfrm flipV="1">
            <a:off x="164180" y="5311118"/>
            <a:ext cx="3094437" cy="822639"/>
            <a:chOff x="4846637" y="119557"/>
            <a:chExt cx="3783013" cy="1005693"/>
          </a:xfrm>
        </p:grpSpPr>
        <p:sp>
          <p:nvSpPr>
            <p:cNvPr id="7" name="Freihandform: Form 6">
              <a:extLst>
                <a:ext uri="{FF2B5EF4-FFF2-40B4-BE49-F238E27FC236}">
                  <a16:creationId xmlns:a16="http://schemas.microsoft.com/office/drawing/2014/main" id="{2E6C23C4-9083-4866-858D-0C04644D965B}"/>
                </a:ext>
              </a:extLst>
            </p:cNvPr>
            <p:cNvSpPr/>
            <p:nvPr userDrawn="1"/>
          </p:nvSpPr>
          <p:spPr bwMode="gray">
            <a:xfrm>
              <a:off x="4846637" y="119557"/>
              <a:ext cx="3783013" cy="1003198"/>
            </a:xfrm>
            <a:custGeom>
              <a:avLst/>
              <a:gdLst>
                <a:gd name="connsiteX0" fmla="*/ 0 w 6644156"/>
                <a:gd name="connsiteY0" fmla="*/ 0 h 1761930"/>
                <a:gd name="connsiteX1" fmla="*/ 6644156 w 6644156"/>
                <a:gd name="connsiteY1" fmla="*/ 0 h 1761930"/>
                <a:gd name="connsiteX2" fmla="*/ 5593080 w 6644156"/>
                <a:gd name="connsiteY2" fmla="*/ 838200 h 1761930"/>
                <a:gd name="connsiteX3" fmla="*/ 4465320 w 6644156"/>
                <a:gd name="connsiteY3" fmla="*/ 426720 h 1761930"/>
                <a:gd name="connsiteX4" fmla="*/ 934433 w 6644156"/>
                <a:gd name="connsiteY4" fmla="*/ 1761930 h 1761930"/>
                <a:gd name="connsiteX5" fmla="*/ 0 w 6644156"/>
                <a:gd name="connsiteY5" fmla="*/ 1052662 h 1761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44156" h="1761930">
                  <a:moveTo>
                    <a:pt x="0" y="0"/>
                  </a:moveTo>
                  <a:lnTo>
                    <a:pt x="6644156" y="0"/>
                  </a:lnTo>
                  <a:lnTo>
                    <a:pt x="5593080" y="838200"/>
                  </a:lnTo>
                  <a:lnTo>
                    <a:pt x="4465320" y="426720"/>
                  </a:lnTo>
                  <a:lnTo>
                    <a:pt x="934433" y="1761930"/>
                  </a:lnTo>
                  <a:lnTo>
                    <a:pt x="0" y="1052662"/>
                  </a:lnTo>
                  <a:close/>
                </a:path>
              </a:pathLst>
            </a:custGeom>
            <a:blipFill>
              <a:blip r:embed="rId2"/>
              <a:srcRect/>
              <a:stretch>
                <a:fillRect l="-225" r="-22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ihandform: Form 7">
              <a:extLst>
                <a:ext uri="{FF2B5EF4-FFF2-40B4-BE49-F238E27FC236}">
                  <a16:creationId xmlns:a16="http://schemas.microsoft.com/office/drawing/2014/main" id="{FB0BB156-07F2-4B83-B5A7-E91DE0017F5B}"/>
                </a:ext>
              </a:extLst>
            </p:cNvPr>
            <p:cNvSpPr/>
            <p:nvPr userDrawn="1"/>
          </p:nvSpPr>
          <p:spPr bwMode="gray">
            <a:xfrm>
              <a:off x="4920060" y="119557"/>
              <a:ext cx="1036212" cy="1005693"/>
            </a:xfrm>
            <a:custGeom>
              <a:avLst/>
              <a:gdLst>
                <a:gd name="connsiteX0" fmla="*/ 0 w 1978500"/>
                <a:gd name="connsiteY0" fmla="*/ 0 h 1920227"/>
                <a:gd name="connsiteX1" fmla="*/ 1978500 w 1978500"/>
                <a:gd name="connsiteY1" fmla="*/ 0 h 1920227"/>
                <a:gd name="connsiteX2" fmla="*/ 876998 w 1978500"/>
                <a:gd name="connsiteY2" fmla="*/ 1920227 h 1920227"/>
              </a:gdLst>
              <a:ahLst/>
              <a:cxnLst>
                <a:cxn ang="0">
                  <a:pos x="connsiteX0" y="connsiteY0"/>
                </a:cxn>
                <a:cxn ang="0">
                  <a:pos x="connsiteX1" y="connsiteY1"/>
                </a:cxn>
                <a:cxn ang="0">
                  <a:pos x="connsiteX2" y="connsiteY2"/>
                </a:cxn>
              </a:cxnLst>
              <a:rect l="l" t="t" r="r" b="b"/>
              <a:pathLst>
                <a:path w="1978500" h="1920227">
                  <a:moveTo>
                    <a:pt x="0" y="0"/>
                  </a:moveTo>
                  <a:lnTo>
                    <a:pt x="1978500"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9" name="Freihandform: Form 8">
              <a:extLst>
                <a:ext uri="{FF2B5EF4-FFF2-40B4-BE49-F238E27FC236}">
                  <a16:creationId xmlns:a16="http://schemas.microsoft.com/office/drawing/2014/main" id="{86502DB2-D1D5-44BB-955E-FA20933B0C5A}"/>
                </a:ext>
              </a:extLst>
            </p:cNvPr>
            <p:cNvSpPr/>
            <p:nvPr userDrawn="1"/>
          </p:nvSpPr>
          <p:spPr bwMode="gray">
            <a:xfrm>
              <a:off x="7610197" y="119557"/>
              <a:ext cx="508146" cy="477657"/>
            </a:xfrm>
            <a:custGeom>
              <a:avLst/>
              <a:gdLst>
                <a:gd name="connsiteX0" fmla="*/ 0 w 970232"/>
                <a:gd name="connsiteY0" fmla="*/ 0 h 912018"/>
                <a:gd name="connsiteX1" fmla="*/ 970232 w 970232"/>
                <a:gd name="connsiteY1" fmla="*/ 0 h 912018"/>
                <a:gd name="connsiteX2" fmla="*/ 804720 w 970232"/>
                <a:gd name="connsiteY2" fmla="*/ 912018 h 912018"/>
              </a:gdLst>
              <a:ahLst/>
              <a:cxnLst>
                <a:cxn ang="0">
                  <a:pos x="connsiteX0" y="connsiteY0"/>
                </a:cxn>
                <a:cxn ang="0">
                  <a:pos x="connsiteX1" y="connsiteY1"/>
                </a:cxn>
                <a:cxn ang="0">
                  <a:pos x="connsiteX2" y="connsiteY2"/>
                </a:cxn>
              </a:cxnLst>
              <a:rect l="l" t="t" r="r" b="b"/>
              <a:pathLst>
                <a:path w="970232" h="912018">
                  <a:moveTo>
                    <a:pt x="0" y="0"/>
                  </a:moveTo>
                  <a:lnTo>
                    <a:pt x="970232" y="0"/>
                  </a:lnTo>
                  <a:lnTo>
                    <a:pt x="804720" y="912018"/>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Freihandform: Form 9">
              <a:extLst>
                <a:ext uri="{FF2B5EF4-FFF2-40B4-BE49-F238E27FC236}">
                  <a16:creationId xmlns:a16="http://schemas.microsoft.com/office/drawing/2014/main" id="{A25DFF6E-FE1D-49A8-A873-770951547FF1}"/>
                </a:ext>
              </a:extLst>
            </p:cNvPr>
            <p:cNvSpPr/>
            <p:nvPr userDrawn="1"/>
          </p:nvSpPr>
          <p:spPr bwMode="gray">
            <a:xfrm flipH="1">
              <a:off x="7164646" y="119557"/>
              <a:ext cx="951008" cy="481890"/>
            </a:xfrm>
            <a:custGeom>
              <a:avLst/>
              <a:gdLst>
                <a:gd name="connsiteX0" fmla="*/ 1815814 w 1815814"/>
                <a:gd name="connsiteY0" fmla="*/ 0 h 920101"/>
                <a:gd name="connsiteX1" fmla="*/ 0 w 1815814"/>
                <a:gd name="connsiteY1" fmla="*/ 0 h 920101"/>
                <a:gd name="connsiteX2" fmla="*/ 161054 w 1815814"/>
                <a:gd name="connsiteY2" fmla="*/ 920101 h 920101"/>
              </a:gdLst>
              <a:ahLst/>
              <a:cxnLst>
                <a:cxn ang="0">
                  <a:pos x="connsiteX0" y="connsiteY0"/>
                </a:cxn>
                <a:cxn ang="0">
                  <a:pos x="connsiteX1" y="connsiteY1"/>
                </a:cxn>
                <a:cxn ang="0">
                  <a:pos x="connsiteX2" y="connsiteY2"/>
                </a:cxn>
              </a:cxnLst>
              <a:rect l="l" t="t" r="r" b="b"/>
              <a:pathLst>
                <a:path w="1815814" h="920101">
                  <a:moveTo>
                    <a:pt x="1815814" y="0"/>
                  </a:moveTo>
                  <a:lnTo>
                    <a:pt x="0" y="0"/>
                  </a:lnTo>
                  <a:lnTo>
                    <a:pt x="161054" y="920101"/>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Freihandform: Form 10">
              <a:extLst>
                <a:ext uri="{FF2B5EF4-FFF2-40B4-BE49-F238E27FC236}">
                  <a16:creationId xmlns:a16="http://schemas.microsoft.com/office/drawing/2014/main" id="{8E38456C-C414-4CEB-A953-0F72775B0C83}"/>
                </a:ext>
              </a:extLst>
            </p:cNvPr>
            <p:cNvSpPr/>
            <p:nvPr userDrawn="1"/>
          </p:nvSpPr>
          <p:spPr bwMode="gray">
            <a:xfrm>
              <a:off x="4920060" y="119557"/>
              <a:ext cx="2146640" cy="1005693"/>
            </a:xfrm>
            <a:custGeom>
              <a:avLst/>
              <a:gdLst>
                <a:gd name="connsiteX0" fmla="*/ 0 w 4098704"/>
                <a:gd name="connsiteY0" fmla="*/ 0 h 1920227"/>
                <a:gd name="connsiteX1" fmla="*/ 4098704 w 4098704"/>
                <a:gd name="connsiteY1" fmla="*/ 0 h 1920227"/>
                <a:gd name="connsiteX2" fmla="*/ 876998 w 4098704"/>
                <a:gd name="connsiteY2" fmla="*/ 1920227 h 1920227"/>
              </a:gdLst>
              <a:ahLst/>
              <a:cxnLst>
                <a:cxn ang="0">
                  <a:pos x="connsiteX0" y="connsiteY0"/>
                </a:cxn>
                <a:cxn ang="0">
                  <a:pos x="connsiteX1" y="connsiteY1"/>
                </a:cxn>
                <a:cxn ang="0">
                  <a:pos x="connsiteX2" y="connsiteY2"/>
                </a:cxn>
              </a:cxnLst>
              <a:rect l="l" t="t" r="r" b="b"/>
              <a:pathLst>
                <a:path w="4098704" h="1920227">
                  <a:moveTo>
                    <a:pt x="0" y="0"/>
                  </a:moveTo>
                  <a:lnTo>
                    <a:pt x="4098704" y="0"/>
                  </a:lnTo>
                  <a:lnTo>
                    <a:pt x="876998" y="1920227"/>
                  </a:lnTo>
                  <a:close/>
                </a:path>
              </a:pathLst>
            </a:custGeom>
            <a:solidFill>
              <a:schemeClr val="bg1">
                <a:alpha val="4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grpSp>
      <p:sp>
        <p:nvSpPr>
          <p:cNvPr id="12" name="Datumsplatzhalter 11">
            <a:extLst>
              <a:ext uri="{FF2B5EF4-FFF2-40B4-BE49-F238E27FC236}">
                <a16:creationId xmlns:a16="http://schemas.microsoft.com/office/drawing/2014/main" id="{947CAD9D-1855-4034-B38A-24703C6CD8BD}"/>
              </a:ext>
            </a:extLst>
          </p:cNvPr>
          <p:cNvSpPr>
            <a:spLocks noGrp="1"/>
          </p:cNvSpPr>
          <p:nvPr>
            <p:ph type="dt" sz="half" idx="10"/>
          </p:nvPr>
        </p:nvSpPr>
        <p:spPr/>
        <p:txBody>
          <a:bodyPr/>
          <a:lstStyle/>
          <a:p>
            <a:r>
              <a:rPr lang="en-GB"/>
              <a:t>22 Jan. 2019</a:t>
            </a:r>
          </a:p>
        </p:txBody>
      </p:sp>
      <p:sp>
        <p:nvSpPr>
          <p:cNvPr id="13" name="Fußzeilenplatzhalter 12">
            <a:extLst>
              <a:ext uri="{FF2B5EF4-FFF2-40B4-BE49-F238E27FC236}">
                <a16:creationId xmlns:a16="http://schemas.microsoft.com/office/drawing/2014/main" id="{5310A70C-D8B8-42A6-B5C9-447FBE8EE8D3}"/>
              </a:ext>
            </a:extLst>
          </p:cNvPr>
          <p:cNvSpPr>
            <a:spLocks noGrp="1"/>
          </p:cNvSpPr>
          <p:nvPr>
            <p:ph type="ftr" sz="quarter" idx="11"/>
          </p:nvPr>
        </p:nvSpPr>
        <p:spPr/>
        <p:txBody>
          <a:bodyPr/>
          <a:lstStyle/>
          <a:p>
            <a:r>
              <a:rPr lang="en-GB"/>
              <a:t>Titel of the presentation</a:t>
            </a:r>
          </a:p>
        </p:txBody>
      </p:sp>
      <p:sp>
        <p:nvSpPr>
          <p:cNvPr id="14" name="Foliennummernplatzhalter 13">
            <a:extLst>
              <a:ext uri="{FF2B5EF4-FFF2-40B4-BE49-F238E27FC236}">
                <a16:creationId xmlns:a16="http://schemas.microsoft.com/office/drawing/2014/main" id="{66669E51-E04F-47E9-8734-AABE57CED6EE}"/>
              </a:ext>
            </a:extLst>
          </p:cNvPr>
          <p:cNvSpPr>
            <a:spLocks noGrp="1"/>
          </p:cNvSpPr>
          <p:nvPr>
            <p:ph type="sldNum" sz="quarter" idx="12"/>
          </p:nvPr>
        </p:nvSpPr>
        <p:spPr/>
        <p:txBody>
          <a:bodyPr/>
          <a:lstStyle/>
          <a:p>
            <a:r>
              <a:rPr lang="en-GB"/>
              <a:t>Page </a:t>
            </a:r>
            <a:fld id="{3A8B5DB7-81A8-4ED4-916B-6B23CD603687}" type="slidenum">
              <a:rPr lang="en-GB" smtClean="0"/>
              <a:pPr/>
              <a:t>‹#›</a:t>
            </a:fld>
            <a:endParaRPr lang="en-GB"/>
          </a:p>
        </p:txBody>
      </p:sp>
    </p:spTree>
    <p:extLst>
      <p:ext uri="{BB962C8B-B14F-4D97-AF65-F5344CB8AC3E}">
        <p14:creationId xmlns:p14="http://schemas.microsoft.com/office/powerpoint/2010/main" val="632759983"/>
      </p:ext>
    </p:extLst>
  </p:cSld>
  <p:clrMapOvr>
    <a:masterClrMapping/>
  </p:clrMapOvr>
  <p:transition>
    <p:fade/>
  </p:transition>
  <p:extLst>
    <p:ext uri="{DCECCB84-F9BA-43D5-87BE-67443E8EF086}">
      <p15:sldGuideLst xmlns:p15="http://schemas.microsoft.com/office/powerpoint/2012/main">
        <p15:guide id="1" orient="horz" pos="3793" userDrawn="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Publication details">
    <p:spTree>
      <p:nvGrpSpPr>
        <p:cNvPr id="1" name=""/>
        <p:cNvGrpSpPr/>
        <p:nvPr/>
      </p:nvGrpSpPr>
      <p:grpSpPr>
        <a:xfrm>
          <a:off x="0" y="0"/>
          <a:ext cx="0" cy="0"/>
          <a:chOff x="0" y="0"/>
          <a:chExt cx="0" cy="0"/>
        </a:xfrm>
      </p:grpSpPr>
      <p:sp>
        <p:nvSpPr>
          <p:cNvPr id="15" name="Textplatzhalter 14">
            <a:extLst>
              <a:ext uri="{FF2B5EF4-FFF2-40B4-BE49-F238E27FC236}">
                <a16:creationId xmlns:a16="http://schemas.microsoft.com/office/drawing/2014/main" id="{790F769E-F4C9-44EF-9773-070A28E48EFF}"/>
              </a:ext>
            </a:extLst>
          </p:cNvPr>
          <p:cNvSpPr>
            <a:spLocks noGrp="1"/>
          </p:cNvSpPr>
          <p:nvPr>
            <p:ph type="body" sz="quarter" idx="17" hasCustomPrompt="1"/>
          </p:nvPr>
        </p:nvSpPr>
        <p:spPr bwMode="gray">
          <a:xfrm>
            <a:off x="599757" y="431341"/>
            <a:ext cx="5765996" cy="553998"/>
          </a:xfrm>
        </p:spPr>
        <p:txBody>
          <a:bodyPr wrap="square">
            <a:spAutoFit/>
          </a:bodyPr>
          <a:lstStyle>
            <a:lvl1pPr marL="0" marR="0" indent="0" algn="l" defTabSz="914377" rtl="0" eaLnBrk="1" fontAlgn="auto" latinLnBrk="0" hangingPunct="1">
              <a:lnSpc>
                <a:spcPct val="100000"/>
              </a:lnSpc>
              <a:spcBef>
                <a:spcPts val="0"/>
              </a:spcBef>
              <a:spcAft>
                <a:spcPts val="0"/>
              </a:spcAft>
              <a:buClrTx/>
              <a:buSzTx/>
              <a:buFontTx/>
              <a:buNone/>
              <a:tabLst/>
              <a:defRPr sz="900" b="1">
                <a:solidFill>
                  <a:schemeClr val="accent1"/>
                </a:solidFill>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a:ln>
                  <a:noFill/>
                </a:ln>
                <a:solidFill>
                  <a:srgbClr val="C80F0F"/>
                </a:solidFill>
                <a:effectLst/>
                <a:uLnTx/>
                <a:uFillTx/>
                <a:latin typeface="+mn-lt"/>
                <a:ea typeface="+mn-ea"/>
                <a:cs typeface="+mn-cs"/>
              </a:rPr>
              <a:t>Note for publication details:</a:t>
            </a:r>
            <a:br>
              <a:rPr kumimoji="0" lang="en-GB" sz="900" b="0" i="0" u="none" strike="noStrike" kern="1200" cap="none" spc="0" normalizeH="0" baseline="0" noProof="0">
                <a:ln>
                  <a:noFill/>
                </a:ln>
                <a:solidFill>
                  <a:srgbClr val="C80F0F"/>
                </a:solidFill>
                <a:effectLst/>
                <a:uLnTx/>
                <a:uFillTx/>
                <a:latin typeface="+mn-lt"/>
                <a:ea typeface="+mn-ea"/>
                <a:cs typeface="+mn-cs"/>
              </a:rPr>
            </a:br>
            <a:r>
              <a:rPr kumimoji="0" lang="en-GB" sz="900" b="0" i="0" u="none" strike="noStrike" kern="1200" cap="none" spc="0" normalizeH="0" baseline="0" noProof="0">
                <a:ln>
                  <a:noFill/>
                </a:ln>
                <a:solidFill>
                  <a:srgbClr val="C80F0F"/>
                </a:solidFill>
                <a:effectLst/>
                <a:uLnTx/>
                <a:uFillTx/>
                <a:latin typeface="+mn-lt"/>
                <a:ea typeface="+mn-ea"/>
                <a:cs typeface="+mn-cs"/>
              </a:rPr>
              <a:t>Please adapt/delete placeholder texts (project/programme name, address, email, etc.) as required.</a:t>
            </a:r>
            <a:br>
              <a:rPr kumimoji="0" lang="en-GB" sz="900" b="0" i="0" u="none" strike="noStrike" kern="1200" cap="none" spc="0" normalizeH="0" baseline="0" noProof="0">
                <a:ln>
                  <a:noFill/>
                </a:ln>
                <a:solidFill>
                  <a:srgbClr val="C80F0F"/>
                </a:solidFill>
                <a:effectLst/>
                <a:uLnTx/>
                <a:uFillTx/>
                <a:latin typeface="+mn-lt"/>
                <a:ea typeface="+mn-ea"/>
                <a:cs typeface="+mn-cs"/>
              </a:rPr>
            </a:br>
            <a:r>
              <a:rPr kumimoji="0" lang="en-GB" sz="900" b="0" i="0" u="none" strike="noStrike" kern="1200" cap="none" spc="0" normalizeH="0" baseline="0" noProof="0">
                <a:ln>
                  <a:noFill/>
                </a:ln>
                <a:solidFill>
                  <a:srgbClr val="C80F0F"/>
                </a:solidFill>
                <a:effectLst/>
                <a:uLnTx/>
                <a:uFillTx/>
                <a:latin typeface="+mn-lt"/>
                <a:ea typeface="+mn-ea"/>
                <a:cs typeface="+mn-cs"/>
              </a:rPr>
              <a:t>Delete the placeholder for the cooperation partner if it is not appropriate.</a:t>
            </a:r>
            <a:br>
              <a:rPr kumimoji="0" lang="en-GB" sz="900" b="0" i="0" u="none" strike="noStrike" kern="1200" cap="none" spc="0" normalizeH="0" baseline="0" noProof="0">
                <a:ln>
                  <a:noFill/>
                </a:ln>
                <a:solidFill>
                  <a:srgbClr val="C80F0F"/>
                </a:solidFill>
                <a:effectLst/>
                <a:uLnTx/>
                <a:uFillTx/>
                <a:latin typeface="+mn-lt"/>
                <a:ea typeface="+mn-ea"/>
                <a:cs typeface="+mn-cs"/>
              </a:rPr>
            </a:br>
            <a:r>
              <a:rPr kumimoji="0" lang="en-GB" sz="900" b="0" i="0" u="none" strike="noStrike" kern="1200" cap="none" spc="0" normalizeH="0" baseline="0" noProof="0">
                <a:ln>
                  <a:noFill/>
                </a:ln>
                <a:solidFill>
                  <a:srgbClr val="C80F0F"/>
                </a:solidFill>
                <a:effectLst/>
                <a:uLnTx/>
                <a:uFillTx/>
                <a:latin typeface="+mn-lt"/>
                <a:ea typeface="+mn-ea"/>
                <a:cs typeface="+mn-cs"/>
              </a:rPr>
              <a:t>(This note is not visible in presentation mode and will also not be printed.)</a:t>
            </a:r>
          </a:p>
        </p:txBody>
      </p:sp>
      <p:sp>
        <p:nvSpPr>
          <p:cNvPr id="10" name="Rechteck 9">
            <a:extLst>
              <a:ext uri="{FF2B5EF4-FFF2-40B4-BE49-F238E27FC236}">
                <a16:creationId xmlns:a16="http://schemas.microsoft.com/office/drawing/2014/main" id="{8EF3C373-F3E5-423E-B3C3-C5E1BD203F77}"/>
              </a:ext>
            </a:extLst>
          </p:cNvPr>
          <p:cNvSpPr/>
          <p:nvPr userDrawn="1"/>
        </p:nvSpPr>
        <p:spPr bwMode="gray">
          <a:xfrm>
            <a:off x="600661" y="1475895"/>
            <a:ext cx="4286015" cy="1738938"/>
          </a:xfrm>
          <a:prstGeom prst="rect">
            <a:avLst/>
          </a:prstGeom>
        </p:spPr>
        <p:txBody>
          <a:bodyPr wrap="square" lIns="0" tIns="0">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prstClr val="black"/>
                </a:solidFill>
                <a:effectLst/>
                <a:uLnTx/>
                <a:uFillTx/>
              </a:rPr>
              <a:t>As a federally owned enterprise, GIZ supports the German Government in achieving its objectives in the field of international cooperation for sustainable development.</a:t>
            </a:r>
          </a:p>
          <a:p>
            <a:pPr marL="0" marR="0" lvl="0" indent="0" defTabSz="1219170" eaLnBrk="1" fontAlgn="auto" latinLnBrk="0" hangingPunct="1">
              <a:lnSpc>
                <a:spcPct val="100000"/>
              </a:lnSpc>
              <a:spcBef>
                <a:spcPts val="0"/>
              </a:spcBef>
              <a:spcAft>
                <a:spcPts val="0"/>
              </a:spcAft>
              <a:buClrTx/>
              <a:buSzTx/>
              <a:buFontTx/>
              <a:buNone/>
              <a:tabLst/>
              <a:defRPr/>
            </a:pPr>
            <a:br>
              <a:rPr kumimoji="0" lang="en-US" sz="1100" b="0" i="0" u="none" strike="noStrike" kern="0" cap="none" spc="0" normalizeH="0" baseline="0" noProof="0">
                <a:ln>
                  <a:noFill/>
                </a:ln>
                <a:solidFill>
                  <a:prstClr val="black"/>
                </a:solidFill>
                <a:effectLst/>
                <a:uLnTx/>
                <a:uFillTx/>
              </a:rPr>
            </a:br>
            <a:r>
              <a:rPr kumimoji="0" lang="de-DE" sz="1100" b="1" i="0" u="none" strike="noStrike" kern="0" cap="none" spc="0" normalizeH="0" baseline="0" noProof="0" err="1">
                <a:ln>
                  <a:noFill/>
                </a:ln>
                <a:solidFill>
                  <a:prstClr val="black"/>
                </a:solidFill>
                <a:effectLst/>
                <a:uLnTx/>
                <a:uFillTx/>
              </a:rPr>
              <a:t>Published</a:t>
            </a:r>
            <a:r>
              <a:rPr kumimoji="0" lang="de-DE" sz="1100" b="1" i="0" u="none" strike="noStrike" kern="0" cap="none" spc="0" normalizeH="0" baseline="0" noProof="0">
                <a:ln>
                  <a:noFill/>
                </a:ln>
                <a:solidFill>
                  <a:prstClr val="black"/>
                </a:solidFill>
                <a:effectLst/>
                <a:uLnTx/>
                <a:uFillTx/>
              </a:rPr>
              <a:t> </a:t>
            </a:r>
            <a:r>
              <a:rPr kumimoji="0" lang="de-DE" sz="1100" b="1" i="0" u="none" strike="noStrike" kern="0" cap="none" spc="0" normalizeH="0" baseline="0" noProof="0" err="1">
                <a:ln>
                  <a:noFill/>
                </a:ln>
                <a:solidFill>
                  <a:prstClr val="black"/>
                </a:solidFill>
                <a:effectLst/>
                <a:uLnTx/>
                <a:uFillTx/>
              </a:rPr>
              <a:t>by</a:t>
            </a:r>
            <a:r>
              <a:rPr kumimoji="0" lang="de-DE" sz="1100" b="1" i="0" u="none" strike="noStrike" kern="0" cap="none" spc="0" normalizeH="0" baseline="0" noProof="0">
                <a:ln>
                  <a:noFill/>
                </a:ln>
                <a:solidFill>
                  <a:prstClr val="black"/>
                </a:solidFill>
                <a:effectLst/>
                <a:uLnTx/>
                <a:uFillTx/>
              </a:rPr>
              <a:t>:</a:t>
            </a:r>
          </a:p>
          <a:p>
            <a:pPr marL="0" marR="0" lvl="0" indent="0" defTabSz="121917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Deutsche Gesellschaft </a:t>
            </a:r>
            <a:r>
              <a:rPr kumimoji="0" lang="de-DE" sz="1100" b="0" i="0" u="none" strike="noStrike" kern="0" cap="none" spc="0" normalizeH="0" baseline="0" noProof="0" err="1">
                <a:ln>
                  <a:noFill/>
                </a:ln>
                <a:solidFill>
                  <a:prstClr val="black"/>
                </a:solidFill>
                <a:effectLst/>
                <a:uLnTx/>
                <a:uFillTx/>
              </a:rPr>
              <a:t>für</a:t>
            </a:r>
            <a:endParaRPr kumimoji="0" lang="de-DE" sz="1100" b="0" i="0" u="none" strike="noStrike" kern="0" cap="none" spc="0" normalizeH="0" baseline="0" noProof="0">
              <a:ln>
                <a:noFill/>
              </a:ln>
              <a:solidFill>
                <a:prstClr val="black"/>
              </a:solidFill>
              <a:effectLst/>
              <a:uLnTx/>
              <a:uFillTx/>
            </a:endParaRPr>
          </a:p>
          <a:p>
            <a:pPr marL="0" marR="0" lvl="0" indent="0" defTabSz="121917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Internationale Zusammenarbeit (GIZ) GmbH</a:t>
            </a:r>
            <a:br>
              <a:rPr kumimoji="0" lang="de-DE" sz="1100" b="0" i="0" u="none" strike="noStrike" kern="0" cap="none" spc="0" normalizeH="0" baseline="0" noProof="0">
                <a:ln>
                  <a:noFill/>
                </a:ln>
                <a:solidFill>
                  <a:prstClr val="black"/>
                </a:solidFill>
                <a:effectLst/>
                <a:uLnTx/>
                <a:uFillTx/>
              </a:rPr>
            </a:br>
            <a:br>
              <a:rPr kumimoji="0" lang="de-DE" sz="1100" b="0" i="0" u="none" strike="noStrike" kern="0" cap="none" spc="0" normalizeH="0" baseline="0" noProof="0">
                <a:ln>
                  <a:noFill/>
                </a:ln>
                <a:solidFill>
                  <a:prstClr val="black"/>
                </a:solidFill>
                <a:effectLst/>
                <a:uLnTx/>
                <a:uFillTx/>
              </a:rPr>
            </a:br>
            <a:r>
              <a:rPr kumimoji="0" lang="de-DE" sz="1100" b="0" i="0" u="none" strike="noStrike" kern="0" cap="none" spc="0" normalizeH="0" baseline="0" noProof="0">
                <a:ln>
                  <a:noFill/>
                </a:ln>
                <a:solidFill>
                  <a:prstClr val="black"/>
                </a:solidFill>
                <a:effectLst/>
                <a:uLnTx/>
                <a:uFillTx/>
              </a:rPr>
              <a:t>Registered </a:t>
            </a:r>
            <a:r>
              <a:rPr kumimoji="0" lang="de-DE" sz="1100" b="0" i="0" u="none" strike="noStrike" kern="0" cap="none" spc="0" normalizeH="0" baseline="0" noProof="0" err="1">
                <a:ln>
                  <a:noFill/>
                </a:ln>
                <a:solidFill>
                  <a:prstClr val="black"/>
                </a:solidFill>
                <a:effectLst/>
                <a:uLnTx/>
                <a:uFillTx/>
              </a:rPr>
              <a:t>offices</a:t>
            </a:r>
            <a:endParaRPr kumimoji="0" lang="de-DE" sz="1100" b="0" i="0" u="none" strike="noStrike" kern="0" cap="none" spc="0" normalizeH="0" baseline="0" noProof="0">
              <a:ln>
                <a:noFill/>
              </a:ln>
              <a:solidFill>
                <a:prstClr val="black"/>
              </a:solidFill>
              <a:effectLst/>
              <a:uLnTx/>
              <a:uFillTx/>
            </a:endParaRPr>
          </a:p>
          <a:p>
            <a:pPr marL="0" marR="0" lvl="0" indent="0" defTabSz="1219170" eaLnBrk="1" fontAlgn="auto" latinLnBrk="0" hangingPunct="1">
              <a:lnSpc>
                <a:spcPct val="100000"/>
              </a:lnSpc>
              <a:spcBef>
                <a:spcPts val="0"/>
              </a:spcBef>
              <a:spcAft>
                <a:spcPts val="0"/>
              </a:spcAft>
              <a:buClrTx/>
              <a:buSzTx/>
              <a:buFontTx/>
              <a:buNone/>
              <a:tabLst/>
              <a:defRPr/>
            </a:pPr>
            <a:r>
              <a:rPr kumimoji="0" lang="de-DE" sz="1100" b="0" i="0" u="none" strike="noStrike" kern="0" cap="none" spc="0" normalizeH="0" baseline="0" noProof="0">
                <a:ln>
                  <a:noFill/>
                </a:ln>
                <a:solidFill>
                  <a:prstClr val="black"/>
                </a:solidFill>
                <a:effectLst/>
                <a:uLnTx/>
                <a:uFillTx/>
              </a:rPr>
              <a:t>Bonn and Eschborn</a:t>
            </a:r>
            <a:endParaRPr kumimoji="0" lang="en-US" sz="1100" b="0" i="0" u="none" strike="noStrike" kern="0" cap="none" spc="0" normalizeH="0" baseline="0" noProof="0">
              <a:ln>
                <a:noFill/>
              </a:ln>
              <a:solidFill>
                <a:prstClr val="black"/>
              </a:solidFill>
              <a:effectLst/>
              <a:uLnTx/>
              <a:uFillTx/>
            </a:endParaRPr>
          </a:p>
        </p:txBody>
      </p:sp>
      <p:sp>
        <p:nvSpPr>
          <p:cNvPr id="7" name="Textplatzhalter 6">
            <a:extLst>
              <a:ext uri="{FF2B5EF4-FFF2-40B4-BE49-F238E27FC236}">
                <a16:creationId xmlns:a16="http://schemas.microsoft.com/office/drawing/2014/main" id="{24969EDD-4A06-4BE9-93A1-41E56B041198}"/>
              </a:ext>
            </a:extLst>
          </p:cNvPr>
          <p:cNvSpPr>
            <a:spLocks noGrp="1"/>
          </p:cNvSpPr>
          <p:nvPr>
            <p:ph type="body" sz="quarter" idx="14" hasCustomPrompt="1"/>
          </p:nvPr>
        </p:nvSpPr>
        <p:spPr bwMode="gray">
          <a:xfrm>
            <a:off x="600660" y="3397146"/>
            <a:ext cx="4619229" cy="2350191"/>
          </a:xfrm>
        </p:spPr>
        <p:txBody>
          <a:bodyPr/>
          <a:lstStyle>
            <a:lvl1pPr>
              <a:lnSpc>
                <a:spcPct val="100000"/>
              </a:lnSpc>
              <a:defRPr kumimoji="0" lang="de-DE" sz="1100" b="0" i="0" u="none" strike="noStrike" kern="0" cap="none" spc="0" normalizeH="0" baseline="0" dirty="0" smtClean="0">
                <a:ln>
                  <a:noFill/>
                </a:ln>
                <a:solidFill>
                  <a:prstClr val="black"/>
                </a:solidFill>
                <a:effectLst/>
                <a:uLnTx/>
                <a:uFillTx/>
                <a:latin typeface="+mn-lt"/>
                <a:ea typeface="+mn-ea"/>
                <a:cs typeface="+mn-cs"/>
              </a:defRPr>
            </a:lvl1pPr>
            <a:lvl2pPr marL="0" indent="0">
              <a:buNone/>
              <a:defRPr kumimoji="0" lang="de-DE" sz="1100" b="0" i="0" u="none" strike="noStrike" kern="0" cap="none" spc="0" normalizeH="0" baseline="0" dirty="0">
                <a:ln>
                  <a:noFill/>
                </a:ln>
                <a:solidFill>
                  <a:prstClr val="black"/>
                </a:solidFill>
                <a:effectLst/>
                <a:uLnTx/>
                <a:uFillTx/>
                <a:latin typeface="+mn-lt"/>
                <a:ea typeface="+mn-ea"/>
                <a:cs typeface="+mn-cs"/>
              </a:defRPr>
            </a:lvl2pPr>
            <a:lvl3pPr>
              <a:defRPr kumimoji="0" lang="de-DE" sz="1300" b="0" i="0" u="none" strike="noStrike" kern="0" cap="none" spc="0" normalizeH="0" baseline="0" dirty="0" smtClean="0">
                <a:ln>
                  <a:noFill/>
                </a:ln>
                <a:solidFill>
                  <a:prstClr val="black"/>
                </a:solidFill>
                <a:effectLst/>
                <a:uLnTx/>
                <a:uFillTx/>
                <a:latin typeface="+mn-lt"/>
                <a:ea typeface="+mn-ea"/>
                <a:cs typeface="+mn-cs"/>
              </a:defRPr>
            </a:lvl3pPr>
            <a:lvl4pPr>
              <a:defRPr kumimoji="0" lang="de-DE" sz="1300" b="0" i="0" u="none" strike="noStrike" kern="0" cap="none" spc="0" normalizeH="0" baseline="0" dirty="0" smtClean="0">
                <a:ln>
                  <a:noFill/>
                </a:ln>
                <a:solidFill>
                  <a:prstClr val="black"/>
                </a:solidFill>
                <a:effectLst/>
                <a:uLnTx/>
                <a:uFillTx/>
                <a:latin typeface="+mn-lt"/>
                <a:ea typeface="+mn-ea"/>
                <a:cs typeface="+mn-cs"/>
              </a:defRPr>
            </a:lvl4pPr>
            <a:lvl5pPr>
              <a:defRPr kumimoji="0" lang="de-DE" sz="1300" b="0" i="0" u="none" strike="noStrike" kern="0" cap="none" spc="0" normalizeH="0" baseline="0" dirty="0">
                <a:ln>
                  <a:noFill/>
                </a:ln>
                <a:solidFill>
                  <a:prstClr val="black"/>
                </a:solidFill>
                <a:effectLst/>
                <a:uLnTx/>
                <a:uFillTx/>
                <a:latin typeface="+mn-lt"/>
                <a:ea typeface="+mn-ea"/>
                <a:cs typeface="+mn-cs"/>
              </a:defRPr>
            </a:lvl5pPr>
          </a:lstStyle>
          <a:p>
            <a:pPr lvl="0"/>
            <a:r>
              <a:rPr lang="en-GB"/>
              <a:t>Click to add text</a:t>
            </a:r>
          </a:p>
        </p:txBody>
      </p:sp>
      <p:sp>
        <p:nvSpPr>
          <p:cNvPr id="13" name="Textplatzhalter 6">
            <a:extLst>
              <a:ext uri="{FF2B5EF4-FFF2-40B4-BE49-F238E27FC236}">
                <a16:creationId xmlns:a16="http://schemas.microsoft.com/office/drawing/2014/main" id="{CF011E25-18E3-408D-87A2-25C927E6CD34}"/>
              </a:ext>
            </a:extLst>
          </p:cNvPr>
          <p:cNvSpPr>
            <a:spLocks noGrp="1"/>
          </p:cNvSpPr>
          <p:nvPr>
            <p:ph type="body" sz="quarter" idx="15" hasCustomPrompt="1"/>
          </p:nvPr>
        </p:nvSpPr>
        <p:spPr bwMode="gray">
          <a:xfrm>
            <a:off x="5848718" y="1475895"/>
            <a:ext cx="4570903" cy="2350191"/>
          </a:xfrm>
        </p:spPr>
        <p:txBody>
          <a:bodyPr/>
          <a:lstStyle>
            <a:lvl1pPr>
              <a:lnSpc>
                <a:spcPct val="100000"/>
              </a:lnSpc>
              <a:defRPr kumimoji="0" lang="de-DE" sz="1100" b="0" i="0" u="none" strike="noStrike" kern="0" cap="none" spc="0" normalizeH="0" baseline="0" dirty="0" smtClean="0">
                <a:ln>
                  <a:noFill/>
                </a:ln>
                <a:solidFill>
                  <a:prstClr val="black"/>
                </a:solidFill>
                <a:effectLst/>
                <a:uLnTx/>
                <a:uFillTx/>
                <a:latin typeface="+mn-lt"/>
                <a:ea typeface="+mn-ea"/>
                <a:cs typeface="+mn-cs"/>
              </a:defRPr>
            </a:lvl1pPr>
            <a:lvl2pPr marL="0" indent="0">
              <a:lnSpc>
                <a:spcPct val="100000"/>
              </a:lnSpc>
              <a:buNone/>
              <a:defRPr kumimoji="0" lang="de-DE" sz="1100" b="0" i="0" u="none" strike="noStrike" kern="0" cap="none" spc="0" normalizeH="0" baseline="0" dirty="0">
                <a:ln>
                  <a:noFill/>
                </a:ln>
                <a:solidFill>
                  <a:prstClr val="black"/>
                </a:solidFill>
                <a:effectLst/>
                <a:uLnTx/>
                <a:uFillTx/>
                <a:latin typeface="+mn-lt"/>
                <a:ea typeface="+mn-ea"/>
                <a:cs typeface="+mn-cs"/>
              </a:defRPr>
            </a:lvl2pPr>
            <a:lvl3pPr>
              <a:defRPr kumimoji="0" lang="de-DE" sz="1300" b="0" i="0" u="none" strike="noStrike" kern="0" cap="none" spc="0" normalizeH="0" baseline="0" dirty="0" smtClean="0">
                <a:ln>
                  <a:noFill/>
                </a:ln>
                <a:solidFill>
                  <a:prstClr val="black"/>
                </a:solidFill>
                <a:effectLst/>
                <a:uLnTx/>
                <a:uFillTx/>
                <a:latin typeface="+mn-lt"/>
                <a:ea typeface="+mn-ea"/>
                <a:cs typeface="+mn-cs"/>
              </a:defRPr>
            </a:lvl3pPr>
            <a:lvl4pPr>
              <a:defRPr kumimoji="0" lang="de-DE" sz="1300" b="0" i="0" u="none" strike="noStrike" kern="0" cap="none" spc="0" normalizeH="0" baseline="0" dirty="0" smtClean="0">
                <a:ln>
                  <a:noFill/>
                </a:ln>
                <a:solidFill>
                  <a:prstClr val="black"/>
                </a:solidFill>
                <a:effectLst/>
                <a:uLnTx/>
                <a:uFillTx/>
                <a:latin typeface="+mn-lt"/>
                <a:ea typeface="+mn-ea"/>
                <a:cs typeface="+mn-cs"/>
              </a:defRPr>
            </a:lvl4pPr>
            <a:lvl5pPr>
              <a:defRPr kumimoji="0" lang="de-DE" sz="1300" b="0" i="0" u="none" strike="noStrike" kern="0" cap="none" spc="0" normalizeH="0" baseline="0" dirty="0">
                <a:ln>
                  <a:noFill/>
                </a:ln>
                <a:solidFill>
                  <a:prstClr val="black"/>
                </a:solidFill>
                <a:effectLst/>
                <a:uLnTx/>
                <a:uFillTx/>
                <a:latin typeface="+mn-lt"/>
                <a:ea typeface="+mn-ea"/>
                <a:cs typeface="+mn-cs"/>
              </a:defRPr>
            </a:lvl5pPr>
          </a:lstStyle>
          <a:p>
            <a:pPr lvl="0"/>
            <a:r>
              <a:rPr lang="en-GB"/>
              <a:t>Click to add text</a:t>
            </a:r>
          </a:p>
        </p:txBody>
      </p:sp>
      <p:sp>
        <p:nvSpPr>
          <p:cNvPr id="5" name="Datumsplatzhalter 4">
            <a:extLst>
              <a:ext uri="{FF2B5EF4-FFF2-40B4-BE49-F238E27FC236}">
                <a16:creationId xmlns:a16="http://schemas.microsoft.com/office/drawing/2014/main" id="{F710B78A-21F5-4CD5-A798-9F28BEF0EA21}"/>
              </a:ext>
            </a:extLst>
          </p:cNvPr>
          <p:cNvSpPr>
            <a:spLocks noGrp="1"/>
          </p:cNvSpPr>
          <p:nvPr>
            <p:ph type="dt" sz="half" idx="18"/>
          </p:nvPr>
        </p:nvSpPr>
        <p:spPr/>
        <p:txBody>
          <a:bodyPr/>
          <a:lstStyle/>
          <a:p>
            <a:r>
              <a:rPr lang="en-GB"/>
              <a:t>22 Jan. 2019</a:t>
            </a:r>
          </a:p>
        </p:txBody>
      </p:sp>
      <p:sp>
        <p:nvSpPr>
          <p:cNvPr id="6" name="Fußzeilenplatzhalter 5">
            <a:extLst>
              <a:ext uri="{FF2B5EF4-FFF2-40B4-BE49-F238E27FC236}">
                <a16:creationId xmlns:a16="http://schemas.microsoft.com/office/drawing/2014/main" id="{489B8326-D6A7-4E0B-A320-27E8F32582F1}"/>
              </a:ext>
            </a:extLst>
          </p:cNvPr>
          <p:cNvSpPr>
            <a:spLocks noGrp="1"/>
          </p:cNvSpPr>
          <p:nvPr>
            <p:ph type="ftr" sz="quarter" idx="19"/>
          </p:nvPr>
        </p:nvSpPr>
        <p:spPr/>
        <p:txBody>
          <a:bodyPr/>
          <a:lstStyle/>
          <a:p>
            <a:r>
              <a:rPr lang="en-GB"/>
              <a:t>Titel of the presentation</a:t>
            </a:r>
          </a:p>
        </p:txBody>
      </p:sp>
      <p:sp>
        <p:nvSpPr>
          <p:cNvPr id="8" name="Foliennummernplatzhalter 7">
            <a:extLst>
              <a:ext uri="{FF2B5EF4-FFF2-40B4-BE49-F238E27FC236}">
                <a16:creationId xmlns:a16="http://schemas.microsoft.com/office/drawing/2014/main" id="{B829CD0F-D162-4EFA-8033-3557250F4410}"/>
              </a:ext>
            </a:extLst>
          </p:cNvPr>
          <p:cNvSpPr>
            <a:spLocks noGrp="1"/>
          </p:cNvSpPr>
          <p:nvPr>
            <p:ph type="sldNum" sz="quarter" idx="20"/>
          </p:nvPr>
        </p:nvSpPr>
        <p:spPr/>
        <p:txBody>
          <a:bodyPr/>
          <a:lstStyle/>
          <a:p>
            <a:r>
              <a:rPr lang="en-GB"/>
              <a:t>Page </a:t>
            </a:r>
            <a:fld id="{3A8B5DB7-81A8-4ED4-916B-6B23CD603687}" type="slidenum">
              <a:rPr lang="en-GB" smtClean="0"/>
              <a:pPr/>
              <a:t>‹#›</a:t>
            </a:fld>
            <a:endParaRPr lang="en-GB"/>
          </a:p>
        </p:txBody>
      </p:sp>
      <p:sp>
        <p:nvSpPr>
          <p:cNvPr id="3" name="Textplatzhalter 2">
            <a:extLst>
              <a:ext uri="{FF2B5EF4-FFF2-40B4-BE49-F238E27FC236}">
                <a16:creationId xmlns:a16="http://schemas.microsoft.com/office/drawing/2014/main" id="{912896FF-98FC-4945-B272-264E311FE7AC}"/>
              </a:ext>
            </a:extLst>
          </p:cNvPr>
          <p:cNvSpPr>
            <a:spLocks noGrp="1"/>
          </p:cNvSpPr>
          <p:nvPr>
            <p:ph type="body" sz="quarter" idx="21" hasCustomPrompt="1"/>
          </p:nvPr>
        </p:nvSpPr>
        <p:spPr>
          <a:xfrm>
            <a:off x="5848351" y="4276011"/>
            <a:ext cx="1074580" cy="152349"/>
          </a:xfrm>
        </p:spPr>
        <p:txBody>
          <a:bodyPr wrap="none" lIns="0">
            <a:spAutoFit/>
          </a:bodyPr>
          <a:lstStyle>
            <a:lvl1pPr>
              <a:defRPr lang="de-DE" sz="1100" smtClean="0">
                <a:solidFill>
                  <a:prstClr val="black"/>
                </a:solidFill>
              </a:defRPr>
            </a:lvl1pPr>
            <a:lvl2pPr>
              <a:defRPr lang="de-DE" sz="1800" smtClean="0"/>
            </a:lvl2pPr>
            <a:lvl3pPr>
              <a:defRPr lang="de-DE" sz="1800" smtClean="0"/>
            </a:lvl3pPr>
            <a:lvl4pPr>
              <a:defRPr lang="de-DE" smtClean="0"/>
            </a:lvl4pPr>
            <a:lvl5pPr>
              <a:defRPr lang="fr-FR"/>
            </a:lvl5pPr>
          </a:lstStyle>
          <a:p>
            <a:pPr lvl="0"/>
            <a:r>
              <a:rPr lang="de-DE"/>
              <a:t>Click </a:t>
            </a:r>
            <a:r>
              <a:rPr lang="de-DE" err="1"/>
              <a:t>to</a:t>
            </a:r>
            <a:r>
              <a:rPr lang="de-DE"/>
              <a:t> </a:t>
            </a:r>
            <a:r>
              <a:rPr lang="de-DE" err="1"/>
              <a:t>add</a:t>
            </a:r>
            <a:r>
              <a:rPr lang="de-DE"/>
              <a:t> </a:t>
            </a:r>
            <a:r>
              <a:rPr lang="de-DE" err="1"/>
              <a:t>text</a:t>
            </a:r>
            <a:endParaRPr lang="fr-FR"/>
          </a:p>
        </p:txBody>
      </p:sp>
    </p:spTree>
    <p:extLst>
      <p:ext uri="{BB962C8B-B14F-4D97-AF65-F5344CB8AC3E}">
        <p14:creationId xmlns:p14="http://schemas.microsoft.com/office/powerpoint/2010/main" val="3435594303"/>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Photo credits and sources">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24969EDD-4A06-4BE9-93A1-41E56B041198}"/>
              </a:ext>
            </a:extLst>
          </p:cNvPr>
          <p:cNvSpPr>
            <a:spLocks noGrp="1"/>
          </p:cNvSpPr>
          <p:nvPr>
            <p:ph type="body" sz="quarter" idx="14" hasCustomPrompt="1"/>
          </p:nvPr>
        </p:nvSpPr>
        <p:spPr bwMode="gray">
          <a:xfrm>
            <a:off x="600660" y="1475895"/>
            <a:ext cx="9563579" cy="4626708"/>
          </a:xfrm>
        </p:spPr>
        <p:txBody>
          <a:bodyPr numCol="2"/>
          <a:lstStyle>
            <a:lvl1pPr marL="0" marR="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kumimoji="0" lang="de-DE" sz="1100" b="0" i="0" u="none" strike="noStrike" kern="0" cap="none" spc="0" normalizeH="0" baseline="0" dirty="0" smtClean="0">
                <a:ln>
                  <a:noFill/>
                </a:ln>
                <a:solidFill>
                  <a:prstClr val="black"/>
                </a:solidFill>
                <a:effectLst/>
                <a:uLnTx/>
                <a:uFillTx/>
                <a:latin typeface="+mn-lt"/>
                <a:ea typeface="+mn-ea"/>
                <a:cs typeface="+mn-cs"/>
              </a:defRPr>
            </a:lvl1pPr>
            <a:lvl2pPr marL="0" indent="0">
              <a:buNone/>
              <a:defRPr kumimoji="0" lang="de-DE" sz="1100" b="0" i="0" u="none" strike="noStrike" kern="0" cap="none" spc="0" normalizeH="0" baseline="0" dirty="0">
                <a:ln>
                  <a:noFill/>
                </a:ln>
                <a:solidFill>
                  <a:prstClr val="black"/>
                </a:solidFill>
                <a:effectLst/>
                <a:uLnTx/>
                <a:uFillTx/>
                <a:latin typeface="+mn-lt"/>
                <a:ea typeface="+mn-ea"/>
                <a:cs typeface="+mn-cs"/>
              </a:defRPr>
            </a:lvl2pPr>
            <a:lvl3pPr>
              <a:defRPr kumimoji="0" lang="de-DE" sz="1300" b="0" i="0" u="none" strike="noStrike" kern="0" cap="none" spc="0" normalizeH="0" baseline="0" dirty="0" smtClean="0">
                <a:ln>
                  <a:noFill/>
                </a:ln>
                <a:solidFill>
                  <a:prstClr val="black"/>
                </a:solidFill>
                <a:effectLst/>
                <a:uLnTx/>
                <a:uFillTx/>
                <a:latin typeface="+mn-lt"/>
                <a:ea typeface="+mn-ea"/>
                <a:cs typeface="+mn-cs"/>
              </a:defRPr>
            </a:lvl3pPr>
            <a:lvl4pPr>
              <a:defRPr kumimoji="0" lang="de-DE" sz="1300" b="0" i="0" u="none" strike="noStrike" kern="0" cap="none" spc="0" normalizeH="0" baseline="0" dirty="0" smtClean="0">
                <a:ln>
                  <a:noFill/>
                </a:ln>
                <a:solidFill>
                  <a:prstClr val="black"/>
                </a:solidFill>
                <a:effectLst/>
                <a:uLnTx/>
                <a:uFillTx/>
                <a:latin typeface="+mn-lt"/>
                <a:ea typeface="+mn-ea"/>
                <a:cs typeface="+mn-cs"/>
              </a:defRPr>
            </a:lvl4pPr>
            <a:lvl5pPr>
              <a:defRPr kumimoji="0" lang="de-DE" sz="1300" b="0" i="0" u="none" strike="noStrike" kern="0" cap="none" spc="0" normalizeH="0" baseline="0" dirty="0">
                <a:ln>
                  <a:noFill/>
                </a:ln>
                <a:solidFill>
                  <a:prstClr val="black"/>
                </a:solidFill>
                <a:effectLst/>
                <a:uLnTx/>
                <a:uFillTx/>
                <a:latin typeface="+mn-lt"/>
                <a:ea typeface="+mn-ea"/>
                <a:cs typeface="+mn-cs"/>
              </a:defRPr>
            </a:lvl5p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Click to add text</a:t>
            </a:r>
          </a:p>
          <a:p>
            <a:pPr lvl="0"/>
            <a:endParaRPr lang="en-GB"/>
          </a:p>
        </p:txBody>
      </p:sp>
      <p:sp>
        <p:nvSpPr>
          <p:cNvPr id="11" name="Rechteck 10">
            <a:extLst>
              <a:ext uri="{FF2B5EF4-FFF2-40B4-BE49-F238E27FC236}">
                <a16:creationId xmlns:a16="http://schemas.microsoft.com/office/drawing/2014/main" id="{1BCACD76-7CB8-457E-9434-C57DB9E23AA9}"/>
              </a:ext>
            </a:extLst>
          </p:cNvPr>
          <p:cNvSpPr/>
          <p:nvPr userDrawn="1"/>
        </p:nvSpPr>
        <p:spPr bwMode="gray">
          <a:xfrm>
            <a:off x="1036949" y="6535917"/>
            <a:ext cx="1445444" cy="213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err="1"/>
          </a:p>
        </p:txBody>
      </p:sp>
      <p:sp>
        <p:nvSpPr>
          <p:cNvPr id="12" name="Titel 4">
            <a:extLst>
              <a:ext uri="{FF2B5EF4-FFF2-40B4-BE49-F238E27FC236}">
                <a16:creationId xmlns:a16="http://schemas.microsoft.com/office/drawing/2014/main" id="{7C271A97-CC1D-481E-9972-CE4AD69C28AD}"/>
              </a:ext>
            </a:extLst>
          </p:cNvPr>
          <p:cNvSpPr txBox="1">
            <a:spLocks/>
          </p:cNvSpPr>
          <p:nvPr userDrawn="1"/>
        </p:nvSpPr>
        <p:spPr bwMode="gray">
          <a:xfrm>
            <a:off x="599757" y="320283"/>
            <a:ext cx="9020495" cy="720725"/>
          </a:xfrm>
          <a:prstGeom prst="rect">
            <a:avLst/>
          </a:prstGeom>
        </p:spPr>
        <p:txBody>
          <a:bodyPr vert="horz" lIns="0" tIns="0" rIns="96000" bIns="0" rtlCol="0" anchor="b">
            <a:noAutofit/>
          </a:bodyPr>
          <a:lstStyle>
            <a:lvl1pPr algn="l" defTabSz="685800" rtl="0" eaLnBrk="1" latinLnBrk="0" hangingPunct="1">
              <a:lnSpc>
                <a:spcPct val="90000"/>
              </a:lnSpc>
              <a:spcBef>
                <a:spcPct val="0"/>
              </a:spcBef>
              <a:buNone/>
              <a:defRPr sz="1800" b="1" kern="1200" cap="none" baseline="0">
                <a:solidFill>
                  <a:schemeClr val="tx1"/>
                </a:solidFill>
                <a:latin typeface="+mj-lt"/>
                <a:ea typeface="+mj-ea"/>
                <a:cs typeface="+mj-cs"/>
              </a:defRPr>
            </a:lvl1pPr>
          </a:lstStyle>
          <a:p>
            <a:r>
              <a:rPr lang="en-GB" b="1"/>
              <a:t>Photo credits/sources</a:t>
            </a:r>
            <a:endParaRPr lang="en-GB"/>
          </a:p>
        </p:txBody>
      </p:sp>
    </p:spTree>
    <p:extLst>
      <p:ext uri="{BB962C8B-B14F-4D97-AF65-F5344CB8AC3E}">
        <p14:creationId xmlns:p14="http://schemas.microsoft.com/office/powerpoint/2010/main" val="439145365"/>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Closing slide">
    <p:spTree>
      <p:nvGrpSpPr>
        <p:cNvPr id="1" name=""/>
        <p:cNvGrpSpPr/>
        <p:nvPr/>
      </p:nvGrpSpPr>
      <p:grpSpPr>
        <a:xfrm>
          <a:off x="0" y="0"/>
          <a:ext cx="0" cy="0"/>
          <a:chOff x="0" y="0"/>
          <a:chExt cx="0" cy="0"/>
        </a:xfrm>
      </p:grpSpPr>
      <p:pic>
        <p:nvPicPr>
          <p:cNvPr id="17" name="Grafik 16" descr="Ein Bild, das Kette enthält.&#10;&#10;Automatisch generierte Beschreibung">
            <a:extLst>
              <a:ext uri="{FF2B5EF4-FFF2-40B4-BE49-F238E27FC236}">
                <a16:creationId xmlns:a16="http://schemas.microsoft.com/office/drawing/2014/main" id="{D27820A7-D571-4E28-A8CF-ADB17402AE97}"/>
              </a:ext>
            </a:extLst>
          </p:cNvPr>
          <p:cNvPicPr>
            <a:picLocks/>
          </p:cNvPicPr>
          <p:nvPr userDrawn="1"/>
        </p:nvPicPr>
        <p:blipFill rotWithShape="1">
          <a:blip r:embed="rId2"/>
          <a:srcRect t="233" b="15579"/>
          <a:stretch/>
        </p:blipFill>
        <p:spPr bwMode="gray">
          <a:xfrm>
            <a:off x="164181" y="165101"/>
            <a:ext cx="11858487" cy="5444047"/>
          </a:xfrm>
          <a:prstGeom prst="rect">
            <a:avLst/>
          </a:prstGeom>
        </p:spPr>
      </p:pic>
      <p:pic>
        <p:nvPicPr>
          <p:cNvPr id="12" name="Grafik 11" descr="Ein Bild, das Säge enthält.&#10;&#10;Automatisch generierte Beschreibung">
            <a:extLst>
              <a:ext uri="{FF2B5EF4-FFF2-40B4-BE49-F238E27FC236}">
                <a16:creationId xmlns:a16="http://schemas.microsoft.com/office/drawing/2014/main" id="{D33A00EE-9ACF-4636-BD82-6CF5E7FCB98C}"/>
              </a:ext>
            </a:extLst>
          </p:cNvPr>
          <p:cNvPicPr>
            <a:picLocks noChangeAspect="1"/>
          </p:cNvPicPr>
          <p:nvPr userDrawn="1"/>
        </p:nvPicPr>
        <p:blipFill>
          <a:blip r:embed="rId3"/>
          <a:stretch>
            <a:fillRect/>
          </a:stretch>
        </p:blipFill>
        <p:spPr bwMode="gray">
          <a:xfrm>
            <a:off x="161865" y="821728"/>
            <a:ext cx="11860800" cy="5214544"/>
          </a:xfrm>
          <a:prstGeom prst="rect">
            <a:avLst/>
          </a:prstGeom>
        </p:spPr>
      </p:pic>
      <p:sp>
        <p:nvSpPr>
          <p:cNvPr id="14" name="Bar">
            <a:extLst>
              <a:ext uri="{FF2B5EF4-FFF2-40B4-BE49-F238E27FC236}">
                <a16:creationId xmlns:a16="http://schemas.microsoft.com/office/drawing/2014/main" id="{CAE61038-067C-47CF-8DDC-5ED6CDAC4AEE}"/>
              </a:ext>
            </a:extLst>
          </p:cNvPr>
          <p:cNvSpPr/>
          <p:nvPr userDrawn="1"/>
        </p:nvSpPr>
        <p:spPr bwMode="gray">
          <a:xfrm>
            <a:off x="8815753" y="5609147"/>
            <a:ext cx="3206913" cy="195903"/>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err="1">
              <a:solidFill>
                <a:schemeClr val="tx2"/>
              </a:solidFill>
              <a:latin typeface="Arial" charset="0"/>
            </a:endParaRPr>
          </a:p>
        </p:txBody>
      </p:sp>
      <p:sp>
        <p:nvSpPr>
          <p:cNvPr id="19" name="Rechteck 18">
            <a:extLst>
              <a:ext uri="{FF2B5EF4-FFF2-40B4-BE49-F238E27FC236}">
                <a16:creationId xmlns:a16="http://schemas.microsoft.com/office/drawing/2014/main" id="{4950B203-064F-443F-94A9-C002DAAE8F83}"/>
              </a:ext>
            </a:extLst>
          </p:cNvPr>
          <p:cNvSpPr/>
          <p:nvPr userDrawn="1"/>
        </p:nvSpPr>
        <p:spPr bwMode="gray">
          <a:xfrm>
            <a:off x="1620789" y="2077321"/>
            <a:ext cx="4705732" cy="3093154"/>
          </a:xfrm>
          <a:prstGeom prst="rect">
            <a:avLst/>
          </a:prstGeom>
        </p:spPr>
        <p:txBody>
          <a:bodyPr wrap="square">
            <a:spAutoFit/>
          </a:bodyPr>
          <a:lstStyle/>
          <a:p>
            <a:pPr marL="0" marR="0" lvl="0" indent="0" defTabSz="1219170" eaLnBrk="1" fontAlgn="auto" latinLnBrk="0" hangingPunct="1">
              <a:lnSpc>
                <a:spcPct val="100000"/>
              </a:lnSpc>
              <a:spcBef>
                <a:spcPts val="0"/>
              </a:spcBef>
              <a:spcAft>
                <a:spcPts val="0"/>
              </a:spcAft>
              <a:buClrTx/>
              <a:buSzTx/>
              <a:buFontTx/>
              <a:buNone/>
              <a:tabLst/>
              <a:defRPr/>
            </a:pPr>
            <a:r>
              <a:rPr kumimoji="0" lang="en-GB" sz="1500" b="1" i="0" u="none" strike="noStrike" kern="0" cap="none" spc="0" normalizeH="0" baseline="0" noProof="0">
                <a:ln>
                  <a:noFill/>
                </a:ln>
                <a:solidFill>
                  <a:prstClr val="black"/>
                </a:solidFill>
                <a:effectLst/>
                <a:uLnTx/>
                <a:uFillTx/>
              </a:rPr>
              <a:t>Deutsche Gesellschaft </a:t>
            </a:r>
            <a:r>
              <a:rPr kumimoji="0" lang="en-GB" sz="1500" b="1" i="0" u="none" strike="noStrike" kern="0" cap="none" spc="0" normalizeH="0" baseline="0" noProof="0" err="1">
                <a:ln>
                  <a:noFill/>
                </a:ln>
                <a:solidFill>
                  <a:prstClr val="black"/>
                </a:solidFill>
                <a:effectLst/>
                <a:uLnTx/>
                <a:uFillTx/>
              </a:rPr>
              <a:t>für</a:t>
            </a:r>
            <a:br>
              <a:rPr kumimoji="0" lang="en-GB" sz="1500" b="1" i="0" u="none" strike="noStrike" kern="0" cap="none" spc="0" normalizeH="0" baseline="0" noProof="0">
                <a:ln>
                  <a:noFill/>
                </a:ln>
                <a:solidFill>
                  <a:prstClr val="black"/>
                </a:solidFill>
                <a:effectLst/>
                <a:uLnTx/>
                <a:uFillTx/>
              </a:rPr>
            </a:br>
            <a:r>
              <a:rPr kumimoji="0" lang="en-GB" sz="1500" b="1" i="0" u="none" strike="noStrike" kern="0" cap="none" spc="0" normalizeH="0" baseline="0" noProof="0">
                <a:ln>
                  <a:noFill/>
                </a:ln>
                <a:solidFill>
                  <a:prstClr val="black"/>
                </a:solidFill>
                <a:effectLst/>
                <a:uLnTx/>
                <a:uFillTx/>
              </a:rPr>
              <a:t>Internationale </a:t>
            </a:r>
            <a:r>
              <a:rPr kumimoji="0" lang="en-GB" sz="1500" b="1" i="0" u="none" strike="noStrike" kern="0" cap="none" spc="0" normalizeH="0" baseline="0" noProof="0" err="1">
                <a:ln>
                  <a:noFill/>
                </a:ln>
                <a:solidFill>
                  <a:prstClr val="black"/>
                </a:solidFill>
                <a:effectLst/>
                <a:uLnTx/>
                <a:uFillTx/>
              </a:rPr>
              <a:t>Zusammenarbeit</a:t>
            </a:r>
            <a:r>
              <a:rPr kumimoji="0" lang="en-GB" sz="1500" b="1" i="0" u="none" strike="noStrike" kern="0" cap="none" spc="0" normalizeH="0" baseline="0" noProof="0">
                <a:ln>
                  <a:noFill/>
                </a:ln>
                <a:solidFill>
                  <a:prstClr val="black"/>
                </a:solidFill>
                <a:effectLst/>
                <a:uLnTx/>
                <a:uFillTx/>
              </a:rPr>
              <a:t> (GIZ) GmbH</a:t>
            </a:r>
          </a:p>
          <a:p>
            <a:pPr marL="0" marR="0" lvl="0" indent="0" defTabSz="1219170" eaLnBrk="1" fontAlgn="auto" latinLnBrk="0" hangingPunct="1">
              <a:lnSpc>
                <a:spcPct val="100000"/>
              </a:lnSpc>
              <a:spcBef>
                <a:spcPts val="0"/>
              </a:spcBef>
              <a:spcAft>
                <a:spcPts val="0"/>
              </a:spcAft>
              <a:buClrTx/>
              <a:buSzTx/>
              <a:buFontTx/>
              <a:buNone/>
              <a:tabLst/>
              <a:defRPr/>
            </a:pPr>
            <a:endParaRPr kumimoji="0" lang="en-GB" sz="1500" b="1" i="0" u="none" strike="noStrike" kern="0" cap="none" spc="0" normalizeH="0" baseline="0" noProof="0">
              <a:ln>
                <a:noFill/>
              </a:ln>
              <a:solidFill>
                <a:prstClr val="black"/>
              </a:solidFill>
              <a:effectLst/>
              <a:uLnTx/>
              <a:uFillTx/>
            </a:endParaRPr>
          </a:p>
          <a:p>
            <a:pPr marL="0" marR="0" lvl="0" indent="0" defTabSz="121917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prstClr val="black"/>
                </a:solidFill>
                <a:effectLst/>
                <a:uLnTx/>
                <a:uFillTx/>
              </a:rPr>
              <a:t>Registered offices</a:t>
            </a:r>
          </a:p>
          <a:p>
            <a:pPr marL="0" marR="0" lvl="0" indent="0" defTabSz="1219170" eaLnBrk="1" fontAlgn="auto" latinLnBrk="0" hangingPunct="1">
              <a:lnSpc>
                <a:spcPct val="100000"/>
              </a:lnSpc>
              <a:spcBef>
                <a:spcPts val="0"/>
              </a:spcBef>
              <a:spcAft>
                <a:spcPts val="0"/>
              </a:spcAft>
              <a:buClrTx/>
              <a:buSzTx/>
              <a:buFontTx/>
              <a:buNone/>
              <a:tabLst/>
              <a:defRPr/>
            </a:pPr>
            <a:r>
              <a:rPr kumimoji="0" lang="en-US" sz="1500" b="0" i="0" u="none" strike="noStrike" kern="0" cap="none" spc="0" normalizeH="0" baseline="0" noProof="0">
                <a:ln>
                  <a:noFill/>
                </a:ln>
                <a:solidFill>
                  <a:prstClr val="black"/>
                </a:solidFill>
                <a:effectLst/>
                <a:uLnTx/>
                <a:uFillTx/>
              </a:rPr>
              <a:t>Bonn and </a:t>
            </a:r>
            <a:r>
              <a:rPr kumimoji="0" lang="en-US" sz="1500" b="0" i="0" u="none" strike="noStrike" kern="0" cap="none" spc="0" normalizeH="0" baseline="0" noProof="0" err="1">
                <a:ln>
                  <a:noFill/>
                </a:ln>
                <a:solidFill>
                  <a:prstClr val="black"/>
                </a:solidFill>
                <a:effectLst/>
                <a:uLnTx/>
                <a:uFillTx/>
              </a:rPr>
              <a:t>Eschborn</a:t>
            </a:r>
            <a:endParaRPr kumimoji="0" lang="en-US" sz="1500" b="0" i="0" u="none" strike="noStrike" kern="0" cap="none" spc="0" normalizeH="0" baseline="0" noProof="0">
              <a:ln>
                <a:noFill/>
              </a:ln>
              <a:solidFill>
                <a:prstClr val="black"/>
              </a:solidFill>
              <a:effectLst/>
              <a:uLnTx/>
              <a:uFillTx/>
            </a:endParaRPr>
          </a:p>
          <a:p>
            <a:pPr marL="0" marR="0" lvl="0" indent="0" defTabSz="1219170" eaLnBrk="1" fontAlgn="auto" latinLnBrk="0" hangingPunct="1">
              <a:lnSpc>
                <a:spcPct val="100000"/>
              </a:lnSpc>
              <a:spcBef>
                <a:spcPts val="0"/>
              </a:spcBef>
              <a:spcAft>
                <a:spcPts val="0"/>
              </a:spcAft>
              <a:buClrTx/>
              <a:buSzTx/>
              <a:buFontTx/>
              <a:buNone/>
              <a:tabLst/>
              <a:defRPr/>
            </a:pPr>
            <a:endParaRPr kumimoji="0" lang="en-GB" sz="1500" b="0" i="0" u="none" strike="noStrike" kern="0" cap="none" spc="0" normalizeH="0" baseline="0" noProof="0">
              <a:ln>
                <a:noFill/>
              </a:ln>
              <a:solidFill>
                <a:prstClr val="black"/>
              </a:solidFill>
              <a:effectLst/>
              <a:uLnTx/>
              <a:uFillTx/>
            </a:endParaRPr>
          </a:p>
          <a:p>
            <a:pPr marL="0" marR="0" lvl="0" indent="0" defTabSz="1219170" eaLnBrk="1" fontAlgn="auto" latinLnBrk="0" hangingPunct="1">
              <a:lnSpc>
                <a:spcPct val="100000"/>
              </a:lnSpc>
              <a:spcBef>
                <a:spcPts val="0"/>
              </a:spcBef>
              <a:spcAft>
                <a:spcPts val="0"/>
              </a:spcAft>
              <a:buClrTx/>
              <a:buSzTx/>
              <a:buFontTx/>
              <a:buNone/>
              <a:tabLst/>
              <a:defRPr/>
            </a:pPr>
            <a:r>
              <a:rPr kumimoji="0" lang="en-GB" sz="1500" b="0" i="0" u="none" strike="noStrike" kern="0" cap="none" spc="0" normalizeH="0" baseline="0" noProof="0">
                <a:ln>
                  <a:noFill/>
                </a:ln>
                <a:solidFill>
                  <a:prstClr val="black"/>
                </a:solidFill>
                <a:effectLst/>
                <a:uLnTx/>
                <a:uFillTx/>
              </a:rPr>
              <a:t>Friedrich-Ebert-Allee 36 + 40</a:t>
            </a:r>
            <a:br>
              <a:rPr kumimoji="0" lang="en-GB" sz="1500" b="0" i="0" u="none" strike="noStrike" kern="0" cap="none" spc="0" normalizeH="0" baseline="0" noProof="0">
                <a:ln>
                  <a:noFill/>
                </a:ln>
                <a:solidFill>
                  <a:prstClr val="black"/>
                </a:solidFill>
                <a:effectLst/>
                <a:uLnTx/>
                <a:uFillTx/>
              </a:rPr>
            </a:br>
            <a:r>
              <a:rPr kumimoji="0" lang="en-GB" sz="1500" b="0" i="0" u="none" strike="noStrike" kern="0" cap="none" spc="0" normalizeH="0" baseline="0" noProof="0">
                <a:ln>
                  <a:noFill/>
                </a:ln>
                <a:solidFill>
                  <a:prstClr val="black"/>
                </a:solidFill>
                <a:effectLst/>
                <a:uLnTx/>
                <a:uFillTx/>
              </a:rPr>
              <a:t>53113 Bonn, Germany</a:t>
            </a:r>
            <a:br>
              <a:rPr kumimoji="0" lang="en-GB" sz="1500" b="0" i="0" u="none" strike="noStrike" kern="0" cap="none" spc="0" normalizeH="0" baseline="0" noProof="0">
                <a:ln>
                  <a:noFill/>
                </a:ln>
                <a:solidFill>
                  <a:prstClr val="black"/>
                </a:solidFill>
                <a:effectLst/>
                <a:uLnTx/>
                <a:uFillTx/>
              </a:rPr>
            </a:br>
            <a:r>
              <a:rPr kumimoji="0" lang="en-GB" sz="1500" b="0" i="0" u="none" strike="noStrike" kern="0" cap="none" spc="0" normalizeH="0" baseline="0" noProof="0">
                <a:ln>
                  <a:noFill/>
                </a:ln>
                <a:solidFill>
                  <a:prstClr val="black"/>
                </a:solidFill>
                <a:effectLst/>
                <a:uLnTx/>
                <a:uFillTx/>
              </a:rPr>
              <a:t>T  +49  228  44 60 - 0</a:t>
            </a:r>
            <a:br>
              <a:rPr kumimoji="0" lang="en-GB" sz="1500" b="0" i="0" u="none" strike="noStrike" kern="0" cap="none" spc="0" normalizeH="0" baseline="0" noProof="0">
                <a:ln>
                  <a:noFill/>
                </a:ln>
                <a:solidFill>
                  <a:prstClr val="black"/>
                </a:solidFill>
                <a:effectLst/>
                <a:uLnTx/>
                <a:uFillTx/>
              </a:rPr>
            </a:br>
            <a:r>
              <a:rPr kumimoji="0" lang="en-GB" sz="1500" b="0" i="0" u="none" strike="noStrike" kern="0" cap="none" spc="0" normalizeH="0" baseline="0" noProof="0">
                <a:ln>
                  <a:noFill/>
                </a:ln>
                <a:solidFill>
                  <a:prstClr val="black"/>
                </a:solidFill>
                <a:effectLst/>
                <a:uLnTx/>
                <a:uFillTx/>
              </a:rPr>
              <a:t>F  +49  228  44 60 - 17 66</a:t>
            </a:r>
          </a:p>
          <a:p>
            <a:pPr marL="0" marR="0" lvl="0" indent="0" defTabSz="1219170" eaLnBrk="1" fontAlgn="auto" latinLnBrk="0" hangingPunct="1">
              <a:lnSpc>
                <a:spcPct val="100000"/>
              </a:lnSpc>
              <a:spcBef>
                <a:spcPts val="0"/>
              </a:spcBef>
              <a:spcAft>
                <a:spcPts val="0"/>
              </a:spcAft>
              <a:buClrTx/>
              <a:buSzTx/>
              <a:buFontTx/>
              <a:buNone/>
              <a:tabLst/>
              <a:defRPr/>
            </a:pPr>
            <a:endParaRPr kumimoji="0" lang="en-GB" sz="1500" b="0" i="0" u="none" strike="noStrike" kern="0" cap="none" spc="0" normalizeH="0" baseline="0" noProof="0">
              <a:ln>
                <a:noFill/>
              </a:ln>
              <a:solidFill>
                <a:prstClr val="black"/>
              </a:solidFill>
              <a:effectLst/>
              <a:uLnTx/>
              <a:uFillTx/>
            </a:endParaRPr>
          </a:p>
          <a:p>
            <a:pPr marL="0" marR="0" lvl="0" indent="0" defTabSz="1219170" eaLnBrk="1" fontAlgn="auto" latinLnBrk="0" hangingPunct="1">
              <a:lnSpc>
                <a:spcPct val="100000"/>
              </a:lnSpc>
              <a:spcBef>
                <a:spcPts val="0"/>
              </a:spcBef>
              <a:spcAft>
                <a:spcPts val="0"/>
              </a:spcAft>
              <a:buClrTx/>
              <a:buSzTx/>
              <a:buFontTx/>
              <a:buNone/>
              <a:tabLst/>
              <a:defRPr/>
            </a:pPr>
            <a:r>
              <a:rPr kumimoji="0" lang="en-GB" sz="1500" b="0" i="0" u="none" strike="noStrike" kern="0" cap="none" spc="0" normalizeH="0" baseline="0" noProof="0">
                <a:ln>
                  <a:noFill/>
                </a:ln>
                <a:solidFill>
                  <a:prstClr val="black"/>
                </a:solidFill>
                <a:effectLst/>
                <a:uLnTx/>
                <a:uFillTx/>
              </a:rPr>
              <a:t>E  info@giz.de</a:t>
            </a:r>
          </a:p>
          <a:p>
            <a:pPr marL="0" marR="0" lvl="0" indent="0" defTabSz="1219170" eaLnBrk="1" fontAlgn="auto" latinLnBrk="0" hangingPunct="1">
              <a:lnSpc>
                <a:spcPct val="100000"/>
              </a:lnSpc>
              <a:spcBef>
                <a:spcPts val="0"/>
              </a:spcBef>
              <a:spcAft>
                <a:spcPts val="0"/>
              </a:spcAft>
              <a:buClrTx/>
              <a:buSzTx/>
              <a:buFontTx/>
              <a:buNone/>
              <a:tabLst/>
              <a:defRPr/>
            </a:pPr>
            <a:r>
              <a:rPr kumimoji="0" lang="en-GB" sz="1500" b="0" i="0" u="none" strike="noStrike" kern="0" cap="none" spc="0" normalizeH="0" baseline="0" noProof="0">
                <a:ln>
                  <a:noFill/>
                </a:ln>
                <a:solidFill>
                  <a:prstClr val="black"/>
                </a:solidFill>
                <a:effectLst/>
                <a:uLnTx/>
                <a:uFillTx/>
              </a:rPr>
              <a:t>I   </a:t>
            </a:r>
            <a:r>
              <a:rPr kumimoji="0" lang="en-GB" sz="500" b="0" i="0" u="none" strike="noStrike" kern="0" cap="none" spc="0" normalizeH="0" baseline="0" noProof="0">
                <a:ln>
                  <a:noFill/>
                </a:ln>
                <a:solidFill>
                  <a:prstClr val="black"/>
                </a:solidFill>
                <a:effectLst/>
                <a:uLnTx/>
                <a:uFillTx/>
              </a:rPr>
              <a:t> </a:t>
            </a:r>
            <a:r>
              <a:rPr kumimoji="0" lang="en-GB" sz="1500" b="0" i="0" u="none" strike="noStrike" kern="0" cap="none" spc="0" normalizeH="0" baseline="0" noProof="0">
                <a:ln>
                  <a:noFill/>
                </a:ln>
                <a:solidFill>
                  <a:prstClr val="black"/>
                </a:solidFill>
                <a:effectLst/>
                <a:uLnTx/>
                <a:uFillTx/>
              </a:rPr>
              <a:t>www.giz.de</a:t>
            </a:r>
          </a:p>
        </p:txBody>
      </p:sp>
      <p:sp>
        <p:nvSpPr>
          <p:cNvPr id="20" name="Rechteck 19">
            <a:extLst>
              <a:ext uri="{FF2B5EF4-FFF2-40B4-BE49-F238E27FC236}">
                <a16:creationId xmlns:a16="http://schemas.microsoft.com/office/drawing/2014/main" id="{37982854-A844-4D46-9BB7-0890F958ED69}"/>
              </a:ext>
            </a:extLst>
          </p:cNvPr>
          <p:cNvSpPr/>
          <p:nvPr userDrawn="1"/>
        </p:nvSpPr>
        <p:spPr bwMode="gray">
          <a:xfrm>
            <a:off x="4700586" y="3413820"/>
            <a:ext cx="4294717" cy="1015663"/>
          </a:xfrm>
          <a:prstGeom prst="rect">
            <a:avLst/>
          </a:prstGeom>
        </p:spPr>
        <p:txBody>
          <a:bodyPr wrap="squar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500" b="0" i="0" u="none" strike="noStrike" kern="0" cap="none" spc="0" normalizeH="0" baseline="0" noProof="0">
                <a:ln>
                  <a:noFill/>
                </a:ln>
                <a:solidFill>
                  <a:prstClr val="black"/>
                </a:solidFill>
                <a:effectLst/>
                <a:uLnTx/>
                <a:uFillTx/>
                <a:latin typeface="+mn-lt"/>
                <a:ea typeface="+mn-ea"/>
                <a:cs typeface="+mn-cs"/>
              </a:rPr>
              <a:t>Dag-Hammarskjöld-</a:t>
            </a:r>
            <a:r>
              <a:rPr kumimoji="0" lang="en-GB" sz="1500" b="0" i="0" u="none" strike="noStrike" kern="0" cap="none" spc="0" normalizeH="0" baseline="0" noProof="0" err="1">
                <a:ln>
                  <a:noFill/>
                </a:ln>
                <a:solidFill>
                  <a:prstClr val="black"/>
                </a:solidFill>
                <a:effectLst/>
                <a:uLnTx/>
                <a:uFillTx/>
                <a:latin typeface="+mn-lt"/>
                <a:ea typeface="+mn-ea"/>
                <a:cs typeface="+mn-cs"/>
              </a:rPr>
              <a:t>Weg</a:t>
            </a:r>
            <a:r>
              <a:rPr kumimoji="0" lang="en-GB" sz="1500" b="0" i="0" u="none" strike="noStrike" kern="0" cap="none" spc="0" normalizeH="0" baseline="0" noProof="0">
                <a:ln>
                  <a:noFill/>
                </a:ln>
                <a:solidFill>
                  <a:prstClr val="black"/>
                </a:solidFill>
                <a:effectLst/>
                <a:uLnTx/>
                <a:uFillTx/>
                <a:latin typeface="+mn-lt"/>
                <a:ea typeface="+mn-ea"/>
                <a:cs typeface="+mn-cs"/>
              </a:rPr>
              <a:t> 1 - 5</a:t>
            </a:r>
            <a:br>
              <a:rPr kumimoji="0" lang="en-GB" sz="1500" b="0" i="0" u="none" strike="noStrike" kern="0" cap="none" spc="0" normalizeH="0" baseline="0" noProof="0">
                <a:ln>
                  <a:noFill/>
                </a:ln>
                <a:solidFill>
                  <a:prstClr val="black"/>
                </a:solidFill>
                <a:effectLst/>
                <a:uLnTx/>
                <a:uFillTx/>
                <a:latin typeface="+mn-lt"/>
                <a:ea typeface="+mn-ea"/>
                <a:cs typeface="+mn-cs"/>
              </a:rPr>
            </a:br>
            <a:r>
              <a:rPr kumimoji="0" lang="en-GB" sz="1500" b="0" i="0" u="none" strike="noStrike" kern="0" cap="none" spc="0" normalizeH="0" baseline="0" noProof="0">
                <a:ln>
                  <a:noFill/>
                </a:ln>
                <a:solidFill>
                  <a:prstClr val="black"/>
                </a:solidFill>
                <a:effectLst/>
                <a:uLnTx/>
                <a:uFillTx/>
                <a:latin typeface="+mn-lt"/>
                <a:ea typeface="+mn-ea"/>
                <a:cs typeface="+mn-cs"/>
              </a:rPr>
              <a:t>65760 </a:t>
            </a:r>
            <a:r>
              <a:rPr kumimoji="0" lang="en-GB" sz="1500" b="0" i="0" u="none" strike="noStrike" kern="0" cap="none" spc="0" normalizeH="0" baseline="0" noProof="0" err="1">
                <a:ln>
                  <a:noFill/>
                </a:ln>
                <a:solidFill>
                  <a:prstClr val="black"/>
                </a:solidFill>
                <a:effectLst/>
                <a:uLnTx/>
                <a:uFillTx/>
                <a:latin typeface="+mn-lt"/>
                <a:ea typeface="+mn-ea"/>
                <a:cs typeface="+mn-cs"/>
              </a:rPr>
              <a:t>Eschborn</a:t>
            </a:r>
            <a:r>
              <a:rPr kumimoji="0" lang="en-GB" sz="1500" b="0" i="0" u="none" strike="noStrike" kern="0" cap="none" spc="0" normalizeH="0" baseline="0" noProof="0">
                <a:ln>
                  <a:noFill/>
                </a:ln>
                <a:solidFill>
                  <a:prstClr val="black"/>
                </a:solidFill>
                <a:effectLst/>
                <a:uLnTx/>
                <a:uFillTx/>
                <a:latin typeface="+mn-lt"/>
                <a:ea typeface="+mn-ea"/>
                <a:cs typeface="+mn-cs"/>
              </a:rPr>
              <a:t>, Germany</a:t>
            </a:r>
            <a:br>
              <a:rPr kumimoji="0" lang="en-GB" sz="1500" b="0" i="0" u="none" strike="noStrike" kern="0" cap="none" spc="0" normalizeH="0" baseline="0" noProof="0">
                <a:ln>
                  <a:noFill/>
                </a:ln>
                <a:solidFill>
                  <a:prstClr val="black"/>
                </a:solidFill>
                <a:effectLst/>
                <a:uLnTx/>
                <a:uFillTx/>
                <a:latin typeface="+mn-lt"/>
                <a:ea typeface="+mn-ea"/>
                <a:cs typeface="+mn-cs"/>
              </a:rPr>
            </a:br>
            <a:r>
              <a:rPr kumimoji="0" lang="en-GB" sz="1500" b="0" i="0" u="none" strike="noStrike" kern="0" cap="none" spc="0" normalizeH="0" baseline="0" noProof="0">
                <a:ln>
                  <a:noFill/>
                </a:ln>
                <a:solidFill>
                  <a:prstClr val="black"/>
                </a:solidFill>
                <a:effectLst/>
                <a:uLnTx/>
                <a:uFillTx/>
                <a:latin typeface="+mn-lt"/>
                <a:ea typeface="+mn-ea"/>
                <a:cs typeface="+mn-cs"/>
              </a:rPr>
              <a:t>T  +49  61 96  79 - 0</a:t>
            </a:r>
            <a:br>
              <a:rPr kumimoji="0" lang="en-GB" sz="1500" b="0" i="0" u="none" strike="noStrike" kern="0" cap="none" spc="0" normalizeH="0" baseline="0" noProof="0">
                <a:ln>
                  <a:noFill/>
                </a:ln>
                <a:solidFill>
                  <a:prstClr val="black"/>
                </a:solidFill>
                <a:effectLst/>
                <a:uLnTx/>
                <a:uFillTx/>
                <a:latin typeface="+mn-lt"/>
                <a:ea typeface="+mn-ea"/>
                <a:cs typeface="+mn-cs"/>
              </a:rPr>
            </a:br>
            <a:r>
              <a:rPr kumimoji="0" lang="en-GB" sz="1500" b="0" i="0" u="none" strike="noStrike" kern="0" cap="none" spc="0" normalizeH="0" baseline="0" noProof="0">
                <a:ln>
                  <a:noFill/>
                </a:ln>
                <a:solidFill>
                  <a:prstClr val="black"/>
                </a:solidFill>
                <a:effectLst/>
                <a:uLnTx/>
                <a:uFillTx/>
                <a:latin typeface="+mn-lt"/>
                <a:ea typeface="+mn-ea"/>
                <a:cs typeface="+mn-cs"/>
              </a:rPr>
              <a:t>F  +49  61 96  79 - 11 15</a:t>
            </a:r>
          </a:p>
        </p:txBody>
      </p:sp>
      <p:pic>
        <p:nvPicPr>
          <p:cNvPr id="8" name="logo">
            <a:extLst>
              <a:ext uri="{FF2B5EF4-FFF2-40B4-BE49-F238E27FC236}">
                <a16:creationId xmlns:a16="http://schemas.microsoft.com/office/drawing/2014/main" id="{89CFF6E4-F492-44F6-997D-92E15F612E25}"/>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8000"/>
                    </a14:imgEffect>
                  </a14:imgLayer>
                </a14:imgProps>
              </a:ext>
              <a:ext uri="{28A0092B-C50C-407E-A947-70E740481C1C}">
                <a14:useLocalDpi xmlns:a14="http://schemas.microsoft.com/office/drawing/2010/main" val="0"/>
              </a:ext>
            </a:extLst>
          </a:blip>
          <a:stretch>
            <a:fillRect/>
          </a:stretch>
        </p:blipFill>
        <p:spPr bwMode="gray">
          <a:xfrm>
            <a:off x="1702220" y="5929845"/>
            <a:ext cx="2200291" cy="607280"/>
          </a:xfrm>
          <a:prstGeom prst="rect">
            <a:avLst/>
          </a:prstGeom>
        </p:spPr>
      </p:pic>
    </p:spTree>
    <p:extLst>
      <p:ext uri="{BB962C8B-B14F-4D97-AF65-F5344CB8AC3E}">
        <p14:creationId xmlns:p14="http://schemas.microsoft.com/office/powerpoint/2010/main" val="4070059386"/>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382E97D-3971-482E-9F67-A4C56310317C}"/>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407E4BEC-3535-463B-8D31-7B811A1EA8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64FBBFC3-E6FC-4522-A3AC-C6CAF315DE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2678A28-0992-4B93-92FE-ACF0D4065D57}"/>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6" name="Fußzeilenplatzhalter 5">
            <a:extLst>
              <a:ext uri="{FF2B5EF4-FFF2-40B4-BE49-F238E27FC236}">
                <a16:creationId xmlns:a16="http://schemas.microsoft.com/office/drawing/2014/main" id="{C0CFE022-1BAB-4979-842A-E5CEA6883BE4}"/>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837C3EF3-3ACB-4209-8473-9A88900DF308}"/>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33540213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D632195-D0F9-4EC6-86D9-89A9538A7FAC}"/>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4FC0D274-439F-4DD4-B968-1694F918DD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865B1D23-55E3-4C6D-B45D-3AD804C0EC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F3A58040-B61C-4C61-BE52-EC9034E73918}"/>
              </a:ext>
            </a:extLst>
          </p:cNvPr>
          <p:cNvSpPr>
            <a:spLocks noGrp="1"/>
          </p:cNvSpPr>
          <p:nvPr>
            <p:ph type="dt" sz="half" idx="10"/>
          </p:nvPr>
        </p:nvSpPr>
        <p:spPr/>
        <p:txBody>
          <a:bodyPr/>
          <a:lstStyle/>
          <a:p>
            <a:fld id="{1AF623FD-99F4-4758-8F05-4F81386FF3AB}" type="datetimeFigureOut">
              <a:rPr lang="de-DE" smtClean="0"/>
              <a:t>26.05.2021</a:t>
            </a:fld>
            <a:endParaRPr lang="de-DE"/>
          </a:p>
        </p:txBody>
      </p:sp>
      <p:sp>
        <p:nvSpPr>
          <p:cNvPr id="6" name="Fußzeilenplatzhalter 5">
            <a:extLst>
              <a:ext uri="{FF2B5EF4-FFF2-40B4-BE49-F238E27FC236}">
                <a16:creationId xmlns:a16="http://schemas.microsoft.com/office/drawing/2014/main" id="{3DB916AC-D6D8-478C-9F1A-54DD7F87122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09007D8-29E4-4426-8117-2ABC8686D539}"/>
              </a:ext>
            </a:extLst>
          </p:cNvPr>
          <p:cNvSpPr>
            <a:spLocks noGrp="1"/>
          </p:cNvSpPr>
          <p:nvPr>
            <p:ph type="sldNum" sz="quarter" idx="12"/>
          </p:nvPr>
        </p:nvSpPr>
        <p:spPr/>
        <p:txBody>
          <a:bodyPr/>
          <a:lstStyle/>
          <a:p>
            <a:fld id="{CECE223F-5560-48D9-9C3A-8E525C60BB9F}" type="slidenum">
              <a:rPr lang="de-DE" smtClean="0"/>
              <a:t>‹#›</a:t>
            </a:fld>
            <a:endParaRPr lang="de-DE"/>
          </a:p>
        </p:txBody>
      </p:sp>
    </p:spTree>
    <p:extLst>
      <p:ext uri="{BB962C8B-B14F-4D97-AF65-F5344CB8AC3E}">
        <p14:creationId xmlns:p14="http://schemas.microsoft.com/office/powerpoint/2010/main" val="3209064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slideLayout" Target="../slideLayouts/slideLayout32.xml"/><Relationship Id="rId26" Type="http://schemas.openxmlformats.org/officeDocument/2006/relationships/theme" Target="../theme/theme2.xml"/><Relationship Id="rId3" Type="http://schemas.openxmlformats.org/officeDocument/2006/relationships/slideLayout" Target="../slideLayouts/slideLayout17.xml"/><Relationship Id="rId21" Type="http://schemas.openxmlformats.org/officeDocument/2006/relationships/slideLayout" Target="../slideLayouts/slideLayout35.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slideLayout" Target="../slideLayouts/slideLayout31.xml"/><Relationship Id="rId25" Type="http://schemas.openxmlformats.org/officeDocument/2006/relationships/slideLayout" Target="../slideLayouts/slideLayout39.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slideLayout" Target="../slideLayouts/slideLayout34.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24" Type="http://schemas.openxmlformats.org/officeDocument/2006/relationships/slideLayout" Target="../slideLayouts/slideLayout38.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23" Type="http://schemas.openxmlformats.org/officeDocument/2006/relationships/slideLayout" Target="../slideLayouts/slideLayout37.xml"/><Relationship Id="rId10" Type="http://schemas.openxmlformats.org/officeDocument/2006/relationships/slideLayout" Target="../slideLayouts/slideLayout24.xml"/><Relationship Id="rId19" Type="http://schemas.openxmlformats.org/officeDocument/2006/relationships/slideLayout" Target="../slideLayouts/slideLayout33.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slideLayout" Target="../slideLayouts/slideLayout3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slideLayout" Target="../slideLayouts/slideLayout65.xml"/><Relationship Id="rId3" Type="http://schemas.openxmlformats.org/officeDocument/2006/relationships/slideLayout" Target="../slideLayouts/slideLayout42.xml"/><Relationship Id="rId21" Type="http://schemas.openxmlformats.org/officeDocument/2006/relationships/slideLayout" Target="../slideLayouts/slideLayout60.xml"/><Relationship Id="rId34" Type="http://schemas.openxmlformats.org/officeDocument/2006/relationships/slideLayout" Target="../slideLayouts/slideLayout73.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slideLayout" Target="../slideLayouts/slideLayout64.xml"/><Relationship Id="rId33" Type="http://schemas.openxmlformats.org/officeDocument/2006/relationships/slideLayout" Target="../slideLayouts/slideLayout72.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29" Type="http://schemas.openxmlformats.org/officeDocument/2006/relationships/slideLayout" Target="../slideLayouts/slideLayout68.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slideLayout" Target="../slideLayouts/slideLayout63.xml"/><Relationship Id="rId32" Type="http://schemas.openxmlformats.org/officeDocument/2006/relationships/slideLayout" Target="../slideLayouts/slideLayout71.xml"/><Relationship Id="rId37" Type="http://schemas.microsoft.com/office/2007/relationships/hdphoto" Target="../media/hdphoto1.wdp"/><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28" Type="http://schemas.openxmlformats.org/officeDocument/2006/relationships/slideLayout" Target="../slideLayouts/slideLayout67.xml"/><Relationship Id="rId36" Type="http://schemas.openxmlformats.org/officeDocument/2006/relationships/image" Target="../media/image25.png"/><Relationship Id="rId10" Type="http://schemas.openxmlformats.org/officeDocument/2006/relationships/slideLayout" Target="../slideLayouts/slideLayout49.xml"/><Relationship Id="rId19" Type="http://schemas.openxmlformats.org/officeDocument/2006/relationships/slideLayout" Target="../slideLayouts/slideLayout58.xml"/><Relationship Id="rId31" Type="http://schemas.openxmlformats.org/officeDocument/2006/relationships/slideLayout" Target="../slideLayouts/slideLayout70.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 Id="rId27" Type="http://schemas.openxmlformats.org/officeDocument/2006/relationships/slideLayout" Target="../slideLayouts/slideLayout66.xml"/><Relationship Id="rId30" Type="http://schemas.openxmlformats.org/officeDocument/2006/relationships/slideLayout" Target="../slideLayouts/slideLayout69.xml"/><Relationship Id="rId35"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2C72595A-3A25-4DB5-B775-F5F6C23165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82D96E4C-B394-4BBB-9F04-483A3C2820E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0623EDD-D938-4331-B1AC-9C8BA6172A9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F623FD-99F4-4758-8F05-4F81386FF3AB}" type="datetimeFigureOut">
              <a:rPr lang="de-DE" smtClean="0"/>
              <a:t>26.05.2021</a:t>
            </a:fld>
            <a:endParaRPr lang="de-DE"/>
          </a:p>
        </p:txBody>
      </p:sp>
      <p:sp>
        <p:nvSpPr>
          <p:cNvPr id="5" name="Fußzeilenplatzhalter 4">
            <a:extLst>
              <a:ext uri="{FF2B5EF4-FFF2-40B4-BE49-F238E27FC236}">
                <a16:creationId xmlns:a16="http://schemas.microsoft.com/office/drawing/2014/main" id="{61418E93-506D-4784-A081-1D44509D5C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AE8D03BD-3C25-48A3-9C67-1AADF243AD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CE223F-5560-48D9-9C3A-8E525C60BB9F}" type="slidenum">
              <a:rPr lang="de-DE" smtClean="0"/>
              <a:t>‹#›</a:t>
            </a:fld>
            <a:endParaRPr lang="de-DE"/>
          </a:p>
        </p:txBody>
      </p:sp>
    </p:spTree>
    <p:extLst>
      <p:ext uri="{BB962C8B-B14F-4D97-AF65-F5344CB8AC3E}">
        <p14:creationId xmlns:p14="http://schemas.microsoft.com/office/powerpoint/2010/main" val="37524650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890" r:id="rId13"/>
    <p:sldLayoutId id="2147483895"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Fußzeile">
            <a:extLst>
              <a:ext uri="{FF2B5EF4-FFF2-40B4-BE49-F238E27FC236}">
                <a16:creationId xmlns:a16="http://schemas.microsoft.com/office/drawing/2014/main" id="{19B70EF4-7BC8-4A19-AF2F-96476732805A}"/>
              </a:ext>
            </a:extLst>
          </p:cNvPr>
          <p:cNvSpPr>
            <a:spLocks noGrp="1"/>
          </p:cNvSpPr>
          <p:nvPr>
            <p:ph type="ftr" sz="quarter" idx="3"/>
          </p:nvPr>
        </p:nvSpPr>
        <p:spPr bwMode="gray">
          <a:xfrm>
            <a:off x="2462031" y="6568511"/>
            <a:ext cx="7701304" cy="123111"/>
          </a:xfrm>
          <a:prstGeom prst="rect">
            <a:avLst/>
          </a:prstGeom>
        </p:spPr>
        <p:txBody>
          <a:bodyPr vert="horz" wrap="square" lIns="0" tIns="0" rIns="0" bIns="0" rtlCol="0" anchor="ctr">
            <a:spAutoFit/>
          </a:bodyPr>
          <a:lstStyle>
            <a:lvl1pPr algn="l">
              <a:defRPr sz="800" spc="51" baseline="0">
                <a:solidFill>
                  <a:schemeClr val="tx1">
                    <a:lumMod val="50000"/>
                    <a:lumOff val="50000"/>
                  </a:schemeClr>
                </a:solidFill>
                <a:latin typeface="Arial" panose="020B0604020202020204" pitchFamily="34" charset="0"/>
                <a:cs typeface="Arial" panose="020B0604020202020204" pitchFamily="34" charset="0"/>
              </a:defRPr>
            </a:lvl1pPr>
          </a:lstStyle>
          <a:p>
            <a:r>
              <a:rPr lang="en-GB"/>
              <a:t>Titel of the presentation</a:t>
            </a:r>
          </a:p>
        </p:txBody>
      </p:sp>
      <p:sp>
        <p:nvSpPr>
          <p:cNvPr id="10" name="Datum">
            <a:extLst>
              <a:ext uri="{FF2B5EF4-FFF2-40B4-BE49-F238E27FC236}">
                <a16:creationId xmlns:a16="http://schemas.microsoft.com/office/drawing/2014/main" id="{6ED51528-C082-4A1A-9A13-B0D2B18590A6}"/>
              </a:ext>
            </a:extLst>
          </p:cNvPr>
          <p:cNvSpPr>
            <a:spLocks noGrp="1"/>
          </p:cNvSpPr>
          <p:nvPr>
            <p:ph type="dt" sz="half" idx="2"/>
          </p:nvPr>
        </p:nvSpPr>
        <p:spPr bwMode="gray">
          <a:xfrm>
            <a:off x="1412557" y="6568511"/>
            <a:ext cx="711519" cy="123111"/>
          </a:xfrm>
          <a:prstGeom prst="rect">
            <a:avLst/>
          </a:prstGeom>
        </p:spPr>
        <p:txBody>
          <a:bodyPr vert="horz" wrap="square" lIns="0" tIns="0" rIns="0" bIns="0" rtlCol="0" anchor="ctr">
            <a:spAutoFit/>
          </a:bodyPr>
          <a:lstStyle>
            <a:lvl1pPr>
              <a:defRPr lang="de-DE" sz="800" spc="51" baseline="0" smtClean="0">
                <a:solidFill>
                  <a:schemeClr val="tx1">
                    <a:lumMod val="50000"/>
                    <a:lumOff val="50000"/>
                  </a:schemeClr>
                </a:solidFill>
                <a:latin typeface="Arial" panose="020B0604020202020204" pitchFamily="34" charset="0"/>
                <a:cs typeface="Arial" panose="020B0604020202020204" pitchFamily="34" charset="0"/>
              </a:defRPr>
            </a:lvl1pPr>
          </a:lstStyle>
          <a:p>
            <a:r>
              <a:rPr lang="en-GB"/>
              <a:t>22 Jan. 2019</a:t>
            </a:r>
          </a:p>
        </p:txBody>
      </p:sp>
      <p:sp>
        <p:nvSpPr>
          <p:cNvPr id="5" name="Foliennummernplatzhalter">
            <a:extLst>
              <a:ext uri="{FF2B5EF4-FFF2-40B4-BE49-F238E27FC236}">
                <a16:creationId xmlns:a16="http://schemas.microsoft.com/office/drawing/2014/main" id="{4CDA9225-2A86-4401-A66D-D1B6B89C6007}"/>
              </a:ext>
            </a:extLst>
          </p:cNvPr>
          <p:cNvSpPr>
            <a:spLocks noGrp="1"/>
          </p:cNvSpPr>
          <p:nvPr>
            <p:ph type="sldNum" sz="quarter" idx="4"/>
          </p:nvPr>
        </p:nvSpPr>
        <p:spPr bwMode="gray">
          <a:xfrm>
            <a:off x="599756" y="6568511"/>
            <a:ext cx="601133" cy="123111"/>
          </a:xfrm>
          <a:prstGeom prst="rect">
            <a:avLst/>
          </a:prstGeom>
        </p:spPr>
        <p:txBody>
          <a:bodyPr vert="horz" wrap="square" lIns="0" tIns="0" rIns="0" bIns="0" rtlCol="0" anchor="ctr">
            <a:spAutoFit/>
          </a:bodyPr>
          <a:lstStyle>
            <a:lvl1pPr algn="l">
              <a:defRPr lang="de-DE" sz="800" spc="51" baseline="0" smtClean="0">
                <a:solidFill>
                  <a:schemeClr val="tx2"/>
                </a:solidFill>
                <a:latin typeface="Arial" panose="020B0604020202020204" pitchFamily="34" charset="0"/>
                <a:cs typeface="Arial" panose="020B0604020202020204" pitchFamily="34" charset="0"/>
              </a:defRPr>
            </a:lvl1pPr>
          </a:lstStyle>
          <a:p>
            <a:r>
              <a:rPr lang="en-GB"/>
              <a:t>Page </a:t>
            </a:r>
            <a:fld id="{3A8B5DB7-81A8-4ED4-916B-6B23CD603687}" type="slidenum">
              <a:rPr lang="en-GB" smtClean="0"/>
              <a:pPr/>
              <a:t>‹#›</a:t>
            </a:fld>
            <a:endParaRPr lang="en-GB"/>
          </a:p>
        </p:txBody>
      </p:sp>
      <p:cxnSp>
        <p:nvCxnSpPr>
          <p:cNvPr id="14" name="Trennlinie 2">
            <a:extLst>
              <a:ext uri="{FF2B5EF4-FFF2-40B4-BE49-F238E27FC236}">
                <a16:creationId xmlns:a16="http://schemas.microsoft.com/office/drawing/2014/main" id="{BA7763BA-D29F-4859-88A9-E457D7D05001}"/>
              </a:ext>
            </a:extLst>
          </p:cNvPr>
          <p:cNvCxnSpPr>
            <a:cxnSpLocks/>
          </p:cNvCxnSpPr>
          <p:nvPr userDrawn="1"/>
        </p:nvCxnSpPr>
        <p:spPr bwMode="gray">
          <a:xfrm>
            <a:off x="2277532" y="6575618"/>
            <a:ext cx="0" cy="1037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Trennline 1">
            <a:extLst>
              <a:ext uri="{FF2B5EF4-FFF2-40B4-BE49-F238E27FC236}">
                <a16:creationId xmlns:a16="http://schemas.microsoft.com/office/drawing/2014/main" id="{D7B3BF4D-6640-4657-BD72-5F4E0852873A}"/>
              </a:ext>
            </a:extLst>
          </p:cNvPr>
          <p:cNvCxnSpPr>
            <a:cxnSpLocks/>
          </p:cNvCxnSpPr>
          <p:nvPr userDrawn="1"/>
        </p:nvCxnSpPr>
        <p:spPr bwMode="gray">
          <a:xfrm>
            <a:off x="1223760" y="6575619"/>
            <a:ext cx="0" cy="1037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
          <p:cNvSpPr>
            <a:spLocks noGrp="1"/>
          </p:cNvSpPr>
          <p:nvPr>
            <p:ph type="body" idx="1"/>
          </p:nvPr>
        </p:nvSpPr>
        <p:spPr bwMode="gray">
          <a:xfrm>
            <a:off x="599757" y="1361292"/>
            <a:ext cx="9563579" cy="4660627"/>
          </a:xfrm>
          <a:prstGeom prst="rect">
            <a:avLst/>
          </a:prstGeom>
        </p:spPr>
        <p:txBody>
          <a:bodyPr vert="horz" lIns="0" tIns="0" rIns="72000" bIns="0" rtlCol="0">
            <a:noAutofit/>
          </a:body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2" name="Headline">
            <a:extLst>
              <a:ext uri="{FF2B5EF4-FFF2-40B4-BE49-F238E27FC236}">
                <a16:creationId xmlns:a16="http://schemas.microsoft.com/office/drawing/2014/main" id="{288DB87F-225C-44F9-8B2F-85DB9A3E0803}"/>
              </a:ext>
            </a:extLst>
          </p:cNvPr>
          <p:cNvSpPr>
            <a:spLocks noGrp="1"/>
          </p:cNvSpPr>
          <p:nvPr>
            <p:ph type="title"/>
          </p:nvPr>
        </p:nvSpPr>
        <p:spPr bwMode="gray">
          <a:xfrm>
            <a:off x="599756" y="320283"/>
            <a:ext cx="9563579" cy="720725"/>
          </a:xfrm>
          <a:prstGeom prst="rect">
            <a:avLst/>
          </a:prstGeom>
        </p:spPr>
        <p:txBody>
          <a:bodyPr vert="horz" lIns="0" tIns="0" rIns="72000" bIns="0" rtlCol="0" anchor="b">
            <a:noAutofit/>
          </a:bodyPr>
          <a:lstStyle/>
          <a:p>
            <a:r>
              <a:rPr lang="en-GB"/>
              <a:t>Click to edit headline</a:t>
            </a:r>
          </a:p>
        </p:txBody>
      </p:sp>
    </p:spTree>
    <p:extLst>
      <p:ext uri="{BB962C8B-B14F-4D97-AF65-F5344CB8AC3E}">
        <p14:creationId xmlns:p14="http://schemas.microsoft.com/office/powerpoint/2010/main" val="4039776046"/>
      </p:ext>
    </p:extLst>
  </p:cSld>
  <p:clrMap bg1="lt1" tx1="dk1" bg2="lt2" tx2="dk2" accent1="accent1" accent2="accent2" accent3="accent3" accent4="accent4" accent5="accent5" accent6="accent6" hlink="hlink" folHlink="folHlink"/>
  <p:sldLayoutIdLst>
    <p:sldLayoutId id="2147483674" r:id="rId1"/>
    <p:sldLayoutId id="2147483864" r:id="rId2"/>
    <p:sldLayoutId id="2147483863" r:id="rId3"/>
    <p:sldLayoutId id="2147483815" r:id="rId4"/>
    <p:sldLayoutId id="2147483858" r:id="rId5"/>
    <p:sldLayoutId id="2147483859" r:id="rId6"/>
    <p:sldLayoutId id="2147483824" r:id="rId7"/>
    <p:sldLayoutId id="2147483822" r:id="rId8"/>
    <p:sldLayoutId id="2147483821" r:id="rId9"/>
    <p:sldLayoutId id="2147483826" r:id="rId10"/>
    <p:sldLayoutId id="2147483825" r:id="rId11"/>
    <p:sldLayoutId id="2147483829" r:id="rId12"/>
    <p:sldLayoutId id="2147483838" r:id="rId13"/>
    <p:sldLayoutId id="2147483832" r:id="rId14"/>
    <p:sldLayoutId id="2147483828" r:id="rId15"/>
    <p:sldLayoutId id="2147483830" r:id="rId16"/>
    <p:sldLayoutId id="2147483831" r:id="rId17"/>
    <p:sldLayoutId id="2147483835" r:id="rId18"/>
    <p:sldLayoutId id="2147483837" r:id="rId19"/>
    <p:sldLayoutId id="2147483839" r:id="rId20"/>
    <p:sldLayoutId id="2147483852" r:id="rId21"/>
    <p:sldLayoutId id="2147483843" r:id="rId22"/>
    <p:sldLayoutId id="2147483847" r:id="rId23"/>
    <p:sldLayoutId id="2147483846" r:id="rId24"/>
    <p:sldLayoutId id="2147483840" r:id="rId25"/>
  </p:sldLayoutIdLst>
  <p:transition>
    <p:fade/>
  </p:transition>
  <p:hf hdr="0"/>
  <p:txStyles>
    <p:titleStyle>
      <a:lvl1pPr algn="l" defTabSz="914377" rtl="0" eaLnBrk="1" latinLnBrk="0" hangingPunct="1">
        <a:lnSpc>
          <a:spcPct val="90000"/>
        </a:lnSpc>
        <a:spcBef>
          <a:spcPct val="0"/>
        </a:spcBef>
        <a:buNone/>
        <a:defRPr sz="2400" b="1" kern="1200" cap="none" baseline="0">
          <a:solidFill>
            <a:schemeClr val="accent2"/>
          </a:solidFill>
          <a:latin typeface="Century Gothic" panose="020B0502020202020204" pitchFamily="34" charset="0"/>
          <a:ea typeface="+mj-ea"/>
          <a:cs typeface="+mj-cs"/>
        </a:defRPr>
      </a:lvl1pPr>
    </p:titleStyle>
    <p:bodyStyle>
      <a:lvl1pPr marL="0" indent="0" algn="l" defTabSz="914377" rtl="0" eaLnBrk="1" latinLnBrk="0" hangingPunct="1">
        <a:lnSpc>
          <a:spcPct val="90000"/>
        </a:lnSpc>
        <a:spcBef>
          <a:spcPts val="800"/>
        </a:spcBef>
        <a:buFont typeface="Arial" panose="020B0604020202020204" pitchFamily="34" charset="0"/>
        <a:buNone/>
        <a:defRPr lang="de-DE" sz="1600" b="0" kern="1200" dirty="0" smtClean="0">
          <a:solidFill>
            <a:schemeClr val="tx1"/>
          </a:solidFill>
          <a:latin typeface="Century Gothic" panose="020B0502020202020204" pitchFamily="34" charset="0"/>
          <a:ea typeface="+mn-ea"/>
          <a:cs typeface="+mn-cs"/>
        </a:defRPr>
      </a:lvl1pPr>
      <a:lvl2pPr marL="241294" indent="-241294" algn="l" defTabSz="914377" rtl="0" eaLnBrk="1" latinLnBrk="0" hangingPunct="1">
        <a:lnSpc>
          <a:spcPct val="90000"/>
        </a:lnSpc>
        <a:spcBef>
          <a:spcPts val="800"/>
        </a:spcBef>
        <a:buClr>
          <a:schemeClr val="accent1"/>
        </a:buClr>
        <a:buFont typeface="Arial" panose="020B0604020202020204" pitchFamily="34" charset="0"/>
        <a:buChar char="•"/>
        <a:defRPr lang="de-DE" sz="1600" kern="1200" dirty="0" smtClean="0">
          <a:solidFill>
            <a:schemeClr val="tx1"/>
          </a:solidFill>
          <a:latin typeface="Century Gothic" panose="020B0502020202020204" pitchFamily="34" charset="0"/>
          <a:ea typeface="+mn-ea"/>
          <a:cs typeface="+mn-cs"/>
        </a:defRPr>
      </a:lvl2pPr>
      <a:lvl3pPr marL="476239" indent="-234945" algn="l" defTabSz="914377" rtl="0" eaLnBrk="1" latinLnBrk="0" hangingPunct="1">
        <a:lnSpc>
          <a:spcPct val="90000"/>
        </a:lnSpc>
        <a:spcBef>
          <a:spcPts val="800"/>
        </a:spcBef>
        <a:buClr>
          <a:schemeClr val="accent1"/>
        </a:buClr>
        <a:buFont typeface="Symbol" panose="05050102010706020507" pitchFamily="18" charset="2"/>
        <a:buChar char="-"/>
        <a:defRPr lang="de-DE" sz="1500" kern="1200" dirty="0">
          <a:solidFill>
            <a:schemeClr val="tx1"/>
          </a:solidFill>
          <a:latin typeface="Century Gothic" panose="020B0502020202020204" pitchFamily="34" charset="0"/>
          <a:ea typeface="+mn-ea"/>
          <a:cs typeface="+mn-cs"/>
        </a:defRPr>
      </a:lvl3pPr>
      <a:lvl4pPr marL="1371566" indent="0" algn="l" defTabSz="914377"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04" userDrawn="1">
          <p15:clr>
            <a:srgbClr val="F26B43"/>
          </p15:clr>
        </p15:guide>
        <p15:guide id="5" orient="horz" pos="4216" userDrawn="1">
          <p15:clr>
            <a:srgbClr val="F26B43"/>
          </p15:clr>
        </p15:guide>
        <p15:guide id="7" pos="7573" userDrawn="1">
          <p15:clr>
            <a:srgbClr val="F26B43"/>
          </p15:clr>
        </p15:guide>
        <p15:guide id="8" pos="103"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6" name="Logo">
            <a:extLst>
              <a:ext uri="{FF2B5EF4-FFF2-40B4-BE49-F238E27FC236}">
                <a16:creationId xmlns:a16="http://schemas.microsoft.com/office/drawing/2014/main" id="{9F0F5CEA-886E-4B05-93BC-F96F6B5DF08A}"/>
              </a:ext>
            </a:extLst>
          </p:cNvPr>
          <p:cNvPicPr>
            <a:picLocks noChangeAspect="1"/>
          </p:cNvPicPr>
          <p:nvPr userDrawn="1"/>
        </p:nvPicPr>
        <p:blipFill rotWithShape="1">
          <a:blip r:embed="rId36">
            <a:extLst>
              <a:ext uri="{BEBA8EAE-BF5A-486C-A8C5-ECC9F3942E4B}">
                <a14:imgProps xmlns:a14="http://schemas.microsoft.com/office/drawing/2010/main">
                  <a14:imgLayer r:embed="rId37">
                    <a14:imgEffect>
                      <a14:brightnessContrast bright="-8000"/>
                    </a14:imgEffect>
                  </a14:imgLayer>
                </a14:imgProps>
              </a:ext>
              <a:ext uri="{28A0092B-C50C-407E-A947-70E740481C1C}">
                <a14:useLocalDpi xmlns:a14="http://schemas.microsoft.com/office/drawing/2010/main" val="0"/>
              </a:ext>
            </a:extLst>
          </a:blip>
          <a:srcRect r="64013"/>
          <a:stretch/>
        </p:blipFill>
        <p:spPr bwMode="gray">
          <a:xfrm>
            <a:off x="11589389" y="6371813"/>
            <a:ext cx="413113" cy="316833"/>
          </a:xfrm>
          <a:prstGeom prst="rect">
            <a:avLst/>
          </a:prstGeom>
        </p:spPr>
      </p:pic>
      <p:sp>
        <p:nvSpPr>
          <p:cNvPr id="15" name="bar">
            <a:extLst>
              <a:ext uri="{FF2B5EF4-FFF2-40B4-BE49-F238E27FC236}">
                <a16:creationId xmlns:a16="http://schemas.microsoft.com/office/drawing/2014/main" id="{49D9F131-2158-4CE8-878F-18E76BB55EA7}"/>
              </a:ext>
            </a:extLst>
          </p:cNvPr>
          <p:cNvSpPr/>
          <p:nvPr userDrawn="1"/>
        </p:nvSpPr>
        <p:spPr bwMode="gray">
          <a:xfrm>
            <a:off x="10890251" y="6133759"/>
            <a:ext cx="1132416" cy="69195"/>
          </a:xfrm>
          <a:prstGeom prst="rect">
            <a:avLst/>
          </a:prstGeom>
          <a:solidFill>
            <a:schemeClr val="accent1"/>
          </a:solidFill>
          <a:ln w="9525" cap="flat" cmpd="sng" algn="ctr">
            <a:noFill/>
            <a:prstDash val="solid"/>
            <a:round/>
            <a:headEnd type="none" w="med" len="med"/>
            <a:tailEnd type="none" w="med" len="med"/>
          </a:ln>
          <a:effectLst/>
        </p:spPr>
        <p:txBody>
          <a:bodyPr rot="0" spcFirstLastPara="0" vertOverflow="overflow" horzOverflow="overflow" vert="horz" wrap="square" lIns="121920" tIns="60960" rIns="121920" bIns="60960" numCol="1" spcCol="0" rtlCol="0" fromWordArt="0" anchor="t" anchorCtr="0" forceAA="0" compatLnSpc="1">
            <a:prstTxWarp prst="textNoShape">
              <a:avLst/>
            </a:prstTxWarp>
            <a:noAutofit/>
          </a:bodyPr>
          <a:lstStyle/>
          <a:p>
            <a:pPr eaLnBrk="0" fontAlgn="base" hangingPunct="0">
              <a:spcBef>
                <a:spcPct val="0"/>
              </a:spcBef>
              <a:spcAft>
                <a:spcPct val="0"/>
              </a:spcAft>
            </a:pPr>
            <a:endParaRPr lang="de-DE" err="1">
              <a:solidFill>
                <a:schemeClr val="tx2"/>
              </a:solidFill>
              <a:latin typeface="Arial" charset="0"/>
            </a:endParaRPr>
          </a:p>
        </p:txBody>
      </p:sp>
      <p:sp>
        <p:nvSpPr>
          <p:cNvPr id="9" name="Fußzeile">
            <a:extLst>
              <a:ext uri="{FF2B5EF4-FFF2-40B4-BE49-F238E27FC236}">
                <a16:creationId xmlns:a16="http://schemas.microsoft.com/office/drawing/2014/main" id="{19B70EF4-7BC8-4A19-AF2F-96476732805A}"/>
              </a:ext>
            </a:extLst>
          </p:cNvPr>
          <p:cNvSpPr>
            <a:spLocks noGrp="1"/>
          </p:cNvSpPr>
          <p:nvPr>
            <p:ph type="ftr" sz="quarter" idx="3"/>
          </p:nvPr>
        </p:nvSpPr>
        <p:spPr bwMode="gray">
          <a:xfrm>
            <a:off x="2462031" y="6568511"/>
            <a:ext cx="7701304" cy="123111"/>
          </a:xfrm>
          <a:prstGeom prst="rect">
            <a:avLst/>
          </a:prstGeom>
        </p:spPr>
        <p:txBody>
          <a:bodyPr vert="horz" wrap="square" lIns="0" tIns="0" rIns="0" bIns="0" rtlCol="0" anchor="ctr">
            <a:spAutoFit/>
          </a:bodyPr>
          <a:lstStyle>
            <a:lvl1pPr algn="l">
              <a:defRPr sz="800" spc="51" baseline="0">
                <a:solidFill>
                  <a:schemeClr val="tx1">
                    <a:lumMod val="50000"/>
                    <a:lumOff val="50000"/>
                  </a:schemeClr>
                </a:solidFill>
                <a:latin typeface="Arial" panose="020B0604020202020204" pitchFamily="34" charset="0"/>
                <a:cs typeface="Arial" panose="020B0604020202020204" pitchFamily="34" charset="0"/>
              </a:defRPr>
            </a:lvl1pPr>
          </a:lstStyle>
          <a:p>
            <a:r>
              <a:rPr lang="en-GB"/>
              <a:t>Titel of the presentation</a:t>
            </a:r>
          </a:p>
        </p:txBody>
      </p:sp>
      <p:sp>
        <p:nvSpPr>
          <p:cNvPr id="10" name="Datum">
            <a:extLst>
              <a:ext uri="{FF2B5EF4-FFF2-40B4-BE49-F238E27FC236}">
                <a16:creationId xmlns:a16="http://schemas.microsoft.com/office/drawing/2014/main" id="{6ED51528-C082-4A1A-9A13-B0D2B18590A6}"/>
              </a:ext>
            </a:extLst>
          </p:cNvPr>
          <p:cNvSpPr>
            <a:spLocks noGrp="1"/>
          </p:cNvSpPr>
          <p:nvPr>
            <p:ph type="dt" sz="half" idx="2"/>
          </p:nvPr>
        </p:nvSpPr>
        <p:spPr bwMode="gray">
          <a:xfrm>
            <a:off x="1412557" y="6568511"/>
            <a:ext cx="711519" cy="123111"/>
          </a:xfrm>
          <a:prstGeom prst="rect">
            <a:avLst/>
          </a:prstGeom>
        </p:spPr>
        <p:txBody>
          <a:bodyPr vert="horz" wrap="square" lIns="0" tIns="0" rIns="0" bIns="0" rtlCol="0" anchor="ctr">
            <a:spAutoFit/>
          </a:bodyPr>
          <a:lstStyle>
            <a:lvl1pPr>
              <a:defRPr lang="de-DE" sz="800" spc="51" baseline="0" smtClean="0">
                <a:solidFill>
                  <a:schemeClr val="tx1">
                    <a:lumMod val="50000"/>
                    <a:lumOff val="50000"/>
                  </a:schemeClr>
                </a:solidFill>
                <a:latin typeface="Arial" panose="020B0604020202020204" pitchFamily="34" charset="0"/>
                <a:cs typeface="Arial" panose="020B0604020202020204" pitchFamily="34" charset="0"/>
              </a:defRPr>
            </a:lvl1pPr>
          </a:lstStyle>
          <a:p>
            <a:r>
              <a:rPr lang="en-GB"/>
              <a:t>22 Jan. 2019</a:t>
            </a:r>
          </a:p>
        </p:txBody>
      </p:sp>
      <p:sp>
        <p:nvSpPr>
          <p:cNvPr id="5" name="Foliennummernplatzhalter">
            <a:extLst>
              <a:ext uri="{FF2B5EF4-FFF2-40B4-BE49-F238E27FC236}">
                <a16:creationId xmlns:a16="http://schemas.microsoft.com/office/drawing/2014/main" id="{4CDA9225-2A86-4401-A66D-D1B6B89C6007}"/>
              </a:ext>
            </a:extLst>
          </p:cNvPr>
          <p:cNvSpPr>
            <a:spLocks noGrp="1"/>
          </p:cNvSpPr>
          <p:nvPr>
            <p:ph type="sldNum" sz="quarter" idx="4"/>
          </p:nvPr>
        </p:nvSpPr>
        <p:spPr bwMode="gray">
          <a:xfrm>
            <a:off x="599756" y="6568511"/>
            <a:ext cx="601133" cy="123111"/>
          </a:xfrm>
          <a:prstGeom prst="rect">
            <a:avLst/>
          </a:prstGeom>
        </p:spPr>
        <p:txBody>
          <a:bodyPr vert="horz" wrap="square" lIns="0" tIns="0" rIns="0" bIns="0" rtlCol="0" anchor="ctr">
            <a:spAutoFit/>
          </a:bodyPr>
          <a:lstStyle>
            <a:lvl1pPr algn="l">
              <a:defRPr lang="de-DE" sz="800" spc="51" baseline="0" smtClean="0">
                <a:solidFill>
                  <a:schemeClr val="tx2"/>
                </a:solidFill>
                <a:latin typeface="Arial" panose="020B0604020202020204" pitchFamily="34" charset="0"/>
                <a:cs typeface="Arial" panose="020B0604020202020204" pitchFamily="34" charset="0"/>
              </a:defRPr>
            </a:lvl1pPr>
          </a:lstStyle>
          <a:p>
            <a:r>
              <a:rPr lang="en-GB"/>
              <a:t>Page </a:t>
            </a:r>
            <a:fld id="{3A8B5DB7-81A8-4ED4-916B-6B23CD603687}" type="slidenum">
              <a:rPr lang="en-GB" smtClean="0"/>
              <a:pPr/>
              <a:t>‹#›</a:t>
            </a:fld>
            <a:endParaRPr lang="en-GB"/>
          </a:p>
        </p:txBody>
      </p:sp>
      <p:cxnSp>
        <p:nvCxnSpPr>
          <p:cNvPr id="14" name="Trennlinie 2">
            <a:extLst>
              <a:ext uri="{FF2B5EF4-FFF2-40B4-BE49-F238E27FC236}">
                <a16:creationId xmlns:a16="http://schemas.microsoft.com/office/drawing/2014/main" id="{BA7763BA-D29F-4859-88A9-E457D7D05001}"/>
              </a:ext>
            </a:extLst>
          </p:cNvPr>
          <p:cNvCxnSpPr>
            <a:cxnSpLocks/>
          </p:cNvCxnSpPr>
          <p:nvPr userDrawn="1"/>
        </p:nvCxnSpPr>
        <p:spPr bwMode="gray">
          <a:xfrm>
            <a:off x="2277532" y="6575618"/>
            <a:ext cx="0" cy="1037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2" name="Trennline 1">
            <a:extLst>
              <a:ext uri="{FF2B5EF4-FFF2-40B4-BE49-F238E27FC236}">
                <a16:creationId xmlns:a16="http://schemas.microsoft.com/office/drawing/2014/main" id="{D7B3BF4D-6640-4657-BD72-5F4E0852873A}"/>
              </a:ext>
            </a:extLst>
          </p:cNvPr>
          <p:cNvCxnSpPr>
            <a:cxnSpLocks/>
          </p:cNvCxnSpPr>
          <p:nvPr userDrawn="1"/>
        </p:nvCxnSpPr>
        <p:spPr bwMode="gray">
          <a:xfrm>
            <a:off x="1223760" y="6575619"/>
            <a:ext cx="0" cy="103716"/>
          </a:xfrm>
          <a:prstGeom prst="line">
            <a:avLst/>
          </a:prstGeom>
          <a:ln w="952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
          <p:cNvSpPr>
            <a:spLocks noGrp="1"/>
          </p:cNvSpPr>
          <p:nvPr>
            <p:ph type="body" idx="1"/>
          </p:nvPr>
        </p:nvSpPr>
        <p:spPr bwMode="gray">
          <a:xfrm>
            <a:off x="599757" y="1361292"/>
            <a:ext cx="9563579" cy="4660627"/>
          </a:xfrm>
          <a:prstGeom prst="rect">
            <a:avLst/>
          </a:prstGeom>
        </p:spPr>
        <p:txBody>
          <a:bodyPr vert="horz" lIns="0" tIns="0" rIns="72000" bIns="0" rtlCol="0">
            <a:noAutofit/>
          </a:bodyPr>
          <a:lstStyle/>
          <a:p>
            <a:pPr lvl="0"/>
            <a:r>
              <a:rPr lang="en-GB" noProof="0"/>
              <a:t>Click to add text</a:t>
            </a:r>
          </a:p>
          <a:p>
            <a:pPr lvl="1">
              <a:buClr>
                <a:schemeClr val="accent1"/>
              </a:buClr>
            </a:pPr>
            <a:r>
              <a:rPr lang="en-GB" noProof="0"/>
              <a:t>Second level</a:t>
            </a:r>
          </a:p>
          <a:p>
            <a:pPr lvl="2">
              <a:buClr>
                <a:schemeClr val="accent1"/>
              </a:buClr>
            </a:pPr>
            <a:r>
              <a:rPr lang="en-GB" noProof="0"/>
              <a:t>Third level</a:t>
            </a:r>
          </a:p>
        </p:txBody>
      </p:sp>
      <p:sp>
        <p:nvSpPr>
          <p:cNvPr id="22" name="Headline">
            <a:extLst>
              <a:ext uri="{FF2B5EF4-FFF2-40B4-BE49-F238E27FC236}">
                <a16:creationId xmlns:a16="http://schemas.microsoft.com/office/drawing/2014/main" id="{288DB87F-225C-44F9-8B2F-85DB9A3E0803}"/>
              </a:ext>
            </a:extLst>
          </p:cNvPr>
          <p:cNvSpPr>
            <a:spLocks noGrp="1"/>
          </p:cNvSpPr>
          <p:nvPr>
            <p:ph type="title"/>
          </p:nvPr>
        </p:nvSpPr>
        <p:spPr bwMode="gray">
          <a:xfrm>
            <a:off x="599756" y="320283"/>
            <a:ext cx="9563579" cy="720725"/>
          </a:xfrm>
          <a:prstGeom prst="rect">
            <a:avLst/>
          </a:prstGeom>
        </p:spPr>
        <p:txBody>
          <a:bodyPr vert="horz" lIns="0" tIns="0" rIns="72000" bIns="0" rtlCol="0" anchor="b">
            <a:noAutofit/>
          </a:bodyPr>
          <a:lstStyle/>
          <a:p>
            <a:r>
              <a:rPr lang="en-GB"/>
              <a:t>Click to edit headline</a:t>
            </a:r>
          </a:p>
        </p:txBody>
      </p:sp>
    </p:spTree>
    <p:extLst>
      <p:ext uri="{BB962C8B-B14F-4D97-AF65-F5344CB8AC3E}">
        <p14:creationId xmlns:p14="http://schemas.microsoft.com/office/powerpoint/2010/main" val="4039776046"/>
      </p:ext>
    </p:extLst>
  </p:cSld>
  <p:clrMap bg1="lt1" tx1="dk1" bg2="lt2" tx2="dk2" accent1="accent1" accent2="accent2" accent3="accent3" accent4="accent4" accent5="accent5" accent6="accent6" hlink="hlink" folHlink="folHlink"/>
  <p:sldLayoutIdLst>
    <p:sldLayoutId id="2147483867" r:id="rId1"/>
    <p:sldLayoutId id="2147483814" r:id="rId2"/>
    <p:sldLayoutId id="2147483868" r:id="rId3"/>
    <p:sldLayoutId id="2147483818" r:id="rId4"/>
    <p:sldLayoutId id="2147483819" r:id="rId5"/>
    <p:sldLayoutId id="2147483869" r:id="rId6"/>
    <p:sldLayoutId id="2147483870" r:id="rId7"/>
    <p:sldLayoutId id="2147483871" r:id="rId8"/>
    <p:sldLayoutId id="2147483872" r:id="rId9"/>
    <p:sldLayoutId id="2147483823" r:id="rId10"/>
    <p:sldLayoutId id="2147483873" r:id="rId11"/>
    <p:sldLayoutId id="2147483874" r:id="rId12"/>
    <p:sldLayoutId id="2147483827" r:id="rId13"/>
    <p:sldLayoutId id="2147483875" r:id="rId14"/>
    <p:sldLayoutId id="2147483876" r:id="rId15"/>
    <p:sldLayoutId id="2147483877" r:id="rId16"/>
    <p:sldLayoutId id="2147483878" r:id="rId17"/>
    <p:sldLayoutId id="2147483879" r:id="rId18"/>
    <p:sldLayoutId id="2147483880" r:id="rId19"/>
    <p:sldLayoutId id="2147483881" r:id="rId20"/>
    <p:sldLayoutId id="2147483834" r:id="rId21"/>
    <p:sldLayoutId id="2147483882" r:id="rId22"/>
    <p:sldLayoutId id="2147483836" r:id="rId23"/>
    <p:sldLayoutId id="2147483883" r:id="rId24"/>
    <p:sldLayoutId id="2147483884" r:id="rId25"/>
    <p:sldLayoutId id="2147483885" r:id="rId26"/>
    <p:sldLayoutId id="2147483886" r:id="rId27"/>
    <p:sldLayoutId id="2147483887" r:id="rId28"/>
    <p:sldLayoutId id="2147483888" r:id="rId29"/>
    <p:sldLayoutId id="2147483841" r:id="rId30"/>
    <p:sldLayoutId id="2147483842" r:id="rId31"/>
    <p:sldLayoutId id="2147483857" r:id="rId32"/>
    <p:sldLayoutId id="2147483856" r:id="rId33"/>
    <p:sldLayoutId id="2147483889" r:id="rId34"/>
  </p:sldLayoutIdLst>
  <p:transition>
    <p:fade/>
  </p:transition>
  <p:hf hdr="0"/>
  <p:txStyles>
    <p:titleStyle>
      <a:lvl1pPr algn="l" defTabSz="914377" rtl="0" eaLnBrk="1" latinLnBrk="0" hangingPunct="1">
        <a:lnSpc>
          <a:spcPct val="90000"/>
        </a:lnSpc>
        <a:spcBef>
          <a:spcPct val="0"/>
        </a:spcBef>
        <a:buNone/>
        <a:defRPr sz="2400" b="1" kern="1200" cap="none" baseline="0">
          <a:solidFill>
            <a:schemeClr val="tx1"/>
          </a:solidFill>
          <a:latin typeface="+mj-lt"/>
          <a:ea typeface="+mj-ea"/>
          <a:cs typeface="+mj-cs"/>
        </a:defRPr>
      </a:lvl1pPr>
    </p:titleStyle>
    <p:bodyStyle>
      <a:lvl1pPr marL="0" indent="0" algn="l" defTabSz="914377" rtl="0" eaLnBrk="1" latinLnBrk="0" hangingPunct="1">
        <a:lnSpc>
          <a:spcPct val="90000"/>
        </a:lnSpc>
        <a:spcBef>
          <a:spcPts val="800"/>
        </a:spcBef>
        <a:buFont typeface="Arial" panose="020B0604020202020204" pitchFamily="34" charset="0"/>
        <a:buNone/>
        <a:defRPr lang="de-DE" sz="1600" kern="1200" dirty="0" smtClean="0">
          <a:solidFill>
            <a:schemeClr val="tx1"/>
          </a:solidFill>
          <a:latin typeface="+mn-lt"/>
          <a:ea typeface="+mn-ea"/>
          <a:cs typeface="+mn-cs"/>
        </a:defRPr>
      </a:lvl1pPr>
      <a:lvl2pPr marL="241294" indent="-241294" algn="l" defTabSz="914377" rtl="0" eaLnBrk="1" latinLnBrk="0" hangingPunct="1">
        <a:lnSpc>
          <a:spcPct val="90000"/>
        </a:lnSpc>
        <a:spcBef>
          <a:spcPts val="800"/>
        </a:spcBef>
        <a:buClr>
          <a:schemeClr val="accent1"/>
        </a:buClr>
        <a:buFont typeface="Wingdings" panose="05000000000000000000" pitchFamily="2" charset="2"/>
        <a:buChar char="§"/>
        <a:defRPr lang="de-DE" sz="1600" kern="1200" dirty="0" smtClean="0">
          <a:solidFill>
            <a:schemeClr val="tx1"/>
          </a:solidFill>
          <a:latin typeface="+mn-lt"/>
          <a:ea typeface="+mn-ea"/>
          <a:cs typeface="+mn-cs"/>
        </a:defRPr>
      </a:lvl2pPr>
      <a:lvl3pPr marL="476239" indent="-234945" algn="l" defTabSz="914377" rtl="0" eaLnBrk="1" latinLnBrk="0" hangingPunct="1">
        <a:lnSpc>
          <a:spcPct val="90000"/>
        </a:lnSpc>
        <a:spcBef>
          <a:spcPts val="800"/>
        </a:spcBef>
        <a:buClr>
          <a:schemeClr val="accent1"/>
        </a:buClr>
        <a:buFont typeface="Symbol" panose="05050102010706020507" pitchFamily="18" charset="2"/>
        <a:buChar char="-"/>
        <a:defRPr lang="de-DE" sz="1500" kern="1200" dirty="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04" userDrawn="1">
          <p15:clr>
            <a:srgbClr val="F26B43"/>
          </p15:clr>
        </p15:guide>
        <p15:guide id="5" orient="horz" pos="4216" userDrawn="1">
          <p15:clr>
            <a:srgbClr val="F26B43"/>
          </p15:clr>
        </p15:guide>
        <p15:guide id="7" pos="7573" userDrawn="1">
          <p15:clr>
            <a:srgbClr val="F26B43"/>
          </p15:clr>
        </p15:guide>
        <p15:guide id="8" pos="103"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svg"/><Relationship Id="rId3" Type="http://schemas.openxmlformats.org/officeDocument/2006/relationships/image" Target="../media/image34.png"/><Relationship Id="rId7" Type="http://schemas.openxmlformats.org/officeDocument/2006/relationships/image" Target="../media/image4.sv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3.png"/><Relationship Id="rId11" Type="http://schemas.openxmlformats.org/officeDocument/2006/relationships/image" Target="../media/image8.svg"/><Relationship Id="rId5" Type="http://schemas.openxmlformats.org/officeDocument/2006/relationships/image" Target="../media/image2.svg"/><Relationship Id="rId15" Type="http://schemas.openxmlformats.org/officeDocument/2006/relationships/image" Target="../media/image12.sv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6.sv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slideLayout" Target="../slideLayouts/slideLayout13.xml"/><Relationship Id="rId7" Type="http://schemas.openxmlformats.org/officeDocument/2006/relationships/image" Target="../media/image56.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png"/></Relationships>
</file>

<file path=ppt/slides/_rels/slide11.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18" Type="http://schemas.openxmlformats.org/officeDocument/2006/relationships/hyperlink" Target="https://www.facebook.com/atingi.org" TargetMode="External"/><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hyperlink" Target="https://twitter.com/atingi_elearn?lang=de" TargetMode="External"/><Relationship Id="rId2" Type="http://schemas.openxmlformats.org/officeDocument/2006/relationships/image" Target="../media/image1.png"/><Relationship Id="rId16" Type="http://schemas.openxmlformats.org/officeDocument/2006/relationships/image" Target="../media/image33.png"/><Relationship Id="rId20" Type="http://schemas.openxmlformats.org/officeDocument/2006/relationships/hyperlink" Target="https://www.linkedin.com/company/atingi-org/" TargetMode="External"/><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32.png"/><Relationship Id="rId10" Type="http://schemas.openxmlformats.org/officeDocument/2006/relationships/image" Target="../media/image9.png"/><Relationship Id="rId19" Type="http://schemas.openxmlformats.org/officeDocument/2006/relationships/image" Target="../media/image61.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hyperlink" Target="https://www.atingi.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s://digitalprinciples.org/wp-content/uploads/2015/05/Principles-Overview.pdf" TargetMode="External"/><Relationship Id="rId1" Type="http://schemas.openxmlformats.org/officeDocument/2006/relationships/slideLayout" Target="../slideLayouts/slideLayout12.xml"/><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43.svg"/><Relationship Id="rId11" Type="http://schemas.openxmlformats.org/officeDocument/2006/relationships/image" Target="../media/image35.png"/><Relationship Id="rId5" Type="http://schemas.openxmlformats.org/officeDocument/2006/relationships/image" Target="../media/image42.png"/><Relationship Id="rId10" Type="http://schemas.openxmlformats.org/officeDocument/2006/relationships/image" Target="../media/image47.svg"/><Relationship Id="rId4" Type="http://schemas.openxmlformats.org/officeDocument/2006/relationships/image" Target="../media/image41.svg"/><Relationship Id="rId9" Type="http://schemas.openxmlformats.org/officeDocument/2006/relationships/image" Target="../media/image46.png"/></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8.png"/><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jpeg"/></Relationships>
</file>

<file path=ppt/slides/_rels/slide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C587D678-8985-4449-A0B0-959805C51153}"/>
              </a:ext>
            </a:extLst>
          </p:cNvPr>
          <p:cNvSpPr/>
          <p:nvPr/>
        </p:nvSpPr>
        <p:spPr>
          <a:xfrm>
            <a:off x="0" y="30822"/>
            <a:ext cx="12192000" cy="6858000"/>
          </a:xfrm>
          <a:prstGeom prst="rect">
            <a:avLst/>
          </a:prstGeom>
          <a:solidFill>
            <a:srgbClr val="570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p>
        </p:txBody>
      </p:sp>
      <p:pic>
        <p:nvPicPr>
          <p:cNvPr id="7" name="Grafik 6" descr="Ein Bild, das Zeichnung enthält.&#10;&#10;Automatisch generierte Beschreibung">
            <a:extLst>
              <a:ext uri="{FF2B5EF4-FFF2-40B4-BE49-F238E27FC236}">
                <a16:creationId xmlns:a16="http://schemas.microsoft.com/office/drawing/2014/main" id="{0D9087E9-3CAB-EF49-9109-7997D5DE0BB0}"/>
              </a:ext>
            </a:extLst>
          </p:cNvPr>
          <p:cNvPicPr>
            <a:picLocks noChangeAspect="1"/>
          </p:cNvPicPr>
          <p:nvPr/>
        </p:nvPicPr>
        <p:blipFill>
          <a:blip r:embed="rId3"/>
          <a:stretch>
            <a:fillRect/>
          </a:stretch>
        </p:blipFill>
        <p:spPr>
          <a:xfrm>
            <a:off x="4089400" y="2516910"/>
            <a:ext cx="4013200" cy="1824181"/>
          </a:xfrm>
          <a:prstGeom prst="rect">
            <a:avLst/>
          </a:prstGeom>
        </p:spPr>
      </p:pic>
      <p:pic>
        <p:nvPicPr>
          <p:cNvPr id="18" name="Grafik 17">
            <a:extLst>
              <a:ext uri="{FF2B5EF4-FFF2-40B4-BE49-F238E27FC236}">
                <a16:creationId xmlns:a16="http://schemas.microsoft.com/office/drawing/2014/main" id="{685BA9D5-2D88-7F46-A2CE-F5C89EC725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79304" y="5965486"/>
            <a:ext cx="493093" cy="493093"/>
          </a:xfrm>
          <a:prstGeom prst="rect">
            <a:avLst/>
          </a:prstGeom>
        </p:spPr>
      </p:pic>
      <p:pic>
        <p:nvPicPr>
          <p:cNvPr id="23" name="Grafik 22">
            <a:extLst>
              <a:ext uri="{FF2B5EF4-FFF2-40B4-BE49-F238E27FC236}">
                <a16:creationId xmlns:a16="http://schemas.microsoft.com/office/drawing/2014/main" id="{2DE4686C-5C5C-1342-91DA-16948551EA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89400" y="737739"/>
            <a:ext cx="493093" cy="493093"/>
          </a:xfrm>
          <a:prstGeom prst="rect">
            <a:avLst/>
          </a:prstGeom>
        </p:spPr>
      </p:pic>
      <p:pic>
        <p:nvPicPr>
          <p:cNvPr id="25" name="Grafik 24">
            <a:extLst>
              <a:ext uri="{FF2B5EF4-FFF2-40B4-BE49-F238E27FC236}">
                <a16:creationId xmlns:a16="http://schemas.microsoft.com/office/drawing/2014/main" id="{F7C5D7E4-ABDE-9342-A6C3-6DD7A44EE36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06555" y="2385768"/>
            <a:ext cx="821824" cy="563536"/>
          </a:xfrm>
          <a:prstGeom prst="rect">
            <a:avLst/>
          </a:prstGeom>
        </p:spPr>
      </p:pic>
      <p:pic>
        <p:nvPicPr>
          <p:cNvPr id="27" name="Grafik 26">
            <a:extLst>
              <a:ext uri="{FF2B5EF4-FFF2-40B4-BE49-F238E27FC236}">
                <a16:creationId xmlns:a16="http://schemas.microsoft.com/office/drawing/2014/main" id="{D331DECF-267B-9C45-A67E-1DBA1D7BF70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4721929">
            <a:off x="406949" y="5683717"/>
            <a:ext cx="821824" cy="563536"/>
          </a:xfrm>
          <a:prstGeom prst="rect">
            <a:avLst/>
          </a:prstGeom>
        </p:spPr>
      </p:pic>
      <p:pic>
        <p:nvPicPr>
          <p:cNvPr id="29" name="Grafik 28">
            <a:extLst>
              <a:ext uri="{FF2B5EF4-FFF2-40B4-BE49-F238E27FC236}">
                <a16:creationId xmlns:a16="http://schemas.microsoft.com/office/drawing/2014/main" id="{D292FCF5-F260-CD4E-94D3-750988550AD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17892933">
            <a:off x="548300" y="460011"/>
            <a:ext cx="493093" cy="493093"/>
          </a:xfrm>
          <a:prstGeom prst="rect">
            <a:avLst/>
          </a:prstGeom>
        </p:spPr>
      </p:pic>
      <p:pic>
        <p:nvPicPr>
          <p:cNvPr id="31" name="Grafik 30">
            <a:extLst>
              <a:ext uri="{FF2B5EF4-FFF2-40B4-BE49-F238E27FC236}">
                <a16:creationId xmlns:a16="http://schemas.microsoft.com/office/drawing/2014/main" id="{CD337EEE-C1BA-9F41-B2CE-F3C443C5D128}"/>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318100" y="4341091"/>
            <a:ext cx="493093" cy="493093"/>
          </a:xfrm>
          <a:prstGeom prst="rect">
            <a:avLst/>
          </a:prstGeom>
        </p:spPr>
      </p:pic>
      <p:pic>
        <p:nvPicPr>
          <p:cNvPr id="32" name="Grafik 31">
            <a:extLst>
              <a:ext uri="{FF2B5EF4-FFF2-40B4-BE49-F238E27FC236}">
                <a16:creationId xmlns:a16="http://schemas.microsoft.com/office/drawing/2014/main" id="{1BF9CF72-068E-6443-A305-AEFAFE6176A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7691716">
            <a:off x="6982072" y="814345"/>
            <a:ext cx="821824" cy="563536"/>
          </a:xfrm>
          <a:prstGeom prst="rect">
            <a:avLst/>
          </a:prstGeom>
        </p:spPr>
      </p:pic>
      <p:pic>
        <p:nvPicPr>
          <p:cNvPr id="33" name="Grafik 32">
            <a:extLst>
              <a:ext uri="{FF2B5EF4-FFF2-40B4-BE49-F238E27FC236}">
                <a16:creationId xmlns:a16="http://schemas.microsoft.com/office/drawing/2014/main" id="{5E82955D-3189-AE46-9796-45131D1B380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197468" y="3601451"/>
            <a:ext cx="493093" cy="493093"/>
          </a:xfrm>
          <a:prstGeom prst="rect">
            <a:avLst/>
          </a:prstGeom>
        </p:spPr>
      </p:pic>
      <p:pic>
        <p:nvPicPr>
          <p:cNvPr id="34" name="Grafik 33">
            <a:extLst>
              <a:ext uri="{FF2B5EF4-FFF2-40B4-BE49-F238E27FC236}">
                <a16:creationId xmlns:a16="http://schemas.microsoft.com/office/drawing/2014/main" id="{9BAF30E1-1C86-DA45-A81C-B88ACC26E9F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911882" y="547280"/>
            <a:ext cx="493093" cy="493093"/>
          </a:xfrm>
          <a:prstGeom prst="rect">
            <a:avLst/>
          </a:prstGeom>
        </p:spPr>
      </p:pic>
      <p:pic>
        <p:nvPicPr>
          <p:cNvPr id="35" name="Grafik 34">
            <a:extLst>
              <a:ext uri="{FF2B5EF4-FFF2-40B4-BE49-F238E27FC236}">
                <a16:creationId xmlns:a16="http://schemas.microsoft.com/office/drawing/2014/main" id="{E27F89CB-065D-084E-AE2C-185DC457C5D1}"/>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17892933">
            <a:off x="10150892" y="2139220"/>
            <a:ext cx="493093" cy="493093"/>
          </a:xfrm>
          <a:prstGeom prst="rect">
            <a:avLst/>
          </a:prstGeom>
        </p:spPr>
      </p:pic>
      <p:pic>
        <p:nvPicPr>
          <p:cNvPr id="36" name="Grafik 35">
            <a:extLst>
              <a:ext uri="{FF2B5EF4-FFF2-40B4-BE49-F238E27FC236}">
                <a16:creationId xmlns:a16="http://schemas.microsoft.com/office/drawing/2014/main" id="{DDCB06A1-26F2-FD4A-83DC-C9DE073176F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9944614">
            <a:off x="7366643" y="5352275"/>
            <a:ext cx="821824" cy="563536"/>
          </a:xfrm>
          <a:prstGeom prst="rect">
            <a:avLst/>
          </a:prstGeom>
        </p:spPr>
      </p:pic>
      <p:pic>
        <p:nvPicPr>
          <p:cNvPr id="37" name="Grafik 36">
            <a:extLst>
              <a:ext uri="{FF2B5EF4-FFF2-40B4-BE49-F238E27FC236}">
                <a16:creationId xmlns:a16="http://schemas.microsoft.com/office/drawing/2014/main" id="{24B7384C-EB27-2F48-BCA1-01A9463BB4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969792" y="5718939"/>
            <a:ext cx="493093" cy="493093"/>
          </a:xfrm>
          <a:prstGeom prst="rect">
            <a:avLst/>
          </a:prstGeom>
        </p:spPr>
      </p:pic>
      <p:sp>
        <p:nvSpPr>
          <p:cNvPr id="2" name="AutoShape 2" descr="data:image/pjpeg;base64,/9j/4AAQSkZJRgABAQEAYABgAAD/2wBDAAEBAQEBAQEBAQEBAQEBAQEBAQEBAQEBAQEBAQEBAQEBAQEBAQEBAQEBAQEBAQEBAQEBAQEBAQEBAQEBAQEBAQH/2wBDAQEBAQEBAQEBAQEBAQEBAQEBAQEBAQEBAQEBAQEBAQEBAQEBAQEBAQEBAQEBAQEBAQEBAQEBAQEBAQEBAQEBAQH/wAARCABAAEA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wiiiivuDoCiiigAooooAKKKKACiiigDlvGXjjwV8OtAu/FfxB8X+F/AvhawktYb7xL4x1/SvDGgWct7cR2llFdaxrd3ZadbyXd3NFa2yTXCNPcSxwxB5HVT5BY/tefsn6pfWemaZ+09+zzqOpajdW9jp+n2Pxo+G93fX19dzJb2lnZ2lv4kknurq6nkjgt7eCN5ppnSONGdlU/En/BbX/lHb8XP+xl+FX/qyfDNeAfsrfD//AII7a14V/Z0tYB+zbqHx61Hw38JVGnxeMZZPGN18WZ9J0Bntl01de3P4jk8XFkNkLfJ1ImEQ/wAFd9LDU5YX6xP6xJurUp8tGnGaiqcKc3Kbclyp87Sdns+wH7p6rq2l6Dpepa5rmpWGjaLo1hearrGsareW+naXpWl6dbyXmoalqWoXckNpY2FjaQzXV5eXUsVvbW8Uk00iRozDI8H+NfB3xC8PWPi3wB4s8M+OPCmptdLpvibwhrul+JfD+oNY3k+n3q2Os6NdXunXbWd/a3NldCC5kNvd289tLsmikRfHv2u/+TT/ANp//s3j41f+q28S18b/APBFr/lHD8Bf+v8A+Lf/AKuTx9WCoJ4WeI5neFenR5baNThUm5X7rkStbqwP1PooornAKKKKAPyc/wCC2v8Ayjt+Ln/Yy/Cr/wBWT4Zrwj9mj4mf8EdfB/w/+Aev3l3+ypofxm8N+CvhfqV9rh8KaVB4x0r4laXoGiT3upPqkehm6j8R2niWGa4kvkuDOuoo04lL/PX7WeOfAHgT4neHLzwd8SPBfhT4geEtQltJ7/wv408PaT4o8PXs1hcxXtjLd6Nrdpe6dcyWd5BDd2rzW7tb3MUU8RSWNWHhcf7EH7GEMkcsX7JP7NMUsTrJHJH8DPhkkkciMGR0dfDIZXRgGVlIKkAggivQo4qlHDKhU+sxarTqXw9SNNSU4U48s+aMr25G1pbV99A+bf8Agov+2j+zv8H/ANn/APaS+FviT4l+HF+L2sfCHxZ4N0b4Yw3LzeL7vWPiT4MvNK8N3B0qOJpU0gJrltql7qr7bC3sILkNP9rRbZuk/wCCUXw48T/Cv9gH9nnwt4x0260fX7jRPFHi240u9he2vLKw8dePPFPjLQo7q3lCy29xJoOuaZPPbzJHPbyzPBNGksbKPprxR+y/+zn43+Ilv8WvGfwP+F3iv4l2i6etv418R+CtB1rX420lEj0qb7bqNlcO1zpccUSabdOGubFYYRayxCKPb7tWU69NYWOGpRmnKrGtWnNxd5xpuCjTUVdQXNN3bu7q+wBRRRXIAUUUUAFFFFABRRRQAUUUUAf/2Q==">
            <a:extLst>
              <a:ext uri="{FF2B5EF4-FFF2-40B4-BE49-F238E27FC236}">
                <a16:creationId xmlns:a16="http://schemas.microsoft.com/office/drawing/2014/main" id="{CAE224F5-50BE-4476-95FC-C897B6712C5E}"/>
              </a:ext>
            </a:extLst>
          </p:cNvPr>
          <p:cNvSpPr>
            <a:spLocks noChangeAspect="1" noChangeArrowheads="1"/>
          </p:cNvSpPr>
          <p:nvPr/>
        </p:nvSpPr>
        <p:spPr bwMode="auto">
          <a:xfrm>
            <a:off x="5892800" y="3225800"/>
            <a:ext cx="406400" cy="4064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de-DE" sz="2400"/>
          </a:p>
        </p:txBody>
      </p:sp>
    </p:spTree>
    <p:extLst>
      <p:ext uri="{BB962C8B-B14F-4D97-AF65-F5344CB8AC3E}">
        <p14:creationId xmlns:p14="http://schemas.microsoft.com/office/powerpoint/2010/main" val="27948718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
            <a:extLst>
              <a:ext uri="{FF2B5EF4-FFF2-40B4-BE49-F238E27FC236}">
                <a16:creationId xmlns:a16="http://schemas.microsoft.com/office/drawing/2014/main" id="{FF078588-AD49-408B-B624-7EB80B93DD34}"/>
              </a:ext>
            </a:extLst>
          </p:cNvPr>
          <p:cNvSpPr txBox="1">
            <a:spLocks/>
          </p:cNvSpPr>
          <p:nvPr/>
        </p:nvSpPr>
        <p:spPr bwMode="gray">
          <a:xfrm>
            <a:off x="599755" y="429690"/>
            <a:ext cx="11422911" cy="387798"/>
          </a:xfrm>
          <a:prstGeom prst="rect">
            <a:avLst/>
          </a:prstGeom>
        </p:spPr>
        <p:txBody>
          <a:bodyPr vert="horz" wrap="square" lIns="0" tIns="0" rIns="72000" bIns="0" rtlCol="0" anchor="b">
            <a:spAutoFit/>
          </a:bodyPr>
          <a:lstStyle>
            <a:lvl1pPr algn="l" defTabSz="914377" rtl="0" eaLnBrk="1" latinLnBrk="0" hangingPunct="1">
              <a:lnSpc>
                <a:spcPct val="90000"/>
              </a:lnSpc>
              <a:spcBef>
                <a:spcPct val="0"/>
              </a:spcBef>
              <a:buNone/>
              <a:defRPr sz="3500" b="1" kern="1200" cap="none" baseline="0">
                <a:solidFill>
                  <a:schemeClr val="accent2"/>
                </a:solidFill>
                <a:latin typeface="Century Gothic" panose="020B0502020202020204" pitchFamily="34" charset="0"/>
                <a:ea typeface="+mj-ea"/>
                <a:cs typeface="+mj-cs"/>
              </a:defRPr>
            </a:lvl1pPr>
          </a:lstStyle>
          <a:p>
            <a:pPr>
              <a:spcAft>
                <a:spcPts val="1600"/>
              </a:spcAft>
            </a:pPr>
            <a:r>
              <a:rPr lang="en-US" sz="2800" i="1" dirty="0" err="1">
                <a:solidFill>
                  <a:srgbClr val="FF0066"/>
                </a:solidFill>
                <a:latin typeface="Cera Round Pro"/>
                <a:cs typeface="Calibri"/>
              </a:rPr>
              <a:t>Mạng</a:t>
            </a:r>
            <a:r>
              <a:rPr lang="en-US" sz="2800" i="1" dirty="0">
                <a:solidFill>
                  <a:srgbClr val="FF0066"/>
                </a:solidFill>
                <a:latin typeface="Cera Round Pro"/>
                <a:cs typeface="Calibri"/>
              </a:rPr>
              <a:t> </a:t>
            </a:r>
            <a:r>
              <a:rPr lang="en-US" sz="2800" i="1" dirty="0" err="1">
                <a:solidFill>
                  <a:srgbClr val="FF0066"/>
                </a:solidFill>
                <a:latin typeface="Cera Round Pro"/>
                <a:cs typeface="Calibri"/>
              </a:rPr>
              <a:t>lưới</a:t>
            </a:r>
            <a:r>
              <a:rPr lang="en-US" sz="2800" i="1" dirty="0">
                <a:solidFill>
                  <a:srgbClr val="FF0066"/>
                </a:solidFill>
                <a:latin typeface="Cera Round Pro"/>
                <a:cs typeface="Calibri"/>
              </a:rPr>
              <a:t> </a:t>
            </a:r>
            <a:r>
              <a:rPr lang="en-US" sz="2800" i="1" dirty="0" err="1">
                <a:solidFill>
                  <a:srgbClr val="FF0066"/>
                </a:solidFill>
                <a:latin typeface="Cera Round Pro"/>
                <a:cs typeface="Calibri"/>
              </a:rPr>
              <a:t>đối</a:t>
            </a:r>
            <a:r>
              <a:rPr lang="en-US" sz="2800" i="1" dirty="0">
                <a:solidFill>
                  <a:srgbClr val="FF0066"/>
                </a:solidFill>
                <a:latin typeface="Cera Round Pro"/>
                <a:cs typeface="Calibri"/>
              </a:rPr>
              <a:t> </a:t>
            </a:r>
            <a:r>
              <a:rPr lang="en-US" sz="2800" i="1" dirty="0" err="1">
                <a:solidFill>
                  <a:srgbClr val="FF0066"/>
                </a:solidFill>
                <a:latin typeface="Cera Round Pro"/>
                <a:cs typeface="Calibri"/>
              </a:rPr>
              <a:t>tác</a:t>
            </a:r>
            <a:r>
              <a:rPr lang="en-US" sz="2800" i="1" dirty="0">
                <a:solidFill>
                  <a:srgbClr val="FF0066"/>
                </a:solidFill>
                <a:latin typeface="Cera Round Pro"/>
                <a:cs typeface="Calibri"/>
              </a:rPr>
              <a:t> </a:t>
            </a:r>
            <a:r>
              <a:rPr lang="en-US" sz="2800" i="1" dirty="0" err="1">
                <a:solidFill>
                  <a:srgbClr val="FF0066"/>
                </a:solidFill>
                <a:latin typeface="Cera Round Pro"/>
                <a:cs typeface="Calibri"/>
              </a:rPr>
              <a:t>atingi</a:t>
            </a:r>
            <a:endParaRPr lang="en-US" sz="2800" i="1" dirty="0"/>
          </a:p>
        </p:txBody>
      </p:sp>
      <p:pic>
        <p:nvPicPr>
          <p:cNvPr id="17" name="Grafik 16" descr="Ein Bild, das Schild enthält.&#10;&#10;Automatisch generierte Beschreibung">
            <a:extLst>
              <a:ext uri="{FF2B5EF4-FFF2-40B4-BE49-F238E27FC236}">
                <a16:creationId xmlns:a16="http://schemas.microsoft.com/office/drawing/2014/main" id="{42202B36-447B-4126-AF5A-8A263AB99274}"/>
              </a:ext>
            </a:extLst>
          </p:cNvPr>
          <p:cNvPicPr>
            <a:picLocks noChangeAspect="1"/>
          </p:cNvPicPr>
          <p:nvPr/>
        </p:nvPicPr>
        <p:blipFill>
          <a:blip r:embed="rId4"/>
          <a:stretch>
            <a:fillRect/>
          </a:stretch>
        </p:blipFill>
        <p:spPr>
          <a:xfrm>
            <a:off x="10404895" y="4078"/>
            <a:ext cx="1835070" cy="834122"/>
          </a:xfrm>
          <a:prstGeom prst="rect">
            <a:avLst/>
          </a:prstGeom>
        </p:spPr>
      </p:pic>
      <p:sp>
        <p:nvSpPr>
          <p:cNvPr id="13" name="Text Placeholder 7">
            <a:extLst>
              <a:ext uri="{FF2B5EF4-FFF2-40B4-BE49-F238E27FC236}">
                <a16:creationId xmlns:a16="http://schemas.microsoft.com/office/drawing/2014/main" id="{759D3004-4EE1-48AB-9C23-A9F2E9F2F7FB}"/>
              </a:ext>
            </a:extLst>
          </p:cNvPr>
          <p:cNvSpPr txBox="1">
            <a:spLocks/>
          </p:cNvSpPr>
          <p:nvPr/>
        </p:nvSpPr>
        <p:spPr bwMode="gray">
          <a:xfrm>
            <a:off x="606428" y="1324939"/>
            <a:ext cx="6544793" cy="2588736"/>
          </a:xfrm>
          <a:prstGeom prst="rect">
            <a:avLst/>
          </a:prstGeom>
        </p:spPr>
        <p:txBody>
          <a:bodyPr vert="horz" lIns="0" tIns="0" rIns="96000" bIns="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i="1" dirty="0">
                <a:latin typeface="Cera Pro"/>
              </a:rPr>
              <a:t>An </a:t>
            </a:r>
            <a:r>
              <a:rPr lang="en-US" b="1" i="1" dirty="0" err="1">
                <a:latin typeface="Cera Pro"/>
              </a:rPr>
              <a:t>toàn</a:t>
            </a:r>
            <a:r>
              <a:rPr lang="en-US" b="1" i="1" dirty="0">
                <a:latin typeface="Cera Pro"/>
              </a:rPr>
              <a:t> </a:t>
            </a:r>
            <a:r>
              <a:rPr lang="en-US" b="1" i="1" dirty="0" err="1">
                <a:latin typeface="Cera Pro"/>
              </a:rPr>
              <a:t>tài</a:t>
            </a:r>
            <a:r>
              <a:rPr lang="en-US" b="1" i="1" dirty="0">
                <a:latin typeface="Cera Pro"/>
              </a:rPr>
              <a:t> </a:t>
            </a:r>
            <a:r>
              <a:rPr lang="en-US" b="1" i="1" dirty="0" err="1">
                <a:latin typeface="Cera Pro"/>
              </a:rPr>
              <a:t>chính</a:t>
            </a:r>
            <a:r>
              <a:rPr lang="en-US" b="1" i="1" dirty="0">
                <a:latin typeface="Cera Pro"/>
              </a:rPr>
              <a:t> </a:t>
            </a:r>
            <a:r>
              <a:rPr lang="vi-VN" b="1" i="1" dirty="0">
                <a:latin typeface="Cera Pro"/>
              </a:rPr>
              <a:t>về cơ sở hạ tầng và không phải lo lắng về các vấn đề kỹ thuật</a:t>
            </a:r>
            <a:r>
              <a:rPr lang="de-DE" b="1" i="1" dirty="0">
                <a:latin typeface="Cera Pro"/>
              </a:rPr>
              <a:t> </a:t>
            </a:r>
          </a:p>
          <a:p>
            <a:r>
              <a:rPr lang="de-DE" b="1" i="1" dirty="0">
                <a:latin typeface="Cera Pro"/>
              </a:rPr>
              <a:t>Bạn không cần máy chủ, quản trị viên kỹ thuật, hay lập trình viên.</a:t>
            </a:r>
            <a:endParaRPr lang="de-DE" b="1" i="1" dirty="0">
              <a:latin typeface="Cera Pro"/>
              <a:cs typeface="Calibri"/>
            </a:endParaRPr>
          </a:p>
          <a:p>
            <a:r>
              <a:rPr lang="vi-VN" b="1" i="1" dirty="0">
                <a:latin typeface="Cera Pro"/>
              </a:rPr>
              <a:t>Tập trung các nguồn lực của bạn vào việc tạo ra nội dung khóa học chất lượng cao và </a:t>
            </a:r>
            <a:r>
              <a:rPr lang="en-US" b="1" i="1" dirty="0" err="1">
                <a:latin typeface="Cera Pro"/>
              </a:rPr>
              <a:t>bàn</a:t>
            </a:r>
            <a:r>
              <a:rPr lang="en-US" b="1" i="1" dirty="0">
                <a:latin typeface="Cera Pro"/>
              </a:rPr>
              <a:t> </a:t>
            </a:r>
            <a:r>
              <a:rPr lang="en-US" b="1" i="1" dirty="0" err="1">
                <a:latin typeface="Cera Pro"/>
              </a:rPr>
              <a:t>luận</a:t>
            </a:r>
            <a:r>
              <a:rPr lang="vi-VN" b="1" i="1" dirty="0">
                <a:latin typeface="Cera Pro"/>
              </a:rPr>
              <a:t> về nó</a:t>
            </a:r>
            <a:r>
              <a:rPr lang="de-DE" b="1" i="1" dirty="0">
                <a:latin typeface="Cera Pro"/>
              </a:rPr>
              <a:t>. </a:t>
            </a:r>
          </a:p>
          <a:p>
            <a:pPr marL="0" indent="0">
              <a:lnSpc>
                <a:spcPct val="100000"/>
              </a:lnSpc>
              <a:buClr>
                <a:srgbClr val="7030A0"/>
              </a:buClr>
              <a:buNone/>
            </a:pPr>
            <a:endParaRPr lang="de-DE" sz="1800" b="1" i="1" dirty="0">
              <a:solidFill>
                <a:srgbClr val="5700C3"/>
              </a:solidFill>
              <a:latin typeface="Cera Pro"/>
            </a:endParaRPr>
          </a:p>
        </p:txBody>
      </p:sp>
      <p:grpSp>
        <p:nvGrpSpPr>
          <p:cNvPr id="14" name="Group 2">
            <a:extLst>
              <a:ext uri="{FF2B5EF4-FFF2-40B4-BE49-F238E27FC236}">
                <a16:creationId xmlns:a16="http://schemas.microsoft.com/office/drawing/2014/main" id="{5FB88644-D040-481F-88D7-D9A74A49E8FC}"/>
              </a:ext>
            </a:extLst>
          </p:cNvPr>
          <p:cNvGrpSpPr/>
          <p:nvPr/>
        </p:nvGrpSpPr>
        <p:grpSpPr>
          <a:xfrm>
            <a:off x="2621423" y="4799145"/>
            <a:ext cx="1807133" cy="1774704"/>
            <a:chOff x="1594677" y="3261422"/>
            <a:chExt cx="1355350" cy="1331028"/>
          </a:xfrm>
        </p:grpSpPr>
        <p:pic>
          <p:nvPicPr>
            <p:cNvPr id="18" name="Picture 9" descr="Icon&#10;&#10;Description automatically generated">
              <a:extLst>
                <a:ext uri="{FF2B5EF4-FFF2-40B4-BE49-F238E27FC236}">
                  <a16:creationId xmlns:a16="http://schemas.microsoft.com/office/drawing/2014/main" id="{B54375CB-785F-4FA6-85B9-8C81CE17B71C}"/>
                </a:ext>
              </a:extLst>
            </p:cNvPr>
            <p:cNvPicPr/>
            <p:nvPr/>
          </p:nvPicPr>
          <p:blipFill>
            <a:blip r:embed="rId5">
              <a:extLst>
                <a:ext uri="{28A0092B-C50C-407E-A947-70E740481C1C}">
                  <a14:useLocalDpi xmlns:a14="http://schemas.microsoft.com/office/drawing/2010/main" val="0"/>
                </a:ext>
              </a:extLst>
            </a:blip>
            <a:stretch>
              <a:fillRect/>
            </a:stretch>
          </p:blipFill>
          <p:spPr>
            <a:xfrm>
              <a:off x="2061549" y="3793093"/>
              <a:ext cx="888478" cy="799357"/>
            </a:xfrm>
            <a:prstGeom prst="rect">
              <a:avLst/>
            </a:prstGeom>
          </p:spPr>
        </p:pic>
        <p:sp>
          <p:nvSpPr>
            <p:cNvPr id="19" name="Rechteck 18">
              <a:extLst>
                <a:ext uri="{FF2B5EF4-FFF2-40B4-BE49-F238E27FC236}">
                  <a16:creationId xmlns:a16="http://schemas.microsoft.com/office/drawing/2014/main" id="{FDF14F0C-8146-4168-A6DE-5A3CE9641015}"/>
                </a:ext>
              </a:extLst>
            </p:cNvPr>
            <p:cNvSpPr/>
            <p:nvPr/>
          </p:nvSpPr>
          <p:spPr>
            <a:xfrm>
              <a:off x="1594677" y="3261422"/>
              <a:ext cx="1200813" cy="536974"/>
            </a:xfrm>
            <a:prstGeom prst="rect">
              <a:avLst/>
            </a:prstGeom>
          </p:spPr>
          <p:txBody>
            <a:bodyPr wrap="square">
              <a:spAutoFit/>
            </a:bodyPr>
            <a:lstStyle/>
            <a:p>
              <a:pPr algn="ctr"/>
              <a:r>
                <a:rPr lang="de-DE" sz="1351" b="1" dirty="0">
                  <a:latin typeface="Century Gothic" panose="020B0502020202020204" pitchFamily="34" charset="0"/>
                  <a:ea typeface="Calibri" panose="020F0502020204030204" pitchFamily="34" charset="0"/>
                </a:rPr>
                <a:t>2022 </a:t>
              </a:r>
              <a:br>
                <a:rPr lang="de-DE" sz="1351" b="1" dirty="0">
                  <a:latin typeface="Century Gothic" panose="020B0502020202020204" pitchFamily="34" charset="0"/>
                  <a:ea typeface="Calibri" panose="020F0502020204030204" pitchFamily="34" charset="0"/>
                </a:rPr>
              </a:br>
              <a:r>
                <a:rPr lang="de-DE" sz="1351" b="1" dirty="0">
                  <a:latin typeface="Century Gothic" panose="020B0502020202020204" pitchFamily="34" charset="0"/>
                  <a:ea typeface="Calibri" panose="020F0502020204030204" pitchFamily="34" charset="0"/>
                </a:rPr>
                <a:t>Phát triển </a:t>
              </a:r>
              <a:r>
                <a:rPr lang="de-DE" sz="1351" b="1" dirty="0">
                  <a:solidFill>
                    <a:schemeClr val="accent1"/>
                  </a:solidFill>
                  <a:latin typeface="Century Gothic" panose="020B0502020202020204" pitchFamily="34" charset="0"/>
                  <a:ea typeface="Calibri" panose="020F0502020204030204" pitchFamily="34" charset="0"/>
                </a:rPr>
                <a:t>mạng lưới atingi</a:t>
              </a:r>
              <a:endParaRPr lang="de-DE" sz="1351" dirty="0">
                <a:solidFill>
                  <a:schemeClr val="accent1"/>
                </a:solidFill>
                <a:latin typeface="Century Gothic" panose="020B0502020202020204" pitchFamily="34" charset="0"/>
              </a:endParaRPr>
            </a:p>
          </p:txBody>
        </p:sp>
      </p:grpSp>
      <p:grpSp>
        <p:nvGrpSpPr>
          <p:cNvPr id="20" name="Group 1">
            <a:extLst>
              <a:ext uri="{FF2B5EF4-FFF2-40B4-BE49-F238E27FC236}">
                <a16:creationId xmlns:a16="http://schemas.microsoft.com/office/drawing/2014/main" id="{8C106289-9081-473A-897F-ED9DAB17F721}"/>
              </a:ext>
            </a:extLst>
          </p:cNvPr>
          <p:cNvGrpSpPr/>
          <p:nvPr/>
        </p:nvGrpSpPr>
        <p:grpSpPr>
          <a:xfrm>
            <a:off x="131372" y="5355385"/>
            <a:ext cx="2115696" cy="1290834"/>
            <a:chOff x="166690" y="3851622"/>
            <a:chExt cx="1586772" cy="968125"/>
          </a:xfrm>
        </p:grpSpPr>
        <p:pic>
          <p:nvPicPr>
            <p:cNvPr id="21" name="Picture 8" descr="Icon&#10;&#10;Description automatically generated">
              <a:extLst>
                <a:ext uri="{FF2B5EF4-FFF2-40B4-BE49-F238E27FC236}">
                  <a16:creationId xmlns:a16="http://schemas.microsoft.com/office/drawing/2014/main" id="{F070E518-DE54-4B4E-9AE3-12C8194EBA2B}"/>
                </a:ext>
              </a:extLst>
            </p:cNvPr>
            <p:cNvPicPr/>
            <p:nvPr/>
          </p:nvPicPr>
          <p:blipFill>
            <a:blip r:embed="rId6">
              <a:extLst>
                <a:ext uri="{28A0092B-C50C-407E-A947-70E740481C1C}">
                  <a14:useLocalDpi xmlns:a14="http://schemas.microsoft.com/office/drawing/2010/main" val="0"/>
                </a:ext>
              </a:extLst>
            </a:blip>
            <a:stretch>
              <a:fillRect/>
            </a:stretch>
          </p:blipFill>
          <p:spPr>
            <a:xfrm>
              <a:off x="1034149" y="4131602"/>
              <a:ext cx="719313" cy="688145"/>
            </a:xfrm>
            <a:prstGeom prst="rect">
              <a:avLst/>
            </a:prstGeom>
          </p:spPr>
        </p:pic>
        <p:sp>
          <p:nvSpPr>
            <p:cNvPr id="22" name="Rechteck 21">
              <a:extLst>
                <a:ext uri="{FF2B5EF4-FFF2-40B4-BE49-F238E27FC236}">
                  <a16:creationId xmlns:a16="http://schemas.microsoft.com/office/drawing/2014/main" id="{BA515F92-A5DF-4574-9FEA-57F87F222480}"/>
                </a:ext>
              </a:extLst>
            </p:cNvPr>
            <p:cNvSpPr/>
            <p:nvPr/>
          </p:nvSpPr>
          <p:spPr>
            <a:xfrm>
              <a:off x="166690" y="3851622"/>
              <a:ext cx="1200813" cy="381066"/>
            </a:xfrm>
            <a:prstGeom prst="rect">
              <a:avLst/>
            </a:prstGeom>
          </p:spPr>
          <p:txBody>
            <a:bodyPr wrap="square">
              <a:spAutoFit/>
            </a:bodyPr>
            <a:lstStyle/>
            <a:p>
              <a:pPr algn="ctr"/>
              <a:r>
                <a:rPr lang="de-DE" sz="1351" b="1" dirty="0">
                  <a:latin typeface="Century Gothic" panose="020B0502020202020204" pitchFamily="34" charset="0"/>
                  <a:ea typeface="Calibri" panose="020F0502020204030204" pitchFamily="34" charset="0"/>
                </a:rPr>
                <a:t>2021</a:t>
              </a:r>
              <a:br>
                <a:rPr lang="de-DE" sz="1351" b="1" dirty="0">
                  <a:latin typeface="Century Gothic" panose="020B0502020202020204" pitchFamily="34" charset="0"/>
                  <a:ea typeface="Calibri" panose="020F0502020204030204" pitchFamily="34" charset="0"/>
                </a:rPr>
              </a:br>
              <a:r>
                <a:rPr lang="de-DE" sz="1351" b="1" dirty="0">
                  <a:solidFill>
                    <a:schemeClr val="accent1"/>
                  </a:solidFill>
                  <a:latin typeface="Century Gothic" panose="020B0502020202020204" pitchFamily="34" charset="0"/>
                  <a:ea typeface="Calibri" panose="020F0502020204030204" pitchFamily="34" charset="0"/>
                </a:rPr>
                <a:t>nền tảng atingi</a:t>
              </a:r>
              <a:endParaRPr lang="de-DE" sz="1351" dirty="0">
                <a:solidFill>
                  <a:schemeClr val="accent1"/>
                </a:solidFill>
                <a:latin typeface="Century Gothic" panose="020B0502020202020204" pitchFamily="34" charset="0"/>
              </a:endParaRPr>
            </a:p>
          </p:txBody>
        </p:sp>
      </p:grpSp>
      <p:grpSp>
        <p:nvGrpSpPr>
          <p:cNvPr id="23" name="Group 7">
            <a:extLst>
              <a:ext uri="{FF2B5EF4-FFF2-40B4-BE49-F238E27FC236}">
                <a16:creationId xmlns:a16="http://schemas.microsoft.com/office/drawing/2014/main" id="{2EE8AC8D-C348-4528-8AF2-E61D2DC2F601}"/>
              </a:ext>
            </a:extLst>
          </p:cNvPr>
          <p:cNvGrpSpPr/>
          <p:nvPr/>
        </p:nvGrpSpPr>
        <p:grpSpPr>
          <a:xfrm>
            <a:off x="5040190" y="4503487"/>
            <a:ext cx="2217725" cy="2053900"/>
            <a:chOff x="3247728" y="3036744"/>
            <a:chExt cx="1663294" cy="1540425"/>
          </a:xfrm>
        </p:grpSpPr>
        <p:pic>
          <p:nvPicPr>
            <p:cNvPr id="25" name="Picture 10" descr="A picture containing icon&#10;&#10;Description automatically generated">
              <a:extLst>
                <a:ext uri="{FF2B5EF4-FFF2-40B4-BE49-F238E27FC236}">
                  <a16:creationId xmlns:a16="http://schemas.microsoft.com/office/drawing/2014/main" id="{D1B8968F-D4D7-4A4E-A637-76F8E17EB8A0}"/>
                </a:ext>
              </a:extLst>
            </p:cNvPr>
            <p:cNvPicPr/>
            <p:nvPr/>
          </p:nvPicPr>
          <p:blipFill>
            <a:blip r:embed="rId7" cstate="print">
              <a:extLst>
                <a:ext uri="{28A0092B-C50C-407E-A947-70E740481C1C}">
                  <a14:useLocalDpi xmlns:a14="http://schemas.microsoft.com/office/drawing/2010/main" val="0"/>
                </a:ext>
              </a:extLst>
            </a:blip>
            <a:stretch>
              <a:fillRect/>
            </a:stretch>
          </p:blipFill>
          <p:spPr>
            <a:xfrm>
              <a:off x="3247729" y="3036744"/>
              <a:ext cx="1096605" cy="1094859"/>
            </a:xfrm>
            <a:prstGeom prst="rect">
              <a:avLst/>
            </a:prstGeom>
          </p:spPr>
        </p:pic>
        <p:sp>
          <p:nvSpPr>
            <p:cNvPr id="26" name="Rechteck 25">
              <a:extLst>
                <a:ext uri="{FF2B5EF4-FFF2-40B4-BE49-F238E27FC236}">
                  <a16:creationId xmlns:a16="http://schemas.microsoft.com/office/drawing/2014/main" id="{A42E3F67-8EA9-45B2-90B1-9EBDE66FD38C}"/>
                </a:ext>
              </a:extLst>
            </p:cNvPr>
            <p:cNvSpPr/>
            <p:nvPr/>
          </p:nvSpPr>
          <p:spPr>
            <a:xfrm>
              <a:off x="3247728" y="4040195"/>
              <a:ext cx="1663294" cy="536974"/>
            </a:xfrm>
            <a:prstGeom prst="rect">
              <a:avLst/>
            </a:prstGeom>
          </p:spPr>
          <p:txBody>
            <a:bodyPr wrap="square">
              <a:spAutoFit/>
            </a:bodyPr>
            <a:lstStyle/>
            <a:p>
              <a:pPr algn="ctr"/>
              <a:r>
                <a:rPr lang="de-DE" sz="1351" b="1" dirty="0">
                  <a:latin typeface="Century Gothic" panose="020B0502020202020204" pitchFamily="34" charset="0"/>
                  <a:ea typeface="Calibri" panose="020F0502020204030204" pitchFamily="34" charset="0"/>
                </a:rPr>
                <a:t>2023 </a:t>
              </a:r>
              <a:br>
                <a:rPr lang="de-DE" sz="1351" b="1" dirty="0">
                  <a:latin typeface="Century Gothic" panose="020B0502020202020204" pitchFamily="34" charset="0"/>
                  <a:ea typeface="Calibri" panose="020F0502020204030204" pitchFamily="34" charset="0"/>
                </a:rPr>
              </a:br>
              <a:r>
                <a:rPr lang="de-DE" sz="1351" b="1" dirty="0">
                  <a:latin typeface="Century Gothic" panose="020B0502020202020204" pitchFamily="34" charset="0"/>
                  <a:ea typeface="Calibri" panose="020F0502020204030204" pitchFamily="34" charset="0"/>
                </a:rPr>
                <a:t>mạng lưới </a:t>
              </a:r>
              <a:r>
                <a:rPr lang="de-DE" sz="1351" b="1" dirty="0">
                  <a:solidFill>
                    <a:schemeClr val="accent1"/>
                  </a:solidFill>
                  <a:latin typeface="Century Gothic" panose="020B0502020202020204" pitchFamily="34" charset="0"/>
                  <a:ea typeface="Calibri" panose="020F0502020204030204" pitchFamily="34" charset="0"/>
                </a:rPr>
                <a:t>với các trung tâm địa phương</a:t>
              </a:r>
              <a:endParaRPr lang="de-DE" sz="1351" dirty="0">
                <a:solidFill>
                  <a:schemeClr val="accent1"/>
                </a:solidFill>
                <a:latin typeface="Century Gothic" panose="020B0502020202020204" pitchFamily="34" charset="0"/>
              </a:endParaRPr>
            </a:p>
          </p:txBody>
        </p:sp>
      </p:grpSp>
      <p:grpSp>
        <p:nvGrpSpPr>
          <p:cNvPr id="27" name="Group 13">
            <a:extLst>
              <a:ext uri="{FF2B5EF4-FFF2-40B4-BE49-F238E27FC236}">
                <a16:creationId xmlns:a16="http://schemas.microsoft.com/office/drawing/2014/main" id="{6D1ED11B-4E8F-4ACF-BD00-FFC15ED5D433}"/>
              </a:ext>
            </a:extLst>
          </p:cNvPr>
          <p:cNvGrpSpPr/>
          <p:nvPr/>
        </p:nvGrpSpPr>
        <p:grpSpPr>
          <a:xfrm>
            <a:off x="6744190" y="3391768"/>
            <a:ext cx="2994911" cy="2444719"/>
            <a:chOff x="4537410" y="2305505"/>
            <a:chExt cx="2246183" cy="1833540"/>
          </a:xfrm>
        </p:grpSpPr>
        <p:pic>
          <p:nvPicPr>
            <p:cNvPr id="28" name="Picture 11">
              <a:extLst>
                <a:ext uri="{FF2B5EF4-FFF2-40B4-BE49-F238E27FC236}">
                  <a16:creationId xmlns:a16="http://schemas.microsoft.com/office/drawing/2014/main" id="{48EE2342-AA2E-4769-99CB-89518D41E74C}"/>
                </a:ext>
              </a:extLst>
            </p:cNvPr>
            <p:cNvPicPr/>
            <p:nvPr/>
          </p:nvPicPr>
          <p:blipFill>
            <a:blip r:embed="rId8" cstate="print">
              <a:extLst>
                <a:ext uri="{28A0092B-C50C-407E-A947-70E740481C1C}">
                  <a14:useLocalDpi xmlns:a14="http://schemas.microsoft.com/office/drawing/2010/main" val="0"/>
                </a:ext>
              </a:extLst>
            </a:blip>
            <a:stretch>
              <a:fillRect/>
            </a:stretch>
          </p:blipFill>
          <p:spPr>
            <a:xfrm>
              <a:off x="4537410" y="2305505"/>
              <a:ext cx="1603128" cy="1342701"/>
            </a:xfrm>
            <a:prstGeom prst="rect">
              <a:avLst/>
            </a:prstGeom>
          </p:spPr>
        </p:pic>
        <p:sp>
          <p:nvSpPr>
            <p:cNvPr id="29" name="Rechteck 28">
              <a:extLst>
                <a:ext uri="{FF2B5EF4-FFF2-40B4-BE49-F238E27FC236}">
                  <a16:creationId xmlns:a16="http://schemas.microsoft.com/office/drawing/2014/main" id="{819AB626-7E4D-4113-BBA3-C12BFA1C2049}"/>
                </a:ext>
              </a:extLst>
            </p:cNvPr>
            <p:cNvSpPr/>
            <p:nvPr/>
          </p:nvSpPr>
          <p:spPr>
            <a:xfrm>
              <a:off x="5318916" y="3446163"/>
              <a:ext cx="1464677" cy="692882"/>
            </a:xfrm>
            <a:prstGeom prst="rect">
              <a:avLst/>
            </a:prstGeom>
          </p:spPr>
          <p:txBody>
            <a:bodyPr wrap="square">
              <a:spAutoFit/>
            </a:bodyPr>
            <a:lstStyle/>
            <a:p>
              <a:pPr algn="ctr"/>
              <a:r>
                <a:rPr lang="de-DE" sz="1351" b="1" dirty="0">
                  <a:latin typeface="Century Gothic" panose="020B0502020202020204" pitchFamily="34" charset="0"/>
                  <a:ea typeface="Calibri" panose="020F0502020204030204" pitchFamily="34" charset="0"/>
                </a:rPr>
                <a:t>2024 </a:t>
              </a:r>
              <a:br>
                <a:rPr lang="de-DE" sz="1351" b="1" dirty="0">
                  <a:latin typeface="Century Gothic" panose="020B0502020202020204" pitchFamily="34" charset="0"/>
                  <a:ea typeface="Calibri" panose="020F0502020204030204" pitchFamily="34" charset="0"/>
                </a:rPr>
              </a:br>
              <a:r>
                <a:rPr lang="en-US" sz="1351" b="1" dirty="0" err="1">
                  <a:latin typeface="Century Gothic" panose="020B0502020202020204" pitchFamily="34" charset="0"/>
                  <a:ea typeface="Calibri" panose="020F0502020204030204" pitchFamily="34" charset="0"/>
                </a:rPr>
                <a:t>Tối</a:t>
              </a:r>
              <a:r>
                <a:rPr lang="en-US" sz="1351" b="1" dirty="0">
                  <a:latin typeface="Century Gothic" panose="020B0502020202020204" pitchFamily="34" charset="0"/>
                  <a:ea typeface="Calibri" panose="020F0502020204030204" pitchFamily="34" charset="0"/>
                </a:rPr>
                <a:t> </a:t>
              </a:r>
              <a:r>
                <a:rPr lang="en-US" sz="1351" b="1" dirty="0" err="1">
                  <a:latin typeface="Century Gothic" panose="020B0502020202020204" pitchFamily="34" charset="0"/>
                  <a:ea typeface="Calibri" panose="020F0502020204030204" pitchFamily="34" charset="0"/>
                </a:rPr>
                <a:t>ưu</a:t>
              </a:r>
              <a:r>
                <a:rPr lang="en-US" sz="1351" b="1" dirty="0">
                  <a:latin typeface="Century Gothic" panose="020B0502020202020204" pitchFamily="34" charset="0"/>
                  <a:ea typeface="Calibri" panose="020F0502020204030204" pitchFamily="34" charset="0"/>
                </a:rPr>
                <a:t> </a:t>
              </a:r>
              <a:r>
                <a:rPr lang="en-US" sz="1351" b="1" dirty="0" err="1">
                  <a:latin typeface="Century Gothic" panose="020B0502020202020204" pitchFamily="34" charset="0"/>
                  <a:ea typeface="Calibri" panose="020F0502020204030204" pitchFamily="34" charset="0"/>
                </a:rPr>
                <a:t>hóa</a:t>
              </a:r>
              <a:r>
                <a:rPr lang="en-US" sz="1351" b="1" dirty="0">
                  <a:latin typeface="Century Gothic" panose="020B0502020202020204" pitchFamily="34" charset="0"/>
                  <a:ea typeface="Calibri" panose="020F0502020204030204" pitchFamily="34" charset="0"/>
                </a:rPr>
                <a:t> </a:t>
              </a:r>
              <a:r>
                <a:rPr lang="en-US" sz="1351" b="1" dirty="0" err="1">
                  <a:latin typeface="Century Gothic" panose="020B0502020202020204" pitchFamily="34" charset="0"/>
                  <a:ea typeface="Calibri" panose="020F0502020204030204" pitchFamily="34" charset="0"/>
                </a:rPr>
                <a:t>hiệu</a:t>
              </a:r>
              <a:r>
                <a:rPr lang="en-US" sz="1351" b="1" dirty="0">
                  <a:latin typeface="Century Gothic" panose="020B0502020202020204" pitchFamily="34" charset="0"/>
                  <a:ea typeface="Calibri" panose="020F0502020204030204" pitchFamily="34" charset="0"/>
                </a:rPr>
                <a:t> </a:t>
              </a:r>
              <a:r>
                <a:rPr lang="en-US" sz="1351" b="1" dirty="0" err="1">
                  <a:latin typeface="Century Gothic" panose="020B0502020202020204" pitchFamily="34" charset="0"/>
                  <a:ea typeface="Calibri" panose="020F0502020204030204" pitchFamily="34" charset="0"/>
                </a:rPr>
                <a:t>ứng</a:t>
              </a:r>
              <a:r>
                <a:rPr lang="en-US" sz="1351" b="1" dirty="0">
                  <a:latin typeface="Century Gothic" panose="020B0502020202020204" pitchFamily="34" charset="0"/>
                  <a:ea typeface="Calibri" panose="020F0502020204030204" pitchFamily="34" charset="0"/>
                </a:rPr>
                <a:t> </a:t>
              </a:r>
              <a:r>
                <a:rPr lang="en-US" sz="1351" b="1" dirty="0" err="1">
                  <a:latin typeface="Century Gothic" panose="020B0502020202020204" pitchFamily="34" charset="0"/>
                  <a:ea typeface="Calibri" panose="020F0502020204030204" pitchFamily="34" charset="0"/>
                </a:rPr>
                <a:t>mạng</a:t>
              </a:r>
              <a:r>
                <a:rPr lang="en-US" sz="1351" b="1" dirty="0">
                  <a:latin typeface="Century Gothic" panose="020B0502020202020204" pitchFamily="34" charset="0"/>
                  <a:ea typeface="Calibri" panose="020F0502020204030204" pitchFamily="34" charset="0"/>
                </a:rPr>
                <a:t> </a:t>
              </a:r>
              <a:r>
                <a:rPr lang="en-US" sz="1351" b="1" dirty="0" err="1">
                  <a:latin typeface="Century Gothic" panose="020B0502020202020204" pitchFamily="34" charset="0"/>
                  <a:ea typeface="Calibri" panose="020F0502020204030204" pitchFamily="34" charset="0"/>
                </a:rPr>
                <a:t>trong</a:t>
              </a:r>
              <a:r>
                <a:rPr lang="en-US" sz="1351" b="1" dirty="0">
                  <a:latin typeface="Century Gothic" panose="020B0502020202020204" pitchFamily="34" charset="0"/>
                  <a:ea typeface="Calibri" panose="020F0502020204030204" pitchFamily="34" charset="0"/>
                </a:rPr>
                <a:t> </a:t>
              </a:r>
              <a:r>
                <a:rPr lang="en-US" sz="1351" b="1" dirty="0" err="1">
                  <a:solidFill>
                    <a:srgbClr val="0070C0"/>
                  </a:solidFill>
                  <a:latin typeface="Century Gothic" panose="020B0502020202020204" pitchFamily="34" charset="0"/>
                  <a:ea typeface="Calibri" panose="020F0502020204030204" pitchFamily="34" charset="0"/>
                </a:rPr>
                <a:t>vũ</a:t>
              </a:r>
              <a:r>
                <a:rPr lang="en-US" sz="1351" b="1" dirty="0">
                  <a:solidFill>
                    <a:srgbClr val="0070C0"/>
                  </a:solidFill>
                  <a:latin typeface="Century Gothic" panose="020B0502020202020204" pitchFamily="34" charset="0"/>
                  <a:ea typeface="Calibri" panose="020F0502020204030204" pitchFamily="34" charset="0"/>
                </a:rPr>
                <a:t> </a:t>
              </a:r>
              <a:r>
                <a:rPr lang="en-US" sz="1351" b="1" dirty="0" err="1">
                  <a:solidFill>
                    <a:srgbClr val="0070C0"/>
                  </a:solidFill>
                  <a:latin typeface="Century Gothic" panose="020B0502020202020204" pitchFamily="34" charset="0"/>
                  <a:ea typeface="Calibri" panose="020F0502020204030204" pitchFamily="34" charset="0"/>
                </a:rPr>
                <a:t>trụ</a:t>
              </a:r>
              <a:r>
                <a:rPr lang="en-US" sz="1351" b="1" dirty="0">
                  <a:solidFill>
                    <a:srgbClr val="0070C0"/>
                  </a:solidFill>
                  <a:latin typeface="Century Gothic" panose="020B0502020202020204" pitchFamily="34" charset="0"/>
                  <a:ea typeface="Calibri" panose="020F0502020204030204" pitchFamily="34" charset="0"/>
                </a:rPr>
                <a:t> </a:t>
              </a:r>
              <a:r>
                <a:rPr lang="en-US" sz="1351" b="1" dirty="0" err="1">
                  <a:solidFill>
                    <a:srgbClr val="0070C0"/>
                  </a:solidFill>
                  <a:latin typeface="Century Gothic" panose="020B0502020202020204" pitchFamily="34" charset="0"/>
                  <a:ea typeface="Calibri" panose="020F0502020204030204" pitchFamily="34" charset="0"/>
                </a:rPr>
                <a:t>atingi</a:t>
              </a:r>
              <a:endParaRPr lang="de-DE" sz="1351" dirty="0">
                <a:solidFill>
                  <a:srgbClr val="0070C0"/>
                </a:solidFill>
                <a:latin typeface="Century Gothic" panose="020B0502020202020204" pitchFamily="34" charset="0"/>
              </a:endParaRPr>
            </a:p>
          </p:txBody>
        </p:sp>
      </p:grpSp>
      <p:grpSp>
        <p:nvGrpSpPr>
          <p:cNvPr id="30" name="Group 15">
            <a:extLst>
              <a:ext uri="{FF2B5EF4-FFF2-40B4-BE49-F238E27FC236}">
                <a16:creationId xmlns:a16="http://schemas.microsoft.com/office/drawing/2014/main" id="{C7CDEC3C-0377-4ED4-AC34-3BFA6231E738}"/>
              </a:ext>
            </a:extLst>
          </p:cNvPr>
          <p:cNvGrpSpPr/>
          <p:nvPr/>
        </p:nvGrpSpPr>
        <p:grpSpPr>
          <a:xfrm>
            <a:off x="8222237" y="1052447"/>
            <a:ext cx="4093633" cy="2988228"/>
            <a:chOff x="5946775" y="1002548"/>
            <a:chExt cx="3070225" cy="2241171"/>
          </a:xfrm>
        </p:grpSpPr>
        <p:sp>
          <p:nvSpPr>
            <p:cNvPr id="31" name="Rechteck 30">
              <a:extLst>
                <a:ext uri="{FF2B5EF4-FFF2-40B4-BE49-F238E27FC236}">
                  <a16:creationId xmlns:a16="http://schemas.microsoft.com/office/drawing/2014/main" id="{1BB83172-6041-4F7C-A5DF-453782727E98}"/>
                </a:ext>
              </a:extLst>
            </p:cNvPr>
            <p:cNvSpPr/>
            <p:nvPr/>
          </p:nvSpPr>
          <p:spPr>
            <a:xfrm>
              <a:off x="7051792" y="2706745"/>
              <a:ext cx="1965208" cy="536974"/>
            </a:xfrm>
            <a:prstGeom prst="rect">
              <a:avLst/>
            </a:prstGeom>
          </p:spPr>
          <p:txBody>
            <a:bodyPr wrap="square">
              <a:spAutoFit/>
            </a:bodyPr>
            <a:lstStyle/>
            <a:p>
              <a:pPr algn="ctr"/>
              <a:r>
                <a:rPr lang="de-DE" sz="1351" b="1" dirty="0">
                  <a:latin typeface="Century Gothic" panose="020B0502020202020204" pitchFamily="34" charset="0"/>
                  <a:ea typeface="Calibri" panose="020F0502020204030204" pitchFamily="34" charset="0"/>
                </a:rPr>
                <a:t>2025 </a:t>
              </a:r>
              <a:br>
                <a:rPr lang="de-DE" sz="1351" b="1" dirty="0">
                  <a:latin typeface="Century Gothic" panose="020B0502020202020204" pitchFamily="34" charset="0"/>
                  <a:ea typeface="Calibri" panose="020F0502020204030204" pitchFamily="34" charset="0"/>
                </a:rPr>
              </a:br>
              <a:r>
                <a:rPr lang="de-DE" sz="1351" b="1" dirty="0">
                  <a:latin typeface="Century Gothic" panose="020B0502020202020204" pitchFamily="34" charset="0"/>
                  <a:ea typeface="Calibri" panose="020F0502020204030204" pitchFamily="34" charset="0"/>
                </a:rPr>
                <a:t>Mở rộng</a:t>
              </a:r>
              <a:br>
                <a:rPr lang="de-DE" sz="1351" b="1" dirty="0">
                  <a:latin typeface="Century Gothic" panose="020B0502020202020204" pitchFamily="34" charset="0"/>
                  <a:ea typeface="Calibri" panose="020F0502020204030204" pitchFamily="34" charset="0"/>
                </a:rPr>
              </a:br>
              <a:r>
                <a:rPr lang="de-DE" sz="1351" b="1" dirty="0">
                  <a:solidFill>
                    <a:schemeClr val="accent1"/>
                  </a:solidFill>
                  <a:latin typeface="Century Gothic" panose="020B0502020202020204" pitchFamily="34" charset="0"/>
                  <a:ea typeface="Calibri" panose="020F0502020204030204" pitchFamily="34" charset="0"/>
                </a:rPr>
                <a:t>vũ trụ atingi</a:t>
              </a:r>
              <a:endParaRPr lang="de-DE" sz="1351" dirty="0">
                <a:solidFill>
                  <a:schemeClr val="accent1"/>
                </a:solidFill>
                <a:latin typeface="Century Gothic" panose="020B0502020202020204" pitchFamily="34" charset="0"/>
              </a:endParaRPr>
            </a:p>
          </p:txBody>
        </p:sp>
        <p:pic>
          <p:nvPicPr>
            <p:cNvPr id="32" name="Picture 12" descr="Background pattern&#10;&#10;Description automatically generated">
              <a:extLst>
                <a:ext uri="{FF2B5EF4-FFF2-40B4-BE49-F238E27FC236}">
                  <a16:creationId xmlns:a16="http://schemas.microsoft.com/office/drawing/2014/main" id="{89B33286-D2E6-4F6B-A547-CC9529A3E87D}"/>
                </a:ext>
              </a:extLst>
            </p:cNvPr>
            <p:cNvPicPr/>
            <p:nvPr/>
          </p:nvPicPr>
          <p:blipFill>
            <a:blip r:embed="rId9" cstate="print">
              <a:extLst>
                <a:ext uri="{28A0092B-C50C-407E-A947-70E740481C1C}">
                  <a14:useLocalDpi xmlns:a14="http://schemas.microsoft.com/office/drawing/2010/main" val="0"/>
                </a:ext>
              </a:extLst>
            </a:blip>
            <a:stretch>
              <a:fillRect/>
            </a:stretch>
          </p:blipFill>
          <p:spPr>
            <a:xfrm rot="20723837">
              <a:off x="5946775" y="1002548"/>
              <a:ext cx="2210035" cy="1865526"/>
            </a:xfrm>
            <a:prstGeom prst="rect">
              <a:avLst/>
            </a:prstGeom>
          </p:spPr>
        </p:pic>
      </p:grpSp>
      <p:pic>
        <p:nvPicPr>
          <p:cNvPr id="33" name="Recorded Sound">
            <a:hlinkClick r:id="" action="ppaction://media"/>
            <a:extLst>
              <a:ext uri="{FF2B5EF4-FFF2-40B4-BE49-F238E27FC236}">
                <a16:creationId xmlns:a16="http://schemas.microsoft.com/office/drawing/2014/main" id="{9D86FC09-ECDC-4750-A278-C54807DB9B12}"/>
              </a:ext>
            </a:extLst>
          </p:cNvPr>
          <p:cNvPicPr>
            <a:picLocks noChangeAspect="1"/>
          </p:cNvPicPr>
          <p:nvPr>
            <a:audioFile r:link="rId2"/>
            <p:extLst>
              <p:ext uri="{DAA4B4D4-6D71-4841-9C94-3DE7FCFB9230}">
                <p14:media xmlns:p14="http://schemas.microsoft.com/office/powerpoint/2010/main" r:embed="rId1">
                  <p14:bmkLst>
                    <p14:bmk name="Bookmark 1" time="0"/>
                  </p14:bmkLst>
                </p14:media>
              </p:ext>
            </p:extLst>
          </p:nvPr>
        </p:nvPicPr>
        <p:blipFill>
          <a:blip r:embed="rId10"/>
          <a:stretch>
            <a:fillRect/>
          </a:stretch>
        </p:blipFill>
        <p:spPr>
          <a:xfrm>
            <a:off x="10292764" y="6302916"/>
            <a:ext cx="541867" cy="541867"/>
          </a:xfrm>
          <a:prstGeom prst="rect">
            <a:avLst/>
          </a:prstGeom>
        </p:spPr>
      </p:pic>
    </p:spTree>
    <p:extLst>
      <p:ext uri="{BB962C8B-B14F-4D97-AF65-F5344CB8AC3E}">
        <p14:creationId xmlns:p14="http://schemas.microsoft.com/office/powerpoint/2010/main" val="4133501672"/>
      </p:ext>
    </p:extLst>
  </p:cSld>
  <p:clrMapOvr>
    <a:masterClrMapping/>
  </p:clrMapOvr>
  <p:transition>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9"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MediaBookmark" delay="0">
                        <p:tgtEl>
                          <p14:bmkTgt spid="33" bmkName="Bookmark 1"/>
                        </p:tgtEl>
                      </p:cond>
                    </p:stCondLst>
                    <p:endSync evt="end" delay="0">
                      <p:rtn val="all"/>
                    </p:endSync>
                    <p:childTnLst>
                      <p:par>
                        <p:cTn id="8" fill="hold">
                          <p:stCondLst>
                            <p:cond delay="0"/>
                          </p:stCondLst>
                          <p:childTnLst>
                            <p:par>
                              <p:cTn id="9" fill="hold">
                                <p:stCondLst>
                                  <p:cond delay="0"/>
                                </p:stCondLst>
                                <p:childTnLst>
                                  <p:par>
                                    <p:cTn id="10" presetID="10" presetClass="entr" presetSubtype="0" fill="hold" nodeType="clickEffect">
                                      <p:stCondLst>
                                        <p:cond delay="25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750"/>
                                            <p:tgtEl>
                                              <p:spTgt spid="14"/>
                                            </p:tgtEl>
                                          </p:cBhvr>
                                        </p:animEffect>
                                      </p:childTnLst>
                                    </p:cTn>
                                  </p:par>
                                </p:childTnLst>
                              </p:cTn>
                            </p:par>
                            <p:par>
                              <p:cTn id="17" fill="hold">
                                <p:stCondLst>
                                  <p:cond delay="1750"/>
                                </p:stCondLst>
                                <p:childTnLst>
                                  <p:par>
                                    <p:cTn id="18" presetID="10" presetClass="entr" presetSubtype="0"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750"/>
                                            <p:tgtEl>
                                              <p:spTgt spid="23"/>
                                            </p:tgtEl>
                                          </p:cBhvr>
                                        </p:animEffect>
                                      </p:childTnLst>
                                    </p:cTn>
                                  </p:par>
                                </p:childTnLst>
                              </p:cTn>
                            </p:par>
                            <p:par>
                              <p:cTn id="21" fill="hold">
                                <p:stCondLst>
                                  <p:cond delay="2500"/>
                                </p:stCondLst>
                                <p:childTnLst>
                                  <p:par>
                                    <p:cTn id="22" presetID="10" presetClass="entr" presetSubtype="0"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750"/>
                                            <p:tgtEl>
                                              <p:spTgt spid="27"/>
                                            </p:tgtEl>
                                          </p:cBhvr>
                                        </p:animEffect>
                                      </p:childTnLst>
                                    </p:cTn>
                                  </p:par>
                                </p:childTnLst>
                              </p:cTn>
                            </p:par>
                            <p:par>
                              <p:cTn id="25" fill="hold">
                                <p:stCondLst>
                                  <p:cond delay="3250"/>
                                </p:stCondLst>
                                <p:childTnLst>
                                  <p:par>
                                    <p:cTn id="26" presetID="10"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750"/>
                                            <p:tgtEl>
                                              <p:spTgt spid="30"/>
                                            </p:tgtEl>
                                          </p:cBhvr>
                                        </p:animEffect>
                                      </p:childTnLst>
                                    </p:cTn>
                                  </p:par>
                                </p:childTnLst>
                              </p:cTn>
                            </p:par>
                          </p:childTnLst>
                        </p:cTn>
                      </p:par>
                    </p:childTnLst>
                  </p:cTn>
                  <p:nextCondLst>
                    <p:cond evt="onMediaBookmark" delay="0">
                      <p:tgtEl>
                        <p14:bmkTgt spid="33" bmkName="Bookmark 1"/>
                      </p:tgtEl>
                    </p:cond>
                  </p:nextCondLst>
                </p:seq>
                <p:audio>
                  <p:cMediaNode vol="80000" mute="1" showWhenStopped="0">
                    <p:cTn id="29" repeatCount="indefinite" fill="hold" display="0">
                      <p:stCondLst>
                        <p:cond delay="indefinite"/>
                      </p:stCondLst>
                      <p:endCondLst>
                        <p:cond evt="onStopAudio" delay="0">
                          <p:tgtEl>
                            <p:sldTgt/>
                          </p:tgtEl>
                        </p:cond>
                      </p:endCondLst>
                    </p:cTn>
                    <p:tgtEl>
                      <p:spTgt spid="33"/>
                    </p:tgtEl>
                  </p:cMediaNode>
                </p:audio>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69" fill="hold"/>
                                            <p:tgtEl>
                                              <p:spTgt spid="3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mute="1" showWhenStopped="0">
                    <p:cTn id="29" repeatCount="indefinite" fill="hold" display="0">
                      <p:stCondLst>
                        <p:cond delay="indefinite"/>
                      </p:stCondLst>
                      <p:endCondLst>
                        <p:cond evt="onStopAudio" delay="0">
                          <p:tgtEl>
                            <p:sldTgt/>
                          </p:tgtEl>
                        </p:cond>
                      </p:endCondLst>
                    </p:cTn>
                    <p:tgtEl>
                      <p:spTgt spid="33"/>
                    </p:tgtEl>
                  </p:cMediaNode>
                </p:audio>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abgerundete Ecken 1">
            <a:extLst>
              <a:ext uri="{FF2B5EF4-FFF2-40B4-BE49-F238E27FC236}">
                <a16:creationId xmlns:a16="http://schemas.microsoft.com/office/drawing/2014/main" id="{8D6A6405-A1D3-4AF7-BCAA-0C851D7AF977}"/>
              </a:ext>
            </a:extLst>
          </p:cNvPr>
          <p:cNvSpPr/>
          <p:nvPr/>
        </p:nvSpPr>
        <p:spPr>
          <a:xfrm>
            <a:off x="1577788" y="2522439"/>
            <a:ext cx="3186312" cy="1733500"/>
          </a:xfrm>
          <a:prstGeom prst="roundRect">
            <a:avLst/>
          </a:prstGeom>
          <a:solidFill>
            <a:srgbClr val="4CF2FC"/>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5333" b="1">
                <a:latin typeface="Cera Pro"/>
              </a:rPr>
              <a:t>??</a:t>
            </a:r>
          </a:p>
        </p:txBody>
      </p:sp>
      <p:sp>
        <p:nvSpPr>
          <p:cNvPr id="10" name="Rechteck: abgerundete Ecken 9">
            <a:extLst>
              <a:ext uri="{FF2B5EF4-FFF2-40B4-BE49-F238E27FC236}">
                <a16:creationId xmlns:a16="http://schemas.microsoft.com/office/drawing/2014/main" id="{2AD303B5-BAFE-483C-A1F0-D5EE3F6BFBE2}"/>
              </a:ext>
            </a:extLst>
          </p:cNvPr>
          <p:cNvSpPr/>
          <p:nvPr/>
        </p:nvSpPr>
        <p:spPr>
          <a:xfrm>
            <a:off x="3083859" y="4061786"/>
            <a:ext cx="3867397" cy="2104041"/>
          </a:xfrm>
          <a:prstGeom prst="roundRect">
            <a:avLst/>
          </a:prstGeom>
          <a:solidFill>
            <a:srgbClr val="4F5CD6"/>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6400" b="1">
                <a:latin typeface="Cera Pro"/>
              </a:rPr>
              <a:t>??</a:t>
            </a:r>
          </a:p>
        </p:txBody>
      </p:sp>
      <p:sp>
        <p:nvSpPr>
          <p:cNvPr id="12" name="Rechteck: abgerundete Ecken 11">
            <a:extLst>
              <a:ext uri="{FF2B5EF4-FFF2-40B4-BE49-F238E27FC236}">
                <a16:creationId xmlns:a16="http://schemas.microsoft.com/office/drawing/2014/main" id="{D2FF4D1C-08E4-4C6B-8443-93630935417B}"/>
              </a:ext>
            </a:extLst>
          </p:cNvPr>
          <p:cNvSpPr/>
          <p:nvPr/>
        </p:nvSpPr>
        <p:spPr>
          <a:xfrm>
            <a:off x="5831549" y="2039525"/>
            <a:ext cx="5251555" cy="2857087"/>
          </a:xfrm>
          <a:prstGeom prst="roundRect">
            <a:avLst/>
          </a:prstGeom>
          <a:solidFill>
            <a:srgbClr val="FF3B68"/>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8800" b="1">
                <a:latin typeface="Cera Pro"/>
              </a:rPr>
              <a:t>??</a:t>
            </a:r>
          </a:p>
        </p:txBody>
      </p:sp>
      <p:sp>
        <p:nvSpPr>
          <p:cNvPr id="27" name="Freeform 10">
            <a:extLst>
              <a:ext uri="{FF2B5EF4-FFF2-40B4-BE49-F238E27FC236}">
                <a16:creationId xmlns:a16="http://schemas.microsoft.com/office/drawing/2014/main" id="{9C015D9B-C4A3-B14B-A7E6-6EDAA8651A94}"/>
              </a:ext>
            </a:extLst>
          </p:cNvPr>
          <p:cNvSpPr>
            <a:spLocks noChangeAspect="1" noEditPoints="1" noChangeArrowheads="1" noChangeShapeType="1" noTextEdit="1"/>
          </p:cNvSpPr>
          <p:nvPr/>
        </p:nvSpPr>
        <p:spPr bwMode="auto">
          <a:xfrm rot="16040047">
            <a:off x="13525374" y="2435682"/>
            <a:ext cx="585407" cy="722193"/>
          </a:xfrm>
          <a:custGeom>
            <a:avLst/>
            <a:gdLst>
              <a:gd name="T0" fmla="*/ 35080575 w 1224"/>
              <a:gd name="T1" fmla="*/ 2147483646 h 1510"/>
              <a:gd name="T2" fmla="*/ 8870950 w 1224"/>
              <a:gd name="T3" fmla="*/ 2147483646 h 1510"/>
              <a:gd name="T4" fmla="*/ 0 w 1224"/>
              <a:gd name="T5" fmla="*/ 2147483646 h 1510"/>
              <a:gd name="T6" fmla="*/ 3629025 w 1224"/>
              <a:gd name="T7" fmla="*/ 2147483646 h 1510"/>
              <a:gd name="T8" fmla="*/ 12096750 w 1224"/>
              <a:gd name="T9" fmla="*/ 2147483646 h 1510"/>
              <a:gd name="T10" fmla="*/ 24193500 w 1224"/>
              <a:gd name="T11" fmla="*/ 2147483646 h 1510"/>
              <a:gd name="T12" fmla="*/ 360483150 w 1224"/>
              <a:gd name="T13" fmla="*/ 2147483646 h 1510"/>
              <a:gd name="T14" fmla="*/ 287902650 w 1224"/>
              <a:gd name="T15" fmla="*/ 2147483646 h 1510"/>
              <a:gd name="T16" fmla="*/ 291128450 w 1224"/>
              <a:gd name="T17" fmla="*/ 2147483646 h 1510"/>
              <a:gd name="T18" fmla="*/ 313305825 w 1224"/>
              <a:gd name="T19" fmla="*/ 2147483646 h 1510"/>
              <a:gd name="T20" fmla="*/ 328628375 w 1224"/>
              <a:gd name="T21" fmla="*/ 2147483646 h 1510"/>
              <a:gd name="T22" fmla="*/ 336692875 w 1224"/>
              <a:gd name="T23" fmla="*/ 2147483646 h 1510"/>
              <a:gd name="T24" fmla="*/ 360886375 w 1224"/>
              <a:gd name="T25" fmla="*/ 2147483646 h 1510"/>
              <a:gd name="T26" fmla="*/ 491531275 w 1224"/>
              <a:gd name="T27" fmla="*/ 2147483646 h 1510"/>
              <a:gd name="T28" fmla="*/ 493144175 w 1224"/>
              <a:gd name="T29" fmla="*/ 2147483646 h 1510"/>
              <a:gd name="T30" fmla="*/ 491934500 w 1224"/>
              <a:gd name="T31" fmla="*/ 2147483646 h 1510"/>
              <a:gd name="T32" fmla="*/ 473386150 w 1224"/>
              <a:gd name="T33" fmla="*/ 2147483646 h 1510"/>
              <a:gd name="T34" fmla="*/ 50403125 w 1224"/>
              <a:gd name="T35" fmla="*/ 2147483646 h 1510"/>
              <a:gd name="T36" fmla="*/ 35080575 w 1224"/>
              <a:gd name="T37" fmla="*/ 2147483646 h 151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24" h="1510">
                <a:moveTo>
                  <a:pt x="87" y="0"/>
                </a:moveTo>
                <a:lnTo>
                  <a:pt x="22" y="34"/>
                </a:lnTo>
                <a:lnTo>
                  <a:pt x="0" y="107"/>
                </a:lnTo>
                <a:lnTo>
                  <a:pt x="9" y="140"/>
                </a:lnTo>
                <a:lnTo>
                  <a:pt x="30" y="167"/>
                </a:lnTo>
                <a:lnTo>
                  <a:pt x="60" y="186"/>
                </a:lnTo>
                <a:lnTo>
                  <a:pt x="894" y="543"/>
                </a:lnTo>
                <a:lnTo>
                  <a:pt x="714" y="1386"/>
                </a:lnTo>
                <a:lnTo>
                  <a:pt x="722" y="1458"/>
                </a:lnTo>
                <a:lnTo>
                  <a:pt x="777" y="1505"/>
                </a:lnTo>
                <a:lnTo>
                  <a:pt x="815" y="1510"/>
                </a:lnTo>
                <a:lnTo>
                  <a:pt x="835" y="1507"/>
                </a:lnTo>
                <a:lnTo>
                  <a:pt x="895" y="1461"/>
                </a:lnTo>
                <a:lnTo>
                  <a:pt x="1219" y="449"/>
                </a:lnTo>
                <a:lnTo>
                  <a:pt x="1223" y="412"/>
                </a:lnTo>
                <a:lnTo>
                  <a:pt x="1220" y="393"/>
                </a:lnTo>
                <a:lnTo>
                  <a:pt x="1174" y="335"/>
                </a:lnTo>
                <a:lnTo>
                  <a:pt x="125" y="4"/>
                </a:lnTo>
                <a:lnTo>
                  <a:pt x="87" y="0"/>
                </a:lnTo>
                <a:close/>
              </a:path>
            </a:pathLst>
          </a:custGeom>
          <a:solidFill>
            <a:srgbClr val="4CF2F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21920" tIns="60960" rIns="121920" bIns="60960" anchor="t" anchorCtr="0" upright="1">
            <a:noAutofit/>
          </a:bodyPr>
          <a:lstStyle/>
          <a:p>
            <a:endParaRPr lang="de-DE" sz="2400"/>
          </a:p>
        </p:txBody>
      </p:sp>
      <p:sp>
        <p:nvSpPr>
          <p:cNvPr id="28" name="Freeform 9">
            <a:extLst>
              <a:ext uri="{FF2B5EF4-FFF2-40B4-BE49-F238E27FC236}">
                <a16:creationId xmlns:a16="http://schemas.microsoft.com/office/drawing/2014/main" id="{B31C2558-E9E5-2341-9BE2-92633D24531D}"/>
              </a:ext>
            </a:extLst>
          </p:cNvPr>
          <p:cNvSpPr>
            <a:spLocks noChangeAspect="1" noEditPoints="1" noChangeArrowheads="1" noChangeShapeType="1" noTextEdit="1"/>
          </p:cNvSpPr>
          <p:nvPr/>
        </p:nvSpPr>
        <p:spPr bwMode="auto">
          <a:xfrm>
            <a:off x="13522264" y="411948"/>
            <a:ext cx="591624" cy="606451"/>
          </a:xfrm>
          <a:custGeom>
            <a:avLst/>
            <a:gdLst>
              <a:gd name="T0" fmla="*/ 188306075 w 1237"/>
              <a:gd name="T1" fmla="*/ 2147483646 h 1268"/>
              <a:gd name="T2" fmla="*/ 160080325 w 1237"/>
              <a:gd name="T3" fmla="*/ 2147483646 h 1268"/>
              <a:gd name="T4" fmla="*/ 135886825 w 1237"/>
              <a:gd name="T5" fmla="*/ 2147483646 h 1268"/>
              <a:gd name="T6" fmla="*/ 117741700 w 1237"/>
              <a:gd name="T7" fmla="*/ 2147483646 h 1268"/>
              <a:gd name="T8" fmla="*/ 10080625 w 1237"/>
              <a:gd name="T9" fmla="*/ 2147483646 h 1268"/>
              <a:gd name="T10" fmla="*/ 0 w 1237"/>
              <a:gd name="T11" fmla="*/ 2147483646 h 1268"/>
              <a:gd name="T12" fmla="*/ 0 w 1237"/>
              <a:gd name="T13" fmla="*/ 2147483646 h 1268"/>
              <a:gd name="T14" fmla="*/ 8467725 w 1237"/>
              <a:gd name="T15" fmla="*/ 2147483646 h 1268"/>
              <a:gd name="T16" fmla="*/ 25403175 w 1237"/>
              <a:gd name="T17" fmla="*/ 2147483646 h 1268"/>
              <a:gd name="T18" fmla="*/ 49596675 w 1237"/>
              <a:gd name="T19" fmla="*/ 2147483646 h 1268"/>
              <a:gd name="T20" fmla="*/ 252015625 w 1237"/>
              <a:gd name="T21" fmla="*/ 2147483646 h 1268"/>
              <a:gd name="T22" fmla="*/ 281047825 w 1237"/>
              <a:gd name="T23" fmla="*/ 2147483646 h 1268"/>
              <a:gd name="T24" fmla="*/ 310483250 w 1237"/>
              <a:gd name="T25" fmla="*/ 2147483646 h 1268"/>
              <a:gd name="T26" fmla="*/ 338305775 w 1237"/>
              <a:gd name="T27" fmla="*/ 2147483646 h 1268"/>
              <a:gd name="T28" fmla="*/ 362499275 w 1237"/>
              <a:gd name="T29" fmla="*/ 2147483646 h 1268"/>
              <a:gd name="T30" fmla="*/ 380644400 w 1237"/>
              <a:gd name="T31" fmla="*/ 2147483646 h 1268"/>
              <a:gd name="T32" fmla="*/ 488305475 w 1237"/>
              <a:gd name="T33" fmla="*/ 2147483646 h 1268"/>
              <a:gd name="T34" fmla="*/ 498386100 w 1237"/>
              <a:gd name="T35" fmla="*/ 2147483646 h 1268"/>
              <a:gd name="T36" fmla="*/ 498386100 w 1237"/>
              <a:gd name="T37" fmla="*/ 2147483646 h 1268"/>
              <a:gd name="T38" fmla="*/ 489918375 w 1237"/>
              <a:gd name="T39" fmla="*/ 2147483646 h 1268"/>
              <a:gd name="T40" fmla="*/ 473386150 w 1237"/>
              <a:gd name="T41" fmla="*/ 2147483646 h 1268"/>
              <a:gd name="T42" fmla="*/ 448789425 w 1237"/>
              <a:gd name="T43" fmla="*/ 2147483646 h 1268"/>
              <a:gd name="T44" fmla="*/ 246370475 w 1237"/>
              <a:gd name="T45" fmla="*/ 2147483646 h 1268"/>
              <a:gd name="T46" fmla="*/ 217741500 w 1237"/>
              <a:gd name="T47" fmla="*/ 2147483646 h 1268"/>
              <a:gd name="T48" fmla="*/ 188306075 w 1237"/>
              <a:gd name="T49" fmla="*/ 2147483646 h 126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237" h="1268">
                <a:moveTo>
                  <a:pt x="467" y="0"/>
                </a:moveTo>
                <a:lnTo>
                  <a:pt x="397" y="22"/>
                </a:lnTo>
                <a:lnTo>
                  <a:pt x="337" y="65"/>
                </a:lnTo>
                <a:lnTo>
                  <a:pt x="292" y="126"/>
                </a:lnTo>
                <a:lnTo>
                  <a:pt x="25" y="640"/>
                </a:lnTo>
                <a:lnTo>
                  <a:pt x="0" y="714"/>
                </a:lnTo>
                <a:lnTo>
                  <a:pt x="0" y="789"/>
                </a:lnTo>
                <a:lnTo>
                  <a:pt x="21" y="860"/>
                </a:lnTo>
                <a:lnTo>
                  <a:pt x="63" y="922"/>
                </a:lnTo>
                <a:lnTo>
                  <a:pt x="123" y="969"/>
                </a:lnTo>
                <a:lnTo>
                  <a:pt x="625" y="1242"/>
                </a:lnTo>
                <a:lnTo>
                  <a:pt x="697" y="1267"/>
                </a:lnTo>
                <a:lnTo>
                  <a:pt x="770" y="1268"/>
                </a:lnTo>
                <a:lnTo>
                  <a:pt x="839" y="1246"/>
                </a:lnTo>
                <a:lnTo>
                  <a:pt x="899" y="1203"/>
                </a:lnTo>
                <a:lnTo>
                  <a:pt x="944" y="1142"/>
                </a:lnTo>
                <a:lnTo>
                  <a:pt x="1211" y="628"/>
                </a:lnTo>
                <a:lnTo>
                  <a:pt x="1236" y="554"/>
                </a:lnTo>
                <a:lnTo>
                  <a:pt x="1236" y="479"/>
                </a:lnTo>
                <a:lnTo>
                  <a:pt x="1215" y="408"/>
                </a:lnTo>
                <a:lnTo>
                  <a:pt x="1174" y="346"/>
                </a:lnTo>
                <a:lnTo>
                  <a:pt x="1113" y="299"/>
                </a:lnTo>
                <a:lnTo>
                  <a:pt x="611" y="26"/>
                </a:lnTo>
                <a:lnTo>
                  <a:pt x="540" y="1"/>
                </a:lnTo>
                <a:lnTo>
                  <a:pt x="467" y="0"/>
                </a:lnTo>
                <a:close/>
              </a:path>
            </a:pathLst>
          </a:custGeom>
          <a:solidFill>
            <a:srgbClr val="5600C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121920" tIns="60960" rIns="121920" bIns="60960" anchor="t" anchorCtr="0" upright="1">
            <a:noAutofit/>
          </a:bodyPr>
          <a:lstStyle/>
          <a:p>
            <a:endParaRPr lang="de-DE" sz="2400"/>
          </a:p>
        </p:txBody>
      </p:sp>
      <p:pic>
        <p:nvPicPr>
          <p:cNvPr id="29" name="Grafik 28">
            <a:extLst>
              <a:ext uri="{FF2B5EF4-FFF2-40B4-BE49-F238E27FC236}">
                <a16:creationId xmlns:a16="http://schemas.microsoft.com/office/drawing/2014/main" id="{E263A506-A4E6-A242-A1B3-D0A9C976BFE7}"/>
              </a:ext>
            </a:extLst>
          </p:cNvPr>
          <p:cNvPicPr/>
          <p:nvPr/>
        </p:nvPicPr>
        <p:blipFill>
          <a:blip r:embed="rId3">
            <a:extLst>
              <a:ext uri="{28A0092B-C50C-407E-A947-70E740481C1C}">
                <a14:useLocalDpi xmlns:a14="http://schemas.microsoft.com/office/drawing/2010/main" val="0"/>
              </a:ext>
            </a:extLst>
          </a:blip>
          <a:stretch>
            <a:fillRect/>
          </a:stretch>
        </p:blipFill>
        <p:spPr>
          <a:xfrm>
            <a:off x="12927220" y="1406303"/>
            <a:ext cx="516536" cy="516536"/>
          </a:xfrm>
          <a:prstGeom prst="rect">
            <a:avLst/>
          </a:prstGeom>
        </p:spPr>
      </p:pic>
      <p:sp>
        <p:nvSpPr>
          <p:cNvPr id="4" name="Gleichschenkliges Dreieck 3">
            <a:extLst>
              <a:ext uri="{FF2B5EF4-FFF2-40B4-BE49-F238E27FC236}">
                <a16:creationId xmlns:a16="http://schemas.microsoft.com/office/drawing/2014/main" id="{98C2B1A4-93BD-466C-90AC-28EDD6AC810A}"/>
              </a:ext>
            </a:extLst>
          </p:cNvPr>
          <p:cNvSpPr/>
          <p:nvPr/>
        </p:nvSpPr>
        <p:spPr>
          <a:xfrm rot="12025737">
            <a:off x="1790201" y="4102330"/>
            <a:ext cx="358588" cy="700785"/>
          </a:xfrm>
          <a:prstGeom prst="triangle">
            <a:avLst/>
          </a:prstGeom>
          <a:solidFill>
            <a:srgbClr val="3FF2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p>
        </p:txBody>
      </p:sp>
      <p:sp>
        <p:nvSpPr>
          <p:cNvPr id="15" name="Gleichschenkliges Dreieck 14">
            <a:extLst>
              <a:ext uri="{FF2B5EF4-FFF2-40B4-BE49-F238E27FC236}">
                <a16:creationId xmlns:a16="http://schemas.microsoft.com/office/drawing/2014/main" id="{2F64406B-2372-4CB1-A50D-7AF3EF8E22E1}"/>
              </a:ext>
            </a:extLst>
          </p:cNvPr>
          <p:cNvSpPr/>
          <p:nvPr/>
        </p:nvSpPr>
        <p:spPr>
          <a:xfrm rot="16200000">
            <a:off x="2742311" y="5265600"/>
            <a:ext cx="358588" cy="700785"/>
          </a:xfrm>
          <a:prstGeom prst="triangle">
            <a:avLst/>
          </a:prstGeom>
          <a:solidFill>
            <a:srgbClr val="4F5C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p>
        </p:txBody>
      </p:sp>
      <p:sp>
        <p:nvSpPr>
          <p:cNvPr id="16" name="Gleichschenkliges Dreieck 15">
            <a:extLst>
              <a:ext uri="{FF2B5EF4-FFF2-40B4-BE49-F238E27FC236}">
                <a16:creationId xmlns:a16="http://schemas.microsoft.com/office/drawing/2014/main" id="{F91E9BDD-6C78-4B35-ACFF-474416705E54}"/>
              </a:ext>
            </a:extLst>
          </p:cNvPr>
          <p:cNvSpPr/>
          <p:nvPr/>
        </p:nvSpPr>
        <p:spPr>
          <a:xfrm rot="12025737">
            <a:off x="7613993" y="4551299"/>
            <a:ext cx="601728" cy="1175952"/>
          </a:xfrm>
          <a:prstGeom prst="triangle">
            <a:avLst/>
          </a:prstGeom>
          <a:solidFill>
            <a:srgbClr val="FF3B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p>
        </p:txBody>
      </p:sp>
      <p:sp>
        <p:nvSpPr>
          <p:cNvPr id="14" name="Rechteck 13">
            <a:extLst>
              <a:ext uri="{FF2B5EF4-FFF2-40B4-BE49-F238E27FC236}">
                <a16:creationId xmlns:a16="http://schemas.microsoft.com/office/drawing/2014/main" id="{B4ED0274-5366-4EFE-99DA-B661A2470AC2}"/>
              </a:ext>
            </a:extLst>
          </p:cNvPr>
          <p:cNvSpPr/>
          <p:nvPr/>
        </p:nvSpPr>
        <p:spPr>
          <a:xfrm>
            <a:off x="599755" y="347796"/>
            <a:ext cx="10534887" cy="523220"/>
          </a:xfrm>
          <a:prstGeom prst="rect">
            <a:avLst/>
          </a:prstGeom>
        </p:spPr>
        <p:txBody>
          <a:bodyPr wrap="square" lIns="0">
            <a:spAutoFit/>
          </a:bodyPr>
          <a:lstStyle/>
          <a:p>
            <a:pPr>
              <a:spcAft>
                <a:spcPts val="1600"/>
              </a:spcAft>
            </a:pPr>
            <a:r>
              <a:rPr lang="en-US" sz="2800" b="1" i="1" dirty="0" err="1">
                <a:solidFill>
                  <a:srgbClr val="FF3B68"/>
                </a:solidFill>
                <a:latin typeface="Cera Round Pro" pitchFamily="2" charset="0"/>
                <a:cs typeface="Calibri"/>
              </a:rPr>
              <a:t>Bạn</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có</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câu</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hỏi</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nào</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không</a:t>
            </a:r>
            <a:r>
              <a:rPr lang="en-US" sz="2800" b="1" i="1" dirty="0">
                <a:solidFill>
                  <a:srgbClr val="FF3B68"/>
                </a:solidFill>
                <a:latin typeface="Cera Round Pro" pitchFamily="2" charset="0"/>
                <a:cs typeface="Calibri"/>
              </a:rPr>
              <a:t>?</a:t>
            </a:r>
            <a:endParaRPr lang="de-DE" sz="2800" b="1" dirty="0">
              <a:solidFill>
                <a:srgbClr val="FF3B68"/>
              </a:solidFill>
              <a:latin typeface="Cera Round Pro" pitchFamily="2" charset="0"/>
              <a:cs typeface="Calibri"/>
            </a:endParaRPr>
          </a:p>
        </p:txBody>
      </p:sp>
      <p:pic>
        <p:nvPicPr>
          <p:cNvPr id="17" name="Grafik 16">
            <a:extLst>
              <a:ext uri="{FF2B5EF4-FFF2-40B4-BE49-F238E27FC236}">
                <a16:creationId xmlns:a16="http://schemas.microsoft.com/office/drawing/2014/main" id="{7FB43261-7689-4081-9CB2-138CED905A70}"/>
              </a:ext>
            </a:extLst>
          </p:cNvPr>
          <p:cNvPicPr>
            <a:picLocks noChangeAspect="1"/>
          </p:cNvPicPr>
          <p:nvPr/>
        </p:nvPicPr>
        <p:blipFill rotWithShape="1">
          <a:blip r:embed="rId4"/>
          <a:srcRect b="22243"/>
          <a:stretch/>
        </p:blipFill>
        <p:spPr>
          <a:xfrm>
            <a:off x="9654970" y="15329"/>
            <a:ext cx="2529944" cy="894960"/>
          </a:xfrm>
          <a:prstGeom prst="rect">
            <a:avLst/>
          </a:prstGeom>
        </p:spPr>
      </p:pic>
    </p:spTree>
    <p:extLst>
      <p:ext uri="{BB962C8B-B14F-4D97-AF65-F5344CB8AC3E}">
        <p14:creationId xmlns:p14="http://schemas.microsoft.com/office/powerpoint/2010/main" val="418121034"/>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13BBA2B2-B467-3044-8101-498A55A3B72B}"/>
              </a:ext>
            </a:extLst>
          </p:cNvPr>
          <p:cNvSpPr/>
          <p:nvPr/>
        </p:nvSpPr>
        <p:spPr>
          <a:xfrm>
            <a:off x="24305" y="0"/>
            <a:ext cx="12192000" cy="6858000"/>
          </a:xfrm>
          <a:prstGeom prst="rect">
            <a:avLst/>
          </a:prstGeom>
          <a:solidFill>
            <a:srgbClr val="570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latin typeface="Century Gothic" panose="020B0502020202020204" pitchFamily="34" charset="0"/>
            </a:endParaRPr>
          </a:p>
        </p:txBody>
      </p:sp>
      <p:pic>
        <p:nvPicPr>
          <p:cNvPr id="10" name="Grafik 9">
            <a:extLst>
              <a:ext uri="{FF2B5EF4-FFF2-40B4-BE49-F238E27FC236}">
                <a16:creationId xmlns:a16="http://schemas.microsoft.com/office/drawing/2014/main" id="{48587490-025F-664C-8D58-47A571FFA44D}"/>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98819" y="6156904"/>
            <a:ext cx="493093" cy="493093"/>
          </a:xfrm>
          <a:prstGeom prst="rect">
            <a:avLst/>
          </a:prstGeom>
        </p:spPr>
      </p:pic>
      <p:pic>
        <p:nvPicPr>
          <p:cNvPr id="11" name="Grafik 10">
            <a:extLst>
              <a:ext uri="{FF2B5EF4-FFF2-40B4-BE49-F238E27FC236}">
                <a16:creationId xmlns:a16="http://schemas.microsoft.com/office/drawing/2014/main" id="{66EC4884-3807-A848-981F-E0BB0BEB285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089400" y="737739"/>
            <a:ext cx="493093" cy="493093"/>
          </a:xfrm>
          <a:prstGeom prst="rect">
            <a:avLst/>
          </a:prstGeom>
        </p:spPr>
      </p:pic>
      <p:pic>
        <p:nvPicPr>
          <p:cNvPr id="12" name="Grafik 11">
            <a:extLst>
              <a:ext uri="{FF2B5EF4-FFF2-40B4-BE49-F238E27FC236}">
                <a16:creationId xmlns:a16="http://schemas.microsoft.com/office/drawing/2014/main" id="{38F52CAE-AE0B-734C-83A2-42E330FB460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306555" y="2385768"/>
            <a:ext cx="821824" cy="563536"/>
          </a:xfrm>
          <a:prstGeom prst="rect">
            <a:avLst/>
          </a:prstGeom>
        </p:spPr>
      </p:pic>
      <p:pic>
        <p:nvPicPr>
          <p:cNvPr id="13" name="Grafik 12">
            <a:extLst>
              <a:ext uri="{FF2B5EF4-FFF2-40B4-BE49-F238E27FC236}">
                <a16:creationId xmlns:a16="http://schemas.microsoft.com/office/drawing/2014/main" id="{A185A2F6-C38D-C240-B52E-B1BA2A93CEC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4721929">
            <a:off x="406949" y="4599214"/>
            <a:ext cx="821824" cy="563536"/>
          </a:xfrm>
          <a:prstGeom prst="rect">
            <a:avLst/>
          </a:prstGeom>
        </p:spPr>
      </p:pic>
      <p:pic>
        <p:nvPicPr>
          <p:cNvPr id="14" name="Grafik 13">
            <a:extLst>
              <a:ext uri="{FF2B5EF4-FFF2-40B4-BE49-F238E27FC236}">
                <a16:creationId xmlns:a16="http://schemas.microsoft.com/office/drawing/2014/main" id="{CA95F4FC-CFE3-0F41-819C-9B7EF92DF67A}"/>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7892933">
            <a:off x="548300" y="460011"/>
            <a:ext cx="493093" cy="493093"/>
          </a:xfrm>
          <a:prstGeom prst="rect">
            <a:avLst/>
          </a:prstGeom>
        </p:spPr>
      </p:pic>
      <p:pic>
        <p:nvPicPr>
          <p:cNvPr id="15" name="Grafik 14">
            <a:extLst>
              <a:ext uri="{FF2B5EF4-FFF2-40B4-BE49-F238E27FC236}">
                <a16:creationId xmlns:a16="http://schemas.microsoft.com/office/drawing/2014/main" id="{40499A4E-714B-F847-9E02-0CDDEF17987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3318100" y="4341091"/>
            <a:ext cx="493093" cy="493093"/>
          </a:xfrm>
          <a:prstGeom prst="rect">
            <a:avLst/>
          </a:prstGeom>
        </p:spPr>
      </p:pic>
      <p:pic>
        <p:nvPicPr>
          <p:cNvPr id="16" name="Grafik 15">
            <a:extLst>
              <a:ext uri="{FF2B5EF4-FFF2-40B4-BE49-F238E27FC236}">
                <a16:creationId xmlns:a16="http://schemas.microsoft.com/office/drawing/2014/main" id="{8E81724E-C5FE-BD4F-BDEE-2775EC02444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7691716">
            <a:off x="6982072" y="814345"/>
            <a:ext cx="821824" cy="563536"/>
          </a:xfrm>
          <a:prstGeom prst="rect">
            <a:avLst/>
          </a:prstGeom>
        </p:spPr>
      </p:pic>
      <p:pic>
        <p:nvPicPr>
          <p:cNvPr id="17" name="Grafik 16">
            <a:extLst>
              <a:ext uri="{FF2B5EF4-FFF2-40B4-BE49-F238E27FC236}">
                <a16:creationId xmlns:a16="http://schemas.microsoft.com/office/drawing/2014/main" id="{17C4197C-C025-5B43-88D7-52A95F0BC37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197468" y="3601451"/>
            <a:ext cx="493093" cy="493093"/>
          </a:xfrm>
          <a:prstGeom prst="rect">
            <a:avLst/>
          </a:prstGeom>
        </p:spPr>
      </p:pic>
      <p:pic>
        <p:nvPicPr>
          <p:cNvPr id="18" name="Grafik 17">
            <a:extLst>
              <a:ext uri="{FF2B5EF4-FFF2-40B4-BE49-F238E27FC236}">
                <a16:creationId xmlns:a16="http://schemas.microsoft.com/office/drawing/2014/main" id="{F528D425-4F47-EA45-8B4E-FF984016ECB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10911882" y="547280"/>
            <a:ext cx="493093" cy="493093"/>
          </a:xfrm>
          <a:prstGeom prst="rect">
            <a:avLst/>
          </a:prstGeom>
        </p:spPr>
      </p:pic>
      <p:pic>
        <p:nvPicPr>
          <p:cNvPr id="19" name="Grafik 18">
            <a:extLst>
              <a:ext uri="{FF2B5EF4-FFF2-40B4-BE49-F238E27FC236}">
                <a16:creationId xmlns:a16="http://schemas.microsoft.com/office/drawing/2014/main" id="{9F6008B4-0AD2-754D-A78B-3D5B7F4A9620}"/>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rot="17892933">
            <a:off x="10150892" y="2139220"/>
            <a:ext cx="493093" cy="493093"/>
          </a:xfrm>
          <a:prstGeom prst="rect">
            <a:avLst/>
          </a:prstGeom>
        </p:spPr>
      </p:pic>
      <p:pic>
        <p:nvPicPr>
          <p:cNvPr id="20" name="Grafik 19">
            <a:extLst>
              <a:ext uri="{FF2B5EF4-FFF2-40B4-BE49-F238E27FC236}">
                <a16:creationId xmlns:a16="http://schemas.microsoft.com/office/drawing/2014/main" id="{9BB514AE-781A-A04A-99FC-996D9C3FF0C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9944614">
            <a:off x="7366643" y="5958352"/>
            <a:ext cx="821824" cy="563536"/>
          </a:xfrm>
          <a:prstGeom prst="rect">
            <a:avLst/>
          </a:prstGeom>
        </p:spPr>
      </p:pic>
      <p:pic>
        <p:nvPicPr>
          <p:cNvPr id="21" name="Grafik 20">
            <a:extLst>
              <a:ext uri="{FF2B5EF4-FFF2-40B4-BE49-F238E27FC236}">
                <a16:creationId xmlns:a16="http://schemas.microsoft.com/office/drawing/2014/main" id="{767B4075-4019-9C47-82E1-B9639921A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969792" y="4932139"/>
            <a:ext cx="493093" cy="493093"/>
          </a:xfrm>
          <a:prstGeom prst="rect">
            <a:avLst/>
          </a:prstGeom>
        </p:spPr>
      </p:pic>
      <p:sp>
        <p:nvSpPr>
          <p:cNvPr id="7" name="Ellipse 6">
            <a:extLst>
              <a:ext uri="{FF2B5EF4-FFF2-40B4-BE49-F238E27FC236}">
                <a16:creationId xmlns:a16="http://schemas.microsoft.com/office/drawing/2014/main" id="{637CB8B9-5FFD-42BB-A3C4-DA3D5443563C}"/>
              </a:ext>
            </a:extLst>
          </p:cNvPr>
          <p:cNvSpPr/>
          <p:nvPr/>
        </p:nvSpPr>
        <p:spPr>
          <a:xfrm rot="651311">
            <a:off x="9300641" y="358226"/>
            <a:ext cx="2554143" cy="2470111"/>
          </a:xfrm>
          <a:prstGeom prst="ellipse">
            <a:avLst/>
          </a:prstGeom>
          <a:solidFill>
            <a:srgbClr val="FF3B68"/>
          </a:solidFill>
          <a:ln>
            <a:solidFill>
              <a:srgbClr val="FF3B68"/>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9060" tIns="49531" rIns="99060" bIns="49531" numCol="1" spcCol="0" rtlCol="0" fromWordArt="0" anchor="ctr" anchorCtr="0" forceAA="0" compatLnSpc="1">
            <a:prstTxWarp prst="textNoShape">
              <a:avLst/>
            </a:prstTxWarp>
            <a:noAutofit/>
          </a:bodyPr>
          <a:lstStyle/>
          <a:p>
            <a:pPr algn="ctr"/>
            <a:r>
              <a:rPr lang="en-US" sz="1733" b="1" dirty="0" err="1">
                <a:latin typeface="Century Gothic" panose="020B0502020202020204" pitchFamily="34" charset="0"/>
              </a:rPr>
              <a:t>Ghé</a:t>
            </a:r>
            <a:r>
              <a:rPr lang="en-US" sz="1733" b="1" dirty="0">
                <a:latin typeface="Century Gothic" panose="020B0502020202020204" pitchFamily="34" charset="0"/>
              </a:rPr>
              <a:t> </a:t>
            </a:r>
            <a:r>
              <a:rPr lang="en-US" sz="1733" b="1" dirty="0" err="1">
                <a:latin typeface="Century Gothic" panose="020B0502020202020204" pitchFamily="34" charset="0"/>
              </a:rPr>
              <a:t>thăm</a:t>
            </a:r>
            <a:r>
              <a:rPr lang="en-US" sz="1733" b="1" dirty="0">
                <a:latin typeface="Century Gothic" panose="020B0502020202020204" pitchFamily="34" charset="0"/>
              </a:rPr>
              <a:t> www.atingi.org &amp; </a:t>
            </a:r>
            <a:r>
              <a:rPr lang="en-US" sz="1733" b="1" dirty="0" err="1">
                <a:latin typeface="Century Gothic" panose="020B0502020202020204" pitchFamily="34" charset="0"/>
              </a:rPr>
              <a:t>giữ</a:t>
            </a:r>
            <a:r>
              <a:rPr lang="en-US" sz="1733" b="1" dirty="0">
                <a:latin typeface="Century Gothic" panose="020B0502020202020204" pitchFamily="34" charset="0"/>
              </a:rPr>
              <a:t> </a:t>
            </a:r>
            <a:r>
              <a:rPr lang="en-US" sz="1733" b="1" dirty="0" err="1">
                <a:latin typeface="Century Gothic" panose="020B0502020202020204" pitchFamily="34" charset="0"/>
              </a:rPr>
              <a:t>liên</a:t>
            </a:r>
            <a:r>
              <a:rPr lang="en-US" sz="1733" b="1" dirty="0">
                <a:latin typeface="Century Gothic" panose="020B0502020202020204" pitchFamily="34" charset="0"/>
              </a:rPr>
              <a:t> </a:t>
            </a:r>
            <a:r>
              <a:rPr lang="en-US" sz="1733" b="1" dirty="0" err="1">
                <a:latin typeface="Century Gothic" panose="020B0502020202020204" pitchFamily="34" charset="0"/>
              </a:rPr>
              <a:t>lạc</a:t>
            </a:r>
            <a:r>
              <a:rPr lang="en-US" sz="1733" b="1" dirty="0">
                <a:latin typeface="Century Gothic" panose="020B0502020202020204" pitchFamily="34" charset="0"/>
              </a:rPr>
              <a:t>! </a:t>
            </a:r>
          </a:p>
        </p:txBody>
      </p:sp>
      <p:sp>
        <p:nvSpPr>
          <p:cNvPr id="6" name="Rechteck 5">
            <a:extLst>
              <a:ext uri="{FF2B5EF4-FFF2-40B4-BE49-F238E27FC236}">
                <a16:creationId xmlns:a16="http://schemas.microsoft.com/office/drawing/2014/main" id="{D6714A9F-B172-0345-9171-5E9632AE4101}"/>
              </a:ext>
            </a:extLst>
          </p:cNvPr>
          <p:cNvSpPr/>
          <p:nvPr/>
        </p:nvSpPr>
        <p:spPr>
          <a:xfrm>
            <a:off x="2483826" y="1784580"/>
            <a:ext cx="7074252" cy="2965235"/>
          </a:xfrm>
          <a:prstGeom prst="rect">
            <a:avLst/>
          </a:prstGeom>
        </p:spPr>
        <p:txBody>
          <a:bodyPr wrap="square">
            <a:spAutoFit/>
          </a:bodyPr>
          <a:lstStyle/>
          <a:p>
            <a:pPr algn="ctr">
              <a:spcAft>
                <a:spcPts val="1600"/>
              </a:spcAft>
            </a:pPr>
            <a:r>
              <a:rPr lang="de-DE" sz="2667" b="1" dirty="0">
                <a:solidFill>
                  <a:schemeClr val="bg1"/>
                </a:solidFill>
                <a:latin typeface="Century Gothic" panose="020B0502020202020204" pitchFamily="34" charset="0"/>
                <a:cs typeface="Calibri"/>
              </a:rPr>
              <a:t>Liên hệ:</a:t>
            </a:r>
          </a:p>
          <a:p>
            <a:pPr algn="ctr">
              <a:spcAft>
                <a:spcPts val="1600"/>
              </a:spcAft>
            </a:pPr>
            <a:r>
              <a:rPr lang="de-DE" sz="2667" b="1" dirty="0">
                <a:solidFill>
                  <a:schemeClr val="bg1"/>
                </a:solidFill>
                <a:latin typeface="Century Gothic" panose="020B0502020202020204" pitchFamily="34" charset="0"/>
                <a:cs typeface="Calibri"/>
              </a:rPr>
              <a:t>// TS. Christian Hoffmann //</a:t>
            </a:r>
          </a:p>
          <a:p>
            <a:pPr algn="ctr">
              <a:spcAft>
                <a:spcPts val="1600"/>
              </a:spcAft>
            </a:pPr>
            <a:r>
              <a:rPr lang="de-DE" sz="2667" b="1" dirty="0">
                <a:solidFill>
                  <a:schemeClr val="bg1"/>
                </a:solidFill>
                <a:latin typeface="Century Gothic" panose="020B0502020202020204" pitchFamily="34" charset="0"/>
                <a:cs typeface="Calibri"/>
              </a:rPr>
              <a:t>// Đại sứ số //</a:t>
            </a:r>
          </a:p>
          <a:p>
            <a:pPr algn="ctr">
              <a:spcAft>
                <a:spcPts val="1600"/>
              </a:spcAft>
            </a:pPr>
            <a:r>
              <a:rPr lang="de-DE" sz="2667" b="1" dirty="0">
                <a:solidFill>
                  <a:schemeClr val="bg1"/>
                </a:solidFill>
                <a:latin typeface="Century Gothic" panose="020B0502020202020204" pitchFamily="34" charset="0"/>
                <a:cs typeface="Calibri"/>
              </a:rPr>
              <a:t>// christian.hoffmann@giz.de //</a:t>
            </a:r>
          </a:p>
          <a:p>
            <a:pPr algn="ctr">
              <a:spcAft>
                <a:spcPts val="1600"/>
              </a:spcAft>
            </a:pPr>
            <a:endParaRPr lang="de-DE" sz="2667" dirty="0">
              <a:solidFill>
                <a:schemeClr val="bg1"/>
              </a:solidFill>
              <a:latin typeface="Century Gothic" panose="020B0502020202020204" pitchFamily="34" charset="0"/>
              <a:cs typeface="Calibri"/>
            </a:endParaRPr>
          </a:p>
        </p:txBody>
      </p:sp>
      <p:sp>
        <p:nvSpPr>
          <p:cNvPr id="23" name="TextBox 7">
            <a:extLst>
              <a:ext uri="{FF2B5EF4-FFF2-40B4-BE49-F238E27FC236}">
                <a16:creationId xmlns:a16="http://schemas.microsoft.com/office/drawing/2014/main" id="{74873853-FA51-4FAA-B881-86D1F344AFEE}"/>
              </a:ext>
            </a:extLst>
          </p:cNvPr>
          <p:cNvSpPr txBox="1"/>
          <p:nvPr/>
        </p:nvSpPr>
        <p:spPr bwMode="gray">
          <a:xfrm>
            <a:off x="941403" y="5511525"/>
            <a:ext cx="1135824" cy="276999"/>
          </a:xfrm>
          <a:prstGeom prst="rect">
            <a:avLst/>
          </a:prstGeom>
          <a:noFill/>
        </p:spPr>
        <p:txBody>
          <a:bodyPr wrap="none" rtlCol="0">
            <a:spAutoFit/>
          </a:bodyPr>
          <a:lstStyle/>
          <a:p>
            <a:pPr>
              <a:spcBef>
                <a:spcPts val="3200"/>
              </a:spcBef>
              <a:buClr>
                <a:srgbClr val="C00000"/>
              </a:buClr>
            </a:pPr>
            <a:r>
              <a:rPr lang="en-GB" sz="1200">
                <a:solidFill>
                  <a:schemeClr val="bg1"/>
                </a:solidFill>
                <a:hlinkClick r:id="rId14">
                  <a:extLst>
                    <a:ext uri="{A12FA001-AC4F-418D-AE19-62706E023703}">
                      <ahyp:hlinkClr xmlns:ahyp="http://schemas.microsoft.com/office/drawing/2018/hyperlinkcolor" val="tx"/>
                    </a:ext>
                  </a:extLst>
                </a:hlinkClick>
              </a:rPr>
              <a:t>www.atingi.org</a:t>
            </a:r>
            <a:endParaRPr lang="en-GB" sz="1200">
              <a:solidFill>
                <a:schemeClr val="bg1"/>
              </a:solidFill>
            </a:endParaRPr>
          </a:p>
        </p:txBody>
      </p:sp>
      <p:pic>
        <p:nvPicPr>
          <p:cNvPr id="24" name="Grafik 10" descr="Ein Bild, das Axt, Werkzeug enthält.&#10;&#10;Mit sehr hoher Zuverlässigkeit generierte Beschreibung">
            <a:extLst>
              <a:ext uri="{FF2B5EF4-FFF2-40B4-BE49-F238E27FC236}">
                <a16:creationId xmlns:a16="http://schemas.microsoft.com/office/drawing/2014/main" id="{ABCBF08C-7DFF-4526-967B-E89083C8316A}"/>
              </a:ext>
            </a:extLst>
          </p:cNvPr>
          <p:cNvPicPr>
            <a:picLocks noChangeAspect="1"/>
          </p:cNvPicPr>
          <p:nvPr/>
        </p:nvPicPr>
        <p:blipFill>
          <a:blip r:embed="rId15"/>
          <a:stretch>
            <a:fillRect/>
          </a:stretch>
        </p:blipFill>
        <p:spPr bwMode="gray">
          <a:xfrm>
            <a:off x="2297876" y="5550522"/>
            <a:ext cx="387637" cy="315277"/>
          </a:xfrm>
          <a:prstGeom prst="rect">
            <a:avLst/>
          </a:prstGeom>
        </p:spPr>
      </p:pic>
      <p:pic>
        <p:nvPicPr>
          <p:cNvPr id="25" name="Grafik 11">
            <a:extLst>
              <a:ext uri="{FF2B5EF4-FFF2-40B4-BE49-F238E27FC236}">
                <a16:creationId xmlns:a16="http://schemas.microsoft.com/office/drawing/2014/main" id="{E2E8A234-5FB3-45AA-8D89-9430000E8382}"/>
              </a:ext>
            </a:extLst>
          </p:cNvPr>
          <p:cNvPicPr>
            <a:picLocks noChangeAspect="1"/>
          </p:cNvPicPr>
          <p:nvPr/>
        </p:nvPicPr>
        <p:blipFill>
          <a:blip r:embed="rId16"/>
          <a:stretch>
            <a:fillRect/>
          </a:stretch>
        </p:blipFill>
        <p:spPr bwMode="gray">
          <a:xfrm>
            <a:off x="5148025" y="5505548"/>
            <a:ext cx="312688" cy="312685"/>
          </a:xfrm>
          <a:prstGeom prst="rect">
            <a:avLst/>
          </a:prstGeom>
        </p:spPr>
      </p:pic>
      <p:grpSp>
        <p:nvGrpSpPr>
          <p:cNvPr id="26" name="Gruppieren 12">
            <a:extLst>
              <a:ext uri="{FF2B5EF4-FFF2-40B4-BE49-F238E27FC236}">
                <a16:creationId xmlns:a16="http://schemas.microsoft.com/office/drawing/2014/main" id="{A159FDE1-916E-4DBB-BA77-D66AB78A705A}"/>
              </a:ext>
            </a:extLst>
          </p:cNvPr>
          <p:cNvGrpSpPr/>
          <p:nvPr/>
        </p:nvGrpSpPr>
        <p:grpSpPr bwMode="gray">
          <a:xfrm>
            <a:off x="581472" y="5478397"/>
            <a:ext cx="361347" cy="410553"/>
            <a:chOff x="4933951" y="-41275"/>
            <a:chExt cx="2130425" cy="2411413"/>
          </a:xfrm>
        </p:grpSpPr>
        <p:sp>
          <p:nvSpPr>
            <p:cNvPr id="27" name="Freeform 6">
              <a:extLst>
                <a:ext uri="{FF2B5EF4-FFF2-40B4-BE49-F238E27FC236}">
                  <a16:creationId xmlns:a16="http://schemas.microsoft.com/office/drawing/2014/main" id="{AEBEF5A9-9179-437F-944B-685898EABB58}"/>
                </a:ext>
              </a:extLst>
            </p:cNvPr>
            <p:cNvSpPr>
              <a:spLocks noEditPoints="1"/>
            </p:cNvSpPr>
            <p:nvPr/>
          </p:nvSpPr>
          <p:spPr bwMode="gray">
            <a:xfrm>
              <a:off x="4945063" y="1435100"/>
              <a:ext cx="2114550" cy="935038"/>
            </a:xfrm>
            <a:custGeom>
              <a:avLst/>
              <a:gdLst>
                <a:gd name="T0" fmla="*/ 287 w 425"/>
                <a:gd name="T1" fmla="*/ 25 h 188"/>
                <a:gd name="T2" fmla="*/ 297 w 425"/>
                <a:gd name="T3" fmla="*/ 2 h 188"/>
                <a:gd name="T4" fmla="*/ 325 w 425"/>
                <a:gd name="T5" fmla="*/ 0 h 188"/>
                <a:gd name="T6" fmla="*/ 321 w 425"/>
                <a:gd name="T7" fmla="*/ 23 h 188"/>
                <a:gd name="T8" fmla="*/ 382 w 425"/>
                <a:gd name="T9" fmla="*/ 25 h 188"/>
                <a:gd name="T10" fmla="*/ 394 w 425"/>
                <a:gd name="T11" fmla="*/ 2 h 188"/>
                <a:gd name="T12" fmla="*/ 423 w 425"/>
                <a:gd name="T13" fmla="*/ 0 h 188"/>
                <a:gd name="T14" fmla="*/ 307 w 425"/>
                <a:gd name="T15" fmla="*/ 135 h 188"/>
                <a:gd name="T16" fmla="*/ 0 w 425"/>
                <a:gd name="T17" fmla="*/ 2 h 188"/>
                <a:gd name="T18" fmla="*/ 28 w 425"/>
                <a:gd name="T19" fmla="*/ 0 h 188"/>
                <a:gd name="T20" fmla="*/ 40 w 425"/>
                <a:gd name="T21" fmla="*/ 23 h 188"/>
                <a:gd name="T22" fmla="*/ 101 w 425"/>
                <a:gd name="T23" fmla="*/ 25 h 188"/>
                <a:gd name="T24" fmla="*/ 97 w 425"/>
                <a:gd name="T25" fmla="*/ 3 h 188"/>
                <a:gd name="T26" fmla="*/ 125 w 425"/>
                <a:gd name="T27" fmla="*/ 0 h 188"/>
                <a:gd name="T28" fmla="*/ 134 w 425"/>
                <a:gd name="T29" fmla="*/ 23 h 188"/>
                <a:gd name="T30" fmla="*/ 192 w 425"/>
                <a:gd name="T31" fmla="*/ 25 h 188"/>
                <a:gd name="T32" fmla="*/ 194 w 425"/>
                <a:gd name="T33" fmla="*/ 2 h 188"/>
                <a:gd name="T34" fmla="*/ 221 w 425"/>
                <a:gd name="T35" fmla="*/ 0 h 188"/>
                <a:gd name="T36" fmla="*/ 224 w 425"/>
                <a:gd name="T37" fmla="*/ 23 h 188"/>
                <a:gd name="T38" fmla="*/ 256 w 425"/>
                <a:gd name="T39" fmla="*/ 25 h 188"/>
                <a:gd name="T40" fmla="*/ 362 w 425"/>
                <a:gd name="T41" fmla="*/ 55 h 188"/>
                <a:gd name="T42" fmla="*/ 307 w 425"/>
                <a:gd name="T43" fmla="*/ 56 h 188"/>
                <a:gd name="T44" fmla="*/ 256 w 425"/>
                <a:gd name="T45" fmla="*/ 121 h 188"/>
                <a:gd name="T46" fmla="*/ 363 w 425"/>
                <a:gd name="T47" fmla="*/ 56 h 188"/>
                <a:gd name="T48" fmla="*/ 87 w 425"/>
                <a:gd name="T49" fmla="*/ 55 h 188"/>
                <a:gd name="T50" fmla="*/ 61 w 425"/>
                <a:gd name="T51" fmla="*/ 55 h 188"/>
                <a:gd name="T52" fmla="*/ 155 w 425"/>
                <a:gd name="T53" fmla="*/ 118 h 188"/>
                <a:gd name="T54" fmla="*/ 156 w 425"/>
                <a:gd name="T55" fmla="*/ 117 h 188"/>
                <a:gd name="T56" fmla="*/ 111 w 425"/>
                <a:gd name="T57" fmla="*/ 55 h 188"/>
                <a:gd name="T58" fmla="*/ 224 w 425"/>
                <a:gd name="T59" fmla="*/ 81 h 188"/>
                <a:gd name="T60" fmla="*/ 224 w 425"/>
                <a:gd name="T61" fmla="*/ 108 h 188"/>
                <a:gd name="T62" fmla="*/ 273 w 425"/>
                <a:gd name="T63" fmla="*/ 56 h 188"/>
                <a:gd name="T64" fmla="*/ 225 w 425"/>
                <a:gd name="T65" fmla="*/ 55 h 188"/>
                <a:gd name="T66" fmla="*/ 224 w 425"/>
                <a:gd name="T67" fmla="*/ 81 h 188"/>
                <a:gd name="T68" fmla="*/ 194 w 425"/>
                <a:gd name="T69" fmla="*/ 56 h 188"/>
                <a:gd name="T70" fmla="*/ 148 w 425"/>
                <a:gd name="T71" fmla="*/ 55 h 188"/>
                <a:gd name="T72" fmla="*/ 192 w 425"/>
                <a:gd name="T73" fmla="*/ 109 h 188"/>
                <a:gd name="T74" fmla="*/ 194 w 425"/>
                <a:gd name="T75" fmla="*/ 10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5" h="188">
                  <a:moveTo>
                    <a:pt x="256" y="25"/>
                  </a:moveTo>
                  <a:cubicBezTo>
                    <a:pt x="267" y="25"/>
                    <a:pt x="277" y="25"/>
                    <a:pt x="287" y="25"/>
                  </a:cubicBezTo>
                  <a:cubicBezTo>
                    <a:pt x="288" y="25"/>
                    <a:pt x="290" y="24"/>
                    <a:pt x="290" y="23"/>
                  </a:cubicBezTo>
                  <a:cubicBezTo>
                    <a:pt x="292" y="16"/>
                    <a:pt x="294" y="9"/>
                    <a:pt x="297" y="2"/>
                  </a:cubicBezTo>
                  <a:cubicBezTo>
                    <a:pt x="297" y="2"/>
                    <a:pt x="298" y="0"/>
                    <a:pt x="299" y="0"/>
                  </a:cubicBezTo>
                  <a:cubicBezTo>
                    <a:pt x="308" y="0"/>
                    <a:pt x="316" y="0"/>
                    <a:pt x="325" y="0"/>
                  </a:cubicBezTo>
                  <a:cubicBezTo>
                    <a:pt x="326" y="0"/>
                    <a:pt x="327" y="2"/>
                    <a:pt x="326" y="2"/>
                  </a:cubicBezTo>
                  <a:cubicBezTo>
                    <a:pt x="325" y="9"/>
                    <a:pt x="323" y="16"/>
                    <a:pt x="321" y="23"/>
                  </a:cubicBezTo>
                  <a:cubicBezTo>
                    <a:pt x="321" y="23"/>
                    <a:pt x="322" y="25"/>
                    <a:pt x="322" y="25"/>
                  </a:cubicBezTo>
                  <a:cubicBezTo>
                    <a:pt x="342" y="25"/>
                    <a:pt x="362" y="25"/>
                    <a:pt x="382" y="25"/>
                  </a:cubicBezTo>
                  <a:cubicBezTo>
                    <a:pt x="383" y="25"/>
                    <a:pt x="384" y="24"/>
                    <a:pt x="384" y="23"/>
                  </a:cubicBezTo>
                  <a:cubicBezTo>
                    <a:pt x="388" y="16"/>
                    <a:pt x="391" y="9"/>
                    <a:pt x="394" y="2"/>
                  </a:cubicBezTo>
                  <a:cubicBezTo>
                    <a:pt x="394" y="1"/>
                    <a:pt x="395" y="0"/>
                    <a:pt x="396" y="0"/>
                  </a:cubicBezTo>
                  <a:cubicBezTo>
                    <a:pt x="405" y="0"/>
                    <a:pt x="414" y="0"/>
                    <a:pt x="423" y="0"/>
                  </a:cubicBezTo>
                  <a:cubicBezTo>
                    <a:pt x="424" y="0"/>
                    <a:pt x="425" y="2"/>
                    <a:pt x="425" y="3"/>
                  </a:cubicBezTo>
                  <a:cubicBezTo>
                    <a:pt x="405" y="64"/>
                    <a:pt x="365" y="108"/>
                    <a:pt x="307" y="135"/>
                  </a:cubicBezTo>
                  <a:cubicBezTo>
                    <a:pt x="195" y="188"/>
                    <a:pt x="60" y="139"/>
                    <a:pt x="10" y="28"/>
                  </a:cubicBezTo>
                  <a:cubicBezTo>
                    <a:pt x="6" y="20"/>
                    <a:pt x="3" y="11"/>
                    <a:pt x="0" y="2"/>
                  </a:cubicBezTo>
                  <a:cubicBezTo>
                    <a:pt x="0" y="2"/>
                    <a:pt x="1" y="0"/>
                    <a:pt x="1" y="0"/>
                  </a:cubicBezTo>
                  <a:cubicBezTo>
                    <a:pt x="10" y="0"/>
                    <a:pt x="19" y="0"/>
                    <a:pt x="28" y="0"/>
                  </a:cubicBezTo>
                  <a:cubicBezTo>
                    <a:pt x="29" y="0"/>
                    <a:pt x="30" y="1"/>
                    <a:pt x="31" y="2"/>
                  </a:cubicBezTo>
                  <a:cubicBezTo>
                    <a:pt x="34" y="9"/>
                    <a:pt x="37" y="16"/>
                    <a:pt x="40" y="23"/>
                  </a:cubicBezTo>
                  <a:cubicBezTo>
                    <a:pt x="41" y="24"/>
                    <a:pt x="42" y="25"/>
                    <a:pt x="43" y="25"/>
                  </a:cubicBezTo>
                  <a:cubicBezTo>
                    <a:pt x="62" y="25"/>
                    <a:pt x="81" y="25"/>
                    <a:pt x="101" y="25"/>
                  </a:cubicBezTo>
                  <a:cubicBezTo>
                    <a:pt x="101" y="25"/>
                    <a:pt x="102" y="23"/>
                    <a:pt x="102" y="23"/>
                  </a:cubicBezTo>
                  <a:cubicBezTo>
                    <a:pt x="101" y="16"/>
                    <a:pt x="99" y="9"/>
                    <a:pt x="97" y="3"/>
                  </a:cubicBezTo>
                  <a:cubicBezTo>
                    <a:pt x="97" y="2"/>
                    <a:pt x="98" y="0"/>
                    <a:pt x="99" y="0"/>
                  </a:cubicBezTo>
                  <a:cubicBezTo>
                    <a:pt x="108" y="0"/>
                    <a:pt x="116" y="0"/>
                    <a:pt x="125" y="0"/>
                  </a:cubicBezTo>
                  <a:cubicBezTo>
                    <a:pt x="126" y="0"/>
                    <a:pt x="127" y="1"/>
                    <a:pt x="127" y="2"/>
                  </a:cubicBezTo>
                  <a:cubicBezTo>
                    <a:pt x="130" y="9"/>
                    <a:pt x="131" y="16"/>
                    <a:pt x="134" y="23"/>
                  </a:cubicBezTo>
                  <a:cubicBezTo>
                    <a:pt x="134" y="24"/>
                    <a:pt x="135" y="25"/>
                    <a:pt x="136" y="25"/>
                  </a:cubicBezTo>
                  <a:cubicBezTo>
                    <a:pt x="155" y="25"/>
                    <a:pt x="173" y="25"/>
                    <a:pt x="192" y="25"/>
                  </a:cubicBezTo>
                  <a:cubicBezTo>
                    <a:pt x="193" y="25"/>
                    <a:pt x="194" y="24"/>
                    <a:pt x="194" y="23"/>
                  </a:cubicBezTo>
                  <a:cubicBezTo>
                    <a:pt x="194" y="16"/>
                    <a:pt x="194" y="9"/>
                    <a:pt x="194" y="2"/>
                  </a:cubicBezTo>
                  <a:cubicBezTo>
                    <a:pt x="194" y="2"/>
                    <a:pt x="195" y="0"/>
                    <a:pt x="196" y="0"/>
                  </a:cubicBezTo>
                  <a:cubicBezTo>
                    <a:pt x="205" y="0"/>
                    <a:pt x="213" y="0"/>
                    <a:pt x="221" y="0"/>
                  </a:cubicBezTo>
                  <a:cubicBezTo>
                    <a:pt x="222" y="0"/>
                    <a:pt x="223" y="2"/>
                    <a:pt x="223" y="3"/>
                  </a:cubicBezTo>
                  <a:cubicBezTo>
                    <a:pt x="224" y="9"/>
                    <a:pt x="223" y="16"/>
                    <a:pt x="224" y="23"/>
                  </a:cubicBezTo>
                  <a:cubicBezTo>
                    <a:pt x="224" y="23"/>
                    <a:pt x="225" y="25"/>
                    <a:pt x="226" y="25"/>
                  </a:cubicBezTo>
                  <a:cubicBezTo>
                    <a:pt x="236" y="25"/>
                    <a:pt x="246" y="25"/>
                    <a:pt x="256" y="25"/>
                  </a:cubicBezTo>
                  <a:close/>
                  <a:moveTo>
                    <a:pt x="364" y="55"/>
                  </a:moveTo>
                  <a:cubicBezTo>
                    <a:pt x="363" y="55"/>
                    <a:pt x="363" y="55"/>
                    <a:pt x="362" y="55"/>
                  </a:cubicBezTo>
                  <a:cubicBezTo>
                    <a:pt x="345" y="55"/>
                    <a:pt x="328" y="54"/>
                    <a:pt x="311" y="55"/>
                  </a:cubicBezTo>
                  <a:cubicBezTo>
                    <a:pt x="310" y="55"/>
                    <a:pt x="308" y="56"/>
                    <a:pt x="307" y="56"/>
                  </a:cubicBezTo>
                  <a:cubicBezTo>
                    <a:pt x="295" y="81"/>
                    <a:pt x="279" y="103"/>
                    <a:pt x="257" y="120"/>
                  </a:cubicBezTo>
                  <a:cubicBezTo>
                    <a:pt x="257" y="121"/>
                    <a:pt x="257" y="121"/>
                    <a:pt x="256" y="121"/>
                  </a:cubicBezTo>
                  <a:cubicBezTo>
                    <a:pt x="257" y="122"/>
                    <a:pt x="257" y="122"/>
                    <a:pt x="258" y="122"/>
                  </a:cubicBezTo>
                  <a:cubicBezTo>
                    <a:pt x="300" y="111"/>
                    <a:pt x="335" y="90"/>
                    <a:pt x="363" y="56"/>
                  </a:cubicBezTo>
                  <a:cubicBezTo>
                    <a:pt x="363" y="56"/>
                    <a:pt x="364" y="55"/>
                    <a:pt x="364" y="55"/>
                  </a:cubicBezTo>
                  <a:close/>
                  <a:moveTo>
                    <a:pt x="87" y="55"/>
                  </a:moveTo>
                  <a:cubicBezTo>
                    <a:pt x="79" y="55"/>
                    <a:pt x="71" y="54"/>
                    <a:pt x="62" y="55"/>
                  </a:cubicBezTo>
                  <a:cubicBezTo>
                    <a:pt x="62" y="55"/>
                    <a:pt x="61" y="55"/>
                    <a:pt x="61" y="55"/>
                  </a:cubicBezTo>
                  <a:cubicBezTo>
                    <a:pt x="61" y="55"/>
                    <a:pt x="61" y="56"/>
                    <a:pt x="62" y="56"/>
                  </a:cubicBezTo>
                  <a:cubicBezTo>
                    <a:pt x="86" y="86"/>
                    <a:pt x="118" y="107"/>
                    <a:pt x="155" y="118"/>
                  </a:cubicBezTo>
                  <a:cubicBezTo>
                    <a:pt x="156" y="118"/>
                    <a:pt x="156" y="118"/>
                    <a:pt x="156" y="118"/>
                  </a:cubicBezTo>
                  <a:cubicBezTo>
                    <a:pt x="156" y="118"/>
                    <a:pt x="156" y="118"/>
                    <a:pt x="156" y="117"/>
                  </a:cubicBezTo>
                  <a:cubicBezTo>
                    <a:pt x="137" y="100"/>
                    <a:pt x="124" y="79"/>
                    <a:pt x="114" y="56"/>
                  </a:cubicBezTo>
                  <a:cubicBezTo>
                    <a:pt x="114" y="55"/>
                    <a:pt x="112" y="55"/>
                    <a:pt x="111" y="55"/>
                  </a:cubicBezTo>
                  <a:cubicBezTo>
                    <a:pt x="103" y="54"/>
                    <a:pt x="95" y="55"/>
                    <a:pt x="87" y="55"/>
                  </a:cubicBezTo>
                  <a:close/>
                  <a:moveTo>
                    <a:pt x="224" y="81"/>
                  </a:moveTo>
                  <a:cubicBezTo>
                    <a:pt x="224" y="89"/>
                    <a:pt x="224" y="98"/>
                    <a:pt x="224" y="106"/>
                  </a:cubicBezTo>
                  <a:cubicBezTo>
                    <a:pt x="224" y="107"/>
                    <a:pt x="224" y="107"/>
                    <a:pt x="224" y="108"/>
                  </a:cubicBezTo>
                  <a:cubicBezTo>
                    <a:pt x="224" y="108"/>
                    <a:pt x="225" y="107"/>
                    <a:pt x="226" y="107"/>
                  </a:cubicBezTo>
                  <a:cubicBezTo>
                    <a:pt x="246" y="94"/>
                    <a:pt x="261" y="76"/>
                    <a:pt x="273" y="56"/>
                  </a:cubicBezTo>
                  <a:cubicBezTo>
                    <a:pt x="274" y="56"/>
                    <a:pt x="273" y="55"/>
                    <a:pt x="272" y="55"/>
                  </a:cubicBezTo>
                  <a:cubicBezTo>
                    <a:pt x="257" y="54"/>
                    <a:pt x="241" y="54"/>
                    <a:pt x="225" y="55"/>
                  </a:cubicBezTo>
                  <a:cubicBezTo>
                    <a:pt x="225" y="55"/>
                    <a:pt x="224" y="56"/>
                    <a:pt x="224" y="56"/>
                  </a:cubicBezTo>
                  <a:cubicBezTo>
                    <a:pt x="224" y="65"/>
                    <a:pt x="224" y="73"/>
                    <a:pt x="224" y="81"/>
                  </a:cubicBezTo>
                  <a:close/>
                  <a:moveTo>
                    <a:pt x="194" y="82"/>
                  </a:moveTo>
                  <a:cubicBezTo>
                    <a:pt x="194" y="73"/>
                    <a:pt x="194" y="65"/>
                    <a:pt x="194" y="56"/>
                  </a:cubicBezTo>
                  <a:cubicBezTo>
                    <a:pt x="194" y="56"/>
                    <a:pt x="193" y="55"/>
                    <a:pt x="192" y="55"/>
                  </a:cubicBezTo>
                  <a:cubicBezTo>
                    <a:pt x="178" y="54"/>
                    <a:pt x="163" y="54"/>
                    <a:pt x="148" y="55"/>
                  </a:cubicBezTo>
                  <a:cubicBezTo>
                    <a:pt x="148" y="55"/>
                    <a:pt x="147" y="56"/>
                    <a:pt x="147" y="56"/>
                  </a:cubicBezTo>
                  <a:cubicBezTo>
                    <a:pt x="158" y="77"/>
                    <a:pt x="172" y="95"/>
                    <a:pt x="192" y="109"/>
                  </a:cubicBezTo>
                  <a:cubicBezTo>
                    <a:pt x="193" y="109"/>
                    <a:pt x="193" y="109"/>
                    <a:pt x="194" y="109"/>
                  </a:cubicBezTo>
                  <a:cubicBezTo>
                    <a:pt x="194" y="109"/>
                    <a:pt x="194" y="108"/>
                    <a:pt x="194" y="108"/>
                  </a:cubicBezTo>
                  <a:cubicBezTo>
                    <a:pt x="194" y="99"/>
                    <a:pt x="194" y="91"/>
                    <a:pt x="194" y="8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de-DE">
                <a:solidFill>
                  <a:schemeClr val="bg1"/>
                </a:solidFill>
              </a:endParaRPr>
            </a:p>
          </p:txBody>
        </p:sp>
        <p:sp>
          <p:nvSpPr>
            <p:cNvPr id="28" name="Freeform 7">
              <a:extLst>
                <a:ext uri="{FF2B5EF4-FFF2-40B4-BE49-F238E27FC236}">
                  <a16:creationId xmlns:a16="http://schemas.microsoft.com/office/drawing/2014/main" id="{FD844164-C727-42E8-BD72-9B2ECD193C16}"/>
                </a:ext>
              </a:extLst>
            </p:cNvPr>
            <p:cNvSpPr>
              <a:spLocks noEditPoints="1"/>
            </p:cNvSpPr>
            <p:nvPr/>
          </p:nvSpPr>
          <p:spPr bwMode="gray">
            <a:xfrm>
              <a:off x="4945063" y="-41275"/>
              <a:ext cx="2108200" cy="860425"/>
            </a:xfrm>
            <a:custGeom>
              <a:avLst/>
              <a:gdLst>
                <a:gd name="T0" fmla="*/ 45 w 424"/>
                <a:gd name="T1" fmla="*/ 148 h 173"/>
                <a:gd name="T2" fmla="*/ 32 w 424"/>
                <a:gd name="T3" fmla="*/ 170 h 173"/>
                <a:gd name="T4" fmla="*/ 3 w 424"/>
                <a:gd name="T5" fmla="*/ 173 h 173"/>
                <a:gd name="T6" fmla="*/ 155 w 424"/>
                <a:gd name="T7" fmla="*/ 28 h 173"/>
                <a:gd name="T8" fmla="*/ 424 w 424"/>
                <a:gd name="T9" fmla="*/ 171 h 173"/>
                <a:gd name="T10" fmla="*/ 395 w 424"/>
                <a:gd name="T11" fmla="*/ 173 h 173"/>
                <a:gd name="T12" fmla="*/ 382 w 424"/>
                <a:gd name="T13" fmla="*/ 149 h 173"/>
                <a:gd name="T14" fmla="*/ 321 w 424"/>
                <a:gd name="T15" fmla="*/ 148 h 173"/>
                <a:gd name="T16" fmla="*/ 325 w 424"/>
                <a:gd name="T17" fmla="*/ 171 h 173"/>
                <a:gd name="T18" fmla="*/ 297 w 424"/>
                <a:gd name="T19" fmla="*/ 173 h 173"/>
                <a:gd name="T20" fmla="*/ 287 w 424"/>
                <a:gd name="T21" fmla="*/ 149 h 173"/>
                <a:gd name="T22" fmla="*/ 225 w 424"/>
                <a:gd name="T23" fmla="*/ 148 h 173"/>
                <a:gd name="T24" fmla="*/ 223 w 424"/>
                <a:gd name="T25" fmla="*/ 170 h 173"/>
                <a:gd name="T26" fmla="*/ 196 w 424"/>
                <a:gd name="T27" fmla="*/ 173 h 173"/>
                <a:gd name="T28" fmla="*/ 194 w 424"/>
                <a:gd name="T29" fmla="*/ 150 h 173"/>
                <a:gd name="T30" fmla="*/ 137 w 424"/>
                <a:gd name="T31" fmla="*/ 148 h 173"/>
                <a:gd name="T32" fmla="*/ 128 w 424"/>
                <a:gd name="T33" fmla="*/ 171 h 173"/>
                <a:gd name="T34" fmla="*/ 99 w 424"/>
                <a:gd name="T35" fmla="*/ 173 h 173"/>
                <a:gd name="T36" fmla="*/ 103 w 424"/>
                <a:gd name="T37" fmla="*/ 150 h 173"/>
                <a:gd name="T38" fmla="*/ 73 w 424"/>
                <a:gd name="T39" fmla="*/ 148 h 173"/>
                <a:gd name="T40" fmla="*/ 359 w 424"/>
                <a:gd name="T41" fmla="*/ 118 h 173"/>
                <a:gd name="T42" fmla="*/ 360 w 424"/>
                <a:gd name="T43" fmla="*/ 116 h 173"/>
                <a:gd name="T44" fmla="*/ 258 w 424"/>
                <a:gd name="T45" fmla="*/ 56 h 173"/>
                <a:gd name="T46" fmla="*/ 305 w 424"/>
                <a:gd name="T47" fmla="*/ 116 h 173"/>
                <a:gd name="T48" fmla="*/ 333 w 424"/>
                <a:gd name="T49" fmla="*/ 118 h 173"/>
                <a:gd name="T50" fmla="*/ 113 w 424"/>
                <a:gd name="T51" fmla="*/ 118 h 173"/>
                <a:gd name="T52" fmla="*/ 157 w 424"/>
                <a:gd name="T53" fmla="*/ 59 h 173"/>
                <a:gd name="T54" fmla="*/ 157 w 424"/>
                <a:gd name="T55" fmla="*/ 58 h 173"/>
                <a:gd name="T56" fmla="*/ 64 w 424"/>
                <a:gd name="T57" fmla="*/ 118 h 173"/>
                <a:gd name="T58" fmla="*/ 90 w 424"/>
                <a:gd name="T59" fmla="*/ 118 h 173"/>
                <a:gd name="T60" fmla="*/ 269 w 424"/>
                <a:gd name="T61" fmla="*/ 118 h 173"/>
                <a:gd name="T62" fmla="*/ 225 w 424"/>
                <a:gd name="T63" fmla="*/ 68 h 173"/>
                <a:gd name="T64" fmla="*/ 224 w 424"/>
                <a:gd name="T65" fmla="*/ 69 h 173"/>
                <a:gd name="T66" fmla="*/ 225 w 424"/>
                <a:gd name="T67" fmla="*/ 118 h 173"/>
                <a:gd name="T68" fmla="*/ 194 w 424"/>
                <a:gd name="T69" fmla="*/ 93 h 173"/>
                <a:gd name="T70" fmla="*/ 194 w 424"/>
                <a:gd name="T71" fmla="*/ 68 h 173"/>
                <a:gd name="T72" fmla="*/ 150 w 424"/>
                <a:gd name="T73" fmla="*/ 116 h 173"/>
                <a:gd name="T74" fmla="*/ 192 w 424"/>
                <a:gd name="T75" fmla="*/ 118 h 173"/>
                <a:gd name="T76" fmla="*/ 194 w 424"/>
                <a:gd name="T77" fmla="*/ 9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4" h="173">
                  <a:moveTo>
                    <a:pt x="73" y="148"/>
                  </a:moveTo>
                  <a:cubicBezTo>
                    <a:pt x="64" y="148"/>
                    <a:pt x="55" y="148"/>
                    <a:pt x="45" y="148"/>
                  </a:cubicBezTo>
                  <a:cubicBezTo>
                    <a:pt x="44" y="148"/>
                    <a:pt x="43" y="149"/>
                    <a:pt x="42" y="149"/>
                  </a:cubicBezTo>
                  <a:cubicBezTo>
                    <a:pt x="39" y="156"/>
                    <a:pt x="36" y="164"/>
                    <a:pt x="32" y="170"/>
                  </a:cubicBezTo>
                  <a:cubicBezTo>
                    <a:pt x="32" y="171"/>
                    <a:pt x="30" y="173"/>
                    <a:pt x="29" y="173"/>
                  </a:cubicBezTo>
                  <a:cubicBezTo>
                    <a:pt x="21" y="173"/>
                    <a:pt x="12" y="173"/>
                    <a:pt x="3" y="173"/>
                  </a:cubicBezTo>
                  <a:cubicBezTo>
                    <a:pt x="1" y="173"/>
                    <a:pt x="0" y="172"/>
                    <a:pt x="1" y="170"/>
                  </a:cubicBezTo>
                  <a:cubicBezTo>
                    <a:pt x="28" y="96"/>
                    <a:pt x="80" y="48"/>
                    <a:pt x="155" y="28"/>
                  </a:cubicBezTo>
                  <a:cubicBezTo>
                    <a:pt x="258" y="0"/>
                    <a:pt x="366" y="50"/>
                    <a:pt x="413" y="144"/>
                  </a:cubicBezTo>
                  <a:cubicBezTo>
                    <a:pt x="417" y="153"/>
                    <a:pt x="420" y="162"/>
                    <a:pt x="424" y="171"/>
                  </a:cubicBezTo>
                  <a:cubicBezTo>
                    <a:pt x="424" y="171"/>
                    <a:pt x="423" y="173"/>
                    <a:pt x="422" y="173"/>
                  </a:cubicBezTo>
                  <a:cubicBezTo>
                    <a:pt x="413" y="173"/>
                    <a:pt x="404" y="173"/>
                    <a:pt x="395" y="173"/>
                  </a:cubicBezTo>
                  <a:cubicBezTo>
                    <a:pt x="394" y="173"/>
                    <a:pt x="393" y="172"/>
                    <a:pt x="392" y="171"/>
                  </a:cubicBezTo>
                  <a:cubicBezTo>
                    <a:pt x="389" y="164"/>
                    <a:pt x="386" y="156"/>
                    <a:pt x="382" y="149"/>
                  </a:cubicBezTo>
                  <a:cubicBezTo>
                    <a:pt x="382" y="148"/>
                    <a:pt x="381" y="148"/>
                    <a:pt x="380" y="148"/>
                  </a:cubicBezTo>
                  <a:cubicBezTo>
                    <a:pt x="360" y="148"/>
                    <a:pt x="340" y="148"/>
                    <a:pt x="321" y="148"/>
                  </a:cubicBezTo>
                  <a:cubicBezTo>
                    <a:pt x="320" y="148"/>
                    <a:pt x="319" y="149"/>
                    <a:pt x="319" y="150"/>
                  </a:cubicBezTo>
                  <a:cubicBezTo>
                    <a:pt x="321" y="157"/>
                    <a:pt x="323" y="164"/>
                    <a:pt x="325" y="171"/>
                  </a:cubicBezTo>
                  <a:cubicBezTo>
                    <a:pt x="325" y="171"/>
                    <a:pt x="325" y="173"/>
                    <a:pt x="324" y="173"/>
                  </a:cubicBezTo>
                  <a:cubicBezTo>
                    <a:pt x="315" y="173"/>
                    <a:pt x="306" y="173"/>
                    <a:pt x="297" y="173"/>
                  </a:cubicBezTo>
                  <a:cubicBezTo>
                    <a:pt x="296" y="173"/>
                    <a:pt x="295" y="172"/>
                    <a:pt x="295" y="171"/>
                  </a:cubicBezTo>
                  <a:cubicBezTo>
                    <a:pt x="292" y="164"/>
                    <a:pt x="290" y="156"/>
                    <a:pt x="287" y="149"/>
                  </a:cubicBezTo>
                  <a:cubicBezTo>
                    <a:pt x="287" y="148"/>
                    <a:pt x="286" y="148"/>
                    <a:pt x="285" y="148"/>
                  </a:cubicBezTo>
                  <a:cubicBezTo>
                    <a:pt x="265" y="148"/>
                    <a:pt x="245" y="148"/>
                    <a:pt x="225" y="148"/>
                  </a:cubicBezTo>
                  <a:cubicBezTo>
                    <a:pt x="225" y="148"/>
                    <a:pt x="224" y="149"/>
                    <a:pt x="224" y="150"/>
                  </a:cubicBezTo>
                  <a:cubicBezTo>
                    <a:pt x="223" y="156"/>
                    <a:pt x="224" y="163"/>
                    <a:pt x="223" y="170"/>
                  </a:cubicBezTo>
                  <a:cubicBezTo>
                    <a:pt x="223" y="171"/>
                    <a:pt x="222" y="173"/>
                    <a:pt x="221" y="173"/>
                  </a:cubicBezTo>
                  <a:cubicBezTo>
                    <a:pt x="213" y="173"/>
                    <a:pt x="205" y="173"/>
                    <a:pt x="196" y="173"/>
                  </a:cubicBezTo>
                  <a:cubicBezTo>
                    <a:pt x="195" y="173"/>
                    <a:pt x="194" y="171"/>
                    <a:pt x="194" y="170"/>
                  </a:cubicBezTo>
                  <a:cubicBezTo>
                    <a:pt x="194" y="164"/>
                    <a:pt x="194" y="157"/>
                    <a:pt x="194" y="150"/>
                  </a:cubicBezTo>
                  <a:cubicBezTo>
                    <a:pt x="194" y="149"/>
                    <a:pt x="193" y="148"/>
                    <a:pt x="192" y="148"/>
                  </a:cubicBezTo>
                  <a:cubicBezTo>
                    <a:pt x="174" y="148"/>
                    <a:pt x="156" y="148"/>
                    <a:pt x="137" y="148"/>
                  </a:cubicBezTo>
                  <a:cubicBezTo>
                    <a:pt x="137" y="148"/>
                    <a:pt x="135" y="149"/>
                    <a:pt x="135" y="149"/>
                  </a:cubicBezTo>
                  <a:cubicBezTo>
                    <a:pt x="133" y="156"/>
                    <a:pt x="131" y="164"/>
                    <a:pt x="128" y="171"/>
                  </a:cubicBezTo>
                  <a:cubicBezTo>
                    <a:pt x="128" y="172"/>
                    <a:pt x="127" y="173"/>
                    <a:pt x="126" y="173"/>
                  </a:cubicBezTo>
                  <a:cubicBezTo>
                    <a:pt x="117" y="173"/>
                    <a:pt x="108" y="173"/>
                    <a:pt x="99" y="173"/>
                  </a:cubicBezTo>
                  <a:cubicBezTo>
                    <a:pt x="99" y="173"/>
                    <a:pt x="98" y="171"/>
                    <a:pt x="98" y="171"/>
                  </a:cubicBezTo>
                  <a:cubicBezTo>
                    <a:pt x="100" y="164"/>
                    <a:pt x="101" y="157"/>
                    <a:pt x="103" y="150"/>
                  </a:cubicBezTo>
                  <a:cubicBezTo>
                    <a:pt x="103" y="149"/>
                    <a:pt x="102" y="148"/>
                    <a:pt x="102" y="148"/>
                  </a:cubicBezTo>
                  <a:cubicBezTo>
                    <a:pt x="92" y="148"/>
                    <a:pt x="83" y="148"/>
                    <a:pt x="73" y="148"/>
                  </a:cubicBezTo>
                  <a:close/>
                  <a:moveTo>
                    <a:pt x="333" y="118"/>
                  </a:moveTo>
                  <a:cubicBezTo>
                    <a:pt x="342" y="118"/>
                    <a:pt x="350" y="118"/>
                    <a:pt x="359" y="118"/>
                  </a:cubicBezTo>
                  <a:cubicBezTo>
                    <a:pt x="359" y="118"/>
                    <a:pt x="360" y="118"/>
                    <a:pt x="360" y="118"/>
                  </a:cubicBezTo>
                  <a:cubicBezTo>
                    <a:pt x="360" y="117"/>
                    <a:pt x="360" y="117"/>
                    <a:pt x="360" y="116"/>
                  </a:cubicBezTo>
                  <a:cubicBezTo>
                    <a:pt x="332" y="86"/>
                    <a:pt x="299" y="66"/>
                    <a:pt x="259" y="56"/>
                  </a:cubicBezTo>
                  <a:cubicBezTo>
                    <a:pt x="259" y="56"/>
                    <a:pt x="258" y="56"/>
                    <a:pt x="258" y="56"/>
                  </a:cubicBezTo>
                  <a:cubicBezTo>
                    <a:pt x="258" y="56"/>
                    <a:pt x="258" y="57"/>
                    <a:pt x="259" y="57"/>
                  </a:cubicBezTo>
                  <a:cubicBezTo>
                    <a:pt x="278" y="74"/>
                    <a:pt x="293" y="94"/>
                    <a:pt x="305" y="116"/>
                  </a:cubicBezTo>
                  <a:cubicBezTo>
                    <a:pt x="305" y="117"/>
                    <a:pt x="307" y="118"/>
                    <a:pt x="308" y="118"/>
                  </a:cubicBezTo>
                  <a:cubicBezTo>
                    <a:pt x="316" y="118"/>
                    <a:pt x="325" y="118"/>
                    <a:pt x="333" y="118"/>
                  </a:cubicBezTo>
                  <a:close/>
                  <a:moveTo>
                    <a:pt x="90" y="118"/>
                  </a:moveTo>
                  <a:cubicBezTo>
                    <a:pt x="98" y="118"/>
                    <a:pt x="106" y="118"/>
                    <a:pt x="113" y="118"/>
                  </a:cubicBezTo>
                  <a:cubicBezTo>
                    <a:pt x="114" y="118"/>
                    <a:pt x="116" y="117"/>
                    <a:pt x="116" y="116"/>
                  </a:cubicBezTo>
                  <a:cubicBezTo>
                    <a:pt x="127" y="95"/>
                    <a:pt x="140" y="76"/>
                    <a:pt x="157" y="59"/>
                  </a:cubicBezTo>
                  <a:cubicBezTo>
                    <a:pt x="158" y="59"/>
                    <a:pt x="158" y="58"/>
                    <a:pt x="158" y="58"/>
                  </a:cubicBezTo>
                  <a:cubicBezTo>
                    <a:pt x="158" y="58"/>
                    <a:pt x="157" y="58"/>
                    <a:pt x="157" y="58"/>
                  </a:cubicBezTo>
                  <a:cubicBezTo>
                    <a:pt x="121" y="69"/>
                    <a:pt x="90" y="88"/>
                    <a:pt x="65" y="116"/>
                  </a:cubicBezTo>
                  <a:cubicBezTo>
                    <a:pt x="65" y="117"/>
                    <a:pt x="65" y="117"/>
                    <a:pt x="64" y="118"/>
                  </a:cubicBezTo>
                  <a:cubicBezTo>
                    <a:pt x="65" y="118"/>
                    <a:pt x="65" y="118"/>
                    <a:pt x="66" y="118"/>
                  </a:cubicBezTo>
                  <a:cubicBezTo>
                    <a:pt x="74" y="118"/>
                    <a:pt x="82" y="118"/>
                    <a:pt x="90" y="118"/>
                  </a:cubicBezTo>
                  <a:close/>
                  <a:moveTo>
                    <a:pt x="247" y="118"/>
                  </a:moveTo>
                  <a:cubicBezTo>
                    <a:pt x="255" y="118"/>
                    <a:pt x="262" y="118"/>
                    <a:pt x="269" y="118"/>
                  </a:cubicBezTo>
                  <a:cubicBezTo>
                    <a:pt x="270" y="118"/>
                    <a:pt x="270" y="117"/>
                    <a:pt x="270" y="116"/>
                  </a:cubicBezTo>
                  <a:cubicBezTo>
                    <a:pt x="258" y="98"/>
                    <a:pt x="244" y="81"/>
                    <a:pt x="225" y="68"/>
                  </a:cubicBezTo>
                  <a:cubicBezTo>
                    <a:pt x="225" y="68"/>
                    <a:pt x="224" y="68"/>
                    <a:pt x="224" y="67"/>
                  </a:cubicBezTo>
                  <a:cubicBezTo>
                    <a:pt x="224" y="68"/>
                    <a:pt x="224" y="69"/>
                    <a:pt x="224" y="69"/>
                  </a:cubicBezTo>
                  <a:cubicBezTo>
                    <a:pt x="224" y="85"/>
                    <a:pt x="224" y="100"/>
                    <a:pt x="224" y="116"/>
                  </a:cubicBezTo>
                  <a:cubicBezTo>
                    <a:pt x="224" y="117"/>
                    <a:pt x="225" y="118"/>
                    <a:pt x="225" y="118"/>
                  </a:cubicBezTo>
                  <a:cubicBezTo>
                    <a:pt x="233" y="118"/>
                    <a:pt x="240" y="118"/>
                    <a:pt x="247" y="118"/>
                  </a:cubicBezTo>
                  <a:close/>
                  <a:moveTo>
                    <a:pt x="194" y="93"/>
                  </a:moveTo>
                  <a:cubicBezTo>
                    <a:pt x="194" y="85"/>
                    <a:pt x="194" y="78"/>
                    <a:pt x="194" y="70"/>
                  </a:cubicBezTo>
                  <a:cubicBezTo>
                    <a:pt x="194" y="69"/>
                    <a:pt x="194" y="68"/>
                    <a:pt x="194" y="68"/>
                  </a:cubicBezTo>
                  <a:cubicBezTo>
                    <a:pt x="193" y="68"/>
                    <a:pt x="192" y="68"/>
                    <a:pt x="192" y="69"/>
                  </a:cubicBezTo>
                  <a:cubicBezTo>
                    <a:pt x="175" y="82"/>
                    <a:pt x="161" y="98"/>
                    <a:pt x="150" y="116"/>
                  </a:cubicBezTo>
                  <a:cubicBezTo>
                    <a:pt x="150" y="117"/>
                    <a:pt x="151" y="118"/>
                    <a:pt x="151" y="118"/>
                  </a:cubicBezTo>
                  <a:cubicBezTo>
                    <a:pt x="165" y="118"/>
                    <a:pt x="179" y="118"/>
                    <a:pt x="192" y="118"/>
                  </a:cubicBezTo>
                  <a:cubicBezTo>
                    <a:pt x="193" y="118"/>
                    <a:pt x="194" y="117"/>
                    <a:pt x="194" y="116"/>
                  </a:cubicBezTo>
                  <a:cubicBezTo>
                    <a:pt x="194" y="108"/>
                    <a:pt x="194" y="101"/>
                    <a:pt x="194" y="9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de-DE">
                <a:solidFill>
                  <a:schemeClr val="bg1"/>
                </a:solidFill>
              </a:endParaRPr>
            </a:p>
          </p:txBody>
        </p:sp>
        <p:sp>
          <p:nvSpPr>
            <p:cNvPr id="29" name="Freeform 8">
              <a:extLst>
                <a:ext uri="{FF2B5EF4-FFF2-40B4-BE49-F238E27FC236}">
                  <a16:creationId xmlns:a16="http://schemas.microsoft.com/office/drawing/2014/main" id="{300F1BDC-FB78-4025-9B13-CED7AD640428}"/>
                </a:ext>
              </a:extLst>
            </p:cNvPr>
            <p:cNvSpPr>
              <a:spLocks/>
            </p:cNvSpPr>
            <p:nvPr/>
          </p:nvSpPr>
          <p:spPr bwMode="gray">
            <a:xfrm>
              <a:off x="4933951"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6 w 124"/>
                <a:gd name="T11" fmla="*/ 64 h 73"/>
                <a:gd name="T12" fmla="*/ 32 w 124"/>
                <a:gd name="T13" fmla="*/ 73 h 73"/>
                <a:gd name="T14" fmla="*/ 19 w 124"/>
                <a:gd name="T15" fmla="*/ 63 h 73"/>
                <a:gd name="T16" fmla="*/ 2 w 124"/>
                <a:gd name="T17" fmla="*/ 14 h 73"/>
                <a:gd name="T18" fmla="*/ 6 w 124"/>
                <a:gd name="T19" fmla="*/ 2 h 73"/>
                <a:gd name="T20" fmla="*/ 21 w 124"/>
                <a:gd name="T21" fmla="*/ 7 h 73"/>
                <a:gd name="T22" fmla="*/ 31 w 124"/>
                <a:gd name="T23" fmla="*/ 41 h 73"/>
                <a:gd name="T24" fmla="*/ 34 w 124"/>
                <a:gd name="T25" fmla="*/ 49 h 73"/>
                <a:gd name="T26" fmla="*/ 37 w 124"/>
                <a:gd name="T27" fmla="*/ 42 h 73"/>
                <a:gd name="T28" fmla="*/ 47 w 124"/>
                <a:gd name="T29" fmla="*/ 11 h 73"/>
                <a:gd name="T30" fmla="*/ 62 w 124"/>
                <a:gd name="T31" fmla="*/ 1 h 73"/>
                <a:gd name="T32" fmla="*/ 76 w 124"/>
                <a:gd name="T33" fmla="*/ 11 h 73"/>
                <a:gd name="T34" fmla="*/ 89 w 124"/>
                <a:gd name="T35" fmla="*/ 47 h 73"/>
                <a:gd name="T36" fmla="*/ 90 w 124"/>
                <a:gd name="T37" fmla="*/ 49 h 73"/>
                <a:gd name="T38" fmla="*/ 90 w 124"/>
                <a:gd name="T39" fmla="*/ 47 h 73"/>
                <a:gd name="T40" fmla="*/ 101 w 124"/>
                <a:gd name="T41" fmla="*/ 10 h 73"/>
                <a:gd name="T42" fmla="*/ 113 w 124"/>
                <a:gd name="T43" fmla="*/ 1 h 73"/>
                <a:gd name="T44" fmla="*/ 121 w 124"/>
                <a:gd name="T45" fmla="*/ 13 h 73"/>
                <a:gd name="T46" fmla="*/ 104 w 124"/>
                <a:gd name="T47" fmla="*/ 63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3"/>
                  </a:cubicBezTo>
                  <a:cubicBezTo>
                    <a:pt x="72" y="50"/>
                    <a:pt x="67" y="37"/>
                    <a:pt x="63" y="23"/>
                  </a:cubicBezTo>
                  <a:cubicBezTo>
                    <a:pt x="62" y="22"/>
                    <a:pt x="62" y="22"/>
                    <a:pt x="62" y="21"/>
                  </a:cubicBezTo>
                  <a:cubicBezTo>
                    <a:pt x="61" y="22"/>
                    <a:pt x="61" y="22"/>
                    <a:pt x="61" y="23"/>
                  </a:cubicBezTo>
                  <a:cubicBezTo>
                    <a:pt x="56" y="37"/>
                    <a:pt x="51" y="50"/>
                    <a:pt x="46" y="64"/>
                  </a:cubicBezTo>
                  <a:cubicBezTo>
                    <a:pt x="44" y="70"/>
                    <a:pt x="40" y="73"/>
                    <a:pt x="32" y="73"/>
                  </a:cubicBezTo>
                  <a:cubicBezTo>
                    <a:pt x="25" y="72"/>
                    <a:pt x="21" y="69"/>
                    <a:pt x="19" y="63"/>
                  </a:cubicBezTo>
                  <a:cubicBezTo>
                    <a:pt x="13" y="47"/>
                    <a:pt x="8" y="30"/>
                    <a:pt x="2" y="14"/>
                  </a:cubicBezTo>
                  <a:cubicBezTo>
                    <a:pt x="0" y="8"/>
                    <a:pt x="1" y="4"/>
                    <a:pt x="6" y="2"/>
                  </a:cubicBezTo>
                  <a:cubicBezTo>
                    <a:pt x="12" y="0"/>
                    <a:pt x="19" y="2"/>
                    <a:pt x="21" y="7"/>
                  </a:cubicBezTo>
                  <a:cubicBezTo>
                    <a:pt x="25" y="18"/>
                    <a:pt x="28" y="30"/>
                    <a:pt x="31" y="41"/>
                  </a:cubicBezTo>
                  <a:cubicBezTo>
                    <a:pt x="32" y="44"/>
                    <a:pt x="33" y="47"/>
                    <a:pt x="34" y="49"/>
                  </a:cubicBezTo>
                  <a:cubicBezTo>
                    <a:pt x="35" y="47"/>
                    <a:pt x="36" y="44"/>
                    <a:pt x="37" y="42"/>
                  </a:cubicBezTo>
                  <a:cubicBezTo>
                    <a:pt x="40" y="31"/>
                    <a:pt x="44" y="21"/>
                    <a:pt x="47" y="11"/>
                  </a:cubicBezTo>
                  <a:cubicBezTo>
                    <a:pt x="50" y="4"/>
                    <a:pt x="54" y="1"/>
                    <a:pt x="62" y="1"/>
                  </a:cubicBezTo>
                  <a:cubicBezTo>
                    <a:pt x="69" y="1"/>
                    <a:pt x="73" y="4"/>
                    <a:pt x="76" y="11"/>
                  </a:cubicBezTo>
                  <a:cubicBezTo>
                    <a:pt x="80" y="23"/>
                    <a:pt x="84" y="35"/>
                    <a:pt x="89" y="47"/>
                  </a:cubicBezTo>
                  <a:cubicBezTo>
                    <a:pt x="89" y="48"/>
                    <a:pt x="89" y="49"/>
                    <a:pt x="90" y="49"/>
                  </a:cubicBezTo>
                  <a:cubicBezTo>
                    <a:pt x="90" y="48"/>
                    <a:pt x="90" y="48"/>
                    <a:pt x="90" y="47"/>
                  </a:cubicBezTo>
                  <a:cubicBezTo>
                    <a:pt x="94" y="35"/>
                    <a:pt x="97" y="23"/>
                    <a:pt x="101" y="10"/>
                  </a:cubicBezTo>
                  <a:cubicBezTo>
                    <a:pt x="103" y="3"/>
                    <a:pt x="106" y="1"/>
                    <a:pt x="113" y="1"/>
                  </a:cubicBezTo>
                  <a:cubicBezTo>
                    <a:pt x="121" y="2"/>
                    <a:pt x="124" y="6"/>
                    <a:pt x="121" y="13"/>
                  </a:cubicBezTo>
                  <a:cubicBezTo>
                    <a:pt x="116" y="30"/>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de-DE">
                <a:solidFill>
                  <a:schemeClr val="bg1"/>
                </a:solidFill>
              </a:endParaRPr>
            </a:p>
          </p:txBody>
        </p:sp>
        <p:sp>
          <p:nvSpPr>
            <p:cNvPr id="30" name="Freeform 9">
              <a:extLst>
                <a:ext uri="{FF2B5EF4-FFF2-40B4-BE49-F238E27FC236}">
                  <a16:creationId xmlns:a16="http://schemas.microsoft.com/office/drawing/2014/main" id="{8A323304-6B3F-4921-BDB5-074FBC46D030}"/>
                </a:ext>
              </a:extLst>
            </p:cNvPr>
            <p:cNvSpPr>
              <a:spLocks/>
            </p:cNvSpPr>
            <p:nvPr/>
          </p:nvSpPr>
          <p:spPr bwMode="gray">
            <a:xfrm>
              <a:off x="6446838" y="952500"/>
              <a:ext cx="617538" cy="363538"/>
            </a:xfrm>
            <a:custGeom>
              <a:avLst/>
              <a:gdLst>
                <a:gd name="T0" fmla="*/ 90 w 124"/>
                <a:gd name="T1" fmla="*/ 72 h 73"/>
                <a:gd name="T2" fmla="*/ 77 w 124"/>
                <a:gd name="T3" fmla="*/ 63 h 73"/>
                <a:gd name="T4" fmla="*/ 63 w 124"/>
                <a:gd name="T5" fmla="*/ 23 h 73"/>
                <a:gd name="T6" fmla="*/ 62 w 124"/>
                <a:gd name="T7" fmla="*/ 21 h 73"/>
                <a:gd name="T8" fmla="*/ 61 w 124"/>
                <a:gd name="T9" fmla="*/ 23 h 73"/>
                <a:gd name="T10" fmla="*/ 47 w 124"/>
                <a:gd name="T11" fmla="*/ 63 h 73"/>
                <a:gd name="T12" fmla="*/ 32 w 124"/>
                <a:gd name="T13" fmla="*/ 72 h 73"/>
                <a:gd name="T14" fmla="*/ 19 w 124"/>
                <a:gd name="T15" fmla="*/ 63 h 73"/>
                <a:gd name="T16" fmla="*/ 2 w 124"/>
                <a:gd name="T17" fmla="*/ 14 h 73"/>
                <a:gd name="T18" fmla="*/ 6 w 124"/>
                <a:gd name="T19" fmla="*/ 2 h 73"/>
                <a:gd name="T20" fmla="*/ 21 w 124"/>
                <a:gd name="T21" fmla="*/ 6 h 73"/>
                <a:gd name="T22" fmla="*/ 31 w 124"/>
                <a:gd name="T23" fmla="*/ 40 h 73"/>
                <a:gd name="T24" fmla="*/ 33 w 124"/>
                <a:gd name="T25" fmla="*/ 48 h 73"/>
                <a:gd name="T26" fmla="*/ 34 w 124"/>
                <a:gd name="T27" fmla="*/ 49 h 73"/>
                <a:gd name="T28" fmla="*/ 35 w 124"/>
                <a:gd name="T29" fmla="*/ 48 h 73"/>
                <a:gd name="T30" fmla="*/ 47 w 124"/>
                <a:gd name="T31" fmla="*/ 12 h 73"/>
                <a:gd name="T32" fmla="*/ 62 w 124"/>
                <a:gd name="T33" fmla="*/ 1 h 73"/>
                <a:gd name="T34" fmla="*/ 76 w 124"/>
                <a:gd name="T35" fmla="*/ 12 h 73"/>
                <a:gd name="T36" fmla="*/ 89 w 124"/>
                <a:gd name="T37" fmla="*/ 48 h 73"/>
                <a:gd name="T38" fmla="*/ 90 w 124"/>
                <a:gd name="T39" fmla="*/ 49 h 73"/>
                <a:gd name="T40" fmla="*/ 90 w 124"/>
                <a:gd name="T41" fmla="*/ 48 h 73"/>
                <a:gd name="T42" fmla="*/ 101 w 124"/>
                <a:gd name="T43" fmla="*/ 10 h 73"/>
                <a:gd name="T44" fmla="*/ 112 w 124"/>
                <a:gd name="T45" fmla="*/ 1 h 73"/>
                <a:gd name="T46" fmla="*/ 121 w 124"/>
                <a:gd name="T47" fmla="*/ 14 h 73"/>
                <a:gd name="T48" fmla="*/ 104 w 124"/>
                <a:gd name="T49" fmla="*/ 63 h 73"/>
                <a:gd name="T50" fmla="*/ 90 w 124"/>
                <a:gd name="T51"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4" h="73">
                  <a:moveTo>
                    <a:pt x="90" y="72"/>
                  </a:moveTo>
                  <a:cubicBezTo>
                    <a:pt x="84" y="73"/>
                    <a:pt x="79" y="70"/>
                    <a:pt x="77" y="63"/>
                  </a:cubicBezTo>
                  <a:cubicBezTo>
                    <a:pt x="72" y="50"/>
                    <a:pt x="68" y="36"/>
                    <a:pt x="63" y="23"/>
                  </a:cubicBezTo>
                  <a:cubicBezTo>
                    <a:pt x="63" y="22"/>
                    <a:pt x="62" y="22"/>
                    <a:pt x="62" y="21"/>
                  </a:cubicBezTo>
                  <a:cubicBezTo>
                    <a:pt x="62" y="22"/>
                    <a:pt x="61" y="22"/>
                    <a:pt x="61" y="23"/>
                  </a:cubicBezTo>
                  <a:cubicBezTo>
                    <a:pt x="56" y="36"/>
                    <a:pt x="52" y="50"/>
                    <a:pt x="47" y="63"/>
                  </a:cubicBezTo>
                  <a:cubicBezTo>
                    <a:pt x="44" y="70"/>
                    <a:pt x="40" y="73"/>
                    <a:pt x="32" y="72"/>
                  </a:cubicBezTo>
                  <a:cubicBezTo>
                    <a:pt x="25" y="72"/>
                    <a:pt x="22" y="70"/>
                    <a:pt x="19" y="63"/>
                  </a:cubicBezTo>
                  <a:cubicBezTo>
                    <a:pt x="13" y="46"/>
                    <a:pt x="8" y="30"/>
                    <a:pt x="2" y="14"/>
                  </a:cubicBezTo>
                  <a:cubicBezTo>
                    <a:pt x="0" y="9"/>
                    <a:pt x="0" y="5"/>
                    <a:pt x="6" y="2"/>
                  </a:cubicBezTo>
                  <a:cubicBezTo>
                    <a:pt x="12" y="0"/>
                    <a:pt x="19" y="1"/>
                    <a:pt x="21" y="6"/>
                  </a:cubicBezTo>
                  <a:cubicBezTo>
                    <a:pt x="25" y="17"/>
                    <a:pt x="28" y="29"/>
                    <a:pt x="31" y="40"/>
                  </a:cubicBezTo>
                  <a:cubicBezTo>
                    <a:pt x="32" y="42"/>
                    <a:pt x="33" y="45"/>
                    <a:pt x="33" y="48"/>
                  </a:cubicBezTo>
                  <a:cubicBezTo>
                    <a:pt x="33" y="48"/>
                    <a:pt x="34" y="49"/>
                    <a:pt x="34" y="49"/>
                  </a:cubicBezTo>
                  <a:cubicBezTo>
                    <a:pt x="34" y="49"/>
                    <a:pt x="34" y="48"/>
                    <a:pt x="35" y="48"/>
                  </a:cubicBezTo>
                  <a:cubicBezTo>
                    <a:pt x="39" y="36"/>
                    <a:pt x="43" y="24"/>
                    <a:pt x="47" y="12"/>
                  </a:cubicBezTo>
                  <a:cubicBezTo>
                    <a:pt x="50" y="4"/>
                    <a:pt x="54" y="1"/>
                    <a:pt x="62" y="1"/>
                  </a:cubicBezTo>
                  <a:cubicBezTo>
                    <a:pt x="70" y="1"/>
                    <a:pt x="73" y="4"/>
                    <a:pt x="76" y="12"/>
                  </a:cubicBezTo>
                  <a:cubicBezTo>
                    <a:pt x="81" y="23"/>
                    <a:pt x="85" y="36"/>
                    <a:pt x="89" y="48"/>
                  </a:cubicBezTo>
                  <a:cubicBezTo>
                    <a:pt x="89" y="48"/>
                    <a:pt x="90" y="49"/>
                    <a:pt x="90" y="49"/>
                  </a:cubicBezTo>
                  <a:cubicBezTo>
                    <a:pt x="90" y="49"/>
                    <a:pt x="90" y="48"/>
                    <a:pt x="90" y="48"/>
                  </a:cubicBezTo>
                  <a:cubicBezTo>
                    <a:pt x="94" y="35"/>
                    <a:pt x="98" y="23"/>
                    <a:pt x="101" y="10"/>
                  </a:cubicBezTo>
                  <a:cubicBezTo>
                    <a:pt x="103" y="5"/>
                    <a:pt x="106" y="2"/>
                    <a:pt x="112" y="1"/>
                  </a:cubicBezTo>
                  <a:cubicBezTo>
                    <a:pt x="121" y="1"/>
                    <a:pt x="124" y="6"/>
                    <a:pt x="121" y="14"/>
                  </a:cubicBezTo>
                  <a:cubicBezTo>
                    <a:pt x="116" y="31"/>
                    <a:pt x="110" y="47"/>
                    <a:pt x="104" y="63"/>
                  </a:cubicBezTo>
                  <a:cubicBezTo>
                    <a:pt x="102" y="70"/>
                    <a:pt x="98" y="72"/>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de-DE">
                <a:solidFill>
                  <a:schemeClr val="bg1"/>
                </a:solidFill>
              </a:endParaRPr>
            </a:p>
          </p:txBody>
        </p:sp>
        <p:sp>
          <p:nvSpPr>
            <p:cNvPr id="31" name="Freeform 10">
              <a:extLst>
                <a:ext uri="{FF2B5EF4-FFF2-40B4-BE49-F238E27FC236}">
                  <a16:creationId xmlns:a16="http://schemas.microsoft.com/office/drawing/2014/main" id="{6C9E9F6D-58B4-4FD7-B804-E49A776E7C89}"/>
                </a:ext>
              </a:extLst>
            </p:cNvPr>
            <p:cNvSpPr>
              <a:spLocks/>
            </p:cNvSpPr>
            <p:nvPr/>
          </p:nvSpPr>
          <p:spPr bwMode="gray">
            <a:xfrm>
              <a:off x="5691188" y="952500"/>
              <a:ext cx="615950" cy="363538"/>
            </a:xfrm>
            <a:custGeom>
              <a:avLst/>
              <a:gdLst>
                <a:gd name="T0" fmla="*/ 90 w 124"/>
                <a:gd name="T1" fmla="*/ 72 h 73"/>
                <a:gd name="T2" fmla="*/ 77 w 124"/>
                <a:gd name="T3" fmla="*/ 64 h 73"/>
                <a:gd name="T4" fmla="*/ 63 w 124"/>
                <a:gd name="T5" fmla="*/ 23 h 73"/>
                <a:gd name="T6" fmla="*/ 62 w 124"/>
                <a:gd name="T7" fmla="*/ 21 h 73"/>
                <a:gd name="T8" fmla="*/ 61 w 124"/>
                <a:gd name="T9" fmla="*/ 23 h 73"/>
                <a:gd name="T10" fmla="*/ 46 w 124"/>
                <a:gd name="T11" fmla="*/ 63 h 73"/>
                <a:gd name="T12" fmla="*/ 32 w 124"/>
                <a:gd name="T13" fmla="*/ 72 h 73"/>
                <a:gd name="T14" fmla="*/ 19 w 124"/>
                <a:gd name="T15" fmla="*/ 63 h 73"/>
                <a:gd name="T16" fmla="*/ 2 w 124"/>
                <a:gd name="T17" fmla="*/ 14 h 73"/>
                <a:gd name="T18" fmla="*/ 6 w 124"/>
                <a:gd name="T19" fmla="*/ 2 h 73"/>
                <a:gd name="T20" fmla="*/ 21 w 124"/>
                <a:gd name="T21" fmla="*/ 7 h 73"/>
                <a:gd name="T22" fmla="*/ 31 w 124"/>
                <a:gd name="T23" fmla="*/ 42 h 73"/>
                <a:gd name="T24" fmla="*/ 34 w 124"/>
                <a:gd name="T25" fmla="*/ 49 h 73"/>
                <a:gd name="T26" fmla="*/ 37 w 124"/>
                <a:gd name="T27" fmla="*/ 42 h 73"/>
                <a:gd name="T28" fmla="*/ 48 w 124"/>
                <a:gd name="T29" fmla="*/ 10 h 73"/>
                <a:gd name="T30" fmla="*/ 62 w 124"/>
                <a:gd name="T31" fmla="*/ 1 h 73"/>
                <a:gd name="T32" fmla="*/ 76 w 124"/>
                <a:gd name="T33" fmla="*/ 10 h 73"/>
                <a:gd name="T34" fmla="*/ 89 w 124"/>
                <a:gd name="T35" fmla="*/ 47 h 73"/>
                <a:gd name="T36" fmla="*/ 90 w 124"/>
                <a:gd name="T37" fmla="*/ 49 h 73"/>
                <a:gd name="T38" fmla="*/ 91 w 124"/>
                <a:gd name="T39" fmla="*/ 47 h 73"/>
                <a:gd name="T40" fmla="*/ 101 w 124"/>
                <a:gd name="T41" fmla="*/ 10 h 73"/>
                <a:gd name="T42" fmla="*/ 116 w 124"/>
                <a:gd name="T43" fmla="*/ 2 h 73"/>
                <a:gd name="T44" fmla="*/ 122 w 124"/>
                <a:gd name="T45" fmla="*/ 12 h 73"/>
                <a:gd name="T46" fmla="*/ 104 w 124"/>
                <a:gd name="T47" fmla="*/ 65 h 73"/>
                <a:gd name="T48" fmla="*/ 90 w 124"/>
                <a:gd name="T49" fmla="*/ 72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4" h="73">
                  <a:moveTo>
                    <a:pt x="90" y="72"/>
                  </a:moveTo>
                  <a:cubicBezTo>
                    <a:pt x="84" y="73"/>
                    <a:pt x="79" y="70"/>
                    <a:pt x="77" y="64"/>
                  </a:cubicBezTo>
                  <a:cubicBezTo>
                    <a:pt x="72" y="50"/>
                    <a:pt x="68" y="36"/>
                    <a:pt x="63" y="23"/>
                  </a:cubicBezTo>
                  <a:cubicBezTo>
                    <a:pt x="62" y="22"/>
                    <a:pt x="62" y="22"/>
                    <a:pt x="62" y="21"/>
                  </a:cubicBezTo>
                  <a:cubicBezTo>
                    <a:pt x="61" y="22"/>
                    <a:pt x="61" y="22"/>
                    <a:pt x="61" y="23"/>
                  </a:cubicBezTo>
                  <a:cubicBezTo>
                    <a:pt x="56" y="36"/>
                    <a:pt x="51" y="50"/>
                    <a:pt x="46" y="63"/>
                  </a:cubicBezTo>
                  <a:cubicBezTo>
                    <a:pt x="44" y="70"/>
                    <a:pt x="40" y="73"/>
                    <a:pt x="32" y="72"/>
                  </a:cubicBezTo>
                  <a:cubicBezTo>
                    <a:pt x="25" y="72"/>
                    <a:pt x="22" y="70"/>
                    <a:pt x="19" y="63"/>
                  </a:cubicBezTo>
                  <a:cubicBezTo>
                    <a:pt x="13" y="46"/>
                    <a:pt x="8" y="30"/>
                    <a:pt x="2" y="14"/>
                  </a:cubicBezTo>
                  <a:cubicBezTo>
                    <a:pt x="0" y="7"/>
                    <a:pt x="1" y="4"/>
                    <a:pt x="6" y="2"/>
                  </a:cubicBezTo>
                  <a:cubicBezTo>
                    <a:pt x="12" y="0"/>
                    <a:pt x="19" y="2"/>
                    <a:pt x="21" y="7"/>
                  </a:cubicBezTo>
                  <a:cubicBezTo>
                    <a:pt x="25" y="19"/>
                    <a:pt x="28" y="30"/>
                    <a:pt x="31" y="42"/>
                  </a:cubicBezTo>
                  <a:cubicBezTo>
                    <a:pt x="32" y="44"/>
                    <a:pt x="33" y="47"/>
                    <a:pt x="34" y="49"/>
                  </a:cubicBezTo>
                  <a:cubicBezTo>
                    <a:pt x="35" y="47"/>
                    <a:pt x="36" y="44"/>
                    <a:pt x="37" y="42"/>
                  </a:cubicBezTo>
                  <a:cubicBezTo>
                    <a:pt x="40" y="31"/>
                    <a:pt x="44" y="21"/>
                    <a:pt x="48" y="10"/>
                  </a:cubicBezTo>
                  <a:cubicBezTo>
                    <a:pt x="50" y="3"/>
                    <a:pt x="55" y="1"/>
                    <a:pt x="62" y="1"/>
                  </a:cubicBezTo>
                  <a:cubicBezTo>
                    <a:pt x="69" y="1"/>
                    <a:pt x="73" y="4"/>
                    <a:pt x="76" y="10"/>
                  </a:cubicBezTo>
                  <a:cubicBezTo>
                    <a:pt x="80" y="23"/>
                    <a:pt x="84" y="35"/>
                    <a:pt x="89" y="47"/>
                  </a:cubicBezTo>
                  <a:cubicBezTo>
                    <a:pt x="89" y="48"/>
                    <a:pt x="89" y="48"/>
                    <a:pt x="90" y="49"/>
                  </a:cubicBezTo>
                  <a:cubicBezTo>
                    <a:pt x="90" y="48"/>
                    <a:pt x="90" y="48"/>
                    <a:pt x="91" y="47"/>
                  </a:cubicBezTo>
                  <a:cubicBezTo>
                    <a:pt x="94" y="35"/>
                    <a:pt x="98" y="22"/>
                    <a:pt x="101" y="10"/>
                  </a:cubicBezTo>
                  <a:cubicBezTo>
                    <a:pt x="103" y="3"/>
                    <a:pt x="108" y="0"/>
                    <a:pt x="116" y="2"/>
                  </a:cubicBezTo>
                  <a:cubicBezTo>
                    <a:pt x="121" y="3"/>
                    <a:pt x="124" y="7"/>
                    <a:pt x="122" y="12"/>
                  </a:cubicBezTo>
                  <a:cubicBezTo>
                    <a:pt x="116" y="30"/>
                    <a:pt x="110" y="47"/>
                    <a:pt x="104" y="65"/>
                  </a:cubicBezTo>
                  <a:cubicBezTo>
                    <a:pt x="101" y="71"/>
                    <a:pt x="97" y="73"/>
                    <a:pt x="90" y="7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de-DE">
                <a:solidFill>
                  <a:schemeClr val="bg1"/>
                </a:solidFill>
              </a:endParaRPr>
            </a:p>
          </p:txBody>
        </p:sp>
      </p:grpSp>
      <p:sp>
        <p:nvSpPr>
          <p:cNvPr id="32" name="TextBox 7">
            <a:extLst>
              <a:ext uri="{FF2B5EF4-FFF2-40B4-BE49-F238E27FC236}">
                <a16:creationId xmlns:a16="http://schemas.microsoft.com/office/drawing/2014/main" id="{11F0F5F0-00DD-4151-B41F-A72F93B371BC}"/>
              </a:ext>
            </a:extLst>
          </p:cNvPr>
          <p:cNvSpPr txBox="1"/>
          <p:nvPr/>
        </p:nvSpPr>
        <p:spPr bwMode="gray">
          <a:xfrm>
            <a:off x="2667576" y="5511525"/>
            <a:ext cx="2301784" cy="276999"/>
          </a:xfrm>
          <a:prstGeom prst="rect">
            <a:avLst/>
          </a:prstGeom>
          <a:noFill/>
        </p:spPr>
        <p:txBody>
          <a:bodyPr wrap="none" rtlCol="0">
            <a:spAutoFit/>
          </a:bodyPr>
          <a:lstStyle/>
          <a:p>
            <a:pPr>
              <a:spcBef>
                <a:spcPts val="3200"/>
              </a:spcBef>
              <a:buClr>
                <a:srgbClr val="C00000"/>
              </a:buClr>
            </a:pPr>
            <a:r>
              <a:rPr lang="en-GB" sz="1200">
                <a:solidFill>
                  <a:schemeClr val="bg1"/>
                </a:solidFill>
                <a:hlinkClick r:id="rId17">
                  <a:extLst>
                    <a:ext uri="{A12FA001-AC4F-418D-AE19-62706E023703}">
                      <ahyp:hlinkClr xmlns:ahyp="http://schemas.microsoft.com/office/drawing/2018/hyperlinkcolor" val="tx"/>
                    </a:ext>
                  </a:extLst>
                </a:hlinkClick>
              </a:rPr>
              <a:t>https://twitter.com/atingi_elearn</a:t>
            </a:r>
            <a:endParaRPr lang="en-GB" sz="1200">
              <a:solidFill>
                <a:schemeClr val="bg1"/>
              </a:solidFill>
            </a:endParaRPr>
          </a:p>
        </p:txBody>
      </p:sp>
      <p:sp>
        <p:nvSpPr>
          <p:cNvPr id="33" name="TextBox 7">
            <a:extLst>
              <a:ext uri="{FF2B5EF4-FFF2-40B4-BE49-F238E27FC236}">
                <a16:creationId xmlns:a16="http://schemas.microsoft.com/office/drawing/2014/main" id="{5C01CA1F-9BB5-4FAB-A59C-DD66AFB28143}"/>
              </a:ext>
            </a:extLst>
          </p:cNvPr>
          <p:cNvSpPr txBox="1"/>
          <p:nvPr/>
        </p:nvSpPr>
        <p:spPr bwMode="gray">
          <a:xfrm>
            <a:off x="5461827" y="5511525"/>
            <a:ext cx="2643224" cy="276999"/>
          </a:xfrm>
          <a:prstGeom prst="rect">
            <a:avLst/>
          </a:prstGeom>
          <a:noFill/>
        </p:spPr>
        <p:txBody>
          <a:bodyPr wrap="none" rtlCol="0">
            <a:spAutoFit/>
          </a:bodyPr>
          <a:lstStyle/>
          <a:p>
            <a:pPr>
              <a:spcBef>
                <a:spcPts val="3200"/>
              </a:spcBef>
              <a:buClr>
                <a:srgbClr val="C00000"/>
              </a:buClr>
            </a:pPr>
            <a:r>
              <a:rPr lang="en-GB" sz="1200">
                <a:solidFill>
                  <a:schemeClr val="bg1"/>
                </a:solidFill>
                <a:hlinkClick r:id="rId18">
                  <a:extLst>
                    <a:ext uri="{A12FA001-AC4F-418D-AE19-62706E023703}">
                      <ahyp:hlinkClr xmlns:ahyp="http://schemas.microsoft.com/office/drawing/2018/hyperlinkcolor" val="tx"/>
                    </a:ext>
                  </a:extLst>
                </a:hlinkClick>
              </a:rPr>
              <a:t>https://www.facebook.com/atingi.org</a:t>
            </a:r>
            <a:endParaRPr lang="en-GB" sz="1200">
              <a:solidFill>
                <a:schemeClr val="bg1"/>
              </a:solidFill>
            </a:endParaRPr>
          </a:p>
        </p:txBody>
      </p:sp>
      <p:pic>
        <p:nvPicPr>
          <p:cNvPr id="34" name="Picture 2" descr="Datei:LinkedIn logo initials.png – Wikipedia">
            <a:extLst>
              <a:ext uri="{FF2B5EF4-FFF2-40B4-BE49-F238E27FC236}">
                <a16:creationId xmlns:a16="http://schemas.microsoft.com/office/drawing/2014/main" id="{A83ECAF7-D9A4-492A-8D3A-983991914688}"/>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8277371" y="5508373"/>
            <a:ext cx="328295" cy="328295"/>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7">
            <a:extLst>
              <a:ext uri="{FF2B5EF4-FFF2-40B4-BE49-F238E27FC236}">
                <a16:creationId xmlns:a16="http://schemas.microsoft.com/office/drawing/2014/main" id="{46A8030A-176E-426E-AD81-EB9CBCC3D472}"/>
              </a:ext>
            </a:extLst>
          </p:cNvPr>
          <p:cNvSpPr txBox="1"/>
          <p:nvPr/>
        </p:nvSpPr>
        <p:spPr bwMode="gray">
          <a:xfrm>
            <a:off x="8612413" y="5516295"/>
            <a:ext cx="3255571" cy="276999"/>
          </a:xfrm>
          <a:prstGeom prst="rect">
            <a:avLst/>
          </a:prstGeom>
          <a:noFill/>
        </p:spPr>
        <p:txBody>
          <a:bodyPr wrap="none" rtlCol="0">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Bef>
                <a:spcPts val="3200"/>
              </a:spcBef>
              <a:buClr>
                <a:srgbClr val="C00000"/>
              </a:buClr>
            </a:pPr>
            <a:r>
              <a:rPr lang="en-GB" sz="1200">
                <a:solidFill>
                  <a:schemeClr val="bg1"/>
                </a:solidFill>
                <a:hlinkClick r:id="rId20">
                  <a:extLst>
                    <a:ext uri="{A12FA001-AC4F-418D-AE19-62706E023703}">
                      <ahyp:hlinkClr xmlns:ahyp="http://schemas.microsoft.com/office/drawing/2018/hyperlinkcolor" val="tx"/>
                    </a:ext>
                  </a:extLst>
                </a:hlinkClick>
              </a:rPr>
              <a:t>https://www.linkedin.com/company/atingi-org/</a:t>
            </a:r>
            <a:endParaRPr lang="en-GB" sz="1200">
              <a:solidFill>
                <a:schemeClr val="bg1"/>
              </a:solidFill>
            </a:endParaRPr>
          </a:p>
        </p:txBody>
      </p:sp>
    </p:spTree>
    <p:extLst>
      <p:ext uri="{BB962C8B-B14F-4D97-AF65-F5344CB8AC3E}">
        <p14:creationId xmlns:p14="http://schemas.microsoft.com/office/powerpoint/2010/main" val="396170921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a:extLst>
              <a:ext uri="{FF2B5EF4-FFF2-40B4-BE49-F238E27FC236}">
                <a16:creationId xmlns:a16="http://schemas.microsoft.com/office/drawing/2014/main" id="{EE632867-8396-445D-B4F7-8628B215864E}"/>
              </a:ext>
            </a:extLst>
          </p:cNvPr>
          <p:cNvGrpSpPr/>
          <p:nvPr/>
        </p:nvGrpSpPr>
        <p:grpSpPr>
          <a:xfrm>
            <a:off x="840204" y="1122124"/>
            <a:ext cx="5311867" cy="1950685"/>
            <a:chOff x="840204" y="1122124"/>
            <a:chExt cx="5311867" cy="2188345"/>
          </a:xfrm>
        </p:grpSpPr>
        <p:sp>
          <p:nvSpPr>
            <p:cNvPr id="12" name="Rechteck: abgerundete Ecken 1">
              <a:extLst>
                <a:ext uri="{FF2B5EF4-FFF2-40B4-BE49-F238E27FC236}">
                  <a16:creationId xmlns:a16="http://schemas.microsoft.com/office/drawing/2014/main" id="{19D5D7F5-EDA2-4806-96F5-A078080C1E78}"/>
                </a:ext>
              </a:extLst>
            </p:cNvPr>
            <p:cNvSpPr/>
            <p:nvPr/>
          </p:nvSpPr>
          <p:spPr>
            <a:xfrm>
              <a:off x="840204" y="1122124"/>
              <a:ext cx="5311867" cy="2188345"/>
            </a:xfrm>
            <a:prstGeom prst="round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72">
              <a:extLst>
                <a:ext uri="{FF2B5EF4-FFF2-40B4-BE49-F238E27FC236}">
                  <a16:creationId xmlns:a16="http://schemas.microsoft.com/office/drawing/2014/main" id="{A4708D56-809C-40B2-B683-47EEB79C08BE}"/>
                </a:ext>
              </a:extLst>
            </p:cNvPr>
            <p:cNvSpPr/>
            <p:nvPr/>
          </p:nvSpPr>
          <p:spPr>
            <a:xfrm>
              <a:off x="1286544" y="1690511"/>
              <a:ext cx="4792522" cy="1179687"/>
            </a:xfrm>
            <a:prstGeom prst="rect">
              <a:avLst/>
            </a:prstGeom>
          </p:spPr>
          <p:txBody>
            <a:bodyPr wrap="square" lIns="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ts val="1000"/>
                </a:spcBef>
              </a:pPr>
              <a:r>
                <a:rPr lang="en-US" sz="2400" b="1" dirty="0" err="1">
                  <a:solidFill>
                    <a:srgbClr val="FF3B68"/>
                  </a:solidFill>
                  <a:latin typeface="Cera Pro"/>
                  <a:cs typeface="Calibri"/>
                </a:rPr>
                <a:t>atingi</a:t>
              </a:r>
              <a:r>
                <a:rPr lang="en-US" sz="2400" b="1" dirty="0">
                  <a:solidFill>
                    <a:srgbClr val="FF3B68"/>
                  </a:solidFill>
                  <a:latin typeface="Cera Pro"/>
                  <a:cs typeface="Calibri"/>
                </a:rPr>
                <a:t> </a:t>
              </a:r>
              <a:r>
                <a:rPr lang="en-US" sz="2400" b="1" dirty="0" err="1">
                  <a:solidFill>
                    <a:srgbClr val="FF3B68"/>
                  </a:solidFill>
                  <a:latin typeface="Cera Pro"/>
                  <a:ea typeface="+mn-lt"/>
                  <a:cs typeface="+mn-lt"/>
                </a:rPr>
                <a:t>là</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nền</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tảng</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học</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tập</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trực</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tuyến</a:t>
              </a:r>
              <a:endParaRPr lang="en-US" sz="2400" b="1" dirty="0">
                <a:latin typeface="Cera Pro"/>
                <a:ea typeface="+mn-lt"/>
                <a:cs typeface="+mn-lt"/>
              </a:endParaRPr>
            </a:p>
            <a:p>
              <a:pPr>
                <a:lnSpc>
                  <a:spcPct val="90000"/>
                </a:lnSpc>
                <a:spcBef>
                  <a:spcPts val="1000"/>
                </a:spcBef>
              </a:pPr>
              <a:r>
                <a:rPr lang="en-US" dirty="0" err="1">
                  <a:latin typeface="Cera Pro"/>
                  <a:ea typeface="+mn-lt"/>
                  <a:cs typeface="+mn-lt"/>
                </a:rPr>
                <a:t>của</a:t>
              </a:r>
              <a:r>
                <a:rPr lang="en-US" dirty="0">
                  <a:latin typeface="Cera Pro"/>
                  <a:ea typeface="+mn-lt"/>
                  <a:cs typeface="+mn-lt"/>
                </a:rPr>
                <a:t> </a:t>
              </a:r>
              <a:r>
                <a:rPr lang="en-US" dirty="0" err="1">
                  <a:latin typeface="Cera Pro"/>
                  <a:ea typeface="+mn-lt"/>
                  <a:cs typeface="+mn-lt"/>
                </a:rPr>
                <a:t>Bộ</a:t>
              </a:r>
              <a:r>
                <a:rPr lang="en-US" dirty="0">
                  <a:latin typeface="Cera Pro"/>
                  <a:ea typeface="+mn-lt"/>
                  <a:cs typeface="+mn-lt"/>
                </a:rPr>
                <a:t> </a:t>
              </a:r>
              <a:r>
                <a:rPr lang="en-US" dirty="0" err="1">
                  <a:latin typeface="Cera Pro"/>
                  <a:ea typeface="+mn-lt"/>
                  <a:cs typeface="+mn-lt"/>
                </a:rPr>
                <a:t>Liên</a:t>
              </a:r>
              <a:r>
                <a:rPr lang="en-US" dirty="0">
                  <a:latin typeface="Cera Pro"/>
                  <a:ea typeface="+mn-lt"/>
                  <a:cs typeface="+mn-lt"/>
                </a:rPr>
                <a:t> bang </a:t>
              </a:r>
              <a:r>
                <a:rPr lang="en-US" dirty="0" err="1">
                  <a:latin typeface="Cera Pro"/>
                  <a:ea typeface="+mn-lt"/>
                  <a:cs typeface="+mn-lt"/>
                </a:rPr>
                <a:t>về</a:t>
              </a:r>
              <a:r>
                <a:rPr lang="en-US" dirty="0">
                  <a:latin typeface="Cera Pro"/>
                  <a:ea typeface="+mn-lt"/>
                  <a:cs typeface="+mn-lt"/>
                </a:rPr>
                <a:t> </a:t>
              </a:r>
              <a:r>
                <a:rPr lang="en-US" dirty="0" err="1">
                  <a:latin typeface="Cera Pro"/>
                  <a:ea typeface="+mn-lt"/>
                  <a:cs typeface="+mn-lt"/>
                </a:rPr>
                <a:t>Hợp</a:t>
              </a:r>
              <a:r>
                <a:rPr lang="en-US" dirty="0">
                  <a:latin typeface="Cera Pro"/>
                  <a:ea typeface="+mn-lt"/>
                  <a:cs typeface="+mn-lt"/>
                </a:rPr>
                <a:t> </a:t>
              </a:r>
              <a:r>
                <a:rPr lang="en-US" dirty="0" err="1">
                  <a:latin typeface="Cera Pro"/>
                  <a:ea typeface="+mn-lt"/>
                  <a:cs typeface="+mn-lt"/>
                </a:rPr>
                <a:t>tác</a:t>
              </a:r>
              <a:r>
                <a:rPr lang="en-US" dirty="0">
                  <a:latin typeface="Cera Pro"/>
                  <a:ea typeface="+mn-lt"/>
                  <a:cs typeface="+mn-lt"/>
                </a:rPr>
                <a:t> </a:t>
              </a:r>
              <a:r>
                <a:rPr lang="en-US" dirty="0" err="1">
                  <a:latin typeface="Cera Pro"/>
                  <a:ea typeface="+mn-lt"/>
                  <a:cs typeface="+mn-lt"/>
                </a:rPr>
                <a:t>và</a:t>
              </a:r>
              <a:r>
                <a:rPr lang="en-US" dirty="0">
                  <a:latin typeface="Cera Pro"/>
                  <a:ea typeface="+mn-lt"/>
                  <a:cs typeface="+mn-lt"/>
                </a:rPr>
                <a:t> </a:t>
              </a:r>
              <a:r>
                <a:rPr lang="en-US" dirty="0" err="1">
                  <a:latin typeface="Cera Pro"/>
                  <a:ea typeface="+mn-lt"/>
                  <a:cs typeface="+mn-lt"/>
                </a:rPr>
                <a:t>Phát</a:t>
              </a:r>
              <a:r>
                <a:rPr lang="en-US" dirty="0">
                  <a:latin typeface="Cera Pro"/>
                  <a:ea typeface="+mn-lt"/>
                  <a:cs typeface="+mn-lt"/>
                </a:rPr>
                <a:t> </a:t>
              </a:r>
              <a:r>
                <a:rPr lang="en-US" dirty="0" err="1">
                  <a:latin typeface="Cera Pro"/>
                  <a:ea typeface="+mn-lt"/>
                  <a:cs typeface="+mn-lt"/>
                </a:rPr>
                <a:t>triển</a:t>
              </a:r>
              <a:r>
                <a:rPr lang="en-US" dirty="0">
                  <a:latin typeface="Cera Pro"/>
                  <a:ea typeface="+mn-lt"/>
                  <a:cs typeface="+mn-lt"/>
                </a:rPr>
                <a:t> </a:t>
              </a:r>
              <a:r>
                <a:rPr lang="en-US" dirty="0" err="1">
                  <a:latin typeface="Cera Pro"/>
                  <a:ea typeface="+mn-lt"/>
                  <a:cs typeface="+mn-lt"/>
                </a:rPr>
                <a:t>kinh</a:t>
              </a:r>
              <a:r>
                <a:rPr lang="en-US" dirty="0">
                  <a:latin typeface="Cera Pro"/>
                  <a:ea typeface="+mn-lt"/>
                  <a:cs typeface="+mn-lt"/>
                </a:rPr>
                <a:t> </a:t>
              </a:r>
              <a:r>
                <a:rPr lang="en-US" dirty="0" err="1">
                  <a:latin typeface="Cera Pro"/>
                  <a:ea typeface="+mn-lt"/>
                  <a:cs typeface="+mn-lt"/>
                </a:rPr>
                <a:t>tế</a:t>
              </a:r>
              <a:r>
                <a:rPr lang="en-US" dirty="0">
                  <a:latin typeface="Cera Pro"/>
                  <a:ea typeface="+mn-lt"/>
                  <a:cs typeface="+mn-lt"/>
                </a:rPr>
                <a:t> </a:t>
              </a:r>
              <a:r>
                <a:rPr lang="en-US" dirty="0" err="1">
                  <a:latin typeface="Cera Pro"/>
                  <a:ea typeface="+mn-lt"/>
                  <a:cs typeface="+mn-lt"/>
                </a:rPr>
                <a:t>Đức</a:t>
              </a:r>
              <a:r>
                <a:rPr lang="en-US" dirty="0">
                  <a:latin typeface="Cera Pro"/>
                  <a:ea typeface="+mn-lt"/>
                  <a:cs typeface="+mn-lt"/>
                </a:rPr>
                <a:t> (BMZ).</a:t>
              </a:r>
              <a:endParaRPr lang="en-US" dirty="0">
                <a:latin typeface="Cera Pro"/>
              </a:endParaRPr>
            </a:p>
          </p:txBody>
        </p:sp>
      </p:grpSp>
      <p:grpSp>
        <p:nvGrpSpPr>
          <p:cNvPr id="20" name="Gruppieren 19">
            <a:extLst>
              <a:ext uri="{FF2B5EF4-FFF2-40B4-BE49-F238E27FC236}">
                <a16:creationId xmlns:a16="http://schemas.microsoft.com/office/drawing/2014/main" id="{BC235D96-9136-47CA-8F99-8A35C23FA0A7}"/>
              </a:ext>
            </a:extLst>
          </p:cNvPr>
          <p:cNvGrpSpPr/>
          <p:nvPr/>
        </p:nvGrpSpPr>
        <p:grpSpPr>
          <a:xfrm>
            <a:off x="6361663" y="1122124"/>
            <a:ext cx="4983672" cy="1950685"/>
            <a:chOff x="6361663" y="1122124"/>
            <a:chExt cx="4983672" cy="2188345"/>
          </a:xfrm>
        </p:grpSpPr>
        <p:sp>
          <p:nvSpPr>
            <p:cNvPr id="13" name="Rechteck: abgerundete Ecken 1">
              <a:extLst>
                <a:ext uri="{FF2B5EF4-FFF2-40B4-BE49-F238E27FC236}">
                  <a16:creationId xmlns:a16="http://schemas.microsoft.com/office/drawing/2014/main" id="{813B139A-C37F-49EB-8376-4787E66EEB00}"/>
                </a:ext>
              </a:extLst>
            </p:cNvPr>
            <p:cNvSpPr/>
            <p:nvPr/>
          </p:nvSpPr>
          <p:spPr>
            <a:xfrm>
              <a:off x="6361663" y="1122124"/>
              <a:ext cx="4983672" cy="2188345"/>
            </a:xfrm>
            <a:prstGeom prst="round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Rechteck 72">
              <a:extLst>
                <a:ext uri="{FF2B5EF4-FFF2-40B4-BE49-F238E27FC236}">
                  <a16:creationId xmlns:a16="http://schemas.microsoft.com/office/drawing/2014/main" id="{D667F32B-B930-48DB-A675-ADD09190A15A}"/>
                </a:ext>
              </a:extLst>
            </p:cNvPr>
            <p:cNvSpPr/>
            <p:nvPr/>
          </p:nvSpPr>
          <p:spPr>
            <a:xfrm>
              <a:off x="6600049" y="1690502"/>
              <a:ext cx="4745286" cy="932241"/>
            </a:xfrm>
            <a:prstGeom prst="rect">
              <a:avLst/>
            </a:prstGeom>
          </p:spPr>
          <p:txBody>
            <a:bodyPr wrap="square" lIns="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1600"/>
                </a:spcAft>
              </a:pPr>
              <a:r>
                <a:rPr lang="en-US" dirty="0" err="1">
                  <a:latin typeface="Cera Pro"/>
                  <a:cs typeface="Calibri"/>
                </a:rPr>
                <a:t>atingi</a:t>
              </a:r>
              <a:r>
                <a:rPr lang="en-US" dirty="0">
                  <a:latin typeface="Cera Pro"/>
                  <a:cs typeface="Calibri"/>
                </a:rPr>
                <a:t> </a:t>
              </a:r>
              <a:r>
                <a:rPr lang="en-US" dirty="0" err="1">
                  <a:latin typeface="Cera Pro"/>
                  <a:cs typeface="Calibri"/>
                </a:rPr>
                <a:t>hợp</a:t>
              </a:r>
              <a:r>
                <a:rPr lang="en-US" dirty="0">
                  <a:latin typeface="Cera Pro"/>
                  <a:cs typeface="Calibri"/>
                </a:rPr>
                <a:t> </a:t>
              </a:r>
              <a:r>
                <a:rPr lang="en-US" dirty="0" err="1">
                  <a:latin typeface="Cera Pro"/>
                  <a:cs typeface="Calibri"/>
                </a:rPr>
                <a:t>tác</a:t>
              </a:r>
              <a:r>
                <a:rPr lang="en-US" dirty="0">
                  <a:latin typeface="Cera Pro"/>
                  <a:cs typeface="Calibri"/>
                </a:rPr>
                <a:t> </a:t>
              </a:r>
              <a:r>
                <a:rPr lang="en-US" dirty="0" err="1">
                  <a:latin typeface="Cera Pro"/>
                  <a:cs typeface="Calibri"/>
                </a:rPr>
                <a:t>với</a:t>
              </a:r>
              <a:r>
                <a:rPr lang="en-US" dirty="0">
                  <a:latin typeface="Cera Pro"/>
                  <a:cs typeface="Calibri"/>
                </a:rPr>
                <a:t> </a:t>
              </a:r>
              <a:r>
                <a:rPr lang="en-US" sz="2400" b="1" dirty="0" err="1">
                  <a:solidFill>
                    <a:srgbClr val="FF3B68"/>
                  </a:solidFill>
                  <a:latin typeface="Cera Pro"/>
                  <a:cs typeface="Calibri"/>
                </a:rPr>
                <a:t>các</a:t>
              </a:r>
              <a:r>
                <a:rPr lang="en-US" sz="2400" b="1" dirty="0">
                  <a:solidFill>
                    <a:srgbClr val="FF3B68"/>
                  </a:solidFill>
                  <a:latin typeface="Cera Pro"/>
                  <a:cs typeface="Calibri"/>
                </a:rPr>
                <a:t> </a:t>
              </a:r>
              <a:r>
                <a:rPr lang="en-US" sz="2400" b="1" dirty="0" err="1">
                  <a:solidFill>
                    <a:srgbClr val="FF3B68"/>
                  </a:solidFill>
                  <a:latin typeface="Cera Pro"/>
                  <a:cs typeface="Calibri"/>
                </a:rPr>
                <a:t>tổ</a:t>
              </a:r>
              <a:r>
                <a:rPr lang="en-US" sz="2400" b="1" dirty="0">
                  <a:solidFill>
                    <a:srgbClr val="FF3B68"/>
                  </a:solidFill>
                  <a:latin typeface="Cera Pro"/>
                  <a:cs typeface="Calibri"/>
                </a:rPr>
                <a:t> </a:t>
              </a:r>
              <a:r>
                <a:rPr lang="en-US" sz="2400" b="1" dirty="0" err="1">
                  <a:solidFill>
                    <a:srgbClr val="FF3B68"/>
                  </a:solidFill>
                  <a:latin typeface="Cera Pro"/>
                  <a:cs typeface="Calibri"/>
                </a:rPr>
                <a:t>chức</a:t>
              </a:r>
              <a:r>
                <a:rPr lang="en-US" sz="2400" b="1" dirty="0">
                  <a:solidFill>
                    <a:srgbClr val="FF3B68"/>
                  </a:solidFill>
                  <a:latin typeface="Cera Pro"/>
                  <a:cs typeface="Calibri"/>
                </a:rPr>
                <a:t> </a:t>
              </a:r>
              <a:r>
                <a:rPr lang="en-US" sz="2400" b="1" dirty="0" err="1">
                  <a:solidFill>
                    <a:srgbClr val="FF3B68"/>
                  </a:solidFill>
                  <a:latin typeface="Cera Pro"/>
                  <a:cs typeface="Calibri"/>
                </a:rPr>
                <a:t>từ</a:t>
              </a:r>
              <a:r>
                <a:rPr lang="en-US" sz="2400" b="1" dirty="0">
                  <a:solidFill>
                    <a:srgbClr val="FF3B68"/>
                  </a:solidFill>
                  <a:latin typeface="Cera Pro"/>
                  <a:cs typeface="Calibri"/>
                </a:rPr>
                <a:t> </a:t>
              </a:r>
              <a:r>
                <a:rPr lang="en-US" sz="2400" b="1" dirty="0" err="1">
                  <a:solidFill>
                    <a:srgbClr val="FF3B68"/>
                  </a:solidFill>
                  <a:latin typeface="Cera Pro"/>
                  <a:cs typeface="Calibri"/>
                </a:rPr>
                <a:t>doanh</a:t>
              </a:r>
              <a:r>
                <a:rPr lang="en-US" sz="2400" b="1" dirty="0">
                  <a:solidFill>
                    <a:srgbClr val="FF3B68"/>
                  </a:solidFill>
                  <a:latin typeface="Cera Pro"/>
                  <a:cs typeface="Calibri"/>
                </a:rPr>
                <a:t> </a:t>
              </a:r>
              <a:r>
                <a:rPr lang="en-US" sz="2400" b="1" dirty="0" err="1">
                  <a:solidFill>
                    <a:srgbClr val="FF3B68"/>
                  </a:solidFill>
                  <a:latin typeface="Cera Pro"/>
                  <a:cs typeface="Calibri"/>
                </a:rPr>
                <a:t>nghiệp</a:t>
              </a:r>
              <a:r>
                <a:rPr lang="en-US" sz="2400" b="1" dirty="0">
                  <a:solidFill>
                    <a:srgbClr val="FF3B68"/>
                  </a:solidFill>
                  <a:latin typeface="Cera Pro"/>
                  <a:cs typeface="Calibri"/>
                </a:rPr>
                <a:t>, </a:t>
              </a:r>
              <a:r>
                <a:rPr lang="en-US" sz="2400" b="1" dirty="0" err="1">
                  <a:solidFill>
                    <a:srgbClr val="FF3B68"/>
                  </a:solidFill>
                  <a:latin typeface="Cera Pro"/>
                  <a:cs typeface="Calibri"/>
                </a:rPr>
                <a:t>xã</a:t>
              </a:r>
              <a:r>
                <a:rPr lang="en-US" sz="2400" b="1" dirty="0">
                  <a:solidFill>
                    <a:srgbClr val="FF3B68"/>
                  </a:solidFill>
                  <a:latin typeface="Cera Pro"/>
                  <a:cs typeface="Calibri"/>
                </a:rPr>
                <a:t> </a:t>
              </a:r>
              <a:r>
                <a:rPr lang="en-US" sz="2400" b="1" dirty="0" err="1">
                  <a:solidFill>
                    <a:srgbClr val="FF3B68"/>
                  </a:solidFill>
                  <a:latin typeface="Cera Pro"/>
                  <a:cs typeface="Calibri"/>
                </a:rPr>
                <a:t>hội</a:t>
              </a:r>
              <a:r>
                <a:rPr lang="en-US" sz="2400" b="1" dirty="0">
                  <a:solidFill>
                    <a:srgbClr val="FF3B68"/>
                  </a:solidFill>
                  <a:latin typeface="Cera Pro"/>
                  <a:cs typeface="Calibri"/>
                </a:rPr>
                <a:t> </a:t>
              </a:r>
              <a:r>
                <a:rPr lang="en-US" sz="2400" b="1" dirty="0" err="1">
                  <a:solidFill>
                    <a:srgbClr val="FF3B68"/>
                  </a:solidFill>
                  <a:latin typeface="Cera Pro"/>
                  <a:cs typeface="Calibri"/>
                </a:rPr>
                <a:t>dân</a:t>
              </a:r>
              <a:r>
                <a:rPr lang="en-US" sz="2400" b="1" dirty="0">
                  <a:solidFill>
                    <a:srgbClr val="FF3B68"/>
                  </a:solidFill>
                  <a:latin typeface="Cera Pro"/>
                  <a:cs typeface="Calibri"/>
                </a:rPr>
                <a:t> </a:t>
              </a:r>
              <a:r>
                <a:rPr lang="en-US" sz="2400" b="1" dirty="0" err="1">
                  <a:solidFill>
                    <a:srgbClr val="FF3B68"/>
                  </a:solidFill>
                  <a:latin typeface="Cera Pro"/>
                  <a:cs typeface="Calibri"/>
                </a:rPr>
                <a:t>sự</a:t>
              </a:r>
              <a:r>
                <a:rPr lang="en-US" sz="2400" b="1" dirty="0">
                  <a:solidFill>
                    <a:srgbClr val="FF3B68"/>
                  </a:solidFill>
                  <a:latin typeface="Cera Pro"/>
                  <a:cs typeface="Calibri"/>
                </a:rPr>
                <a:t> </a:t>
              </a:r>
              <a:r>
                <a:rPr lang="en-US" sz="2400" b="1" dirty="0" err="1">
                  <a:solidFill>
                    <a:srgbClr val="FF3B68"/>
                  </a:solidFill>
                  <a:latin typeface="Cera Pro"/>
                  <a:cs typeface="Calibri"/>
                </a:rPr>
                <a:t>và</a:t>
              </a:r>
              <a:r>
                <a:rPr lang="en-US" sz="2400" b="1" dirty="0">
                  <a:solidFill>
                    <a:srgbClr val="FF3B68"/>
                  </a:solidFill>
                  <a:latin typeface="Cera Pro"/>
                  <a:cs typeface="Calibri"/>
                </a:rPr>
                <a:t> khoa </a:t>
              </a:r>
              <a:r>
                <a:rPr lang="en-US" sz="2400" b="1" dirty="0" err="1">
                  <a:solidFill>
                    <a:srgbClr val="FF3B68"/>
                  </a:solidFill>
                  <a:latin typeface="Cera Pro"/>
                  <a:cs typeface="Calibri"/>
                </a:rPr>
                <a:t>học</a:t>
              </a:r>
              <a:r>
                <a:rPr lang="en-US" sz="2400" b="1" dirty="0">
                  <a:solidFill>
                    <a:srgbClr val="FF3B68"/>
                  </a:solidFill>
                  <a:latin typeface="Cera Pro"/>
                  <a:cs typeface="Calibri"/>
                </a:rPr>
                <a:t>.</a:t>
              </a:r>
            </a:p>
          </p:txBody>
        </p:sp>
      </p:grpSp>
      <p:sp>
        <p:nvSpPr>
          <p:cNvPr id="30" name="Rechteck 29">
            <a:extLst>
              <a:ext uri="{FF2B5EF4-FFF2-40B4-BE49-F238E27FC236}">
                <a16:creationId xmlns:a16="http://schemas.microsoft.com/office/drawing/2014/main" id="{E8E2C3EB-AECF-4275-8177-AE4AC2C4F745}"/>
              </a:ext>
            </a:extLst>
          </p:cNvPr>
          <p:cNvSpPr/>
          <p:nvPr/>
        </p:nvSpPr>
        <p:spPr>
          <a:xfrm>
            <a:off x="599755" y="347796"/>
            <a:ext cx="10534887" cy="523220"/>
          </a:xfrm>
          <a:prstGeom prst="rect">
            <a:avLst/>
          </a:prstGeom>
        </p:spPr>
        <p:txBody>
          <a:bodyPr wrap="square" lIns="0" tIns="45720" rIns="91440" bIns="45720" anchor="t">
            <a:spAutoFit/>
          </a:bodyPr>
          <a:lstStyle/>
          <a:p>
            <a:pPr>
              <a:spcAft>
                <a:spcPts val="1600"/>
              </a:spcAft>
            </a:pPr>
            <a:r>
              <a:rPr lang="en-US" sz="2800" b="1" i="1" dirty="0" err="1">
                <a:solidFill>
                  <a:srgbClr val="FF3B68"/>
                </a:solidFill>
                <a:latin typeface="Cera Round Pro"/>
                <a:cs typeface="Calibri"/>
              </a:rPr>
              <a:t>Thông</a:t>
            </a:r>
            <a:r>
              <a:rPr lang="en-US" sz="2800" b="1" i="1" dirty="0">
                <a:solidFill>
                  <a:srgbClr val="FF3B68"/>
                </a:solidFill>
                <a:latin typeface="Cera Round Pro"/>
                <a:cs typeface="Calibri"/>
              </a:rPr>
              <a:t> tin </a:t>
            </a:r>
            <a:r>
              <a:rPr lang="en-US" sz="2800" b="1" i="1" dirty="0" err="1">
                <a:solidFill>
                  <a:srgbClr val="FF3B68"/>
                </a:solidFill>
                <a:latin typeface="Cera Round Pro"/>
                <a:cs typeface="Calibri"/>
              </a:rPr>
              <a:t>cơ</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bản</a:t>
            </a:r>
            <a:endParaRPr lang="de-DE" sz="2400" b="1" dirty="0">
              <a:solidFill>
                <a:srgbClr val="FFC000"/>
              </a:solidFill>
              <a:latin typeface="Cera Round Pro" pitchFamily="2" charset="0"/>
              <a:cs typeface="Calibri"/>
            </a:endParaRPr>
          </a:p>
        </p:txBody>
      </p:sp>
      <p:pic>
        <p:nvPicPr>
          <p:cNvPr id="31" name="Grafik 30">
            <a:extLst>
              <a:ext uri="{FF2B5EF4-FFF2-40B4-BE49-F238E27FC236}">
                <a16:creationId xmlns:a16="http://schemas.microsoft.com/office/drawing/2014/main" id="{FCD89D55-DFAE-4348-9D6A-5B31BDEB635B}"/>
              </a:ext>
            </a:extLst>
          </p:cNvPr>
          <p:cNvPicPr>
            <a:picLocks noChangeAspect="1"/>
          </p:cNvPicPr>
          <p:nvPr/>
        </p:nvPicPr>
        <p:blipFill rotWithShape="1">
          <a:blip r:embed="rId2"/>
          <a:srcRect b="22243"/>
          <a:stretch/>
        </p:blipFill>
        <p:spPr>
          <a:xfrm>
            <a:off x="9654970" y="15329"/>
            <a:ext cx="2529944" cy="894960"/>
          </a:xfrm>
          <a:prstGeom prst="rect">
            <a:avLst/>
          </a:prstGeom>
        </p:spPr>
      </p:pic>
      <p:sp>
        <p:nvSpPr>
          <p:cNvPr id="14" name="Rechteck: abgerundete Ecken 1">
            <a:extLst>
              <a:ext uri="{FF2B5EF4-FFF2-40B4-BE49-F238E27FC236}">
                <a16:creationId xmlns:a16="http://schemas.microsoft.com/office/drawing/2014/main" id="{9747AD06-AAA9-4470-AB3A-69CDB8F7185C}"/>
              </a:ext>
            </a:extLst>
          </p:cNvPr>
          <p:cNvSpPr/>
          <p:nvPr/>
        </p:nvSpPr>
        <p:spPr>
          <a:xfrm>
            <a:off x="6361664" y="3302792"/>
            <a:ext cx="4993106" cy="2147769"/>
          </a:xfrm>
          <a:prstGeom prst="round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90000"/>
              </a:lnSpc>
              <a:spcBef>
                <a:spcPts val="1000"/>
              </a:spcBef>
            </a:pPr>
            <a:r>
              <a:rPr lang="en-US" dirty="0" err="1">
                <a:solidFill>
                  <a:schemeClr val="tx1"/>
                </a:solidFill>
                <a:latin typeface="Cera Pro"/>
                <a:ea typeface="+mn-lt"/>
                <a:cs typeface="+mn-lt"/>
              </a:rPr>
              <a:t>atingi</a:t>
            </a:r>
            <a:r>
              <a:rPr lang="en-US" dirty="0">
                <a:solidFill>
                  <a:schemeClr val="tx1"/>
                </a:solidFill>
                <a:latin typeface="Cera Pro"/>
                <a:ea typeface="+mn-lt"/>
                <a:cs typeface="+mn-lt"/>
              </a:rPr>
              <a:t> </a:t>
            </a:r>
            <a:r>
              <a:rPr lang="en-US" dirty="0" err="1">
                <a:solidFill>
                  <a:schemeClr val="tx1"/>
                </a:solidFill>
                <a:latin typeface="Cera Pro"/>
                <a:ea typeface="+mn-lt"/>
                <a:cs typeface="+mn-lt"/>
              </a:rPr>
              <a:t>được</a:t>
            </a:r>
            <a:r>
              <a:rPr lang="en-US" dirty="0">
                <a:solidFill>
                  <a:schemeClr val="tx1"/>
                </a:solidFill>
                <a:latin typeface="Cera Pro"/>
                <a:ea typeface="+mn-lt"/>
                <a:cs typeface="+mn-lt"/>
              </a:rPr>
              <a:t> </a:t>
            </a:r>
            <a:r>
              <a:rPr lang="en-US" dirty="0" err="1">
                <a:solidFill>
                  <a:schemeClr val="tx1"/>
                </a:solidFill>
                <a:latin typeface="Cera Pro"/>
                <a:ea typeface="+mn-lt"/>
                <a:cs typeface="+mn-lt"/>
              </a:rPr>
              <a:t>phát</a:t>
            </a:r>
            <a:r>
              <a:rPr lang="en-US" dirty="0">
                <a:solidFill>
                  <a:schemeClr val="tx1"/>
                </a:solidFill>
                <a:latin typeface="Cera Pro"/>
                <a:ea typeface="+mn-lt"/>
                <a:cs typeface="+mn-lt"/>
              </a:rPr>
              <a:t> </a:t>
            </a:r>
            <a:r>
              <a:rPr lang="en-US" dirty="0" err="1">
                <a:solidFill>
                  <a:schemeClr val="tx1"/>
                </a:solidFill>
                <a:latin typeface="Cera Pro"/>
                <a:ea typeface="+mn-lt"/>
                <a:cs typeface="+mn-lt"/>
              </a:rPr>
              <a:t>triển</a:t>
            </a:r>
            <a:r>
              <a:rPr lang="en-US" dirty="0">
                <a:solidFill>
                  <a:schemeClr val="tx1"/>
                </a:solidFill>
                <a:latin typeface="Cera Pro"/>
                <a:ea typeface="+mn-lt"/>
                <a:cs typeface="+mn-lt"/>
              </a:rPr>
              <a:t> </a:t>
            </a:r>
            <a:r>
              <a:rPr lang="en-US" dirty="0" err="1">
                <a:solidFill>
                  <a:schemeClr val="tx1"/>
                </a:solidFill>
                <a:latin typeface="Cera Pro"/>
                <a:ea typeface="+mn-lt"/>
                <a:cs typeface="+mn-lt"/>
              </a:rPr>
              <a:t>bởi</a:t>
            </a:r>
            <a:r>
              <a:rPr lang="en-US" dirty="0">
                <a:solidFill>
                  <a:schemeClr val="tx1"/>
                </a:solidFill>
                <a:latin typeface="Cera Pro"/>
                <a:ea typeface="+mn-lt"/>
                <a:cs typeface="+mn-lt"/>
              </a:rPr>
              <a:t> </a:t>
            </a:r>
            <a:r>
              <a:rPr lang="en-US" dirty="0" err="1">
                <a:solidFill>
                  <a:schemeClr val="tx1"/>
                </a:solidFill>
                <a:latin typeface="Cera Pro"/>
                <a:ea typeface="+mn-lt"/>
                <a:cs typeface="+mn-lt"/>
              </a:rPr>
              <a:t>các</a:t>
            </a:r>
            <a:r>
              <a:rPr lang="en-US" dirty="0">
                <a:solidFill>
                  <a:schemeClr val="tx1"/>
                </a:solidFill>
                <a:latin typeface="Cera Pro"/>
                <a:ea typeface="+mn-lt"/>
                <a:cs typeface="+mn-lt"/>
              </a:rPr>
              <a:t> </a:t>
            </a:r>
            <a:r>
              <a:rPr lang="en-US" dirty="0" err="1">
                <a:solidFill>
                  <a:schemeClr val="tx1"/>
                </a:solidFill>
                <a:latin typeface="Cera Pro"/>
                <a:ea typeface="+mn-lt"/>
                <a:cs typeface="+mn-lt"/>
              </a:rPr>
              <a:t>chuyên</a:t>
            </a:r>
            <a:r>
              <a:rPr lang="en-US" dirty="0">
                <a:solidFill>
                  <a:schemeClr val="tx1"/>
                </a:solidFill>
                <a:latin typeface="Cera Pro"/>
                <a:ea typeface="+mn-lt"/>
                <a:cs typeface="+mn-lt"/>
              </a:rPr>
              <a:t> </a:t>
            </a:r>
            <a:r>
              <a:rPr lang="en-US" dirty="0" err="1">
                <a:solidFill>
                  <a:schemeClr val="tx1"/>
                </a:solidFill>
                <a:latin typeface="Cera Pro"/>
                <a:ea typeface="+mn-lt"/>
                <a:cs typeface="+mn-lt"/>
              </a:rPr>
              <a:t>gia</a:t>
            </a:r>
            <a:r>
              <a:rPr lang="en-US" dirty="0">
                <a:solidFill>
                  <a:schemeClr val="tx1"/>
                </a:solidFill>
                <a:latin typeface="Cera Pro"/>
                <a:ea typeface="+mn-lt"/>
                <a:cs typeface="+mn-lt"/>
              </a:rPr>
              <a:t> </a:t>
            </a:r>
            <a:r>
              <a:rPr lang="en-US" dirty="0" err="1">
                <a:solidFill>
                  <a:schemeClr val="tx1"/>
                </a:solidFill>
                <a:latin typeface="Cera Pro"/>
                <a:ea typeface="+mn-lt"/>
                <a:cs typeface="+mn-lt"/>
              </a:rPr>
              <a:t>về</a:t>
            </a:r>
            <a:r>
              <a:rPr lang="en-US" dirty="0">
                <a:solidFill>
                  <a:schemeClr val="tx1"/>
                </a:solidFill>
                <a:latin typeface="Cera Pro"/>
                <a:ea typeface="+mn-lt"/>
                <a:cs typeface="+mn-lt"/>
              </a:rPr>
              <a:t> </a:t>
            </a:r>
            <a:r>
              <a:rPr lang="en-US" dirty="0" err="1">
                <a:solidFill>
                  <a:schemeClr val="tx1"/>
                </a:solidFill>
                <a:latin typeface="Cera Pro"/>
                <a:ea typeface="+mn-lt"/>
                <a:cs typeface="+mn-lt"/>
              </a:rPr>
              <a:t>giáo</a:t>
            </a:r>
            <a:r>
              <a:rPr lang="en-US" dirty="0">
                <a:solidFill>
                  <a:schemeClr val="tx1"/>
                </a:solidFill>
                <a:latin typeface="Cera Pro"/>
                <a:ea typeface="+mn-lt"/>
                <a:cs typeface="+mn-lt"/>
              </a:rPr>
              <a:t> </a:t>
            </a:r>
            <a:r>
              <a:rPr lang="en-US" dirty="0" err="1">
                <a:solidFill>
                  <a:schemeClr val="tx1"/>
                </a:solidFill>
                <a:latin typeface="Cera Pro"/>
                <a:ea typeface="+mn-lt"/>
                <a:cs typeface="+mn-lt"/>
              </a:rPr>
              <a:t>dục</a:t>
            </a:r>
            <a:r>
              <a:rPr lang="en-US" dirty="0">
                <a:solidFill>
                  <a:schemeClr val="tx1"/>
                </a:solidFill>
                <a:latin typeface="Cera Pro"/>
                <a:ea typeface="+mn-lt"/>
                <a:cs typeface="+mn-lt"/>
              </a:rPr>
              <a:t> </a:t>
            </a:r>
            <a:r>
              <a:rPr lang="en-US" dirty="0" err="1">
                <a:solidFill>
                  <a:schemeClr val="tx1"/>
                </a:solidFill>
                <a:latin typeface="Cera Pro"/>
                <a:ea typeface="+mn-lt"/>
                <a:cs typeface="+mn-lt"/>
              </a:rPr>
              <a:t>số</a:t>
            </a:r>
            <a:r>
              <a:rPr lang="en-US" dirty="0">
                <a:solidFill>
                  <a:schemeClr val="tx1"/>
                </a:solidFill>
                <a:latin typeface="Cera Pro"/>
                <a:ea typeface="+mn-lt"/>
                <a:cs typeface="+mn-lt"/>
              </a:rPr>
              <a:t> </a:t>
            </a:r>
            <a:r>
              <a:rPr lang="en-US" dirty="0" err="1">
                <a:solidFill>
                  <a:schemeClr val="tx1"/>
                </a:solidFill>
                <a:latin typeface="Cera Pro"/>
                <a:ea typeface="+mn-lt"/>
                <a:cs typeface="+mn-lt"/>
              </a:rPr>
              <a:t>và</a:t>
            </a:r>
            <a:r>
              <a:rPr lang="en-US" dirty="0">
                <a:solidFill>
                  <a:schemeClr val="tx1"/>
                </a:solidFill>
                <a:latin typeface="Cera Pro"/>
                <a:ea typeface="+mn-lt"/>
                <a:cs typeface="+mn-lt"/>
              </a:rPr>
              <a:t> </a:t>
            </a:r>
            <a:r>
              <a:rPr lang="en-US" dirty="0" err="1">
                <a:solidFill>
                  <a:schemeClr val="tx1"/>
                </a:solidFill>
                <a:latin typeface="Cera Pro"/>
                <a:ea typeface="+mn-lt"/>
                <a:cs typeface="+mn-lt"/>
              </a:rPr>
              <a:t>làm</a:t>
            </a:r>
            <a:r>
              <a:rPr lang="en-US" dirty="0">
                <a:solidFill>
                  <a:schemeClr val="tx1"/>
                </a:solidFill>
                <a:latin typeface="Cera Pro"/>
                <a:ea typeface="+mn-lt"/>
                <a:cs typeface="+mn-lt"/>
              </a:rPr>
              <a:t> </a:t>
            </a:r>
            <a:r>
              <a:rPr lang="en-US" dirty="0" err="1">
                <a:solidFill>
                  <a:schemeClr val="tx1"/>
                </a:solidFill>
                <a:latin typeface="Cera Pro"/>
                <a:ea typeface="+mn-lt"/>
                <a:cs typeface="+mn-lt"/>
              </a:rPr>
              <a:t>việc</a:t>
            </a:r>
            <a:r>
              <a:rPr lang="en-US" dirty="0">
                <a:solidFill>
                  <a:schemeClr val="tx1"/>
                </a:solidFill>
                <a:latin typeface="Cera Pro"/>
                <a:ea typeface="+mn-lt"/>
                <a:cs typeface="+mn-lt"/>
              </a:rPr>
              <a:t> </a:t>
            </a:r>
            <a:r>
              <a:rPr lang="en-US" dirty="0" err="1">
                <a:solidFill>
                  <a:schemeClr val="tx1"/>
                </a:solidFill>
                <a:latin typeface="Cera Pro"/>
                <a:ea typeface="+mn-lt"/>
                <a:cs typeface="+mn-lt"/>
              </a:rPr>
              <a:t>với</a:t>
            </a:r>
            <a:endParaRPr lang="en-US" dirty="0">
              <a:solidFill>
                <a:schemeClr val="tx1"/>
              </a:solidFill>
              <a:latin typeface="Cera Pro"/>
              <a:ea typeface="+mn-lt"/>
              <a:cs typeface="+mn-lt"/>
            </a:endParaRPr>
          </a:p>
          <a:p>
            <a:pPr>
              <a:lnSpc>
                <a:spcPct val="90000"/>
              </a:lnSpc>
              <a:spcBef>
                <a:spcPts val="1000"/>
              </a:spcBef>
            </a:pPr>
            <a:r>
              <a:rPr lang="en-US" sz="2400" b="1" dirty="0">
                <a:solidFill>
                  <a:srgbClr val="FF3B68"/>
                </a:solidFill>
                <a:latin typeface="Cera Pro"/>
                <a:ea typeface="+mn-lt"/>
                <a:cs typeface="+mn-lt"/>
              </a:rPr>
              <a:t>Smart Africa Alliance</a:t>
            </a:r>
            <a:r>
              <a:rPr lang="en-US" sz="2400" b="1" dirty="0">
                <a:solidFill>
                  <a:schemeClr val="tx1"/>
                </a:solidFill>
                <a:latin typeface="Cera Pro"/>
              </a:rPr>
              <a:t>.</a:t>
            </a:r>
            <a:endParaRPr lang="en-US" sz="2400" b="1" dirty="0">
              <a:solidFill>
                <a:schemeClr val="tx1"/>
              </a:solidFill>
              <a:latin typeface="Cera Pro"/>
              <a:cs typeface="Calibri"/>
            </a:endParaRPr>
          </a:p>
        </p:txBody>
      </p:sp>
      <p:grpSp>
        <p:nvGrpSpPr>
          <p:cNvPr id="19" name="Gruppieren 18">
            <a:extLst>
              <a:ext uri="{FF2B5EF4-FFF2-40B4-BE49-F238E27FC236}">
                <a16:creationId xmlns:a16="http://schemas.microsoft.com/office/drawing/2014/main" id="{2094506E-8837-4A7C-8E86-1D9D8E12C55B}"/>
              </a:ext>
            </a:extLst>
          </p:cNvPr>
          <p:cNvGrpSpPr/>
          <p:nvPr/>
        </p:nvGrpSpPr>
        <p:grpSpPr>
          <a:xfrm>
            <a:off x="837230" y="3302792"/>
            <a:ext cx="6090776" cy="2220115"/>
            <a:chOff x="837230" y="3547341"/>
            <a:chExt cx="6090776" cy="2461894"/>
          </a:xfrm>
        </p:grpSpPr>
        <p:sp>
          <p:nvSpPr>
            <p:cNvPr id="16" name="Rechteck: abgerundete Ecken 1">
              <a:extLst>
                <a:ext uri="{FF2B5EF4-FFF2-40B4-BE49-F238E27FC236}">
                  <a16:creationId xmlns:a16="http://schemas.microsoft.com/office/drawing/2014/main" id="{41466AB8-F1E9-4273-A4EC-891CA22B1B39}"/>
                </a:ext>
              </a:extLst>
            </p:cNvPr>
            <p:cNvSpPr/>
            <p:nvPr/>
          </p:nvSpPr>
          <p:spPr>
            <a:xfrm>
              <a:off x="837230" y="3547341"/>
              <a:ext cx="5311865" cy="2392269"/>
            </a:xfrm>
            <a:prstGeom prst="round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Rechteck 72">
              <a:extLst>
                <a:ext uri="{FF2B5EF4-FFF2-40B4-BE49-F238E27FC236}">
                  <a16:creationId xmlns:a16="http://schemas.microsoft.com/office/drawing/2014/main" id="{71856237-3120-45DD-9F30-887850734EB1}"/>
                </a:ext>
              </a:extLst>
            </p:cNvPr>
            <p:cNvSpPr/>
            <p:nvPr/>
          </p:nvSpPr>
          <p:spPr>
            <a:xfrm>
              <a:off x="1286544" y="3687294"/>
              <a:ext cx="5641462" cy="2321941"/>
            </a:xfrm>
            <a:prstGeom prst="rect">
              <a:avLst/>
            </a:prstGeom>
          </p:spPr>
          <p:txBody>
            <a:bodyPr wrap="square" lIns="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spcBef>
                  <a:spcPts val="1000"/>
                </a:spcBef>
              </a:pPr>
              <a:r>
                <a:rPr lang="en-US" dirty="0" err="1">
                  <a:latin typeface="Cera Pro"/>
                  <a:ea typeface="+mn-lt"/>
                  <a:cs typeface="+mn-lt"/>
                </a:rPr>
                <a:t>atingi</a:t>
              </a:r>
              <a:r>
                <a:rPr lang="en-US" dirty="0">
                  <a:latin typeface="Cera Pro"/>
                  <a:ea typeface="+mn-lt"/>
                  <a:cs typeface="+mn-lt"/>
                </a:rPr>
                <a:t> </a:t>
              </a:r>
              <a:r>
                <a:rPr lang="en-US" dirty="0" err="1">
                  <a:latin typeface="Cera Pro"/>
                  <a:ea typeface="+mn-lt"/>
                  <a:cs typeface="+mn-lt"/>
                </a:rPr>
                <a:t>cho</a:t>
              </a:r>
              <a:r>
                <a:rPr lang="en-US" dirty="0">
                  <a:latin typeface="Cera Pro"/>
                  <a:ea typeface="+mn-lt"/>
                  <a:cs typeface="+mn-lt"/>
                </a:rPr>
                <a:t> </a:t>
              </a:r>
              <a:r>
                <a:rPr lang="en-US" dirty="0" err="1">
                  <a:latin typeface="Cera Pro"/>
                  <a:ea typeface="+mn-lt"/>
                  <a:cs typeface="+mn-lt"/>
                </a:rPr>
                <a:t>phép</a:t>
              </a:r>
              <a:r>
                <a:rPr lang="en-US" dirty="0">
                  <a:latin typeface="Cera Pro"/>
                  <a:ea typeface="+mn-lt"/>
                  <a:cs typeface="+mn-lt"/>
                </a:rPr>
                <a:t> </a:t>
              </a:r>
              <a:r>
                <a:rPr lang="en-US" dirty="0" err="1">
                  <a:latin typeface="Cera Pro"/>
                  <a:ea typeface="+mn-lt"/>
                  <a:cs typeface="+mn-lt"/>
                </a:rPr>
                <a:t>truy</a:t>
              </a:r>
              <a:r>
                <a:rPr lang="en-US" dirty="0">
                  <a:latin typeface="Cera Pro"/>
                  <a:ea typeface="+mn-lt"/>
                  <a:cs typeface="+mn-lt"/>
                </a:rPr>
                <a:t> </a:t>
              </a:r>
              <a:r>
                <a:rPr lang="en-US" dirty="0" err="1">
                  <a:latin typeface="Cera Pro"/>
                  <a:ea typeface="+mn-lt"/>
                  <a:cs typeface="+mn-lt"/>
                </a:rPr>
                <a:t>cập</a:t>
              </a:r>
              <a:r>
                <a:rPr lang="en-US" dirty="0">
                  <a:latin typeface="Cera Pro"/>
                  <a:ea typeface="+mn-lt"/>
                  <a:cs typeface="+mn-lt"/>
                </a:rPr>
                <a:t> </a:t>
              </a:r>
              <a:r>
                <a:rPr lang="en-US" dirty="0" err="1">
                  <a:latin typeface="Cera Pro"/>
                  <a:ea typeface="+mn-lt"/>
                  <a:cs typeface="+mn-lt"/>
                </a:rPr>
                <a:t>vào</a:t>
              </a:r>
              <a:r>
                <a:rPr lang="en-US" dirty="0">
                  <a:latin typeface="Cera Pro"/>
                  <a:ea typeface="+mn-lt"/>
                  <a:cs typeface="+mn-lt"/>
                </a:rPr>
                <a:t> </a:t>
              </a:r>
            </a:p>
            <a:p>
              <a:pPr>
                <a:lnSpc>
                  <a:spcPct val="90000"/>
                </a:lnSpc>
                <a:spcBef>
                  <a:spcPts val="1000"/>
                </a:spcBef>
              </a:pPr>
              <a:r>
                <a:rPr lang="en-US" sz="2400" b="1" dirty="0" err="1">
                  <a:solidFill>
                    <a:srgbClr val="FF3B68"/>
                  </a:solidFill>
                  <a:latin typeface="Cera Pro"/>
                  <a:ea typeface="+mn-lt"/>
                  <a:cs typeface="+mn-lt"/>
                </a:rPr>
                <a:t>nội</a:t>
              </a:r>
              <a:r>
                <a:rPr lang="en-US" sz="2400" b="1" dirty="0">
                  <a:solidFill>
                    <a:srgbClr val="FF3B68"/>
                  </a:solidFill>
                  <a:latin typeface="Cera Pro"/>
                  <a:ea typeface="+mn-lt"/>
                  <a:cs typeface="+mn-lt"/>
                </a:rPr>
                <a:t> dung </a:t>
              </a:r>
              <a:r>
                <a:rPr lang="en-US" sz="2400" b="1" dirty="0" err="1">
                  <a:solidFill>
                    <a:srgbClr val="FF3B68"/>
                  </a:solidFill>
                  <a:latin typeface="Cera Pro"/>
                  <a:ea typeface="+mn-lt"/>
                  <a:cs typeface="+mn-lt"/>
                </a:rPr>
                <a:t>học</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tập</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trực</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tuyến</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chất</a:t>
              </a:r>
              <a:r>
                <a:rPr lang="en-US" sz="2400" b="1" dirty="0">
                  <a:solidFill>
                    <a:srgbClr val="FF3B68"/>
                  </a:solidFill>
                  <a:latin typeface="Cera Pro"/>
                  <a:ea typeface="+mn-lt"/>
                  <a:cs typeface="+mn-lt"/>
                </a:rPr>
                <a:t> </a:t>
              </a:r>
              <a:br>
                <a:rPr lang="en-US" sz="2400" b="1" dirty="0">
                  <a:solidFill>
                    <a:srgbClr val="FF3B68"/>
                  </a:solidFill>
                  <a:latin typeface="Cera Pro"/>
                  <a:ea typeface="+mn-lt"/>
                  <a:cs typeface="+mn-lt"/>
                </a:rPr>
              </a:br>
              <a:r>
                <a:rPr lang="en-US" sz="2400" b="1" dirty="0" err="1">
                  <a:solidFill>
                    <a:srgbClr val="FF3B68"/>
                  </a:solidFill>
                  <a:latin typeface="Cera Pro"/>
                  <a:ea typeface="+mn-lt"/>
                  <a:cs typeface="+mn-lt"/>
                </a:rPr>
                <a:t>lượng</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cao</a:t>
              </a:r>
              <a:r>
                <a:rPr lang="en-US" sz="2400" dirty="0">
                  <a:latin typeface="Cera Pro"/>
                  <a:ea typeface="+mn-lt"/>
                  <a:cs typeface="+mn-lt"/>
                </a:rPr>
                <a:t> </a:t>
              </a:r>
              <a:r>
                <a:rPr lang="en-US" sz="2400" b="1" dirty="0" err="1">
                  <a:solidFill>
                    <a:srgbClr val="FF3B68"/>
                  </a:solidFill>
                  <a:latin typeface="Cera Pro"/>
                  <a:ea typeface="+mn-lt"/>
                  <a:cs typeface="+mn-lt"/>
                </a:rPr>
                <a:t>bất</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cứ</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lúc</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nào</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bất</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cứ</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đâu</a:t>
              </a:r>
              <a:r>
                <a:rPr lang="en-US" sz="2400" b="1" dirty="0">
                  <a:solidFill>
                    <a:srgbClr val="FF3B68"/>
                  </a:solidFill>
                  <a:latin typeface="Cera Pro"/>
                  <a:ea typeface="+mn-lt"/>
                  <a:cs typeface="+mn-lt"/>
                </a:rPr>
                <a:t>, </a:t>
              </a:r>
              <a:br>
                <a:rPr lang="en-US" sz="2400" b="1" dirty="0">
                  <a:solidFill>
                    <a:srgbClr val="FF3B68"/>
                  </a:solidFill>
                  <a:latin typeface="Cera Pro"/>
                  <a:ea typeface="+mn-lt"/>
                  <a:cs typeface="+mn-lt"/>
                </a:rPr>
              </a:br>
              <a:r>
                <a:rPr lang="en-US" sz="2400" b="1" dirty="0" err="1">
                  <a:solidFill>
                    <a:srgbClr val="FF3B68"/>
                  </a:solidFill>
                  <a:latin typeface="Cera Pro"/>
                  <a:ea typeface="+mn-lt"/>
                  <a:cs typeface="+mn-lt"/>
                </a:rPr>
                <a:t>hoàn</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toàn</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miễn</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phí</a:t>
              </a:r>
              <a:endParaRPr lang="en-US" sz="2400" b="1" dirty="0">
                <a:solidFill>
                  <a:srgbClr val="FF3B68"/>
                </a:solidFill>
                <a:latin typeface="Cera Pro"/>
                <a:ea typeface="+mn-lt"/>
                <a:cs typeface="+mn-lt"/>
              </a:endParaRPr>
            </a:p>
            <a:p>
              <a:pPr>
                <a:lnSpc>
                  <a:spcPct val="90000"/>
                </a:lnSpc>
                <a:spcBef>
                  <a:spcPts val="1000"/>
                </a:spcBef>
              </a:pPr>
              <a:r>
                <a:rPr lang="en-US" dirty="0" err="1">
                  <a:latin typeface="Cera Pro"/>
                  <a:ea typeface="+mn-lt"/>
                  <a:cs typeface="+mn-lt"/>
                </a:rPr>
                <a:t>và</a:t>
              </a:r>
              <a:r>
                <a:rPr lang="en-US" dirty="0">
                  <a:latin typeface="Cera Pro"/>
                  <a:ea typeface="+mn-lt"/>
                  <a:cs typeface="+mn-lt"/>
                </a:rPr>
                <a:t> </a:t>
              </a:r>
              <a:r>
                <a:rPr lang="en-US" dirty="0" err="1">
                  <a:latin typeface="Cera Pro"/>
                  <a:ea typeface="+mn-lt"/>
                  <a:cs typeface="+mn-lt"/>
                </a:rPr>
                <a:t>tuân</a:t>
              </a:r>
              <a:r>
                <a:rPr lang="en-US" dirty="0">
                  <a:latin typeface="Cera Pro"/>
                  <a:ea typeface="+mn-lt"/>
                  <a:cs typeface="+mn-lt"/>
                </a:rPr>
                <a:t> </a:t>
              </a:r>
              <a:r>
                <a:rPr lang="en-US" dirty="0" err="1">
                  <a:latin typeface="Cera Pro"/>
                  <a:ea typeface="+mn-lt"/>
                  <a:cs typeface="+mn-lt"/>
                </a:rPr>
                <a:t>thủ</a:t>
              </a:r>
              <a:r>
                <a:rPr lang="en-US" dirty="0">
                  <a:latin typeface="Cera Pro"/>
                  <a:ea typeface="+mn-lt"/>
                  <a:cs typeface="+mn-lt"/>
                </a:rPr>
                <a:t> </a:t>
              </a:r>
              <a:r>
                <a:rPr lang="en-US" dirty="0" err="1">
                  <a:latin typeface="Cera Pro"/>
                  <a:ea typeface="+mn-lt"/>
                  <a:cs typeface="+mn-lt"/>
                </a:rPr>
                <a:t>quy</a:t>
              </a:r>
              <a:r>
                <a:rPr lang="en-US" dirty="0">
                  <a:latin typeface="Cera Pro"/>
                  <a:ea typeface="+mn-lt"/>
                  <a:cs typeface="+mn-lt"/>
                </a:rPr>
                <a:t> </a:t>
              </a:r>
              <a:r>
                <a:rPr lang="en-US" dirty="0" err="1">
                  <a:latin typeface="Cera Pro"/>
                  <a:ea typeface="+mn-lt"/>
                  <a:cs typeface="+mn-lt"/>
                </a:rPr>
                <a:t>định</a:t>
              </a:r>
              <a:r>
                <a:rPr lang="en-US" dirty="0">
                  <a:latin typeface="Cera Pro"/>
                  <a:ea typeface="+mn-lt"/>
                  <a:cs typeface="+mn-lt"/>
                </a:rPr>
                <a:t> </a:t>
              </a:r>
              <a:r>
                <a:rPr lang="en-US" dirty="0" err="1">
                  <a:latin typeface="Cera Pro"/>
                  <a:ea typeface="+mn-lt"/>
                  <a:cs typeface="+mn-lt"/>
                </a:rPr>
                <a:t>bảo</a:t>
              </a:r>
              <a:r>
                <a:rPr lang="en-US" dirty="0">
                  <a:latin typeface="Cera Pro"/>
                  <a:ea typeface="+mn-lt"/>
                  <a:cs typeface="+mn-lt"/>
                </a:rPr>
                <a:t> </a:t>
              </a:r>
              <a:r>
                <a:rPr lang="en-US" dirty="0" err="1">
                  <a:latin typeface="Cera Pro"/>
                  <a:ea typeface="+mn-lt"/>
                  <a:cs typeface="+mn-lt"/>
                </a:rPr>
                <a:t>mật</a:t>
              </a:r>
              <a:r>
                <a:rPr lang="en-US" dirty="0">
                  <a:latin typeface="Cera Pro"/>
                  <a:ea typeface="+mn-lt"/>
                  <a:cs typeface="+mn-lt"/>
                </a:rPr>
                <a:t> </a:t>
              </a:r>
              <a:r>
                <a:rPr lang="en-US" dirty="0" err="1">
                  <a:latin typeface="Cera Pro"/>
                  <a:ea typeface="+mn-lt"/>
                  <a:cs typeface="+mn-lt"/>
                </a:rPr>
                <a:t>dữ</a:t>
              </a:r>
              <a:r>
                <a:rPr lang="en-US" dirty="0">
                  <a:latin typeface="Cera Pro"/>
                  <a:ea typeface="+mn-lt"/>
                  <a:cs typeface="+mn-lt"/>
                </a:rPr>
                <a:t> </a:t>
              </a:r>
              <a:r>
                <a:rPr lang="en-US" dirty="0" err="1">
                  <a:latin typeface="Cera Pro"/>
                  <a:ea typeface="+mn-lt"/>
                  <a:cs typeface="+mn-lt"/>
                </a:rPr>
                <a:t>liệu</a:t>
              </a:r>
              <a:r>
                <a:rPr lang="en-US" dirty="0">
                  <a:latin typeface="Cera Pro"/>
                  <a:ea typeface="+mn-lt"/>
                  <a:cs typeface="+mn-lt"/>
                </a:rPr>
                <a:t> </a:t>
              </a:r>
              <a:r>
                <a:rPr lang="en-US" dirty="0" err="1">
                  <a:latin typeface="Cera Pro"/>
                  <a:ea typeface="+mn-lt"/>
                  <a:cs typeface="+mn-lt"/>
                </a:rPr>
                <a:t>của</a:t>
              </a:r>
              <a:r>
                <a:rPr lang="en-US" dirty="0">
                  <a:latin typeface="Cera Pro"/>
                  <a:ea typeface="+mn-lt"/>
                  <a:cs typeface="+mn-lt"/>
                </a:rPr>
                <a:t> </a:t>
              </a:r>
              <a:r>
                <a:rPr lang="en-US" dirty="0" err="1">
                  <a:latin typeface="Cera Pro"/>
                  <a:ea typeface="+mn-lt"/>
                  <a:cs typeface="+mn-lt"/>
                </a:rPr>
                <a:t>châu</a:t>
              </a:r>
              <a:r>
                <a:rPr lang="en-US" dirty="0">
                  <a:latin typeface="Cera Pro"/>
                  <a:ea typeface="+mn-lt"/>
                  <a:cs typeface="+mn-lt"/>
                </a:rPr>
                <a:t> </a:t>
              </a:r>
              <a:r>
                <a:rPr lang="en-US" dirty="0" err="1">
                  <a:latin typeface="Cera Pro"/>
                  <a:ea typeface="+mn-lt"/>
                  <a:cs typeface="+mn-lt"/>
                </a:rPr>
                <a:t>Âu</a:t>
              </a:r>
              <a:br>
                <a:rPr lang="en-US" dirty="0">
                  <a:latin typeface="Cera Pro"/>
                  <a:ea typeface="+mn-lt"/>
                  <a:cs typeface="+mn-lt"/>
                </a:rPr>
              </a:br>
              <a:r>
                <a:rPr lang="en-US" dirty="0">
                  <a:latin typeface="Cera Pro"/>
                  <a:ea typeface="+mn-lt"/>
                  <a:cs typeface="+mn-lt"/>
                </a:rPr>
                <a:t>(GDPR).</a:t>
              </a:r>
            </a:p>
          </p:txBody>
        </p:sp>
      </p:grpSp>
      <p:pic>
        <p:nvPicPr>
          <p:cNvPr id="26" name="Inhaltsplatzhalter 4">
            <a:extLst>
              <a:ext uri="{FF2B5EF4-FFF2-40B4-BE49-F238E27FC236}">
                <a16:creationId xmlns:a16="http://schemas.microsoft.com/office/drawing/2014/main" id="{8169033A-F0D4-4AD3-853D-ABA2CAEF7D91}"/>
              </a:ext>
            </a:extLst>
          </p:cNvPr>
          <p:cNvPicPr/>
          <p:nvPr/>
        </p:nvPicPr>
        <p:blipFill>
          <a:blip r:embed="rId3">
            <a:extLst>
              <a:ext uri="{28A0092B-C50C-407E-A947-70E740481C1C}">
                <a14:useLocalDpi xmlns:a14="http://schemas.microsoft.com/office/drawing/2010/main" val="0"/>
              </a:ext>
              <a:ext uri="{FF2B5EF4-FFF2-40B4-BE49-F238E27FC236}">
                <a16:creationId xmlns:lc="http://schemas.openxmlformats.org/drawingml/2006/lockedCanvas" xmlns:arto="http://schemas.microsoft.com/office/word/2006/arto" xmlns:o="urn:schemas-microsoft-com:office:office" xmlns:v="urn:schemas-microsoft-com:vml" xmlns:w10="urn:schemas-microsoft-com:office:word" xmlns:w="http://schemas.openxmlformats.org/wordprocessingml/2006/main" xmlns:a16="http://schemas.microsoft.com/office/drawing/2014/main"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id="{C5B4F902-A241-49EA-8F97-0767188FA0C8}"/>
              </a:ext>
            </a:extLst>
          </a:blip>
          <a:stretch>
            <a:fillRect/>
          </a:stretch>
        </p:blipFill>
        <p:spPr>
          <a:xfrm>
            <a:off x="6279142" y="5732853"/>
            <a:ext cx="5827371" cy="1128283"/>
          </a:xfrm>
          <a:prstGeom prst="rect">
            <a:avLst/>
          </a:prstGeom>
        </p:spPr>
      </p:pic>
    </p:spTree>
    <p:extLst>
      <p:ext uri="{BB962C8B-B14F-4D97-AF65-F5344CB8AC3E}">
        <p14:creationId xmlns:p14="http://schemas.microsoft.com/office/powerpoint/2010/main" val="20654389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a:extLst>
              <a:ext uri="{FF2B5EF4-FFF2-40B4-BE49-F238E27FC236}">
                <a16:creationId xmlns:a16="http://schemas.microsoft.com/office/drawing/2014/main" id="{EE632867-8396-445D-B4F7-8628B215864E}"/>
              </a:ext>
            </a:extLst>
          </p:cNvPr>
          <p:cNvGrpSpPr/>
          <p:nvPr/>
        </p:nvGrpSpPr>
        <p:grpSpPr>
          <a:xfrm>
            <a:off x="4449854" y="1143568"/>
            <a:ext cx="7394143" cy="5960901"/>
            <a:chOff x="680861" y="1113333"/>
            <a:chExt cx="5408625" cy="11052661"/>
          </a:xfrm>
        </p:grpSpPr>
        <p:sp>
          <p:nvSpPr>
            <p:cNvPr id="12" name="Rechteck: abgerundete Ecken 1">
              <a:extLst>
                <a:ext uri="{FF2B5EF4-FFF2-40B4-BE49-F238E27FC236}">
                  <a16:creationId xmlns:a16="http://schemas.microsoft.com/office/drawing/2014/main" id="{19D5D7F5-EDA2-4806-96F5-A078080C1E78}"/>
                </a:ext>
              </a:extLst>
            </p:cNvPr>
            <p:cNvSpPr/>
            <p:nvPr/>
          </p:nvSpPr>
          <p:spPr>
            <a:xfrm>
              <a:off x="680861" y="1113333"/>
              <a:ext cx="5408625" cy="9951436"/>
            </a:xfrm>
            <a:prstGeom prst="round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6" name="Rechteck 72">
              <a:extLst>
                <a:ext uri="{FF2B5EF4-FFF2-40B4-BE49-F238E27FC236}">
                  <a16:creationId xmlns:a16="http://schemas.microsoft.com/office/drawing/2014/main" id="{A4708D56-809C-40B2-B683-47EEB79C08BE}"/>
                </a:ext>
              </a:extLst>
            </p:cNvPr>
            <p:cNvSpPr/>
            <p:nvPr/>
          </p:nvSpPr>
          <p:spPr>
            <a:xfrm>
              <a:off x="1026479" y="1798693"/>
              <a:ext cx="4812030" cy="10367301"/>
            </a:xfrm>
            <a:prstGeom prst="rect">
              <a:avLst/>
            </a:prstGeom>
          </p:spPr>
          <p:txBody>
            <a:bodyPr wrap="square" lIns="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42900" indent="-342900">
                <a:spcAft>
                  <a:spcPts val="1600"/>
                </a:spcAft>
                <a:buClr>
                  <a:srgbClr val="5700C3"/>
                </a:buClr>
                <a:buFont typeface="Wingdings" panose="05000000000000000000" pitchFamily="2" charset="2"/>
                <a:buChar char="§"/>
              </a:pPr>
              <a:r>
                <a:rPr lang="en-US" sz="2400" b="1" dirty="0" err="1">
                  <a:solidFill>
                    <a:srgbClr val="FF3B68"/>
                  </a:solidFill>
                  <a:latin typeface="Cera Pro"/>
                  <a:cs typeface="Calibri"/>
                </a:rPr>
                <a:t>Vận</a:t>
              </a:r>
              <a:r>
                <a:rPr lang="en-US" sz="2400" b="1" dirty="0">
                  <a:solidFill>
                    <a:srgbClr val="FF3B68"/>
                  </a:solidFill>
                  <a:latin typeface="Cera Pro"/>
                  <a:cs typeface="Calibri"/>
                </a:rPr>
                <a:t> </a:t>
              </a:r>
              <a:r>
                <a:rPr lang="en-US" sz="2400" b="1" dirty="0" err="1">
                  <a:solidFill>
                    <a:srgbClr val="FF3B68"/>
                  </a:solidFill>
                  <a:latin typeface="Cera Pro"/>
                  <a:cs typeface="Calibri"/>
                </a:rPr>
                <a:t>hành</a:t>
              </a:r>
              <a:r>
                <a:rPr lang="en-US" sz="2400" b="1" dirty="0">
                  <a:solidFill>
                    <a:srgbClr val="FF3B68"/>
                  </a:solidFill>
                  <a:latin typeface="Cera Pro"/>
                  <a:cs typeface="Calibri"/>
                </a:rPr>
                <a:t> </a:t>
              </a:r>
              <a:r>
                <a:rPr lang="en-US" sz="2400" b="1" dirty="0" err="1">
                  <a:solidFill>
                    <a:srgbClr val="FF3B68"/>
                  </a:solidFill>
                  <a:latin typeface="Cera Pro"/>
                  <a:cs typeface="Calibri"/>
                </a:rPr>
                <a:t>từ</a:t>
              </a:r>
              <a:r>
                <a:rPr lang="en-US" sz="2400" b="1" dirty="0">
                  <a:solidFill>
                    <a:srgbClr val="FF3B68"/>
                  </a:solidFill>
                  <a:latin typeface="Cera Pro"/>
                  <a:cs typeface="Calibri"/>
                </a:rPr>
                <a:t> </a:t>
              </a:r>
              <a:r>
                <a:rPr lang="en-US" sz="2400" b="1" dirty="0" err="1">
                  <a:solidFill>
                    <a:srgbClr val="FF3B68"/>
                  </a:solidFill>
                  <a:latin typeface="Cera Pro"/>
                  <a:cs typeface="Calibri"/>
                </a:rPr>
                <a:t>cuối</a:t>
              </a:r>
              <a:r>
                <a:rPr lang="en-US" sz="2400" b="1" dirty="0">
                  <a:solidFill>
                    <a:srgbClr val="FF3B68"/>
                  </a:solidFill>
                  <a:latin typeface="Cera Pro"/>
                  <a:cs typeface="Calibri"/>
                </a:rPr>
                <a:t> </a:t>
              </a:r>
              <a:r>
                <a:rPr lang="en-US" sz="2400" b="1" dirty="0" err="1">
                  <a:solidFill>
                    <a:srgbClr val="FF3B68"/>
                  </a:solidFill>
                  <a:latin typeface="Cera Pro"/>
                  <a:cs typeface="Calibri"/>
                </a:rPr>
                <a:t>năm</a:t>
              </a:r>
              <a:r>
                <a:rPr lang="en-US" sz="2400" b="1" dirty="0">
                  <a:solidFill>
                    <a:srgbClr val="FF3B68"/>
                  </a:solidFill>
                  <a:latin typeface="Cera Pro"/>
                  <a:cs typeface="Calibri"/>
                </a:rPr>
                <a:t> 2019 </a:t>
              </a:r>
              <a:r>
                <a:rPr lang="en-US" sz="2400" dirty="0" err="1">
                  <a:latin typeface="Cera Pro"/>
                  <a:cs typeface="Calibri"/>
                </a:rPr>
                <a:t>và</a:t>
              </a:r>
              <a:r>
                <a:rPr lang="en-US" sz="2400" dirty="0">
                  <a:latin typeface="Cera Pro"/>
                  <a:cs typeface="Calibri"/>
                </a:rPr>
                <a:t> </a:t>
              </a:r>
              <a:r>
                <a:rPr lang="en-US" sz="2400" dirty="0" err="1">
                  <a:latin typeface="Cera Pro"/>
                  <a:cs typeface="Calibri"/>
                </a:rPr>
                <a:t>triển</a:t>
              </a:r>
              <a:r>
                <a:rPr lang="en-US" sz="2400" dirty="0">
                  <a:latin typeface="Cera Pro"/>
                  <a:cs typeface="Calibri"/>
                </a:rPr>
                <a:t> </a:t>
              </a:r>
              <a:r>
                <a:rPr lang="en-US" sz="2400" dirty="0" err="1">
                  <a:latin typeface="Cera Pro"/>
                  <a:cs typeface="Calibri"/>
                </a:rPr>
                <a:t>khai</a:t>
              </a:r>
              <a:r>
                <a:rPr lang="en-US" sz="2400" dirty="0">
                  <a:latin typeface="Cera Pro"/>
                  <a:cs typeface="Calibri"/>
                </a:rPr>
                <a:t> </a:t>
              </a:r>
              <a:r>
                <a:rPr lang="en-US" sz="2400" dirty="0" err="1">
                  <a:latin typeface="Cera Pro"/>
                  <a:cs typeface="Calibri"/>
                </a:rPr>
                <a:t>nội</a:t>
              </a:r>
              <a:r>
                <a:rPr lang="en-US" sz="2400" dirty="0">
                  <a:latin typeface="Cera Pro"/>
                  <a:cs typeface="Calibri"/>
                </a:rPr>
                <a:t> </a:t>
              </a:r>
              <a:r>
                <a:rPr lang="en-US" sz="2400" dirty="0" err="1">
                  <a:latin typeface="Cera Pro"/>
                  <a:cs typeface="Calibri"/>
                </a:rPr>
                <a:t>bộ</a:t>
              </a:r>
              <a:r>
                <a:rPr lang="en-US" sz="2400" dirty="0">
                  <a:latin typeface="Cera Pro"/>
                  <a:cs typeface="Calibri"/>
                </a:rPr>
                <a:t> </a:t>
              </a:r>
              <a:r>
                <a:rPr lang="en-US" sz="2400" dirty="0" err="1">
                  <a:latin typeface="Cera Pro"/>
                  <a:cs typeface="Calibri"/>
                </a:rPr>
                <a:t>trong</a:t>
              </a:r>
              <a:r>
                <a:rPr lang="en-US" sz="2400" dirty="0">
                  <a:latin typeface="Cera Pro"/>
                  <a:cs typeface="Calibri"/>
                </a:rPr>
                <a:t> </a:t>
              </a:r>
              <a:r>
                <a:rPr lang="en-US" sz="2400" dirty="0" err="1">
                  <a:latin typeface="Cera Pro"/>
                  <a:cs typeface="Calibri"/>
                </a:rPr>
                <a:t>cụm</a:t>
              </a:r>
              <a:r>
                <a:rPr lang="en-US" sz="2400" dirty="0">
                  <a:latin typeface="Cera Pro"/>
                  <a:cs typeface="Calibri"/>
                </a:rPr>
                <a:t> </a:t>
              </a:r>
              <a:r>
                <a:rPr lang="en-US" sz="2400" dirty="0" err="1">
                  <a:latin typeface="Cera Pro"/>
                  <a:cs typeface="Calibri"/>
                </a:rPr>
                <a:t>kỹ</a:t>
              </a:r>
              <a:r>
                <a:rPr lang="en-US" sz="2400" dirty="0">
                  <a:latin typeface="Cera Pro"/>
                  <a:cs typeface="Calibri"/>
                </a:rPr>
                <a:t> </a:t>
              </a:r>
              <a:r>
                <a:rPr lang="en-US" sz="2400" dirty="0" err="1">
                  <a:latin typeface="Cera Pro"/>
                  <a:cs typeface="Calibri"/>
                </a:rPr>
                <a:t>thuật</a:t>
              </a:r>
              <a:r>
                <a:rPr lang="en-US" sz="2400" dirty="0">
                  <a:latin typeface="Cera Pro"/>
                  <a:cs typeface="Calibri"/>
                </a:rPr>
                <a:t> </a:t>
              </a:r>
              <a:r>
                <a:rPr lang="en-US" sz="2400" dirty="0" err="1">
                  <a:latin typeface="Cera Pro"/>
                  <a:cs typeface="Calibri"/>
                </a:rPr>
                <a:t>số</a:t>
              </a:r>
              <a:r>
                <a:rPr lang="en-US" sz="2400" dirty="0">
                  <a:latin typeface="Cera Pro"/>
                  <a:cs typeface="Calibri"/>
                </a:rPr>
                <a:t> </a:t>
              </a:r>
              <a:r>
                <a:rPr lang="en-US" sz="2400" dirty="0" err="1">
                  <a:latin typeface="Cera Pro"/>
                  <a:cs typeface="Calibri"/>
                </a:rPr>
                <a:t>của</a:t>
              </a:r>
              <a:r>
                <a:rPr lang="en-US" sz="2400" dirty="0">
                  <a:latin typeface="Cera Pro"/>
                  <a:cs typeface="Calibri"/>
                </a:rPr>
                <a:t> GIZ.</a:t>
              </a:r>
            </a:p>
            <a:p>
              <a:pPr marL="342900" indent="-342900">
                <a:spcAft>
                  <a:spcPts val="1600"/>
                </a:spcAft>
                <a:buClr>
                  <a:srgbClr val="5700C3"/>
                </a:buClr>
                <a:buFont typeface="Wingdings" panose="05000000000000000000" pitchFamily="2" charset="2"/>
                <a:buChar char="§"/>
              </a:pPr>
              <a:r>
                <a:rPr lang="en-US" sz="2400" dirty="0" err="1">
                  <a:latin typeface="Cera Pro"/>
                  <a:ea typeface="+mn-lt"/>
                  <a:cs typeface="+mn-lt"/>
                </a:rPr>
                <a:t>Hỗ</a:t>
              </a:r>
              <a:r>
                <a:rPr lang="en-US" sz="2400" dirty="0">
                  <a:latin typeface="Cera Pro"/>
                  <a:ea typeface="+mn-lt"/>
                  <a:cs typeface="+mn-lt"/>
                </a:rPr>
                <a:t> </a:t>
              </a:r>
              <a:r>
                <a:rPr lang="en-US" sz="2400" dirty="0" err="1">
                  <a:latin typeface="Cera Pro"/>
                  <a:ea typeface="+mn-lt"/>
                  <a:cs typeface="+mn-lt"/>
                </a:rPr>
                <a:t>trợ</a:t>
              </a:r>
              <a:r>
                <a:rPr lang="en-US" sz="2400" dirty="0">
                  <a:latin typeface="Cera Pro"/>
                  <a:ea typeface="+mn-lt"/>
                  <a:cs typeface="+mn-lt"/>
                </a:rPr>
                <a:t> </a:t>
              </a:r>
              <a:r>
                <a:rPr lang="en-US" sz="2400" b="1" dirty="0">
                  <a:solidFill>
                    <a:srgbClr val="FF3B68"/>
                  </a:solidFill>
                  <a:latin typeface="Cera Pro"/>
                  <a:ea typeface="+mn-lt"/>
                  <a:cs typeface="+mn-lt"/>
                </a:rPr>
                <a:t>40 </a:t>
              </a:r>
              <a:r>
                <a:rPr lang="en-US" sz="2400" b="1" dirty="0" err="1">
                  <a:solidFill>
                    <a:srgbClr val="FF3B68"/>
                  </a:solidFill>
                  <a:latin typeface="Cera Pro"/>
                  <a:ea typeface="+mn-lt"/>
                  <a:cs typeface="+mn-lt"/>
                </a:rPr>
                <a:t>ngôn</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ngữ</a:t>
              </a:r>
              <a:r>
                <a:rPr lang="en-US" sz="2400" b="1" dirty="0">
                  <a:solidFill>
                    <a:srgbClr val="FF3B68"/>
                  </a:solidFill>
                  <a:latin typeface="Cera Pro"/>
                  <a:ea typeface="+mn-lt"/>
                  <a:cs typeface="+mn-lt"/>
                </a:rPr>
                <a:t> </a:t>
              </a:r>
              <a:r>
                <a:rPr lang="en-US" sz="2400" dirty="0">
                  <a:latin typeface="Cera Pro"/>
                  <a:ea typeface="+mn-lt"/>
                  <a:cs typeface="+mn-lt"/>
                </a:rPr>
                <a:t>(Ả </a:t>
              </a:r>
              <a:r>
                <a:rPr lang="en-US" sz="2400" dirty="0" err="1">
                  <a:latin typeface="Cera Pro"/>
                  <a:ea typeface="+mn-lt"/>
                  <a:cs typeface="+mn-lt"/>
                </a:rPr>
                <a:t>Rập</a:t>
              </a:r>
              <a:r>
                <a:rPr lang="en-US" sz="2400" dirty="0">
                  <a:latin typeface="Cera Pro"/>
                  <a:ea typeface="+mn-lt"/>
                  <a:cs typeface="+mn-lt"/>
                </a:rPr>
                <a:t>, Anh, </a:t>
              </a:r>
              <a:r>
                <a:rPr lang="en-US" sz="2400" dirty="0" err="1">
                  <a:latin typeface="Cera Pro"/>
                  <a:ea typeface="+mn-lt"/>
                  <a:cs typeface="+mn-lt"/>
                </a:rPr>
                <a:t>Pháp</a:t>
              </a:r>
              <a:r>
                <a:rPr lang="en-US" sz="2400" dirty="0">
                  <a:latin typeface="Cera Pro"/>
                  <a:ea typeface="+mn-lt"/>
                  <a:cs typeface="+mn-lt"/>
                </a:rPr>
                <a:t>, </a:t>
              </a:r>
              <a:r>
                <a:rPr lang="en-US" sz="2400" dirty="0" err="1">
                  <a:latin typeface="Cera Pro"/>
                  <a:ea typeface="+mn-lt"/>
                  <a:cs typeface="+mn-lt"/>
                </a:rPr>
                <a:t>Đức</a:t>
              </a:r>
              <a:r>
                <a:rPr lang="en-US" sz="2400" dirty="0">
                  <a:latin typeface="Cera Pro"/>
                  <a:ea typeface="+mn-lt"/>
                  <a:cs typeface="+mn-lt"/>
                </a:rPr>
                <a:t>, </a:t>
              </a:r>
              <a:r>
                <a:rPr lang="en-US" sz="2400" dirty="0" err="1">
                  <a:latin typeface="Cera Pro"/>
                  <a:ea typeface="+mn-lt"/>
                  <a:cs typeface="+mn-lt"/>
                </a:rPr>
                <a:t>Bồ</a:t>
              </a:r>
              <a:r>
                <a:rPr lang="en-US" sz="2400" dirty="0">
                  <a:latin typeface="Cera Pro"/>
                  <a:ea typeface="+mn-lt"/>
                  <a:cs typeface="+mn-lt"/>
                </a:rPr>
                <a:t> </a:t>
              </a:r>
              <a:r>
                <a:rPr lang="en-US" sz="2400" dirty="0" err="1">
                  <a:latin typeface="Cera Pro"/>
                  <a:ea typeface="+mn-lt"/>
                  <a:cs typeface="+mn-lt"/>
                </a:rPr>
                <a:t>Đào</a:t>
              </a:r>
              <a:r>
                <a:rPr lang="en-US" sz="2400" dirty="0">
                  <a:latin typeface="Cera Pro"/>
                  <a:ea typeface="+mn-lt"/>
                  <a:cs typeface="+mn-lt"/>
                </a:rPr>
                <a:t> </a:t>
              </a:r>
              <a:r>
                <a:rPr lang="en-US" sz="2400" dirty="0" err="1">
                  <a:latin typeface="Cera Pro"/>
                  <a:ea typeface="+mn-lt"/>
                  <a:cs typeface="+mn-lt"/>
                </a:rPr>
                <a:t>Nha</a:t>
              </a:r>
              <a:r>
                <a:rPr lang="en-US" sz="2400" dirty="0">
                  <a:latin typeface="Cera Pro"/>
                  <a:ea typeface="+mn-lt"/>
                  <a:cs typeface="+mn-lt"/>
                </a:rPr>
                <a:t>, </a:t>
              </a:r>
              <a:r>
                <a:rPr lang="en-US" sz="2400" dirty="0" err="1">
                  <a:latin typeface="Cera Pro"/>
                  <a:ea typeface="+mn-lt"/>
                  <a:cs typeface="+mn-lt"/>
                </a:rPr>
                <a:t>Tây</a:t>
              </a:r>
              <a:r>
                <a:rPr lang="en-US" sz="2400" dirty="0">
                  <a:latin typeface="Cera Pro"/>
                  <a:ea typeface="+mn-lt"/>
                  <a:cs typeface="+mn-lt"/>
                </a:rPr>
                <a:t> Ban </a:t>
              </a:r>
              <a:r>
                <a:rPr lang="en-US" sz="2400" dirty="0" err="1">
                  <a:latin typeface="Cera Pro"/>
                  <a:ea typeface="+mn-lt"/>
                  <a:cs typeface="+mn-lt"/>
                </a:rPr>
                <a:t>Nha</a:t>
              </a:r>
              <a:r>
                <a:rPr lang="en-US" sz="2400" dirty="0">
                  <a:latin typeface="Cera Pro"/>
                  <a:ea typeface="+mn-lt"/>
                  <a:cs typeface="+mn-lt"/>
                </a:rPr>
                <a:t>, </a:t>
              </a:r>
              <a:r>
                <a:rPr lang="en-US" sz="2400" dirty="0" err="1">
                  <a:latin typeface="Cera Pro"/>
                  <a:ea typeface="+mn-lt"/>
                  <a:cs typeface="+mn-lt"/>
                </a:rPr>
                <a:t>Việt</a:t>
              </a:r>
              <a:r>
                <a:rPr lang="en-US" sz="2400" dirty="0">
                  <a:latin typeface="Cera Pro"/>
                  <a:ea typeface="+mn-lt"/>
                  <a:cs typeface="+mn-lt"/>
                </a:rPr>
                <a:t> Nam v.v.).</a:t>
              </a:r>
            </a:p>
            <a:p>
              <a:pPr marL="342900" indent="-342900">
                <a:spcAft>
                  <a:spcPts val="1600"/>
                </a:spcAft>
                <a:buClr>
                  <a:srgbClr val="5700C3"/>
                </a:buClr>
                <a:buFont typeface="Wingdings" panose="05000000000000000000" pitchFamily="2" charset="2"/>
                <a:buChar char="§"/>
              </a:pPr>
              <a:r>
                <a:rPr lang="en-US" sz="2400" dirty="0" err="1">
                  <a:latin typeface="Cera Pro"/>
                  <a:ea typeface="+mn-lt"/>
                  <a:cs typeface="+mn-lt"/>
                </a:rPr>
                <a:t>Hơn</a:t>
              </a:r>
              <a:r>
                <a:rPr lang="en-US" sz="2400" dirty="0">
                  <a:latin typeface="Cera Pro"/>
                  <a:ea typeface="+mn-lt"/>
                  <a:cs typeface="+mn-lt"/>
                </a:rPr>
                <a:t> </a:t>
              </a:r>
              <a:r>
                <a:rPr lang="en-US" sz="2400" b="1" dirty="0">
                  <a:solidFill>
                    <a:srgbClr val="FF3B68"/>
                  </a:solidFill>
                  <a:latin typeface="Cera Pro"/>
                  <a:ea typeface="+mn-lt"/>
                  <a:cs typeface="+mn-lt"/>
                </a:rPr>
                <a:t>300 </a:t>
              </a:r>
              <a:r>
                <a:rPr lang="en-US" sz="2400" b="1" dirty="0" err="1">
                  <a:solidFill>
                    <a:srgbClr val="FF3B68"/>
                  </a:solidFill>
                  <a:latin typeface="Cera Pro"/>
                  <a:ea typeface="+mn-lt"/>
                  <a:cs typeface="+mn-lt"/>
                </a:rPr>
                <a:t>khóa</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học</a:t>
              </a:r>
              <a:r>
                <a:rPr lang="en-US" sz="2400" dirty="0">
                  <a:latin typeface="Cera Pro"/>
                  <a:ea typeface="+mn-lt"/>
                  <a:cs typeface="+mn-lt"/>
                </a:rPr>
                <a:t>.</a:t>
              </a:r>
            </a:p>
            <a:p>
              <a:pPr marL="342900" indent="-342900">
                <a:spcAft>
                  <a:spcPts val="1600"/>
                </a:spcAft>
                <a:buClr>
                  <a:srgbClr val="5700C3"/>
                </a:buClr>
                <a:buFont typeface="Wingdings" panose="05000000000000000000" pitchFamily="2" charset="2"/>
                <a:buChar char="§"/>
              </a:pPr>
              <a:r>
                <a:rPr lang="en-US" sz="2400" dirty="0" err="1">
                  <a:latin typeface="Cera Pro"/>
                  <a:ea typeface="+mn-lt"/>
                  <a:cs typeface="+mn-lt"/>
                </a:rPr>
                <a:t>Hơn</a:t>
              </a:r>
              <a:r>
                <a:rPr lang="en-US" sz="2400" dirty="0">
                  <a:latin typeface="Cera Pro"/>
                  <a:ea typeface="+mn-lt"/>
                  <a:cs typeface="+mn-lt"/>
                </a:rPr>
                <a:t> </a:t>
              </a:r>
              <a:r>
                <a:rPr lang="en-US" sz="2400" b="1" dirty="0">
                  <a:solidFill>
                    <a:srgbClr val="FF3B68"/>
                  </a:solidFill>
                  <a:latin typeface="Cera Pro"/>
                  <a:ea typeface="+mn-lt"/>
                  <a:cs typeface="+mn-lt"/>
                </a:rPr>
                <a:t>200.000 </a:t>
              </a:r>
              <a:r>
                <a:rPr lang="en-US" sz="2400" b="1" dirty="0" err="1">
                  <a:solidFill>
                    <a:srgbClr val="FF3B68"/>
                  </a:solidFill>
                  <a:latin typeface="Cera Pro"/>
                  <a:ea typeface="+mn-lt"/>
                  <a:cs typeface="+mn-lt"/>
                </a:rPr>
                <a:t>người</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học</a:t>
              </a:r>
              <a:r>
                <a:rPr lang="en-US" sz="2400" b="1" dirty="0">
                  <a:solidFill>
                    <a:srgbClr val="FF3B68"/>
                  </a:solidFill>
                  <a:latin typeface="Cera Pro"/>
                  <a:ea typeface="+mn-lt"/>
                  <a:cs typeface="+mn-lt"/>
                </a:rPr>
                <a:t> </a:t>
              </a:r>
              <a:r>
                <a:rPr lang="en-US" sz="2400" dirty="0">
                  <a:latin typeface="Cera Pro"/>
                  <a:ea typeface="+mn-lt"/>
                  <a:cs typeface="+mn-lt"/>
                </a:rPr>
                <a:t>ở </a:t>
              </a:r>
              <a:r>
                <a:rPr lang="en-US" sz="2400" dirty="0" err="1">
                  <a:latin typeface="Cera Pro"/>
                  <a:ea typeface="+mn-lt"/>
                  <a:cs typeface="+mn-lt"/>
                </a:rPr>
                <a:t>miền</a:t>
              </a:r>
              <a:r>
                <a:rPr lang="en-US" sz="2400" dirty="0">
                  <a:latin typeface="Cera Pro"/>
                  <a:ea typeface="+mn-lt"/>
                  <a:cs typeface="+mn-lt"/>
                </a:rPr>
                <a:t> Nam </a:t>
              </a:r>
              <a:r>
                <a:rPr lang="en-US" sz="2400" dirty="0" err="1">
                  <a:latin typeface="Cera Pro"/>
                  <a:ea typeface="+mn-lt"/>
                  <a:cs typeface="+mn-lt"/>
                </a:rPr>
                <a:t>toàn</a:t>
              </a:r>
              <a:r>
                <a:rPr lang="en-US" sz="2400" dirty="0">
                  <a:latin typeface="Cera Pro"/>
                  <a:ea typeface="+mn-lt"/>
                  <a:cs typeface="+mn-lt"/>
                </a:rPr>
                <a:t> </a:t>
              </a:r>
              <a:r>
                <a:rPr lang="en-US" sz="2400" dirty="0" err="1">
                  <a:latin typeface="Cera Pro"/>
                  <a:ea typeface="+mn-lt"/>
                  <a:cs typeface="+mn-lt"/>
                </a:rPr>
                <a:t>cầu</a:t>
              </a:r>
              <a:r>
                <a:rPr lang="en-US" sz="2400" dirty="0">
                  <a:latin typeface="Cera Pro"/>
                  <a:ea typeface="+mn-lt"/>
                  <a:cs typeface="+mn-lt"/>
                </a:rPr>
                <a:t>.</a:t>
              </a:r>
            </a:p>
            <a:p>
              <a:pPr marL="342900" indent="-342900">
                <a:spcAft>
                  <a:spcPts val="1600"/>
                </a:spcAft>
                <a:buClr>
                  <a:srgbClr val="5700C3"/>
                </a:buClr>
                <a:buFont typeface="Wingdings" panose="05000000000000000000" pitchFamily="2" charset="2"/>
                <a:buChar char="§"/>
              </a:pPr>
              <a:r>
                <a:rPr lang="en-US" sz="2400" dirty="0" err="1">
                  <a:latin typeface="Cera Pro"/>
                  <a:ea typeface="+mn-lt"/>
                  <a:cs typeface="+mn-lt"/>
                </a:rPr>
                <a:t>Dựa</a:t>
              </a:r>
              <a:r>
                <a:rPr lang="en-US" sz="2400" dirty="0">
                  <a:latin typeface="Cera Pro"/>
                  <a:ea typeface="+mn-lt"/>
                  <a:cs typeface="+mn-lt"/>
                </a:rPr>
                <a:t> </a:t>
              </a:r>
              <a:r>
                <a:rPr lang="en-US" sz="2400" dirty="0" err="1">
                  <a:latin typeface="Cera Pro"/>
                  <a:ea typeface="+mn-lt"/>
                  <a:cs typeface="+mn-lt"/>
                </a:rPr>
                <a:t>trên</a:t>
              </a:r>
              <a:r>
                <a:rPr lang="en-US" sz="2400" dirty="0">
                  <a:latin typeface="Cera Pro"/>
                  <a:ea typeface="+mn-lt"/>
                  <a:cs typeface="+mn-lt"/>
                </a:rPr>
                <a:t> </a:t>
              </a:r>
              <a:r>
                <a:rPr lang="en-US" sz="2400" b="1" dirty="0" err="1">
                  <a:solidFill>
                    <a:srgbClr val="FF3B68"/>
                  </a:solidFill>
                  <a:latin typeface="Cera Pro"/>
                  <a:ea typeface="+mn-lt"/>
                  <a:cs typeface="+mn-lt"/>
                  <a:hlinkClick r:id="rId2"/>
                </a:rPr>
                <a:t>Quy</a:t>
              </a:r>
              <a:r>
                <a:rPr lang="en-US" sz="2400" b="1" dirty="0">
                  <a:solidFill>
                    <a:srgbClr val="FF3B68"/>
                  </a:solidFill>
                  <a:latin typeface="Cera Pro"/>
                  <a:ea typeface="+mn-lt"/>
                  <a:cs typeface="+mn-lt"/>
                  <a:hlinkClick r:id="rId2"/>
                </a:rPr>
                <a:t> </a:t>
              </a:r>
              <a:r>
                <a:rPr lang="en-US" sz="2400" b="1" dirty="0" err="1">
                  <a:solidFill>
                    <a:srgbClr val="FF3B68"/>
                  </a:solidFill>
                  <a:latin typeface="Cera Pro"/>
                  <a:ea typeface="+mn-lt"/>
                  <a:cs typeface="+mn-lt"/>
                  <a:hlinkClick r:id="rId2"/>
                </a:rPr>
                <a:t>tắc</a:t>
              </a:r>
              <a:r>
                <a:rPr lang="en-US" sz="2400" b="1" dirty="0">
                  <a:solidFill>
                    <a:srgbClr val="FF3B68"/>
                  </a:solidFill>
                  <a:latin typeface="Cera Pro"/>
                  <a:ea typeface="+mn-lt"/>
                  <a:cs typeface="+mn-lt"/>
                  <a:hlinkClick r:id="rId2"/>
                </a:rPr>
                <a:t> </a:t>
              </a:r>
              <a:r>
                <a:rPr lang="en-US" sz="2400" b="1" dirty="0" err="1">
                  <a:solidFill>
                    <a:srgbClr val="FF3B68"/>
                  </a:solidFill>
                  <a:latin typeface="Cera Pro"/>
                  <a:ea typeface="+mn-lt"/>
                  <a:cs typeface="+mn-lt"/>
                  <a:hlinkClick r:id="rId2"/>
                </a:rPr>
                <a:t>phát</a:t>
              </a:r>
              <a:r>
                <a:rPr lang="en-US" sz="2400" b="1" dirty="0">
                  <a:solidFill>
                    <a:srgbClr val="FF3B68"/>
                  </a:solidFill>
                  <a:latin typeface="Cera Pro"/>
                  <a:ea typeface="+mn-lt"/>
                  <a:cs typeface="+mn-lt"/>
                  <a:hlinkClick r:id="rId2"/>
                </a:rPr>
                <a:t> </a:t>
              </a:r>
              <a:r>
                <a:rPr lang="en-US" sz="2400" b="1" dirty="0" err="1">
                  <a:solidFill>
                    <a:srgbClr val="FF3B68"/>
                  </a:solidFill>
                  <a:latin typeface="Cera Pro"/>
                  <a:ea typeface="+mn-lt"/>
                  <a:cs typeface="+mn-lt"/>
                  <a:hlinkClick r:id="rId2"/>
                </a:rPr>
                <a:t>triển</a:t>
              </a:r>
              <a:r>
                <a:rPr lang="en-US" sz="2400" b="1" dirty="0">
                  <a:solidFill>
                    <a:srgbClr val="FF3B68"/>
                  </a:solidFill>
                  <a:latin typeface="Cera Pro"/>
                  <a:ea typeface="+mn-lt"/>
                  <a:cs typeface="+mn-lt"/>
                  <a:hlinkClick r:id="rId2"/>
                </a:rPr>
                <a:t> </a:t>
              </a:r>
              <a:r>
                <a:rPr lang="en-US" sz="2400" b="1" dirty="0" err="1">
                  <a:solidFill>
                    <a:srgbClr val="FF3B68"/>
                  </a:solidFill>
                  <a:latin typeface="Cera Pro"/>
                  <a:ea typeface="+mn-lt"/>
                  <a:cs typeface="+mn-lt"/>
                  <a:hlinkClick r:id="rId2"/>
                </a:rPr>
                <a:t>số</a:t>
              </a:r>
              <a:r>
                <a:rPr lang="en-US" sz="2400" dirty="0">
                  <a:latin typeface="Cera Pro"/>
                  <a:ea typeface="+mn-lt"/>
                  <a:cs typeface="+mn-lt"/>
                </a:rPr>
                <a:t>.</a:t>
              </a:r>
            </a:p>
            <a:p>
              <a:pPr marL="342900" indent="-342900">
                <a:spcAft>
                  <a:spcPts val="1600"/>
                </a:spcAft>
                <a:buClr>
                  <a:srgbClr val="5700C3"/>
                </a:buClr>
                <a:buFont typeface="Wingdings" panose="05000000000000000000" pitchFamily="2" charset="2"/>
                <a:buChar char="§"/>
              </a:pPr>
              <a:r>
                <a:rPr lang="en-US" sz="2400" b="1" dirty="0" err="1">
                  <a:solidFill>
                    <a:srgbClr val="FF3B68"/>
                  </a:solidFill>
                  <a:latin typeface="Cera Pro"/>
                  <a:ea typeface="+mn-lt"/>
                  <a:cs typeface="+mn-lt"/>
                </a:rPr>
                <a:t>Hơn</a:t>
              </a:r>
              <a:r>
                <a:rPr lang="en-US" sz="2400" b="1" dirty="0">
                  <a:solidFill>
                    <a:srgbClr val="FF3B68"/>
                  </a:solidFill>
                  <a:latin typeface="Cera Pro"/>
                  <a:ea typeface="+mn-lt"/>
                  <a:cs typeface="+mn-lt"/>
                </a:rPr>
                <a:t> 200 </a:t>
              </a:r>
              <a:r>
                <a:rPr lang="en-US" sz="2400" b="1" dirty="0" err="1">
                  <a:solidFill>
                    <a:srgbClr val="FF3B68"/>
                  </a:solidFill>
                  <a:latin typeface="Cera Pro"/>
                  <a:ea typeface="+mn-lt"/>
                  <a:cs typeface="+mn-lt"/>
                </a:rPr>
                <a:t>đối</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tác</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toàn</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cầu</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và</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địa</a:t>
              </a:r>
              <a:r>
                <a:rPr lang="en-US" sz="2400" b="1" dirty="0">
                  <a:solidFill>
                    <a:srgbClr val="FF3B68"/>
                  </a:solidFill>
                  <a:latin typeface="Cera Pro"/>
                  <a:ea typeface="+mn-lt"/>
                  <a:cs typeface="+mn-lt"/>
                </a:rPr>
                <a:t> </a:t>
              </a:r>
              <a:r>
                <a:rPr lang="en-US" sz="2400" b="1" dirty="0" err="1">
                  <a:solidFill>
                    <a:srgbClr val="FF3B68"/>
                  </a:solidFill>
                  <a:latin typeface="Cera Pro"/>
                  <a:ea typeface="+mn-lt"/>
                  <a:cs typeface="+mn-lt"/>
                </a:rPr>
                <a:t>phương</a:t>
              </a:r>
              <a:r>
                <a:rPr lang="en-US" sz="2400" b="1" dirty="0">
                  <a:solidFill>
                    <a:srgbClr val="FF3B68"/>
                  </a:solidFill>
                  <a:latin typeface="Cera Pro"/>
                  <a:ea typeface="+mn-lt"/>
                  <a:cs typeface="+mn-lt"/>
                </a:rPr>
                <a:t> </a:t>
              </a:r>
              <a:r>
                <a:rPr lang="en-US" sz="2400" dirty="0" err="1">
                  <a:latin typeface="Cera Pro"/>
                  <a:ea typeface="+mn-lt"/>
                  <a:cs typeface="+mn-lt"/>
                </a:rPr>
                <a:t>đang</a:t>
              </a:r>
              <a:r>
                <a:rPr lang="en-US" sz="2400" dirty="0">
                  <a:latin typeface="Cera Pro"/>
                  <a:ea typeface="+mn-lt"/>
                  <a:cs typeface="+mn-lt"/>
                </a:rPr>
                <a:t> </a:t>
              </a:r>
              <a:r>
                <a:rPr lang="en-US" sz="2400" dirty="0" err="1">
                  <a:latin typeface="Cera Pro"/>
                  <a:ea typeface="+mn-lt"/>
                  <a:cs typeface="+mn-lt"/>
                </a:rPr>
                <a:t>hợp</a:t>
              </a:r>
              <a:r>
                <a:rPr lang="en-US" sz="2400" dirty="0">
                  <a:latin typeface="Cera Pro"/>
                  <a:ea typeface="+mn-lt"/>
                  <a:cs typeface="+mn-lt"/>
                </a:rPr>
                <a:t> </a:t>
              </a:r>
              <a:r>
                <a:rPr lang="en-US" sz="2400" dirty="0" err="1">
                  <a:latin typeface="Cera Pro"/>
                  <a:ea typeface="+mn-lt"/>
                  <a:cs typeface="+mn-lt"/>
                </a:rPr>
                <a:t>tác</a:t>
              </a:r>
              <a:r>
                <a:rPr lang="en-US" sz="2400" dirty="0">
                  <a:latin typeface="Cera Pro"/>
                  <a:ea typeface="+mn-lt"/>
                  <a:cs typeface="+mn-lt"/>
                </a:rPr>
                <a:t> </a:t>
              </a:r>
              <a:r>
                <a:rPr lang="en-US" sz="2400" dirty="0" err="1">
                  <a:latin typeface="Cera Pro"/>
                  <a:ea typeface="+mn-lt"/>
                  <a:cs typeface="+mn-lt"/>
                </a:rPr>
                <a:t>trên</a:t>
              </a:r>
              <a:r>
                <a:rPr lang="en-US" sz="2400" dirty="0">
                  <a:latin typeface="Cera Pro"/>
                  <a:ea typeface="+mn-lt"/>
                  <a:cs typeface="+mn-lt"/>
                </a:rPr>
                <a:t> </a:t>
              </a:r>
              <a:r>
                <a:rPr lang="en-US" sz="2400" dirty="0" err="1">
                  <a:latin typeface="Cera Pro"/>
                  <a:ea typeface="+mn-lt"/>
                  <a:cs typeface="+mn-lt"/>
                </a:rPr>
                <a:t>mạng</a:t>
              </a:r>
              <a:r>
                <a:rPr lang="en-US" sz="2400" dirty="0">
                  <a:latin typeface="Cera Pro"/>
                  <a:ea typeface="+mn-lt"/>
                  <a:cs typeface="+mn-lt"/>
                </a:rPr>
                <a:t> </a:t>
              </a:r>
              <a:r>
                <a:rPr lang="en-US" sz="2400" dirty="0" err="1">
                  <a:latin typeface="Cera Pro"/>
                  <a:ea typeface="+mn-lt"/>
                  <a:cs typeface="+mn-lt"/>
                </a:rPr>
                <a:t>lưới</a:t>
              </a:r>
              <a:r>
                <a:rPr lang="en-US" sz="2400" dirty="0">
                  <a:latin typeface="Cera Pro"/>
                  <a:ea typeface="+mn-lt"/>
                  <a:cs typeface="+mn-lt"/>
                </a:rPr>
                <a:t> </a:t>
              </a:r>
              <a:r>
                <a:rPr lang="en-US" sz="2400" i="1" dirty="0" err="1">
                  <a:latin typeface="Cera Pro"/>
                  <a:ea typeface="+mn-lt"/>
                  <a:cs typeface="+mn-lt"/>
                </a:rPr>
                <a:t>atingi</a:t>
              </a:r>
              <a:r>
                <a:rPr lang="en-US" sz="2400" dirty="0">
                  <a:latin typeface="Cera Pro"/>
                  <a:ea typeface="+mn-lt"/>
                  <a:cs typeface="+mn-lt"/>
                </a:rPr>
                <a:t>.</a:t>
              </a:r>
            </a:p>
            <a:p>
              <a:pPr marL="342900" indent="-342900">
                <a:spcAft>
                  <a:spcPts val="1600"/>
                </a:spcAft>
                <a:buClr>
                  <a:srgbClr val="5700C3"/>
                </a:buClr>
                <a:buFont typeface="Wingdings" panose="05000000000000000000" pitchFamily="2" charset="2"/>
                <a:buChar char="§"/>
              </a:pPr>
              <a:endParaRPr lang="en-US" sz="2400" dirty="0">
                <a:latin typeface="Cera Pro"/>
                <a:ea typeface="+mn-lt"/>
                <a:cs typeface="+mn-lt"/>
              </a:endParaRPr>
            </a:p>
            <a:p>
              <a:pPr>
                <a:spcAft>
                  <a:spcPts val="1600"/>
                </a:spcAft>
              </a:pPr>
              <a:endParaRPr lang="en-US" sz="2400" b="1" dirty="0">
                <a:solidFill>
                  <a:srgbClr val="FF3B68"/>
                </a:solidFill>
                <a:latin typeface="Cera Pro"/>
                <a:cs typeface="Calibri"/>
              </a:endParaRPr>
            </a:p>
          </p:txBody>
        </p:sp>
      </p:grpSp>
      <p:sp>
        <p:nvSpPr>
          <p:cNvPr id="30" name="Rechteck 29">
            <a:extLst>
              <a:ext uri="{FF2B5EF4-FFF2-40B4-BE49-F238E27FC236}">
                <a16:creationId xmlns:a16="http://schemas.microsoft.com/office/drawing/2014/main" id="{E8E2C3EB-AECF-4275-8177-AE4AC2C4F745}"/>
              </a:ext>
            </a:extLst>
          </p:cNvPr>
          <p:cNvSpPr/>
          <p:nvPr/>
        </p:nvSpPr>
        <p:spPr>
          <a:xfrm>
            <a:off x="606140" y="342699"/>
            <a:ext cx="10534887" cy="523220"/>
          </a:xfrm>
          <a:prstGeom prst="rect">
            <a:avLst/>
          </a:prstGeom>
        </p:spPr>
        <p:txBody>
          <a:bodyPr wrap="square" lIns="0" tIns="45720" rIns="91440" bIns="45720" anchor="t">
            <a:spAutoFit/>
          </a:bodyPr>
          <a:lstStyle/>
          <a:p>
            <a:pPr>
              <a:spcAft>
                <a:spcPts val="1600"/>
              </a:spcAft>
            </a:pPr>
            <a:r>
              <a:rPr lang="en-US" sz="2800" b="1" i="1" dirty="0" err="1">
                <a:solidFill>
                  <a:srgbClr val="FF3B68"/>
                </a:solidFill>
                <a:latin typeface="Cera Round Pro"/>
                <a:cs typeface="Calibri"/>
              </a:rPr>
              <a:t>Chúng</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tôi</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là</a:t>
            </a:r>
            <a:r>
              <a:rPr lang="en-US" sz="2800" b="1" i="1" dirty="0">
                <a:solidFill>
                  <a:srgbClr val="FF3B68"/>
                </a:solidFill>
                <a:latin typeface="Cera Round Pro"/>
                <a:cs typeface="Calibri"/>
              </a:rPr>
              <a:t> ai?</a:t>
            </a:r>
            <a:endParaRPr lang="de-DE" sz="2800" b="1" dirty="0">
              <a:solidFill>
                <a:srgbClr val="FFC000"/>
              </a:solidFill>
              <a:latin typeface="Cera Round Pro" pitchFamily="2" charset="0"/>
              <a:cs typeface="Calibri"/>
            </a:endParaRPr>
          </a:p>
        </p:txBody>
      </p:sp>
      <p:pic>
        <p:nvPicPr>
          <p:cNvPr id="31" name="Grafik 30">
            <a:extLst>
              <a:ext uri="{FF2B5EF4-FFF2-40B4-BE49-F238E27FC236}">
                <a16:creationId xmlns:a16="http://schemas.microsoft.com/office/drawing/2014/main" id="{FCD89D55-DFAE-4348-9D6A-5B31BDEB635B}"/>
              </a:ext>
            </a:extLst>
          </p:cNvPr>
          <p:cNvPicPr>
            <a:picLocks noChangeAspect="1"/>
          </p:cNvPicPr>
          <p:nvPr/>
        </p:nvPicPr>
        <p:blipFill rotWithShape="1">
          <a:blip r:embed="rId3"/>
          <a:srcRect b="22243"/>
          <a:stretch/>
        </p:blipFill>
        <p:spPr>
          <a:xfrm>
            <a:off x="9654970" y="15329"/>
            <a:ext cx="2529944" cy="894960"/>
          </a:xfrm>
          <a:prstGeom prst="rect">
            <a:avLst/>
          </a:prstGeom>
        </p:spPr>
      </p:pic>
      <p:pic>
        <p:nvPicPr>
          <p:cNvPr id="22" name="Grafik 21">
            <a:extLst>
              <a:ext uri="{FF2B5EF4-FFF2-40B4-BE49-F238E27FC236}">
                <a16:creationId xmlns:a16="http://schemas.microsoft.com/office/drawing/2014/main" id="{C2419C45-B74C-4677-B40F-42462260248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86319" y="1143568"/>
            <a:ext cx="2770976" cy="5289124"/>
          </a:xfrm>
          <a:prstGeom prst="rect">
            <a:avLst/>
          </a:prstGeom>
        </p:spPr>
      </p:pic>
    </p:spTree>
    <p:extLst>
      <p:ext uri="{BB962C8B-B14F-4D97-AF65-F5344CB8AC3E}">
        <p14:creationId xmlns:p14="http://schemas.microsoft.com/office/powerpoint/2010/main" val="34127398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hteck 29">
            <a:extLst>
              <a:ext uri="{FF2B5EF4-FFF2-40B4-BE49-F238E27FC236}">
                <a16:creationId xmlns:a16="http://schemas.microsoft.com/office/drawing/2014/main" id="{E8E2C3EB-AECF-4275-8177-AE4AC2C4F745}"/>
              </a:ext>
            </a:extLst>
          </p:cNvPr>
          <p:cNvSpPr/>
          <p:nvPr/>
        </p:nvSpPr>
        <p:spPr>
          <a:xfrm>
            <a:off x="606140" y="342699"/>
            <a:ext cx="10534887" cy="523220"/>
          </a:xfrm>
          <a:prstGeom prst="rect">
            <a:avLst/>
          </a:prstGeom>
        </p:spPr>
        <p:txBody>
          <a:bodyPr wrap="square" lIns="0" tIns="45720" rIns="91440" bIns="45720" anchor="t">
            <a:spAutoFit/>
          </a:bodyPr>
          <a:lstStyle/>
          <a:p>
            <a:pPr>
              <a:spcAft>
                <a:spcPts val="1600"/>
              </a:spcAft>
            </a:pPr>
            <a:r>
              <a:rPr lang="en-US" sz="2800" b="1" i="1" dirty="0" err="1">
                <a:solidFill>
                  <a:srgbClr val="FF3B68"/>
                </a:solidFill>
                <a:latin typeface="Cera Round Pro"/>
                <a:cs typeface="Calibri"/>
              </a:rPr>
              <a:t>Tầm</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nhìn</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atingi</a:t>
            </a:r>
            <a:endParaRPr lang="de-DE" sz="2800" b="1" dirty="0">
              <a:solidFill>
                <a:srgbClr val="FFC000"/>
              </a:solidFill>
              <a:latin typeface="Cera Round Pro" pitchFamily="2" charset="0"/>
              <a:cs typeface="Calibri"/>
            </a:endParaRPr>
          </a:p>
        </p:txBody>
      </p:sp>
      <p:pic>
        <p:nvPicPr>
          <p:cNvPr id="31" name="Grafik 30">
            <a:extLst>
              <a:ext uri="{FF2B5EF4-FFF2-40B4-BE49-F238E27FC236}">
                <a16:creationId xmlns:a16="http://schemas.microsoft.com/office/drawing/2014/main" id="{FCD89D55-DFAE-4348-9D6A-5B31BDEB635B}"/>
              </a:ext>
            </a:extLst>
          </p:cNvPr>
          <p:cNvPicPr>
            <a:picLocks noChangeAspect="1"/>
          </p:cNvPicPr>
          <p:nvPr/>
        </p:nvPicPr>
        <p:blipFill rotWithShape="1">
          <a:blip r:embed="rId3"/>
          <a:srcRect b="22243"/>
          <a:stretch/>
        </p:blipFill>
        <p:spPr>
          <a:xfrm>
            <a:off x="9654970" y="15329"/>
            <a:ext cx="2529944" cy="894960"/>
          </a:xfrm>
          <a:prstGeom prst="rect">
            <a:avLst/>
          </a:prstGeom>
        </p:spPr>
      </p:pic>
      <p:pic>
        <p:nvPicPr>
          <p:cNvPr id="20" name="Grafik 3">
            <a:extLst>
              <a:ext uri="{FF2B5EF4-FFF2-40B4-BE49-F238E27FC236}">
                <a16:creationId xmlns:a16="http://schemas.microsoft.com/office/drawing/2014/main" id="{0B95113F-2F20-4CF2-BDE3-848E222BB7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016932" y="1748835"/>
            <a:ext cx="6022839" cy="4511447"/>
          </a:xfrm>
          <a:prstGeom prst="rect">
            <a:avLst/>
          </a:prstGeom>
        </p:spPr>
      </p:pic>
      <p:grpSp>
        <p:nvGrpSpPr>
          <p:cNvPr id="9" name="Gruppieren 8">
            <a:extLst>
              <a:ext uri="{FF2B5EF4-FFF2-40B4-BE49-F238E27FC236}">
                <a16:creationId xmlns:a16="http://schemas.microsoft.com/office/drawing/2014/main" id="{E52B0DA9-E296-443A-A91B-5EBFF55E6C6D}"/>
              </a:ext>
            </a:extLst>
          </p:cNvPr>
          <p:cNvGrpSpPr/>
          <p:nvPr/>
        </p:nvGrpSpPr>
        <p:grpSpPr>
          <a:xfrm>
            <a:off x="583138" y="4228447"/>
            <a:ext cx="3171398" cy="1719656"/>
            <a:chOff x="1095247" y="4846051"/>
            <a:chExt cx="3171398" cy="1719656"/>
          </a:xfrm>
        </p:grpSpPr>
        <p:sp>
          <p:nvSpPr>
            <p:cNvPr id="25" name="Rechteck: abgerundete Ecken 1">
              <a:extLst>
                <a:ext uri="{FF2B5EF4-FFF2-40B4-BE49-F238E27FC236}">
                  <a16:creationId xmlns:a16="http://schemas.microsoft.com/office/drawing/2014/main" id="{CC682F5E-B02D-4592-A558-2F75724BC599}"/>
                </a:ext>
              </a:extLst>
            </p:cNvPr>
            <p:cNvSpPr/>
            <p:nvPr/>
          </p:nvSpPr>
          <p:spPr>
            <a:xfrm>
              <a:off x="1095247" y="4846051"/>
              <a:ext cx="3171398" cy="1719656"/>
            </a:xfrm>
            <a:prstGeom prst="round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Rechteck 72">
              <a:extLst>
                <a:ext uri="{FF2B5EF4-FFF2-40B4-BE49-F238E27FC236}">
                  <a16:creationId xmlns:a16="http://schemas.microsoft.com/office/drawing/2014/main" id="{5CE0797B-A61E-427C-92E3-334A4E8EC089}"/>
                </a:ext>
              </a:extLst>
            </p:cNvPr>
            <p:cNvSpPr/>
            <p:nvPr/>
          </p:nvSpPr>
          <p:spPr>
            <a:xfrm>
              <a:off x="1448498" y="5011435"/>
              <a:ext cx="2565755" cy="1554272"/>
            </a:xfrm>
            <a:prstGeom prst="rect">
              <a:avLst/>
            </a:prstGeom>
          </p:spPr>
          <p:txBody>
            <a:bodyPr wrap="square" lIns="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932"/>
                </a:lnSpc>
              </a:pPr>
              <a:r>
                <a:rPr lang="en-US" sz="2400" b="1" i="1" dirty="0">
                  <a:solidFill>
                    <a:srgbClr val="FF3B68"/>
                  </a:solidFill>
                  <a:latin typeface="Cera Pro"/>
                  <a:cs typeface="Calibri"/>
                </a:rPr>
                <a:t>TIẾP CẬN DỄ DÀNG</a:t>
              </a:r>
            </a:p>
            <a:p>
              <a:pPr>
                <a:lnSpc>
                  <a:spcPts val="1932"/>
                </a:lnSpc>
              </a:pPr>
              <a:r>
                <a:rPr lang="en-US" b="1" dirty="0" err="1">
                  <a:latin typeface="Cera Pro"/>
                  <a:cs typeface="Calibri"/>
                </a:rPr>
                <a:t>Truy</a:t>
              </a:r>
              <a:r>
                <a:rPr lang="en-US" b="1" dirty="0">
                  <a:latin typeface="Cera Pro"/>
                  <a:cs typeface="Calibri"/>
                </a:rPr>
                <a:t> </a:t>
              </a:r>
              <a:r>
                <a:rPr lang="en-US" b="1" dirty="0" err="1">
                  <a:latin typeface="Cera Pro"/>
                  <a:cs typeface="Calibri"/>
                </a:rPr>
                <a:t>cập</a:t>
              </a:r>
              <a:r>
                <a:rPr lang="en-US" b="1" dirty="0">
                  <a:latin typeface="Cera Pro"/>
                  <a:cs typeface="Calibri"/>
                </a:rPr>
                <a:t> </a:t>
              </a:r>
              <a:r>
                <a:rPr lang="en-US" b="1" dirty="0" err="1">
                  <a:latin typeface="Cera Pro"/>
                  <a:cs typeface="Calibri"/>
                </a:rPr>
                <a:t>cấp</a:t>
              </a:r>
              <a:r>
                <a:rPr lang="en-US" b="1" dirty="0">
                  <a:latin typeface="Cera Pro"/>
                  <a:cs typeface="Calibri"/>
                </a:rPr>
                <a:t> </a:t>
              </a:r>
              <a:r>
                <a:rPr lang="en-US" b="1" dirty="0" err="1">
                  <a:latin typeface="Cera Pro"/>
                  <a:cs typeface="Calibri"/>
                </a:rPr>
                <a:t>độ</a:t>
              </a:r>
              <a:r>
                <a:rPr lang="en-US" b="1" dirty="0">
                  <a:latin typeface="Cera Pro"/>
                  <a:cs typeface="Calibri"/>
                </a:rPr>
                <a:t> </a:t>
              </a:r>
              <a:r>
                <a:rPr lang="en-US" b="1" dirty="0" err="1">
                  <a:latin typeface="Cera Pro"/>
                  <a:cs typeface="Calibri"/>
                </a:rPr>
                <a:t>thấp</a:t>
              </a:r>
              <a:r>
                <a:rPr lang="en-US" b="1" dirty="0">
                  <a:latin typeface="Cera Pro"/>
                  <a:cs typeface="Calibri"/>
                </a:rPr>
                <a:t> </a:t>
              </a:r>
              <a:r>
                <a:rPr lang="en-US" b="1" dirty="0" err="1">
                  <a:latin typeface="Cera Pro"/>
                  <a:cs typeface="Calibri"/>
                </a:rPr>
                <a:t>với</a:t>
              </a:r>
              <a:r>
                <a:rPr lang="en-US" b="1" dirty="0">
                  <a:latin typeface="Cera Pro"/>
                  <a:cs typeface="Calibri"/>
                </a:rPr>
                <a:t> </a:t>
              </a:r>
              <a:r>
                <a:rPr lang="en-US" b="1" dirty="0" err="1">
                  <a:latin typeface="Cera Pro"/>
                  <a:cs typeface="Calibri"/>
                </a:rPr>
                <a:t>chức</a:t>
              </a:r>
              <a:r>
                <a:rPr lang="en-US" b="1" dirty="0">
                  <a:latin typeface="Cera Pro"/>
                  <a:cs typeface="Calibri"/>
                </a:rPr>
                <a:t> </a:t>
              </a:r>
              <a:r>
                <a:rPr lang="en-US" b="1" dirty="0" err="1">
                  <a:latin typeface="Cera Pro"/>
                  <a:cs typeface="Calibri"/>
                </a:rPr>
                <a:t>năng</a:t>
              </a:r>
              <a:r>
                <a:rPr lang="en-US" b="1" dirty="0">
                  <a:latin typeface="Cera Pro"/>
                  <a:cs typeface="Calibri"/>
                </a:rPr>
                <a:t> </a:t>
              </a:r>
              <a:r>
                <a:rPr lang="en-US" b="1" dirty="0" err="1">
                  <a:latin typeface="Cera Pro"/>
                  <a:cs typeface="Calibri"/>
                </a:rPr>
                <a:t>ngoại</a:t>
              </a:r>
              <a:r>
                <a:rPr lang="en-US" b="1" dirty="0">
                  <a:latin typeface="Cera Pro"/>
                  <a:cs typeface="Calibri"/>
                </a:rPr>
                <a:t> </a:t>
              </a:r>
              <a:r>
                <a:rPr lang="en-US" b="1" dirty="0" err="1">
                  <a:latin typeface="Cera Pro"/>
                  <a:cs typeface="Calibri"/>
                </a:rPr>
                <a:t>tuyến</a:t>
              </a:r>
              <a:r>
                <a:rPr lang="en-US" b="1" dirty="0">
                  <a:latin typeface="Cera Pro"/>
                  <a:cs typeface="Calibri"/>
                </a:rPr>
                <a:t> </a:t>
              </a:r>
              <a:r>
                <a:rPr lang="en-US" b="1" dirty="0" err="1">
                  <a:latin typeface="Cera Pro"/>
                  <a:cs typeface="Calibri"/>
                </a:rPr>
                <a:t>thông</a:t>
              </a:r>
              <a:r>
                <a:rPr lang="en-US" b="1" dirty="0">
                  <a:latin typeface="Cera Pro"/>
                  <a:cs typeface="Calibri"/>
                </a:rPr>
                <a:t> qua </a:t>
              </a:r>
              <a:r>
                <a:rPr lang="en-US" b="1" dirty="0" err="1">
                  <a:latin typeface="Cera Pro"/>
                  <a:cs typeface="Calibri"/>
                </a:rPr>
                <a:t>Ứng</a:t>
              </a:r>
              <a:r>
                <a:rPr lang="en-US" b="1" dirty="0">
                  <a:latin typeface="Cera Pro"/>
                  <a:cs typeface="Calibri"/>
                </a:rPr>
                <a:t> </a:t>
              </a:r>
              <a:r>
                <a:rPr lang="en-US" b="1" dirty="0" err="1">
                  <a:latin typeface="Cera Pro"/>
                  <a:cs typeface="Calibri"/>
                </a:rPr>
                <a:t>dụng</a:t>
              </a:r>
              <a:r>
                <a:rPr lang="en-US" b="1" dirty="0">
                  <a:latin typeface="Cera Pro"/>
                  <a:cs typeface="Calibri"/>
                </a:rPr>
                <a:t> </a:t>
              </a:r>
              <a:r>
                <a:rPr lang="en-US" b="1" dirty="0" err="1">
                  <a:latin typeface="Cera Pro"/>
                  <a:cs typeface="Calibri"/>
                </a:rPr>
                <a:t>dành</a:t>
              </a:r>
              <a:r>
                <a:rPr lang="en-US" b="1" dirty="0">
                  <a:latin typeface="Cera Pro"/>
                  <a:cs typeface="Calibri"/>
                </a:rPr>
                <a:t> </a:t>
              </a:r>
              <a:r>
                <a:rPr lang="en-US" b="1" dirty="0" err="1">
                  <a:latin typeface="Cera Pro"/>
                  <a:cs typeface="Calibri"/>
                </a:rPr>
                <a:t>cho</a:t>
              </a:r>
              <a:r>
                <a:rPr lang="en-US" b="1" dirty="0">
                  <a:latin typeface="Cera Pro"/>
                  <a:cs typeface="Calibri"/>
                </a:rPr>
                <a:t> </a:t>
              </a:r>
              <a:r>
                <a:rPr lang="en-US" b="1" dirty="0" err="1">
                  <a:latin typeface="Cera Pro"/>
                  <a:cs typeface="Calibri"/>
                </a:rPr>
                <a:t>thiết</a:t>
              </a:r>
              <a:r>
                <a:rPr lang="en-US" b="1" dirty="0">
                  <a:latin typeface="Cera Pro"/>
                  <a:cs typeface="Calibri"/>
                </a:rPr>
                <a:t> </a:t>
              </a:r>
              <a:r>
                <a:rPr lang="en-US" b="1" dirty="0" err="1">
                  <a:latin typeface="Cera Pro"/>
                  <a:cs typeface="Calibri"/>
                </a:rPr>
                <a:t>bị</a:t>
              </a:r>
              <a:r>
                <a:rPr lang="en-US" b="1" dirty="0">
                  <a:latin typeface="Cera Pro"/>
                  <a:cs typeface="Calibri"/>
                </a:rPr>
                <a:t> di </a:t>
              </a:r>
              <a:r>
                <a:rPr lang="en-US" b="1" dirty="0" err="1">
                  <a:latin typeface="Cera Pro"/>
                  <a:cs typeface="Calibri"/>
                </a:rPr>
                <a:t>động</a:t>
              </a:r>
              <a:r>
                <a:rPr lang="en-US" b="1" dirty="0">
                  <a:latin typeface="Cera Pro"/>
                  <a:cs typeface="Calibri"/>
                </a:rPr>
                <a:t> </a:t>
              </a:r>
              <a:r>
                <a:rPr lang="en-US" b="1" dirty="0" err="1">
                  <a:latin typeface="Cera Pro"/>
                  <a:cs typeface="Calibri"/>
                </a:rPr>
                <a:t>và</a:t>
              </a:r>
              <a:r>
                <a:rPr lang="en-US" b="1" dirty="0">
                  <a:latin typeface="Cera Pro"/>
                  <a:cs typeface="Calibri"/>
                </a:rPr>
                <a:t> </a:t>
              </a:r>
              <a:r>
                <a:rPr lang="en-US" b="1" dirty="0" err="1">
                  <a:latin typeface="Cera Pro"/>
                  <a:cs typeface="Calibri"/>
                </a:rPr>
                <a:t>atingi</a:t>
              </a:r>
              <a:r>
                <a:rPr lang="en-US" b="1" dirty="0">
                  <a:latin typeface="Cera Pro"/>
                  <a:cs typeface="Calibri"/>
                </a:rPr>
                <a:t> Box</a:t>
              </a:r>
              <a:endParaRPr lang="en-US" b="1" dirty="0"/>
            </a:p>
          </p:txBody>
        </p:sp>
      </p:grpSp>
      <p:grpSp>
        <p:nvGrpSpPr>
          <p:cNvPr id="6" name="Gruppieren 5">
            <a:extLst>
              <a:ext uri="{FF2B5EF4-FFF2-40B4-BE49-F238E27FC236}">
                <a16:creationId xmlns:a16="http://schemas.microsoft.com/office/drawing/2014/main" id="{3C7728D6-7288-49A9-A6BF-27988FD82F2A}"/>
              </a:ext>
            </a:extLst>
          </p:cNvPr>
          <p:cNvGrpSpPr/>
          <p:nvPr/>
        </p:nvGrpSpPr>
        <p:grpSpPr>
          <a:xfrm>
            <a:off x="7761770" y="5229964"/>
            <a:ext cx="4198579" cy="1486632"/>
            <a:chOff x="7729873" y="5062245"/>
            <a:chExt cx="4198579" cy="1486632"/>
          </a:xfrm>
        </p:grpSpPr>
        <p:sp>
          <p:nvSpPr>
            <p:cNvPr id="27" name="Rechteck: abgerundete Ecken 1">
              <a:extLst>
                <a:ext uri="{FF2B5EF4-FFF2-40B4-BE49-F238E27FC236}">
                  <a16:creationId xmlns:a16="http://schemas.microsoft.com/office/drawing/2014/main" id="{68D89736-D6C4-47D4-9DC7-DBC35D4BC356}"/>
                </a:ext>
              </a:extLst>
            </p:cNvPr>
            <p:cNvSpPr/>
            <p:nvPr/>
          </p:nvSpPr>
          <p:spPr>
            <a:xfrm>
              <a:off x="7729873" y="5062245"/>
              <a:ext cx="3847092" cy="1478444"/>
            </a:xfrm>
            <a:prstGeom prst="round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Rechteck 72">
              <a:extLst>
                <a:ext uri="{FF2B5EF4-FFF2-40B4-BE49-F238E27FC236}">
                  <a16:creationId xmlns:a16="http://schemas.microsoft.com/office/drawing/2014/main" id="{F9EA8CC9-96B7-4B81-918B-F09E052EFED1}"/>
                </a:ext>
              </a:extLst>
            </p:cNvPr>
            <p:cNvSpPr/>
            <p:nvPr/>
          </p:nvSpPr>
          <p:spPr>
            <a:xfrm>
              <a:off x="8016956" y="5238262"/>
              <a:ext cx="3911496" cy="1310615"/>
            </a:xfrm>
            <a:prstGeom prst="rect">
              <a:avLst/>
            </a:prstGeom>
          </p:spPr>
          <p:txBody>
            <a:bodyPr wrap="square" lIns="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932"/>
                </a:lnSpc>
              </a:pPr>
              <a:r>
                <a:rPr lang="en-US" sz="2400" b="1" i="1" dirty="0">
                  <a:solidFill>
                    <a:srgbClr val="FF3B68"/>
                  </a:solidFill>
                  <a:latin typeface="Cera Pro"/>
                  <a:cs typeface="Calibri"/>
                </a:rPr>
                <a:t>AN TOÀN VÀ BẢO MẬT</a:t>
              </a:r>
            </a:p>
            <a:p>
              <a:pPr>
                <a:lnSpc>
                  <a:spcPts val="1932"/>
                </a:lnSpc>
              </a:pPr>
              <a:r>
                <a:rPr lang="vi-VN" b="1" dirty="0">
                  <a:latin typeface="Cera Pro"/>
                  <a:cs typeface="Calibri"/>
                </a:rPr>
                <a:t>Tuân thủ GDPR. Hơn 30 định dạng hướng dẫn, đánh giá &amp; chứng nhận; Thông tin đăng nhập kỹ thuật số dựa trên chuỗi khối</a:t>
              </a:r>
              <a:endParaRPr lang="en-US" b="1" dirty="0">
                <a:latin typeface="Cera Pro"/>
                <a:cs typeface="Calibri"/>
              </a:endParaRPr>
            </a:p>
          </p:txBody>
        </p:sp>
      </p:grpSp>
      <p:grpSp>
        <p:nvGrpSpPr>
          <p:cNvPr id="5" name="Gruppieren 4">
            <a:extLst>
              <a:ext uri="{FF2B5EF4-FFF2-40B4-BE49-F238E27FC236}">
                <a16:creationId xmlns:a16="http://schemas.microsoft.com/office/drawing/2014/main" id="{9B8287F3-0B7E-4D27-A3DC-C60D5E4E14C0}"/>
              </a:ext>
            </a:extLst>
          </p:cNvPr>
          <p:cNvGrpSpPr/>
          <p:nvPr/>
        </p:nvGrpSpPr>
        <p:grpSpPr>
          <a:xfrm>
            <a:off x="9063781" y="2658936"/>
            <a:ext cx="2431308" cy="1486632"/>
            <a:chOff x="8807303" y="1599569"/>
            <a:chExt cx="2431308" cy="1486632"/>
          </a:xfrm>
        </p:grpSpPr>
        <p:sp>
          <p:nvSpPr>
            <p:cNvPr id="29" name="Rechteck: abgerundete Ecken 1">
              <a:extLst>
                <a:ext uri="{FF2B5EF4-FFF2-40B4-BE49-F238E27FC236}">
                  <a16:creationId xmlns:a16="http://schemas.microsoft.com/office/drawing/2014/main" id="{119DBD21-559B-42C4-8A5B-EF36E30756C2}"/>
                </a:ext>
              </a:extLst>
            </p:cNvPr>
            <p:cNvSpPr/>
            <p:nvPr/>
          </p:nvSpPr>
          <p:spPr>
            <a:xfrm>
              <a:off x="8807303" y="1599569"/>
              <a:ext cx="2431308" cy="1478444"/>
            </a:xfrm>
            <a:prstGeom prst="round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2" name="Rechteck 72">
              <a:extLst>
                <a:ext uri="{FF2B5EF4-FFF2-40B4-BE49-F238E27FC236}">
                  <a16:creationId xmlns:a16="http://schemas.microsoft.com/office/drawing/2014/main" id="{DE21EA58-ED5A-4889-9F97-F7512C95D7A8}"/>
                </a:ext>
              </a:extLst>
            </p:cNvPr>
            <p:cNvSpPr/>
            <p:nvPr/>
          </p:nvSpPr>
          <p:spPr>
            <a:xfrm>
              <a:off x="9094386" y="1775586"/>
              <a:ext cx="2144224" cy="1310615"/>
            </a:xfrm>
            <a:prstGeom prst="rect">
              <a:avLst/>
            </a:prstGeom>
          </p:spPr>
          <p:txBody>
            <a:bodyPr wrap="square" lIns="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1932"/>
                </a:lnSpc>
              </a:pPr>
              <a:r>
                <a:rPr lang="en-US" sz="2400" b="1" i="1" dirty="0">
                  <a:solidFill>
                    <a:srgbClr val="FF3B68"/>
                  </a:solidFill>
                  <a:latin typeface="Cera Pro"/>
                  <a:cs typeface="Calibri"/>
                </a:rPr>
                <a:t>PHÙ HỢP</a:t>
              </a:r>
            </a:p>
            <a:p>
              <a:pPr>
                <a:lnSpc>
                  <a:spcPts val="1932"/>
                </a:lnSpc>
              </a:pPr>
              <a:r>
                <a:rPr lang="en-US" b="1" dirty="0" err="1">
                  <a:latin typeface="Cera Pro"/>
                  <a:cs typeface="Calibri"/>
                </a:rPr>
                <a:t>Sử</a:t>
              </a:r>
              <a:r>
                <a:rPr lang="en-US" b="1" dirty="0">
                  <a:latin typeface="Cera Pro"/>
                  <a:cs typeface="Calibri"/>
                </a:rPr>
                <a:t> </a:t>
              </a:r>
              <a:r>
                <a:rPr lang="en-US" b="1" dirty="0" err="1">
                  <a:latin typeface="Cera Pro"/>
                  <a:cs typeface="Calibri"/>
                </a:rPr>
                <a:t>dụng</a:t>
              </a:r>
              <a:r>
                <a:rPr lang="en-US" b="1" dirty="0">
                  <a:latin typeface="Cera Pro"/>
                  <a:cs typeface="Calibri"/>
                </a:rPr>
                <a:t> </a:t>
              </a:r>
              <a:r>
                <a:rPr lang="en-US" b="1" dirty="0" err="1">
                  <a:latin typeface="Cera Pro"/>
                  <a:cs typeface="Calibri"/>
                </a:rPr>
                <a:t>danh</a:t>
              </a:r>
              <a:r>
                <a:rPr lang="en-US" b="1" dirty="0">
                  <a:latin typeface="Cera Pro"/>
                  <a:cs typeface="Calibri"/>
                </a:rPr>
                <a:t> </a:t>
              </a:r>
              <a:r>
                <a:rPr lang="en-US" b="1" dirty="0" err="1">
                  <a:latin typeface="Cera Pro"/>
                  <a:cs typeface="Calibri"/>
                </a:rPr>
                <a:t>mục</a:t>
              </a:r>
              <a:r>
                <a:rPr lang="en-US" b="1" dirty="0">
                  <a:latin typeface="Cera Pro"/>
                  <a:cs typeface="Calibri"/>
                </a:rPr>
                <a:t> </a:t>
              </a:r>
              <a:r>
                <a:rPr lang="en-US" b="1" dirty="0" err="1">
                  <a:latin typeface="Cera Pro"/>
                  <a:cs typeface="Calibri"/>
                </a:rPr>
                <a:t>nội</a:t>
              </a:r>
              <a:r>
                <a:rPr lang="en-US" b="1" dirty="0">
                  <a:latin typeface="Cera Pro"/>
                  <a:cs typeface="Calibri"/>
                </a:rPr>
                <a:t> dung </a:t>
              </a:r>
              <a:r>
                <a:rPr lang="en-US" b="1" dirty="0" err="1">
                  <a:latin typeface="Cera Pro"/>
                  <a:cs typeface="Calibri"/>
                </a:rPr>
                <a:t>đa</a:t>
              </a:r>
              <a:r>
                <a:rPr lang="en-US" b="1" dirty="0">
                  <a:latin typeface="Cera Pro"/>
                  <a:cs typeface="Calibri"/>
                </a:rPr>
                <a:t> </a:t>
              </a:r>
              <a:r>
                <a:rPr lang="en-US" b="1" dirty="0" err="1">
                  <a:latin typeface="Cera Pro"/>
                  <a:cs typeface="Calibri"/>
                </a:rPr>
                <a:t>dạng</a:t>
              </a:r>
              <a:r>
                <a:rPr lang="en-US" b="1" dirty="0">
                  <a:latin typeface="Cera Pro"/>
                  <a:cs typeface="Calibri"/>
                </a:rPr>
                <a:t> </a:t>
              </a:r>
              <a:r>
                <a:rPr lang="en-US" b="1" dirty="0" err="1">
                  <a:latin typeface="Cera Pro"/>
                  <a:cs typeface="Calibri"/>
                </a:rPr>
                <a:t>của</a:t>
              </a:r>
              <a:r>
                <a:rPr lang="en-US" b="1" dirty="0">
                  <a:latin typeface="Cera Pro"/>
                  <a:cs typeface="Calibri"/>
                </a:rPr>
                <a:t> </a:t>
              </a:r>
              <a:r>
                <a:rPr lang="en-US" b="1" dirty="0" err="1">
                  <a:latin typeface="Cera Pro"/>
                  <a:cs typeface="Calibri"/>
                </a:rPr>
                <a:t>chúng</a:t>
              </a:r>
              <a:r>
                <a:rPr lang="en-US" b="1" dirty="0">
                  <a:latin typeface="Cera Pro"/>
                  <a:cs typeface="Calibri"/>
                </a:rPr>
                <a:t> </a:t>
              </a:r>
              <a:r>
                <a:rPr lang="en-US" b="1" dirty="0" err="1">
                  <a:latin typeface="Cera Pro"/>
                  <a:cs typeface="Calibri"/>
                </a:rPr>
                <a:t>tôi</a:t>
              </a:r>
              <a:r>
                <a:rPr lang="en-US" b="1" dirty="0">
                  <a:latin typeface="Cera Pro"/>
                  <a:cs typeface="Calibri"/>
                </a:rPr>
                <a:t> </a:t>
              </a:r>
              <a:r>
                <a:rPr lang="en-US" b="1" dirty="0" err="1">
                  <a:latin typeface="Cera Pro"/>
                  <a:cs typeface="Calibri"/>
                </a:rPr>
                <a:t>hoặc</a:t>
              </a:r>
              <a:r>
                <a:rPr lang="en-US" b="1" dirty="0">
                  <a:latin typeface="Cera Pro"/>
                  <a:cs typeface="Calibri"/>
                </a:rPr>
                <a:t> </a:t>
              </a:r>
              <a:r>
                <a:rPr lang="en-US" b="1" dirty="0" err="1">
                  <a:latin typeface="Cera Pro"/>
                  <a:cs typeface="Calibri"/>
                </a:rPr>
                <a:t>tạo</a:t>
              </a:r>
              <a:r>
                <a:rPr lang="en-US" b="1" dirty="0">
                  <a:latin typeface="Cera Pro"/>
                  <a:cs typeface="Calibri"/>
                </a:rPr>
                <a:t> </a:t>
              </a:r>
              <a:r>
                <a:rPr lang="en-US" b="1" dirty="0" err="1">
                  <a:latin typeface="Cera Pro"/>
                  <a:cs typeface="Calibri"/>
                </a:rPr>
                <a:t>cho</a:t>
              </a:r>
              <a:r>
                <a:rPr lang="en-US" b="1" dirty="0">
                  <a:latin typeface="Cera Pro"/>
                  <a:cs typeface="Calibri"/>
                </a:rPr>
                <a:t> </a:t>
              </a:r>
              <a:r>
                <a:rPr lang="en-US" b="1" dirty="0" err="1">
                  <a:latin typeface="Cera Pro"/>
                  <a:cs typeface="Calibri"/>
                </a:rPr>
                <a:t>riêng</a:t>
              </a:r>
              <a:r>
                <a:rPr lang="en-US" b="1" dirty="0">
                  <a:latin typeface="Cera Pro"/>
                  <a:cs typeface="Calibri"/>
                </a:rPr>
                <a:t> </a:t>
              </a:r>
              <a:r>
                <a:rPr lang="en-US" b="1" dirty="0" err="1">
                  <a:latin typeface="Cera Pro"/>
                  <a:cs typeface="Calibri"/>
                </a:rPr>
                <a:t>bạn</a:t>
              </a:r>
              <a:endParaRPr lang="en-US" b="1" dirty="0"/>
            </a:p>
          </p:txBody>
        </p:sp>
      </p:grpSp>
      <p:grpSp>
        <p:nvGrpSpPr>
          <p:cNvPr id="19" name="Gruppieren 18">
            <a:extLst>
              <a:ext uri="{FF2B5EF4-FFF2-40B4-BE49-F238E27FC236}">
                <a16:creationId xmlns:a16="http://schemas.microsoft.com/office/drawing/2014/main" id="{980E18FD-961E-4E81-AE15-3D288DF29C58}"/>
              </a:ext>
            </a:extLst>
          </p:cNvPr>
          <p:cNvGrpSpPr/>
          <p:nvPr/>
        </p:nvGrpSpPr>
        <p:grpSpPr>
          <a:xfrm>
            <a:off x="641570" y="1115740"/>
            <a:ext cx="10944289" cy="842763"/>
            <a:chOff x="581648" y="1230968"/>
            <a:chExt cx="4303128" cy="2114398"/>
          </a:xfrm>
        </p:grpSpPr>
        <p:sp>
          <p:nvSpPr>
            <p:cNvPr id="21" name="Rechteck: abgerundete Ecken 1">
              <a:extLst>
                <a:ext uri="{FF2B5EF4-FFF2-40B4-BE49-F238E27FC236}">
                  <a16:creationId xmlns:a16="http://schemas.microsoft.com/office/drawing/2014/main" id="{82743C70-34DC-4954-87D8-4656E597EB04}"/>
                </a:ext>
              </a:extLst>
            </p:cNvPr>
            <p:cNvSpPr/>
            <p:nvPr/>
          </p:nvSpPr>
          <p:spPr>
            <a:xfrm>
              <a:off x="581648" y="1230968"/>
              <a:ext cx="4303128" cy="2114398"/>
            </a:xfrm>
            <a:prstGeom prst="round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Rechteck 72">
              <a:extLst>
                <a:ext uri="{FF2B5EF4-FFF2-40B4-BE49-F238E27FC236}">
                  <a16:creationId xmlns:a16="http://schemas.microsoft.com/office/drawing/2014/main" id="{2F9F194C-AB66-4440-93B5-E458F97C55AE}"/>
                </a:ext>
              </a:extLst>
            </p:cNvPr>
            <p:cNvSpPr/>
            <p:nvPr/>
          </p:nvSpPr>
          <p:spPr>
            <a:xfrm>
              <a:off x="1354168" y="1602820"/>
              <a:ext cx="2909836" cy="1505263"/>
            </a:xfrm>
            <a:prstGeom prst="rect">
              <a:avLst/>
            </a:prstGeom>
          </p:spPr>
          <p:txBody>
            <a:bodyPr wrap="square" lIns="0" tIns="45720" rIns="91440" bIns="45720" anchor="t">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1932"/>
                </a:lnSpc>
              </a:pPr>
              <a:r>
                <a:rPr lang="en-US" sz="2400" b="1" i="1" dirty="0">
                  <a:solidFill>
                    <a:srgbClr val="FF3B68"/>
                  </a:solidFill>
                  <a:latin typeface="Cera Pro"/>
                  <a:cs typeface="Calibri"/>
                </a:rPr>
                <a:t>“</a:t>
              </a:r>
              <a:r>
                <a:rPr lang="en-US" sz="2400" b="1" i="1" dirty="0" err="1">
                  <a:solidFill>
                    <a:srgbClr val="FF3B68"/>
                  </a:solidFill>
                  <a:latin typeface="Cera Pro"/>
                  <a:cs typeface="Calibri"/>
                </a:rPr>
                <a:t>atingi</a:t>
              </a:r>
              <a:r>
                <a:rPr lang="en-US" sz="2400" b="1" i="1" dirty="0">
                  <a:solidFill>
                    <a:srgbClr val="FF3B68"/>
                  </a:solidFill>
                  <a:latin typeface="Cera Pro"/>
                  <a:cs typeface="Calibri"/>
                </a:rPr>
                <a:t> </a:t>
              </a:r>
              <a:r>
                <a:rPr lang="en-US" sz="2400" b="1" i="1" dirty="0" err="1">
                  <a:solidFill>
                    <a:srgbClr val="FF3B68"/>
                  </a:solidFill>
                  <a:latin typeface="Cera Pro"/>
                  <a:cs typeface="Calibri"/>
                </a:rPr>
                <a:t>tạo</a:t>
              </a:r>
              <a:r>
                <a:rPr lang="en-US" sz="2400" b="1" i="1" dirty="0">
                  <a:solidFill>
                    <a:srgbClr val="FF3B68"/>
                  </a:solidFill>
                  <a:latin typeface="Cera Pro"/>
                  <a:cs typeface="Calibri"/>
                </a:rPr>
                <a:t> ra </a:t>
              </a:r>
              <a:r>
                <a:rPr lang="en-US" sz="2400" b="1" i="1" dirty="0" err="1">
                  <a:solidFill>
                    <a:srgbClr val="FF3B68"/>
                  </a:solidFill>
                  <a:latin typeface="Cera Pro"/>
                  <a:cs typeface="Calibri"/>
                </a:rPr>
                <a:t>một</a:t>
              </a:r>
              <a:r>
                <a:rPr lang="en-US" sz="2400" b="1" i="1" dirty="0">
                  <a:solidFill>
                    <a:srgbClr val="FF3B68"/>
                  </a:solidFill>
                  <a:latin typeface="Cera Pro"/>
                  <a:cs typeface="Calibri"/>
                </a:rPr>
                <a:t> </a:t>
              </a:r>
              <a:r>
                <a:rPr lang="en-US" sz="2400" b="1" i="1" dirty="0" err="1">
                  <a:solidFill>
                    <a:srgbClr val="FF3B68"/>
                  </a:solidFill>
                  <a:latin typeface="Cera Pro"/>
                  <a:cs typeface="Calibri"/>
                </a:rPr>
                <a:t>thế</a:t>
              </a:r>
              <a:r>
                <a:rPr lang="en-US" sz="2400" b="1" i="1" dirty="0">
                  <a:solidFill>
                    <a:srgbClr val="FF3B68"/>
                  </a:solidFill>
                  <a:latin typeface="Cera Pro"/>
                  <a:cs typeface="Calibri"/>
                </a:rPr>
                <a:t> </a:t>
              </a:r>
              <a:r>
                <a:rPr lang="en-US" sz="2400" b="1" i="1" dirty="0" err="1">
                  <a:solidFill>
                    <a:srgbClr val="FF3B68"/>
                  </a:solidFill>
                  <a:latin typeface="Cera Pro"/>
                  <a:cs typeface="Calibri"/>
                </a:rPr>
                <a:t>giới</a:t>
              </a:r>
              <a:r>
                <a:rPr lang="en-US" sz="2400" b="1" i="1" dirty="0">
                  <a:solidFill>
                    <a:srgbClr val="FF3B68"/>
                  </a:solidFill>
                  <a:latin typeface="Cera Pro"/>
                  <a:cs typeface="Calibri"/>
                </a:rPr>
                <a:t> </a:t>
              </a:r>
              <a:r>
                <a:rPr lang="en-US" sz="2400" b="1" i="1" dirty="0" err="1">
                  <a:solidFill>
                    <a:srgbClr val="FF3B68"/>
                  </a:solidFill>
                  <a:latin typeface="Cera Pro"/>
                  <a:cs typeface="Calibri"/>
                </a:rPr>
                <a:t>mà</a:t>
              </a:r>
              <a:r>
                <a:rPr lang="en-US" sz="2400" b="1" i="1" dirty="0">
                  <a:solidFill>
                    <a:srgbClr val="FF3B68"/>
                  </a:solidFill>
                  <a:latin typeface="Cera Pro"/>
                  <a:cs typeface="Calibri"/>
                </a:rPr>
                <a:t> </a:t>
              </a:r>
              <a:r>
                <a:rPr lang="en-US" sz="2400" b="1" i="1" dirty="0" err="1">
                  <a:solidFill>
                    <a:srgbClr val="FF3B68"/>
                  </a:solidFill>
                  <a:latin typeface="Cera Pro"/>
                  <a:cs typeface="Calibri"/>
                </a:rPr>
                <a:t>học</a:t>
              </a:r>
              <a:r>
                <a:rPr lang="en-US" sz="2400" b="1" i="1" dirty="0">
                  <a:solidFill>
                    <a:srgbClr val="FF3B68"/>
                  </a:solidFill>
                  <a:latin typeface="Cera Pro"/>
                  <a:cs typeface="Calibri"/>
                </a:rPr>
                <a:t> </a:t>
              </a:r>
              <a:r>
                <a:rPr lang="en-US" sz="2400" b="1" i="1" dirty="0" err="1">
                  <a:solidFill>
                    <a:srgbClr val="FF3B68"/>
                  </a:solidFill>
                  <a:latin typeface="Cera Pro"/>
                  <a:cs typeface="Calibri"/>
                </a:rPr>
                <a:t>tập</a:t>
              </a:r>
              <a:r>
                <a:rPr lang="en-US" sz="2400" b="1" i="1" dirty="0">
                  <a:solidFill>
                    <a:srgbClr val="FF3B68"/>
                  </a:solidFill>
                  <a:latin typeface="Cera Pro"/>
                  <a:cs typeface="Calibri"/>
                </a:rPr>
                <a:t> </a:t>
              </a:r>
              <a:r>
                <a:rPr lang="en-US" sz="2400" b="1" i="1" dirty="0" err="1">
                  <a:solidFill>
                    <a:srgbClr val="FF3B68"/>
                  </a:solidFill>
                  <a:latin typeface="Cera Pro"/>
                  <a:cs typeface="Calibri"/>
                </a:rPr>
                <a:t>số</a:t>
              </a:r>
              <a:r>
                <a:rPr lang="en-US" sz="2400" b="1" i="1" dirty="0">
                  <a:solidFill>
                    <a:srgbClr val="FF3B68"/>
                  </a:solidFill>
                  <a:latin typeface="Cera Pro"/>
                  <a:cs typeface="Calibri"/>
                </a:rPr>
                <a:t> </a:t>
              </a:r>
              <a:r>
                <a:rPr lang="en-US" sz="2400" b="1" i="1" dirty="0" err="1">
                  <a:solidFill>
                    <a:srgbClr val="FF3B68"/>
                  </a:solidFill>
                  <a:latin typeface="Cera Pro"/>
                  <a:cs typeface="Calibri"/>
                </a:rPr>
                <a:t>là</a:t>
              </a:r>
              <a:r>
                <a:rPr lang="en-US" sz="2400" b="1" i="1" dirty="0">
                  <a:solidFill>
                    <a:srgbClr val="FF3B68"/>
                  </a:solidFill>
                  <a:latin typeface="Cera Pro"/>
                  <a:cs typeface="Calibri"/>
                </a:rPr>
                <a:t> </a:t>
              </a:r>
              <a:r>
                <a:rPr lang="en-US" sz="2400" b="1" i="1" dirty="0" err="1">
                  <a:solidFill>
                    <a:srgbClr val="FF3B68"/>
                  </a:solidFill>
                  <a:latin typeface="Cera Pro"/>
                  <a:cs typeface="Calibri"/>
                </a:rPr>
                <a:t>toàn</a:t>
              </a:r>
              <a:r>
                <a:rPr lang="en-US" sz="2400" b="1" i="1" dirty="0">
                  <a:solidFill>
                    <a:srgbClr val="FF3B68"/>
                  </a:solidFill>
                  <a:latin typeface="Cera Pro"/>
                  <a:cs typeface="Calibri"/>
                </a:rPr>
                <a:t> </a:t>
              </a:r>
              <a:r>
                <a:rPr lang="en-US" sz="2400" b="1" i="1" dirty="0" err="1">
                  <a:solidFill>
                    <a:srgbClr val="FF3B68"/>
                  </a:solidFill>
                  <a:latin typeface="Cera Pro"/>
                  <a:cs typeface="Calibri"/>
                </a:rPr>
                <a:t>diện</a:t>
              </a:r>
              <a:r>
                <a:rPr lang="en-US" sz="2400" b="1" i="1" dirty="0">
                  <a:solidFill>
                    <a:srgbClr val="FF3B68"/>
                  </a:solidFill>
                  <a:latin typeface="Cera Pro"/>
                  <a:cs typeface="Calibri"/>
                </a:rPr>
                <a:t>, </a:t>
              </a:r>
              <a:r>
                <a:rPr lang="en-US" sz="2400" b="1" i="1" dirty="0" err="1">
                  <a:solidFill>
                    <a:srgbClr val="FF3B68"/>
                  </a:solidFill>
                  <a:latin typeface="Cera Pro"/>
                  <a:cs typeface="Calibri"/>
                </a:rPr>
                <a:t>dễ</a:t>
              </a:r>
              <a:r>
                <a:rPr lang="en-US" sz="2400" b="1" i="1" dirty="0">
                  <a:solidFill>
                    <a:srgbClr val="FF3B68"/>
                  </a:solidFill>
                  <a:latin typeface="Cera Pro"/>
                  <a:cs typeface="Calibri"/>
                </a:rPr>
                <a:t> </a:t>
              </a:r>
              <a:r>
                <a:rPr lang="en-US" sz="2400" b="1" i="1" dirty="0" err="1">
                  <a:solidFill>
                    <a:srgbClr val="FF3B68"/>
                  </a:solidFill>
                  <a:latin typeface="Cera Pro"/>
                  <a:cs typeface="Calibri"/>
                </a:rPr>
                <a:t>tiếp</a:t>
              </a:r>
              <a:r>
                <a:rPr lang="en-US" sz="2400" b="1" i="1" dirty="0">
                  <a:solidFill>
                    <a:srgbClr val="FF3B68"/>
                  </a:solidFill>
                  <a:latin typeface="Cera Pro"/>
                  <a:cs typeface="Calibri"/>
                </a:rPr>
                <a:t> </a:t>
              </a:r>
              <a:r>
                <a:rPr lang="en-US" sz="2400" b="1" i="1" dirty="0" err="1">
                  <a:solidFill>
                    <a:srgbClr val="FF3B68"/>
                  </a:solidFill>
                  <a:latin typeface="Cera Pro"/>
                  <a:cs typeface="Calibri"/>
                </a:rPr>
                <a:t>cận</a:t>
              </a:r>
              <a:r>
                <a:rPr lang="en-US" sz="2400" b="1" i="1" dirty="0">
                  <a:solidFill>
                    <a:srgbClr val="FF3B68"/>
                  </a:solidFill>
                  <a:latin typeface="Cera Pro"/>
                  <a:cs typeface="Calibri"/>
                </a:rPr>
                <a:t>, </a:t>
              </a:r>
              <a:r>
                <a:rPr lang="en-US" sz="2400" b="1" i="1" dirty="0" err="1">
                  <a:solidFill>
                    <a:srgbClr val="FF3B68"/>
                  </a:solidFill>
                  <a:latin typeface="Cera Pro"/>
                  <a:cs typeface="Calibri"/>
                </a:rPr>
                <a:t>phù</a:t>
              </a:r>
              <a:r>
                <a:rPr lang="en-US" sz="2400" b="1" i="1" dirty="0">
                  <a:solidFill>
                    <a:srgbClr val="FF3B68"/>
                  </a:solidFill>
                  <a:latin typeface="Cera Pro"/>
                  <a:cs typeface="Calibri"/>
                </a:rPr>
                <a:t> </a:t>
              </a:r>
              <a:r>
                <a:rPr lang="en-US" sz="2400" b="1" i="1" dirty="0" err="1">
                  <a:solidFill>
                    <a:srgbClr val="FF3B68"/>
                  </a:solidFill>
                  <a:latin typeface="Cera Pro"/>
                  <a:cs typeface="Calibri"/>
                </a:rPr>
                <a:t>hợp</a:t>
              </a:r>
              <a:r>
                <a:rPr lang="en-US" sz="2400" b="1" i="1" dirty="0">
                  <a:solidFill>
                    <a:srgbClr val="FF3B68"/>
                  </a:solidFill>
                  <a:latin typeface="Cera Pro"/>
                  <a:cs typeface="Calibri"/>
                </a:rPr>
                <a:t>, an </a:t>
              </a:r>
              <a:r>
                <a:rPr lang="en-US" sz="2400" b="1" i="1" dirty="0" err="1">
                  <a:solidFill>
                    <a:srgbClr val="FF3B68"/>
                  </a:solidFill>
                  <a:latin typeface="Cera Pro"/>
                  <a:cs typeface="Calibri"/>
                </a:rPr>
                <a:t>toàn</a:t>
              </a:r>
              <a:r>
                <a:rPr lang="en-US" sz="2400" b="1" i="1" dirty="0">
                  <a:solidFill>
                    <a:srgbClr val="FF3B68"/>
                  </a:solidFill>
                  <a:latin typeface="Cera Pro"/>
                  <a:cs typeface="Calibri"/>
                </a:rPr>
                <a:t> </a:t>
              </a:r>
              <a:r>
                <a:rPr lang="en-US" sz="2400" b="1" i="1" dirty="0" err="1">
                  <a:solidFill>
                    <a:srgbClr val="FF3B68"/>
                  </a:solidFill>
                  <a:latin typeface="Cera Pro"/>
                  <a:cs typeface="Calibri"/>
                </a:rPr>
                <a:t>và</a:t>
              </a:r>
              <a:r>
                <a:rPr lang="en-US" sz="2400" b="1" i="1" dirty="0">
                  <a:solidFill>
                    <a:srgbClr val="FF3B68"/>
                  </a:solidFill>
                  <a:latin typeface="Cera Pro"/>
                  <a:cs typeface="Calibri"/>
                </a:rPr>
                <a:t> </a:t>
              </a:r>
              <a:r>
                <a:rPr lang="en-US" sz="2400" b="1" i="1" dirty="0" err="1">
                  <a:solidFill>
                    <a:srgbClr val="FF3B68"/>
                  </a:solidFill>
                  <a:latin typeface="Cera Pro"/>
                  <a:cs typeface="Calibri"/>
                </a:rPr>
                <a:t>bảo</a:t>
              </a:r>
              <a:r>
                <a:rPr lang="en-US" sz="2400" b="1" i="1" dirty="0">
                  <a:solidFill>
                    <a:srgbClr val="FF3B68"/>
                  </a:solidFill>
                  <a:latin typeface="Cera Pro"/>
                  <a:cs typeface="Calibri"/>
                </a:rPr>
                <a:t> </a:t>
              </a:r>
              <a:r>
                <a:rPr lang="en-US" sz="2400" b="1" i="1" dirty="0" err="1">
                  <a:solidFill>
                    <a:srgbClr val="FF3B68"/>
                  </a:solidFill>
                  <a:latin typeface="Cera Pro"/>
                  <a:cs typeface="Calibri"/>
                </a:rPr>
                <a:t>mật</a:t>
              </a:r>
              <a:r>
                <a:rPr lang="en-US" sz="2400" b="1" i="1" dirty="0">
                  <a:solidFill>
                    <a:srgbClr val="FF3B68"/>
                  </a:solidFill>
                  <a:latin typeface="Cera Pro"/>
                  <a:cs typeface="Calibri"/>
                </a:rPr>
                <a:t> </a:t>
              </a:r>
              <a:r>
                <a:rPr lang="en-US" sz="2400" b="1" i="1" dirty="0" err="1">
                  <a:solidFill>
                    <a:srgbClr val="FF3B68"/>
                  </a:solidFill>
                  <a:latin typeface="Cera Pro"/>
                  <a:cs typeface="Calibri"/>
                </a:rPr>
                <a:t>cho</a:t>
              </a:r>
              <a:r>
                <a:rPr lang="en-US" sz="2400" b="1" i="1" dirty="0">
                  <a:solidFill>
                    <a:srgbClr val="FF3B68"/>
                  </a:solidFill>
                  <a:latin typeface="Cera Pro"/>
                  <a:cs typeface="Calibri"/>
                </a:rPr>
                <a:t> </a:t>
              </a:r>
              <a:r>
                <a:rPr lang="en-US" sz="2400" b="1" i="1" dirty="0" err="1">
                  <a:solidFill>
                    <a:srgbClr val="FF3B68"/>
                  </a:solidFill>
                  <a:latin typeface="Cera Pro"/>
                  <a:cs typeface="Calibri"/>
                </a:rPr>
                <a:t>mọi</a:t>
              </a:r>
              <a:r>
                <a:rPr lang="en-US" sz="2400" b="1" i="1" dirty="0">
                  <a:solidFill>
                    <a:srgbClr val="FF3B68"/>
                  </a:solidFill>
                  <a:latin typeface="Cera Pro"/>
                  <a:cs typeface="Calibri"/>
                </a:rPr>
                <a:t> </a:t>
              </a:r>
              <a:r>
                <a:rPr lang="en-US" sz="2400" b="1" i="1" dirty="0" err="1">
                  <a:solidFill>
                    <a:srgbClr val="FF3B68"/>
                  </a:solidFill>
                  <a:latin typeface="Cera Pro"/>
                  <a:cs typeface="Calibri"/>
                </a:rPr>
                <a:t>người</a:t>
              </a:r>
              <a:r>
                <a:rPr lang="en-US" sz="2400" b="1" i="1" dirty="0">
                  <a:solidFill>
                    <a:srgbClr val="FF3B68"/>
                  </a:solidFill>
                  <a:latin typeface="Cera Pro"/>
                  <a:cs typeface="Calibri"/>
                </a:rPr>
                <a:t>.”</a:t>
              </a:r>
            </a:p>
          </p:txBody>
        </p:sp>
      </p:grpSp>
    </p:spTree>
    <p:extLst>
      <p:ext uri="{BB962C8B-B14F-4D97-AF65-F5344CB8AC3E}">
        <p14:creationId xmlns:p14="http://schemas.microsoft.com/office/powerpoint/2010/main" val="23445291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hteck 8">
            <a:extLst>
              <a:ext uri="{FF2B5EF4-FFF2-40B4-BE49-F238E27FC236}">
                <a16:creationId xmlns:a16="http://schemas.microsoft.com/office/drawing/2014/main" id="{C3DF011C-7339-4E8E-AB1A-27232484ECE8}"/>
              </a:ext>
            </a:extLst>
          </p:cNvPr>
          <p:cNvSpPr/>
          <p:nvPr/>
        </p:nvSpPr>
        <p:spPr>
          <a:xfrm>
            <a:off x="0" y="6471139"/>
            <a:ext cx="5432293" cy="386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s-ES" sz="2400" err="1"/>
          </a:p>
        </p:txBody>
      </p:sp>
      <p:sp>
        <p:nvSpPr>
          <p:cNvPr id="7" name="Rechteck 6">
            <a:extLst>
              <a:ext uri="{FF2B5EF4-FFF2-40B4-BE49-F238E27FC236}">
                <a16:creationId xmlns:a16="http://schemas.microsoft.com/office/drawing/2014/main" id="{11412C6D-7DD4-44F4-AF03-D07A4FAFAF95}"/>
              </a:ext>
            </a:extLst>
          </p:cNvPr>
          <p:cNvSpPr/>
          <p:nvPr/>
        </p:nvSpPr>
        <p:spPr>
          <a:xfrm>
            <a:off x="599755" y="347796"/>
            <a:ext cx="10534887" cy="523220"/>
          </a:xfrm>
          <a:prstGeom prst="rect">
            <a:avLst/>
          </a:prstGeom>
        </p:spPr>
        <p:txBody>
          <a:bodyPr wrap="square" lIns="0" tIns="45720" rIns="91440" bIns="45720" anchor="t">
            <a:spAutoFit/>
          </a:bodyPr>
          <a:lstStyle/>
          <a:p>
            <a:pPr>
              <a:spcAft>
                <a:spcPts val="1600"/>
              </a:spcAft>
            </a:pPr>
            <a:r>
              <a:rPr lang="en-US" sz="2800" b="1" i="1" dirty="0" err="1">
                <a:solidFill>
                  <a:srgbClr val="FF3B68"/>
                </a:solidFill>
                <a:latin typeface="Cera Round Pro"/>
                <a:cs typeface="Calibri"/>
              </a:rPr>
              <a:t>Các</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khu</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vực</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đối</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tác</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của</a:t>
            </a:r>
            <a:r>
              <a:rPr lang="en-US" sz="2800" b="1" i="1" dirty="0">
                <a:solidFill>
                  <a:srgbClr val="FF3B68"/>
                </a:solidFill>
                <a:latin typeface="Cera Round Pro"/>
                <a:cs typeface="Calibri"/>
              </a:rPr>
              <a:t> </a:t>
            </a:r>
            <a:r>
              <a:rPr lang="en-US" sz="2800" b="1" i="1" dirty="0" err="1">
                <a:solidFill>
                  <a:srgbClr val="FF3B68"/>
                </a:solidFill>
                <a:latin typeface="Cera Round Pro"/>
                <a:cs typeface="Calibri"/>
              </a:rPr>
              <a:t>atingi</a:t>
            </a:r>
            <a:endParaRPr lang="en-US" sz="2800" b="1" i="1" dirty="0">
              <a:solidFill>
                <a:srgbClr val="FF3B68"/>
              </a:solidFill>
              <a:latin typeface="Cera Round Pro" pitchFamily="2" charset="0"/>
              <a:cs typeface="Calibri"/>
            </a:endParaRPr>
          </a:p>
        </p:txBody>
      </p:sp>
      <p:pic>
        <p:nvPicPr>
          <p:cNvPr id="8" name="Grafik 7">
            <a:extLst>
              <a:ext uri="{FF2B5EF4-FFF2-40B4-BE49-F238E27FC236}">
                <a16:creationId xmlns:a16="http://schemas.microsoft.com/office/drawing/2014/main" id="{8E183FAF-C728-4BB6-8D67-78AFD18C2D5A}"/>
              </a:ext>
            </a:extLst>
          </p:cNvPr>
          <p:cNvPicPr>
            <a:picLocks noChangeAspect="1"/>
          </p:cNvPicPr>
          <p:nvPr/>
        </p:nvPicPr>
        <p:blipFill rotWithShape="1">
          <a:blip r:embed="rId3"/>
          <a:srcRect b="22243"/>
          <a:stretch/>
        </p:blipFill>
        <p:spPr>
          <a:xfrm>
            <a:off x="9654970" y="15329"/>
            <a:ext cx="2529944" cy="894960"/>
          </a:xfrm>
          <a:prstGeom prst="rect">
            <a:avLst/>
          </a:prstGeom>
        </p:spPr>
      </p:pic>
      <p:pic>
        <p:nvPicPr>
          <p:cNvPr id="3" name="Grafik 3">
            <a:extLst>
              <a:ext uri="{FF2B5EF4-FFF2-40B4-BE49-F238E27FC236}">
                <a16:creationId xmlns:a16="http://schemas.microsoft.com/office/drawing/2014/main" id="{2D638AE4-C210-466D-82A4-62EB2997EAB4}"/>
              </a:ext>
            </a:extLst>
          </p:cNvPr>
          <p:cNvPicPr>
            <a:picLocks noChangeAspect="1"/>
          </p:cNvPicPr>
          <p:nvPr/>
        </p:nvPicPr>
        <p:blipFill>
          <a:blip r:embed="rId4"/>
          <a:stretch>
            <a:fillRect/>
          </a:stretch>
        </p:blipFill>
        <p:spPr>
          <a:xfrm>
            <a:off x="4724400" y="2748302"/>
            <a:ext cx="2743200" cy="1361397"/>
          </a:xfrm>
          <a:prstGeom prst="rect">
            <a:avLst/>
          </a:prstGeom>
        </p:spPr>
      </p:pic>
      <p:pic>
        <p:nvPicPr>
          <p:cNvPr id="4" name="Grafik 4">
            <a:extLst>
              <a:ext uri="{FF2B5EF4-FFF2-40B4-BE49-F238E27FC236}">
                <a16:creationId xmlns:a16="http://schemas.microsoft.com/office/drawing/2014/main" id="{7574F376-5B7C-4057-9277-69CA34090CB5}"/>
              </a:ext>
            </a:extLst>
          </p:cNvPr>
          <p:cNvPicPr>
            <a:picLocks noChangeAspect="1"/>
          </p:cNvPicPr>
          <p:nvPr/>
        </p:nvPicPr>
        <p:blipFill>
          <a:blip r:embed="rId4"/>
          <a:stretch>
            <a:fillRect/>
          </a:stretch>
        </p:blipFill>
        <p:spPr>
          <a:xfrm>
            <a:off x="1168401" y="1287803"/>
            <a:ext cx="9964056" cy="4944610"/>
          </a:xfrm>
          <a:prstGeom prst="rect">
            <a:avLst/>
          </a:prstGeom>
        </p:spPr>
      </p:pic>
      <p:sp>
        <p:nvSpPr>
          <p:cNvPr id="2" name="Oval 1">
            <a:extLst>
              <a:ext uri="{FF2B5EF4-FFF2-40B4-BE49-F238E27FC236}">
                <a16:creationId xmlns:a16="http://schemas.microsoft.com/office/drawing/2014/main" id="{387CB4A0-FBB3-4F77-AB27-0E1F9BAF5622}"/>
              </a:ext>
            </a:extLst>
          </p:cNvPr>
          <p:cNvSpPr/>
          <p:nvPr/>
        </p:nvSpPr>
        <p:spPr>
          <a:xfrm>
            <a:off x="7967610" y="2930820"/>
            <a:ext cx="1145568" cy="1096650"/>
          </a:xfrm>
          <a:prstGeom prst="ellipse">
            <a:avLst/>
          </a:prstGeom>
          <a:solidFill>
            <a:srgbClr val="FF3B68"/>
          </a:solidFill>
          <a:ln>
            <a:solidFill>
              <a:srgbClr val="FF3B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dirty="0"/>
              <a:t>CHÂU Á – THÁI BÌNH DƯƠNG</a:t>
            </a:r>
          </a:p>
        </p:txBody>
      </p:sp>
      <p:sp>
        <p:nvSpPr>
          <p:cNvPr id="10" name="Oval 9">
            <a:extLst>
              <a:ext uri="{FF2B5EF4-FFF2-40B4-BE49-F238E27FC236}">
                <a16:creationId xmlns:a16="http://schemas.microsoft.com/office/drawing/2014/main" id="{578FEA11-C464-4F71-8D70-CC1CA3373382}"/>
              </a:ext>
            </a:extLst>
          </p:cNvPr>
          <p:cNvSpPr/>
          <p:nvPr/>
        </p:nvSpPr>
        <p:spPr>
          <a:xfrm>
            <a:off x="6044630" y="3658573"/>
            <a:ext cx="1145568" cy="1096650"/>
          </a:xfrm>
          <a:prstGeom prst="ellipse">
            <a:avLst/>
          </a:prstGeom>
          <a:solidFill>
            <a:srgbClr val="FF3B68"/>
          </a:solidFill>
          <a:ln>
            <a:solidFill>
              <a:srgbClr val="FF3B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dirty="0"/>
              <a:t>CHÂU PHI &amp; TRUNG ĐÔNG</a:t>
            </a:r>
          </a:p>
        </p:txBody>
      </p:sp>
      <p:sp>
        <p:nvSpPr>
          <p:cNvPr id="11" name="Oval 10">
            <a:extLst>
              <a:ext uri="{FF2B5EF4-FFF2-40B4-BE49-F238E27FC236}">
                <a16:creationId xmlns:a16="http://schemas.microsoft.com/office/drawing/2014/main" id="{C65460DA-8707-494E-A51F-5466DF7E05AF}"/>
              </a:ext>
            </a:extLst>
          </p:cNvPr>
          <p:cNvSpPr/>
          <p:nvPr/>
        </p:nvSpPr>
        <p:spPr>
          <a:xfrm>
            <a:off x="3106222" y="3668847"/>
            <a:ext cx="1145568" cy="1096650"/>
          </a:xfrm>
          <a:prstGeom prst="ellipse">
            <a:avLst/>
          </a:prstGeom>
          <a:solidFill>
            <a:srgbClr val="FF3B68"/>
          </a:solidFill>
          <a:ln>
            <a:solidFill>
              <a:srgbClr val="FF3B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00" b="1" dirty="0"/>
              <a:t>TRUNG &amp; NAM MỸ</a:t>
            </a:r>
          </a:p>
        </p:txBody>
      </p:sp>
    </p:spTree>
    <p:extLst>
      <p:ext uri="{BB962C8B-B14F-4D97-AF65-F5344CB8AC3E}">
        <p14:creationId xmlns:p14="http://schemas.microsoft.com/office/powerpoint/2010/main" val="409858288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hteck 28">
            <a:extLst>
              <a:ext uri="{FF2B5EF4-FFF2-40B4-BE49-F238E27FC236}">
                <a16:creationId xmlns:a16="http://schemas.microsoft.com/office/drawing/2014/main" id="{4D1C8298-B068-9749-BDFF-8D2D861CD3AC}"/>
              </a:ext>
            </a:extLst>
          </p:cNvPr>
          <p:cNvSpPr/>
          <p:nvPr/>
        </p:nvSpPr>
        <p:spPr>
          <a:xfrm>
            <a:off x="0" y="1812100"/>
            <a:ext cx="12192000" cy="4159977"/>
          </a:xfrm>
          <a:prstGeom prst="rect">
            <a:avLst/>
          </a:prstGeom>
          <a:solidFill>
            <a:srgbClr val="5700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p>
        </p:txBody>
      </p:sp>
      <p:sp>
        <p:nvSpPr>
          <p:cNvPr id="4" name="Rechteck 3">
            <a:extLst>
              <a:ext uri="{FF2B5EF4-FFF2-40B4-BE49-F238E27FC236}">
                <a16:creationId xmlns:a16="http://schemas.microsoft.com/office/drawing/2014/main" id="{2B6BB5D4-005E-4BB9-A36A-7ECDA6373699}"/>
              </a:ext>
            </a:extLst>
          </p:cNvPr>
          <p:cNvSpPr/>
          <p:nvPr/>
        </p:nvSpPr>
        <p:spPr>
          <a:xfrm>
            <a:off x="6685715" y="3823023"/>
            <a:ext cx="2249303" cy="1051185"/>
          </a:xfrm>
          <a:prstGeom prst="rect">
            <a:avLst/>
          </a:prstGeom>
        </p:spPr>
        <p:txBody>
          <a:bodyPr wrap="square" anchor="t">
            <a:spAutoFit/>
          </a:bodyPr>
          <a:lstStyle/>
          <a:p>
            <a:pPr algn="ctr">
              <a:lnSpc>
                <a:spcPts val="1933"/>
              </a:lnSpc>
              <a:buClr>
                <a:srgbClr val="FF0066"/>
              </a:buClr>
            </a:pPr>
            <a:r>
              <a:rPr lang="en-US" sz="1867" b="1" dirty="0" err="1">
                <a:solidFill>
                  <a:srgbClr val="FF3B68"/>
                </a:solidFill>
                <a:latin typeface="Cera Pro" pitchFamily="2" charset="0"/>
                <a:cs typeface="Calibri"/>
              </a:rPr>
              <a:t>Học</a:t>
            </a:r>
            <a:r>
              <a:rPr lang="en-US" sz="1867" b="1" dirty="0">
                <a:solidFill>
                  <a:srgbClr val="FF3B68"/>
                </a:solidFill>
                <a:latin typeface="Cera Pro" pitchFamily="2" charset="0"/>
                <a:cs typeface="Calibri"/>
              </a:rPr>
              <a:t> </a:t>
            </a:r>
            <a:r>
              <a:rPr lang="en-US" sz="1867" b="1" dirty="0" err="1">
                <a:solidFill>
                  <a:srgbClr val="FF3B68"/>
                </a:solidFill>
                <a:latin typeface="Cera Pro" pitchFamily="2" charset="0"/>
                <a:cs typeface="Calibri"/>
              </a:rPr>
              <a:t>tập</a:t>
            </a:r>
            <a:r>
              <a:rPr lang="en-US" sz="1867" b="1" dirty="0">
                <a:solidFill>
                  <a:srgbClr val="FF3B68"/>
                </a:solidFill>
                <a:latin typeface="Cera Pro" pitchFamily="2" charset="0"/>
                <a:cs typeface="Calibri"/>
              </a:rPr>
              <a:t> </a:t>
            </a:r>
            <a:r>
              <a:rPr lang="en-US" sz="1867" b="1" dirty="0" err="1">
                <a:solidFill>
                  <a:srgbClr val="FF3B68"/>
                </a:solidFill>
                <a:latin typeface="Cera Pro" pitchFamily="2" charset="0"/>
                <a:cs typeface="Calibri"/>
              </a:rPr>
              <a:t>hỗn</a:t>
            </a:r>
            <a:r>
              <a:rPr lang="en-US" sz="1867" b="1" dirty="0">
                <a:solidFill>
                  <a:srgbClr val="FF3B68"/>
                </a:solidFill>
                <a:latin typeface="Cera Pro" pitchFamily="2" charset="0"/>
                <a:cs typeface="Calibri"/>
              </a:rPr>
              <a:t> </a:t>
            </a:r>
            <a:r>
              <a:rPr lang="en-US" sz="1867" b="1" dirty="0" err="1">
                <a:solidFill>
                  <a:srgbClr val="FF3B68"/>
                </a:solidFill>
                <a:latin typeface="Cera Pro" pitchFamily="2" charset="0"/>
                <a:cs typeface="Calibri"/>
              </a:rPr>
              <a:t>hợp</a:t>
            </a:r>
            <a:endParaRPr lang="en-US" sz="1867" b="1" dirty="0">
              <a:solidFill>
                <a:srgbClr val="FF3B68"/>
              </a:solidFill>
              <a:latin typeface="Cera Pro" pitchFamily="2" charset="0"/>
              <a:cs typeface="Calibri"/>
            </a:endParaRPr>
          </a:p>
          <a:p>
            <a:pPr algn="ctr">
              <a:lnSpc>
                <a:spcPts val="1933"/>
              </a:lnSpc>
              <a:buClr>
                <a:srgbClr val="FF0066"/>
              </a:buClr>
            </a:pPr>
            <a:r>
              <a:rPr lang="vi-VN" sz="1333" dirty="0">
                <a:solidFill>
                  <a:schemeClr val="bg1"/>
                </a:solidFill>
                <a:latin typeface="Cera Pro" pitchFamily="2" charset="0"/>
                <a:cs typeface="Calibri"/>
              </a:rPr>
              <a:t>Một hình thức học tập kết hợp những ưu điểm của đào tạo trên lớp và học trực tuyến</a:t>
            </a:r>
            <a:endParaRPr lang="en-US" sz="1333" dirty="0">
              <a:solidFill>
                <a:schemeClr val="bg1"/>
              </a:solidFill>
              <a:latin typeface="Cera Pro" pitchFamily="2" charset="0"/>
              <a:cs typeface="Calibri" panose="020F0502020204030204" pitchFamily="34" charset="0"/>
            </a:endParaRPr>
          </a:p>
        </p:txBody>
      </p:sp>
      <p:sp>
        <p:nvSpPr>
          <p:cNvPr id="12" name="Rechteck 11">
            <a:extLst>
              <a:ext uri="{FF2B5EF4-FFF2-40B4-BE49-F238E27FC236}">
                <a16:creationId xmlns:a16="http://schemas.microsoft.com/office/drawing/2014/main" id="{755287E4-94C9-45C3-A7BD-C0C4F6D6CCC0}"/>
              </a:ext>
            </a:extLst>
          </p:cNvPr>
          <p:cNvSpPr/>
          <p:nvPr/>
        </p:nvSpPr>
        <p:spPr>
          <a:xfrm>
            <a:off x="1273999" y="3829783"/>
            <a:ext cx="2455785" cy="1051185"/>
          </a:xfrm>
          <a:prstGeom prst="rect">
            <a:avLst/>
          </a:prstGeom>
        </p:spPr>
        <p:txBody>
          <a:bodyPr wrap="square">
            <a:spAutoFit/>
          </a:bodyPr>
          <a:lstStyle/>
          <a:p>
            <a:pPr algn="ctr">
              <a:lnSpc>
                <a:spcPts val="1933"/>
              </a:lnSpc>
              <a:buClr>
                <a:srgbClr val="FF0066"/>
              </a:buClr>
            </a:pPr>
            <a:r>
              <a:rPr lang="en-US" sz="1867" b="1" dirty="0" err="1">
                <a:solidFill>
                  <a:srgbClr val="FF3B68"/>
                </a:solidFill>
                <a:latin typeface="Cera Pro" pitchFamily="2" charset="0"/>
                <a:cs typeface="Calibri" panose="020F0502020204030204" pitchFamily="34" charset="0"/>
              </a:rPr>
              <a:t>Dạy</a:t>
            </a:r>
            <a:r>
              <a:rPr lang="en-US" sz="1867" b="1" dirty="0">
                <a:solidFill>
                  <a:srgbClr val="FF3B68"/>
                </a:solidFill>
                <a:latin typeface="Cera Pro" pitchFamily="2" charset="0"/>
                <a:cs typeface="Calibri" panose="020F0502020204030204" pitchFamily="34" charset="0"/>
              </a:rPr>
              <a:t> </a:t>
            </a:r>
            <a:r>
              <a:rPr lang="en-US" sz="1867" b="1" dirty="0" err="1">
                <a:solidFill>
                  <a:srgbClr val="FF3B68"/>
                </a:solidFill>
                <a:latin typeface="Cera Pro" pitchFamily="2" charset="0"/>
                <a:cs typeface="Calibri" panose="020F0502020204030204" pitchFamily="34" charset="0"/>
              </a:rPr>
              <a:t>kèm</a:t>
            </a:r>
            <a:r>
              <a:rPr lang="en-US" sz="1867" b="1" dirty="0">
                <a:solidFill>
                  <a:srgbClr val="FF3B68"/>
                </a:solidFill>
                <a:latin typeface="Cera Pro" pitchFamily="2" charset="0"/>
                <a:cs typeface="Calibri" panose="020F0502020204030204" pitchFamily="34" charset="0"/>
              </a:rPr>
              <a:t> / </a:t>
            </a:r>
            <a:r>
              <a:rPr lang="en-US" sz="1867" b="1" dirty="0" err="1">
                <a:solidFill>
                  <a:srgbClr val="FF3B68"/>
                </a:solidFill>
                <a:latin typeface="Cera Pro" pitchFamily="2" charset="0"/>
                <a:cs typeface="Calibri" panose="020F0502020204030204" pitchFamily="34" charset="0"/>
              </a:rPr>
              <a:t>Giảng</a:t>
            </a:r>
            <a:r>
              <a:rPr lang="en-US" sz="1867" b="1" dirty="0">
                <a:solidFill>
                  <a:srgbClr val="FF3B68"/>
                </a:solidFill>
                <a:latin typeface="Cera Pro" pitchFamily="2" charset="0"/>
                <a:cs typeface="Calibri" panose="020F0502020204030204" pitchFamily="34" charset="0"/>
              </a:rPr>
              <a:t> </a:t>
            </a:r>
            <a:r>
              <a:rPr lang="en-US" sz="1867" b="1" dirty="0" err="1">
                <a:solidFill>
                  <a:srgbClr val="FF3B68"/>
                </a:solidFill>
                <a:latin typeface="Cera Pro" pitchFamily="2" charset="0"/>
                <a:cs typeface="Calibri" panose="020F0502020204030204" pitchFamily="34" charset="0"/>
              </a:rPr>
              <a:t>dạy</a:t>
            </a:r>
            <a:endParaRPr lang="en-US" sz="1867" b="1" dirty="0">
              <a:solidFill>
                <a:srgbClr val="FF3B68"/>
              </a:solidFill>
              <a:latin typeface="Cera Pro" pitchFamily="2" charset="0"/>
              <a:cs typeface="Calibri" panose="020F0502020204030204" pitchFamily="34" charset="0"/>
            </a:endParaRPr>
          </a:p>
          <a:p>
            <a:pPr algn="ctr">
              <a:lnSpc>
                <a:spcPts val="1933"/>
              </a:lnSpc>
              <a:buClr>
                <a:srgbClr val="FF0066"/>
              </a:buClr>
            </a:pPr>
            <a:r>
              <a:rPr lang="vi-VN" sz="1333" dirty="0">
                <a:solidFill>
                  <a:schemeClr val="bg1"/>
                </a:solidFill>
                <a:latin typeface="Cera Pro" pitchFamily="2" charset="0"/>
                <a:cs typeface="Calibri" panose="020F0502020204030204" pitchFamily="34" charset="0"/>
              </a:rPr>
              <a:t>Một gia sư giám sát khóa học và người học và can thiệp nếu cần thiết</a:t>
            </a:r>
            <a:endParaRPr lang="de-DE" sz="1333" dirty="0">
              <a:solidFill>
                <a:schemeClr val="bg1"/>
              </a:solidFill>
              <a:latin typeface="Cera Pro" pitchFamily="2" charset="0"/>
              <a:cs typeface="Calibri" panose="020F0502020204030204" pitchFamily="34" charset="0"/>
            </a:endParaRPr>
          </a:p>
        </p:txBody>
      </p:sp>
      <p:sp>
        <p:nvSpPr>
          <p:cNvPr id="14" name="Rechteck 13">
            <a:extLst>
              <a:ext uri="{FF2B5EF4-FFF2-40B4-BE49-F238E27FC236}">
                <a16:creationId xmlns:a16="http://schemas.microsoft.com/office/drawing/2014/main" id="{6CDB659F-556B-4568-9264-F8F636657641}"/>
              </a:ext>
            </a:extLst>
          </p:cNvPr>
          <p:cNvSpPr/>
          <p:nvPr/>
        </p:nvSpPr>
        <p:spPr>
          <a:xfrm>
            <a:off x="4025334" y="3835723"/>
            <a:ext cx="2249303" cy="1051185"/>
          </a:xfrm>
          <a:prstGeom prst="rect">
            <a:avLst/>
          </a:prstGeom>
        </p:spPr>
        <p:txBody>
          <a:bodyPr wrap="square">
            <a:spAutoFit/>
          </a:bodyPr>
          <a:lstStyle/>
          <a:p>
            <a:pPr algn="ctr">
              <a:lnSpc>
                <a:spcPts val="1933"/>
              </a:lnSpc>
              <a:buClr>
                <a:srgbClr val="FF0066"/>
              </a:buClr>
            </a:pPr>
            <a:r>
              <a:rPr lang="en-US" sz="1867" b="1" dirty="0" err="1">
                <a:solidFill>
                  <a:srgbClr val="FF3B68"/>
                </a:solidFill>
                <a:latin typeface="Cera Pro" pitchFamily="2" charset="0"/>
                <a:cs typeface="Calibri" panose="020F0502020204030204" pitchFamily="34" charset="0"/>
              </a:rPr>
              <a:t>Tự</a:t>
            </a:r>
            <a:r>
              <a:rPr lang="en-US" sz="1867" b="1" dirty="0">
                <a:solidFill>
                  <a:srgbClr val="FF3B68"/>
                </a:solidFill>
                <a:latin typeface="Cera Pro" pitchFamily="2" charset="0"/>
                <a:cs typeface="Calibri" panose="020F0502020204030204" pitchFamily="34" charset="0"/>
              </a:rPr>
              <a:t> </a:t>
            </a:r>
            <a:r>
              <a:rPr lang="en-US" sz="1867" b="1" dirty="0" err="1">
                <a:solidFill>
                  <a:srgbClr val="FF3B68"/>
                </a:solidFill>
                <a:latin typeface="Cera Pro" pitchFamily="2" charset="0"/>
                <a:cs typeface="Calibri" panose="020F0502020204030204" pitchFamily="34" charset="0"/>
              </a:rPr>
              <a:t>học</a:t>
            </a:r>
            <a:r>
              <a:rPr lang="en-US" sz="1867" b="1" dirty="0">
                <a:solidFill>
                  <a:srgbClr val="FF3B68"/>
                </a:solidFill>
                <a:latin typeface="Cera Pro" pitchFamily="2" charset="0"/>
                <a:cs typeface="Calibri" panose="020F0502020204030204" pitchFamily="34" charset="0"/>
              </a:rPr>
              <a:t> </a:t>
            </a:r>
            <a:r>
              <a:rPr lang="en-US" sz="1867" b="1" dirty="0" err="1">
                <a:solidFill>
                  <a:srgbClr val="FF3B68"/>
                </a:solidFill>
                <a:latin typeface="Cera Pro" pitchFamily="2" charset="0"/>
                <a:cs typeface="Calibri" panose="020F0502020204030204" pitchFamily="34" charset="0"/>
              </a:rPr>
              <a:t>theo</a:t>
            </a:r>
            <a:r>
              <a:rPr lang="en-US" sz="1867" b="1" dirty="0">
                <a:solidFill>
                  <a:srgbClr val="FF3B68"/>
                </a:solidFill>
                <a:latin typeface="Cera Pro" pitchFamily="2" charset="0"/>
                <a:cs typeface="Calibri" panose="020F0502020204030204" pitchFamily="34" charset="0"/>
              </a:rPr>
              <a:t> </a:t>
            </a:r>
            <a:r>
              <a:rPr lang="en-US" sz="1867" b="1" dirty="0" err="1">
                <a:solidFill>
                  <a:srgbClr val="FF3B68"/>
                </a:solidFill>
                <a:latin typeface="Cera Pro" pitchFamily="2" charset="0"/>
                <a:cs typeface="Calibri" panose="020F0502020204030204" pitchFamily="34" charset="0"/>
              </a:rPr>
              <a:t>tiến</a:t>
            </a:r>
            <a:r>
              <a:rPr lang="en-US" sz="1867" b="1" dirty="0">
                <a:solidFill>
                  <a:srgbClr val="FF3B68"/>
                </a:solidFill>
                <a:latin typeface="Cera Pro" pitchFamily="2" charset="0"/>
                <a:cs typeface="Calibri" panose="020F0502020204030204" pitchFamily="34" charset="0"/>
              </a:rPr>
              <a:t> </a:t>
            </a:r>
            <a:r>
              <a:rPr lang="en-US" sz="1867" b="1" dirty="0" err="1">
                <a:solidFill>
                  <a:srgbClr val="FF3B68"/>
                </a:solidFill>
                <a:latin typeface="Cera Pro" pitchFamily="2" charset="0"/>
                <a:cs typeface="Calibri" panose="020F0502020204030204" pitchFamily="34" charset="0"/>
              </a:rPr>
              <a:t>độ</a:t>
            </a:r>
            <a:br>
              <a:rPr lang="en-US" sz="1333" dirty="0">
                <a:solidFill>
                  <a:schemeClr val="bg1"/>
                </a:solidFill>
                <a:latin typeface="Cera Pro" pitchFamily="2" charset="0"/>
                <a:cs typeface="Calibri" panose="020F0502020204030204" pitchFamily="34" charset="0"/>
              </a:rPr>
            </a:br>
            <a:r>
              <a:rPr lang="vi-VN" sz="1333" dirty="0">
                <a:solidFill>
                  <a:schemeClr val="bg1"/>
                </a:solidFill>
                <a:latin typeface="Cera Pro" pitchFamily="2" charset="0"/>
                <a:cs typeface="Calibri" panose="020F0502020204030204" pitchFamily="34" charset="0"/>
              </a:rPr>
              <a:t>Người học có thể kiểm soát lượng học liệu và thời lượng học</a:t>
            </a:r>
            <a:endParaRPr lang="en-US" sz="1333" dirty="0">
              <a:solidFill>
                <a:schemeClr val="bg1"/>
              </a:solidFill>
              <a:latin typeface="Cera Pro" pitchFamily="2" charset="0"/>
              <a:cs typeface="Calibri" panose="020F0502020204030204" pitchFamily="34" charset="0"/>
            </a:endParaRPr>
          </a:p>
        </p:txBody>
      </p:sp>
      <p:sp>
        <p:nvSpPr>
          <p:cNvPr id="18" name="Rechteck 17">
            <a:extLst>
              <a:ext uri="{FF2B5EF4-FFF2-40B4-BE49-F238E27FC236}">
                <a16:creationId xmlns:a16="http://schemas.microsoft.com/office/drawing/2014/main" id="{FFC9607E-B036-4661-BDB4-BBEC11D5FDB9}"/>
              </a:ext>
            </a:extLst>
          </p:cNvPr>
          <p:cNvSpPr/>
          <p:nvPr/>
        </p:nvSpPr>
        <p:spPr>
          <a:xfrm>
            <a:off x="9316727" y="3823023"/>
            <a:ext cx="2249303" cy="1051185"/>
          </a:xfrm>
          <a:prstGeom prst="rect">
            <a:avLst/>
          </a:prstGeom>
        </p:spPr>
        <p:txBody>
          <a:bodyPr wrap="square">
            <a:spAutoFit/>
          </a:bodyPr>
          <a:lstStyle/>
          <a:p>
            <a:pPr algn="ctr">
              <a:lnSpc>
                <a:spcPts val="1933"/>
              </a:lnSpc>
              <a:buClr>
                <a:srgbClr val="FF0066"/>
              </a:buClr>
            </a:pPr>
            <a:r>
              <a:rPr lang="en-US" sz="1867" b="1" dirty="0" err="1">
                <a:solidFill>
                  <a:srgbClr val="FF3B68"/>
                </a:solidFill>
                <a:latin typeface="Cera Pro" pitchFamily="2" charset="0"/>
                <a:cs typeface="Calibri" panose="020F0502020204030204" pitchFamily="34" charset="0"/>
              </a:rPr>
              <a:t>Học</a:t>
            </a:r>
            <a:r>
              <a:rPr lang="en-US" sz="1867" b="1" dirty="0">
                <a:solidFill>
                  <a:srgbClr val="FF3B68"/>
                </a:solidFill>
                <a:latin typeface="Cera Pro" pitchFamily="2" charset="0"/>
                <a:cs typeface="Calibri" panose="020F0502020204030204" pitchFamily="34" charset="0"/>
              </a:rPr>
              <a:t> </a:t>
            </a:r>
            <a:r>
              <a:rPr lang="en-US" sz="1867" b="1" dirty="0" err="1">
                <a:solidFill>
                  <a:srgbClr val="FF3B68"/>
                </a:solidFill>
                <a:latin typeface="Cera Pro" pitchFamily="2" charset="0"/>
                <a:cs typeface="Calibri" panose="020F0502020204030204" pitchFamily="34" charset="0"/>
              </a:rPr>
              <a:t>tập</a:t>
            </a:r>
            <a:r>
              <a:rPr lang="en-US" sz="1867" b="1" dirty="0">
                <a:solidFill>
                  <a:srgbClr val="FF3B68"/>
                </a:solidFill>
                <a:latin typeface="Cera Pro" pitchFamily="2" charset="0"/>
                <a:cs typeface="Calibri" panose="020F0502020204030204" pitchFamily="34" charset="0"/>
              </a:rPr>
              <a:t> qua </a:t>
            </a:r>
            <a:r>
              <a:rPr lang="en-US" sz="1867" b="1" dirty="0" err="1">
                <a:solidFill>
                  <a:srgbClr val="FF3B68"/>
                </a:solidFill>
                <a:latin typeface="Cera Pro" pitchFamily="2" charset="0"/>
                <a:cs typeface="Calibri" panose="020F0502020204030204" pitchFamily="34" charset="0"/>
              </a:rPr>
              <a:t>trò</a:t>
            </a:r>
            <a:r>
              <a:rPr lang="en-US" sz="1867" b="1" dirty="0">
                <a:solidFill>
                  <a:srgbClr val="FF3B68"/>
                </a:solidFill>
                <a:latin typeface="Cera Pro" pitchFamily="2" charset="0"/>
                <a:cs typeface="Calibri" panose="020F0502020204030204" pitchFamily="34" charset="0"/>
              </a:rPr>
              <a:t> </a:t>
            </a:r>
            <a:r>
              <a:rPr lang="en-US" sz="1867" b="1" dirty="0" err="1">
                <a:solidFill>
                  <a:srgbClr val="FF3B68"/>
                </a:solidFill>
                <a:latin typeface="Cera Pro" pitchFamily="2" charset="0"/>
                <a:cs typeface="Calibri" panose="020F0502020204030204" pitchFamily="34" charset="0"/>
              </a:rPr>
              <a:t>chơi</a:t>
            </a:r>
            <a:endParaRPr lang="en-US" sz="1867" b="1" dirty="0">
              <a:solidFill>
                <a:srgbClr val="FF3B68"/>
              </a:solidFill>
              <a:latin typeface="Cera Pro" pitchFamily="2" charset="0"/>
              <a:cs typeface="Calibri" panose="020F0502020204030204" pitchFamily="34" charset="0"/>
            </a:endParaRPr>
          </a:p>
          <a:p>
            <a:pPr algn="ctr">
              <a:lnSpc>
                <a:spcPts val="1933"/>
              </a:lnSpc>
              <a:buClr>
                <a:srgbClr val="FF0066"/>
              </a:buClr>
            </a:pPr>
            <a:r>
              <a:rPr lang="vi-VN" sz="1333" dirty="0">
                <a:solidFill>
                  <a:schemeClr val="bg1"/>
                </a:solidFill>
                <a:latin typeface="Cera Pro" pitchFamily="2" charset="0"/>
                <a:cs typeface="Calibri" panose="020F0502020204030204" pitchFamily="34" charset="0"/>
              </a:rPr>
              <a:t>Trò chơi chủ yếu không nhằm mục đích giải trí mà để thu nạp kiến thức</a:t>
            </a:r>
            <a:endParaRPr lang="en-US" sz="1333" dirty="0">
              <a:solidFill>
                <a:schemeClr val="bg1"/>
              </a:solidFill>
              <a:latin typeface="Cera Pro" pitchFamily="2" charset="0"/>
              <a:cs typeface="Calibri" panose="020F0502020204030204" pitchFamily="34" charset="0"/>
            </a:endParaRPr>
          </a:p>
        </p:txBody>
      </p:sp>
      <p:sp>
        <p:nvSpPr>
          <p:cNvPr id="30" name="Oval 29">
            <a:extLst>
              <a:ext uri="{FF2B5EF4-FFF2-40B4-BE49-F238E27FC236}">
                <a16:creationId xmlns:a16="http://schemas.microsoft.com/office/drawing/2014/main" id="{D43BFB7F-F6E9-7945-AE18-666D00F355DD}"/>
              </a:ext>
            </a:extLst>
          </p:cNvPr>
          <p:cNvSpPr/>
          <p:nvPr/>
        </p:nvSpPr>
        <p:spPr>
          <a:xfrm>
            <a:off x="2001865" y="2584975"/>
            <a:ext cx="1054391" cy="10543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p>
        </p:txBody>
      </p:sp>
      <p:sp>
        <p:nvSpPr>
          <p:cNvPr id="31" name="Oval 30">
            <a:extLst>
              <a:ext uri="{FF2B5EF4-FFF2-40B4-BE49-F238E27FC236}">
                <a16:creationId xmlns:a16="http://schemas.microsoft.com/office/drawing/2014/main" id="{81EE06AA-F75E-B042-8A67-0166344EF821}"/>
              </a:ext>
            </a:extLst>
          </p:cNvPr>
          <p:cNvSpPr/>
          <p:nvPr/>
        </p:nvSpPr>
        <p:spPr>
          <a:xfrm>
            <a:off x="4622789" y="2584975"/>
            <a:ext cx="1054391" cy="10543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p>
        </p:txBody>
      </p:sp>
      <p:sp>
        <p:nvSpPr>
          <p:cNvPr id="32" name="Oval 31">
            <a:extLst>
              <a:ext uri="{FF2B5EF4-FFF2-40B4-BE49-F238E27FC236}">
                <a16:creationId xmlns:a16="http://schemas.microsoft.com/office/drawing/2014/main" id="{F6E32DFA-2A53-BA4D-A008-FF8AB7A6CE52}"/>
              </a:ext>
            </a:extLst>
          </p:cNvPr>
          <p:cNvSpPr/>
          <p:nvPr/>
        </p:nvSpPr>
        <p:spPr>
          <a:xfrm>
            <a:off x="7271281" y="2561128"/>
            <a:ext cx="1054391" cy="10543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p>
        </p:txBody>
      </p:sp>
      <p:sp>
        <p:nvSpPr>
          <p:cNvPr id="33" name="Oval 32">
            <a:extLst>
              <a:ext uri="{FF2B5EF4-FFF2-40B4-BE49-F238E27FC236}">
                <a16:creationId xmlns:a16="http://schemas.microsoft.com/office/drawing/2014/main" id="{4647136E-C231-9149-A1D9-2D18401B8366}"/>
              </a:ext>
            </a:extLst>
          </p:cNvPr>
          <p:cNvSpPr/>
          <p:nvPr/>
        </p:nvSpPr>
        <p:spPr>
          <a:xfrm>
            <a:off x="9919773" y="2584975"/>
            <a:ext cx="1054391" cy="105438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2400" err="1"/>
          </a:p>
        </p:txBody>
      </p:sp>
      <p:pic>
        <p:nvPicPr>
          <p:cNvPr id="28" name="Grafik 27">
            <a:extLst>
              <a:ext uri="{FF2B5EF4-FFF2-40B4-BE49-F238E27FC236}">
                <a16:creationId xmlns:a16="http://schemas.microsoft.com/office/drawing/2014/main" id="{109EC9AC-E2AA-9D45-AA24-9B5B633EC56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440461" y="2748152"/>
            <a:ext cx="680849" cy="680849"/>
          </a:xfrm>
          <a:prstGeom prst="rect">
            <a:avLst/>
          </a:prstGeom>
        </p:spPr>
      </p:pic>
      <p:pic>
        <p:nvPicPr>
          <p:cNvPr id="26" name="Grafik 25">
            <a:extLst>
              <a:ext uri="{FF2B5EF4-FFF2-40B4-BE49-F238E27FC236}">
                <a16:creationId xmlns:a16="http://schemas.microsoft.com/office/drawing/2014/main" id="{0BFDCCA2-174C-3B44-82B4-433C4347441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90136" y="2891627"/>
            <a:ext cx="497349" cy="497349"/>
          </a:xfrm>
          <a:prstGeom prst="rect">
            <a:avLst/>
          </a:prstGeom>
        </p:spPr>
      </p:pic>
      <p:pic>
        <p:nvPicPr>
          <p:cNvPr id="37" name="Grafik 36">
            <a:extLst>
              <a:ext uri="{FF2B5EF4-FFF2-40B4-BE49-F238E27FC236}">
                <a16:creationId xmlns:a16="http://schemas.microsoft.com/office/drawing/2014/main" id="{D18BBC33-60EC-CD4B-9CFB-6BBC6102297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804780" y="2770823"/>
            <a:ext cx="635000" cy="635000"/>
          </a:xfrm>
          <a:prstGeom prst="rect">
            <a:avLst/>
          </a:prstGeom>
        </p:spPr>
      </p:pic>
      <p:pic>
        <p:nvPicPr>
          <p:cNvPr id="39" name="Grafik 38">
            <a:extLst>
              <a:ext uri="{FF2B5EF4-FFF2-40B4-BE49-F238E27FC236}">
                <a16:creationId xmlns:a16="http://schemas.microsoft.com/office/drawing/2014/main" id="{8EBBEB45-714E-7540-8534-4F503F745A6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220466" y="2763664"/>
            <a:ext cx="625313" cy="625313"/>
          </a:xfrm>
          <a:prstGeom prst="rect">
            <a:avLst/>
          </a:prstGeom>
        </p:spPr>
      </p:pic>
      <p:sp>
        <p:nvSpPr>
          <p:cNvPr id="20" name="Rechteck 19">
            <a:extLst>
              <a:ext uri="{FF2B5EF4-FFF2-40B4-BE49-F238E27FC236}">
                <a16:creationId xmlns:a16="http://schemas.microsoft.com/office/drawing/2014/main" id="{722ED195-0A5D-4071-9430-3262FDD103D5}"/>
              </a:ext>
            </a:extLst>
          </p:cNvPr>
          <p:cNvSpPr/>
          <p:nvPr/>
        </p:nvSpPr>
        <p:spPr>
          <a:xfrm>
            <a:off x="599755" y="347796"/>
            <a:ext cx="10534887" cy="523220"/>
          </a:xfrm>
          <a:prstGeom prst="rect">
            <a:avLst/>
          </a:prstGeom>
        </p:spPr>
        <p:txBody>
          <a:bodyPr wrap="square" lIns="0">
            <a:spAutoFit/>
          </a:bodyPr>
          <a:lstStyle/>
          <a:p>
            <a:pPr>
              <a:spcAft>
                <a:spcPts val="1600"/>
              </a:spcAft>
            </a:pPr>
            <a:r>
              <a:rPr lang="en-US" sz="2800" b="1" i="1" dirty="0" err="1">
                <a:solidFill>
                  <a:srgbClr val="FF3B68"/>
                </a:solidFill>
                <a:latin typeface="Cera Round Pro" pitchFamily="2" charset="0"/>
                <a:cs typeface="Calibri"/>
              </a:rPr>
              <a:t>Định</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dạng</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học</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tập</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trên</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atingi</a:t>
            </a:r>
            <a:endParaRPr lang="de-DE" sz="2800" b="1" dirty="0">
              <a:solidFill>
                <a:srgbClr val="FF3B68"/>
              </a:solidFill>
              <a:latin typeface="Cera Round Pro" pitchFamily="2" charset="0"/>
              <a:cs typeface="Calibri"/>
            </a:endParaRPr>
          </a:p>
        </p:txBody>
      </p:sp>
      <p:pic>
        <p:nvPicPr>
          <p:cNvPr id="17" name="Grafik 16">
            <a:extLst>
              <a:ext uri="{FF2B5EF4-FFF2-40B4-BE49-F238E27FC236}">
                <a16:creationId xmlns:a16="http://schemas.microsoft.com/office/drawing/2014/main" id="{536EE6C6-1E77-4C2C-9FD0-9EEA7C9F1BA4}"/>
              </a:ext>
            </a:extLst>
          </p:cNvPr>
          <p:cNvPicPr>
            <a:picLocks noChangeAspect="1"/>
          </p:cNvPicPr>
          <p:nvPr/>
        </p:nvPicPr>
        <p:blipFill rotWithShape="1">
          <a:blip r:embed="rId11"/>
          <a:srcRect b="22243"/>
          <a:stretch/>
        </p:blipFill>
        <p:spPr>
          <a:xfrm>
            <a:off x="9654970" y="15329"/>
            <a:ext cx="2529944" cy="894960"/>
          </a:xfrm>
          <a:prstGeom prst="rect">
            <a:avLst/>
          </a:prstGeom>
        </p:spPr>
      </p:pic>
    </p:spTree>
    <p:extLst>
      <p:ext uri="{BB962C8B-B14F-4D97-AF65-F5344CB8AC3E}">
        <p14:creationId xmlns:p14="http://schemas.microsoft.com/office/powerpoint/2010/main" val="237871665"/>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9" name="Shape 420">
            <a:extLst>
              <a:ext uri="{FF2B5EF4-FFF2-40B4-BE49-F238E27FC236}">
                <a16:creationId xmlns:a16="http://schemas.microsoft.com/office/drawing/2014/main" id="{7B9372D6-D5EA-41F9-A1B0-71667CD168F1}"/>
              </a:ext>
            </a:extLst>
          </p:cNvPr>
          <p:cNvCxnSpPr/>
          <p:nvPr/>
        </p:nvCxnSpPr>
        <p:spPr>
          <a:xfrm rot="10800000">
            <a:off x="7464535" y="3744739"/>
            <a:ext cx="479157" cy="0"/>
          </a:xfrm>
          <a:prstGeom prst="straightConnector1">
            <a:avLst/>
          </a:prstGeom>
          <a:noFill/>
          <a:ln w="12700" cap="flat" cmpd="sng">
            <a:solidFill>
              <a:srgbClr val="4CF2FC"/>
            </a:solidFill>
            <a:prstDash val="solid"/>
            <a:miter/>
            <a:headEnd type="none" w="med" len="med"/>
            <a:tailEnd type="oval" w="lg" len="lg"/>
          </a:ln>
        </p:spPr>
      </p:cxnSp>
      <p:cxnSp>
        <p:nvCxnSpPr>
          <p:cNvPr id="45" name="Shape 420">
            <a:extLst>
              <a:ext uri="{FF2B5EF4-FFF2-40B4-BE49-F238E27FC236}">
                <a16:creationId xmlns:a16="http://schemas.microsoft.com/office/drawing/2014/main" id="{CB192F08-7FE6-4D4E-B1DB-4A943F2CA82F}"/>
              </a:ext>
            </a:extLst>
          </p:cNvPr>
          <p:cNvCxnSpPr/>
          <p:nvPr/>
        </p:nvCxnSpPr>
        <p:spPr>
          <a:xfrm rot="10800000">
            <a:off x="7459815" y="4496101"/>
            <a:ext cx="479157" cy="0"/>
          </a:xfrm>
          <a:prstGeom prst="straightConnector1">
            <a:avLst/>
          </a:prstGeom>
          <a:noFill/>
          <a:ln w="12700" cap="flat" cmpd="sng">
            <a:solidFill>
              <a:srgbClr val="4CF2FC"/>
            </a:solidFill>
            <a:prstDash val="solid"/>
            <a:miter/>
            <a:headEnd type="none" w="med" len="med"/>
            <a:tailEnd type="oval" w="lg" len="lg"/>
          </a:ln>
        </p:spPr>
      </p:cxnSp>
      <p:sp>
        <p:nvSpPr>
          <p:cNvPr id="9" name="Rechteck 8">
            <a:extLst>
              <a:ext uri="{FF2B5EF4-FFF2-40B4-BE49-F238E27FC236}">
                <a16:creationId xmlns:a16="http://schemas.microsoft.com/office/drawing/2014/main" id="{C3DF011C-7339-4E8E-AB1A-27232484ECE8}"/>
              </a:ext>
            </a:extLst>
          </p:cNvPr>
          <p:cNvSpPr/>
          <p:nvPr/>
        </p:nvSpPr>
        <p:spPr>
          <a:xfrm>
            <a:off x="0" y="6471139"/>
            <a:ext cx="5432293" cy="3868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2400" err="1"/>
          </a:p>
        </p:txBody>
      </p:sp>
      <p:sp>
        <p:nvSpPr>
          <p:cNvPr id="16" name="Textfeld 15">
            <a:extLst>
              <a:ext uri="{FF2B5EF4-FFF2-40B4-BE49-F238E27FC236}">
                <a16:creationId xmlns:a16="http://schemas.microsoft.com/office/drawing/2014/main" id="{883FC5E6-F664-4AD7-9A88-82CA9784E211}"/>
              </a:ext>
            </a:extLst>
          </p:cNvPr>
          <p:cNvSpPr txBox="1"/>
          <p:nvPr/>
        </p:nvSpPr>
        <p:spPr>
          <a:xfrm>
            <a:off x="506695" y="6545105"/>
            <a:ext cx="2161451" cy="328231"/>
          </a:xfrm>
          <a:prstGeom prst="rect">
            <a:avLst/>
          </a:prstGeom>
          <a:noFill/>
        </p:spPr>
        <p:txBody>
          <a:bodyPr rot="0" spcFirstLastPara="0" vertOverflow="overflow" horzOverflow="overflow" vert="horz" wrap="square" lIns="121920" tIns="60960" rIns="121920" bIns="60960" numCol="1" spcCol="0" rtlCol="0" fromWordArt="0" anchor="t" anchorCtr="0" forceAA="0" compatLnSpc="1">
            <a:prstTxWarp prst="textNoShape">
              <a:avLst/>
            </a:prstTxWarp>
            <a:spAutoFit/>
          </a:bodyPr>
          <a:lstStyle/>
          <a:p>
            <a:r>
              <a:rPr lang="de-DE" sz="1333" dirty="0">
                <a:latin typeface="Calibri" panose="020F0502020204030204" pitchFamily="34" charset="0"/>
                <a:cs typeface="Calibri" panose="020F0502020204030204" pitchFamily="34" charset="0"/>
              </a:rPr>
              <a:t>*sẽ cập nhật sớm</a:t>
            </a:r>
          </a:p>
        </p:txBody>
      </p:sp>
      <p:sp>
        <p:nvSpPr>
          <p:cNvPr id="48" name="Shape 409">
            <a:extLst>
              <a:ext uri="{FF2B5EF4-FFF2-40B4-BE49-F238E27FC236}">
                <a16:creationId xmlns:a16="http://schemas.microsoft.com/office/drawing/2014/main" id="{5A7E2ACD-468B-4931-9AA5-33481E95FDE3}"/>
              </a:ext>
            </a:extLst>
          </p:cNvPr>
          <p:cNvSpPr/>
          <p:nvPr/>
        </p:nvSpPr>
        <p:spPr>
          <a:xfrm flipH="1">
            <a:off x="7083155" y="2932738"/>
            <a:ext cx="844937" cy="367745"/>
          </a:xfrm>
          <a:custGeom>
            <a:avLst/>
            <a:gdLst/>
            <a:ahLst/>
            <a:cxnLst/>
            <a:rect l="0" t="0" r="0" b="0"/>
            <a:pathLst>
              <a:path w="120000" h="120000" extrusionOk="0">
                <a:moveTo>
                  <a:pt x="0" y="0"/>
                </a:moveTo>
                <a:lnTo>
                  <a:pt x="65205" y="0"/>
                </a:lnTo>
                <a:lnTo>
                  <a:pt x="120000" y="120000"/>
                </a:lnTo>
              </a:path>
            </a:pathLst>
          </a:custGeom>
          <a:noFill/>
          <a:ln w="12700" cap="flat" cmpd="sng">
            <a:solidFill>
              <a:srgbClr val="4CF2FC"/>
            </a:solidFill>
            <a:prstDash val="solid"/>
            <a:miter/>
            <a:headEnd type="none" w="med" len="med"/>
            <a:tailEnd type="oval" w="lg" len="lg"/>
          </a:ln>
        </p:spPr>
        <p:txBody>
          <a:bodyPr lIns="325033" tIns="162500" rIns="325033" bIns="162500" anchor="ctr" anchorCtr="0">
            <a:noAutofit/>
          </a:bodyPr>
          <a:lstStyle/>
          <a:p>
            <a:pPr algn="ctr" defTabSz="1219170">
              <a:defRPr/>
            </a:pPr>
            <a:endParaRPr sz="4933" kern="0">
              <a:solidFill>
                <a:srgbClr val="FFFFFF"/>
              </a:solidFill>
              <a:latin typeface="Lato"/>
              <a:ea typeface="Lato"/>
              <a:cs typeface="Lato"/>
              <a:sym typeface="Lato"/>
            </a:endParaRPr>
          </a:p>
        </p:txBody>
      </p:sp>
      <p:sp>
        <p:nvSpPr>
          <p:cNvPr id="49" name="Shape 410">
            <a:extLst>
              <a:ext uri="{FF2B5EF4-FFF2-40B4-BE49-F238E27FC236}">
                <a16:creationId xmlns:a16="http://schemas.microsoft.com/office/drawing/2014/main" id="{945ADC4B-0AEC-40A5-A7CB-A20F028B038C}"/>
              </a:ext>
            </a:extLst>
          </p:cNvPr>
          <p:cNvSpPr/>
          <p:nvPr/>
        </p:nvSpPr>
        <p:spPr>
          <a:xfrm rot="10800000">
            <a:off x="7113901" y="4956905"/>
            <a:ext cx="844937" cy="339539"/>
          </a:xfrm>
          <a:custGeom>
            <a:avLst/>
            <a:gdLst/>
            <a:ahLst/>
            <a:cxnLst/>
            <a:rect l="0" t="0" r="0" b="0"/>
            <a:pathLst>
              <a:path w="120000" h="120000" extrusionOk="0">
                <a:moveTo>
                  <a:pt x="0" y="0"/>
                </a:moveTo>
                <a:lnTo>
                  <a:pt x="65205" y="0"/>
                </a:lnTo>
                <a:lnTo>
                  <a:pt x="120000" y="120000"/>
                </a:lnTo>
              </a:path>
            </a:pathLst>
          </a:custGeom>
          <a:noFill/>
          <a:ln w="12700" cap="flat" cmpd="sng">
            <a:solidFill>
              <a:srgbClr val="4CF2FC"/>
            </a:solidFill>
            <a:prstDash val="solid"/>
            <a:miter/>
            <a:headEnd type="none" w="med" len="med"/>
            <a:tailEnd type="oval" w="lg" len="lg"/>
          </a:ln>
        </p:spPr>
        <p:txBody>
          <a:bodyPr lIns="325033" tIns="162500" rIns="325033" bIns="162500" anchor="ctr" anchorCtr="0">
            <a:noAutofit/>
          </a:bodyPr>
          <a:lstStyle/>
          <a:p>
            <a:pPr algn="ctr" defTabSz="1219170">
              <a:defRPr/>
            </a:pPr>
            <a:endParaRPr sz="4933" kern="0">
              <a:solidFill>
                <a:srgbClr val="FFFFFF"/>
              </a:solidFill>
              <a:latin typeface="Lato"/>
              <a:ea typeface="Lato"/>
              <a:cs typeface="Lato"/>
              <a:sym typeface="Lato"/>
            </a:endParaRPr>
          </a:p>
        </p:txBody>
      </p:sp>
      <p:sp>
        <p:nvSpPr>
          <p:cNvPr id="50" name="Shape 411">
            <a:extLst>
              <a:ext uri="{FF2B5EF4-FFF2-40B4-BE49-F238E27FC236}">
                <a16:creationId xmlns:a16="http://schemas.microsoft.com/office/drawing/2014/main" id="{67A6FB1F-FB77-47DA-86C6-DE469B5ED2E7}"/>
              </a:ext>
            </a:extLst>
          </p:cNvPr>
          <p:cNvSpPr/>
          <p:nvPr/>
        </p:nvSpPr>
        <p:spPr>
          <a:xfrm>
            <a:off x="4304615" y="2932739"/>
            <a:ext cx="844937" cy="367745"/>
          </a:xfrm>
          <a:custGeom>
            <a:avLst/>
            <a:gdLst/>
            <a:ahLst/>
            <a:cxnLst/>
            <a:rect l="0" t="0" r="0" b="0"/>
            <a:pathLst>
              <a:path w="120000" h="120000" extrusionOk="0">
                <a:moveTo>
                  <a:pt x="0" y="0"/>
                </a:moveTo>
                <a:lnTo>
                  <a:pt x="65205" y="0"/>
                </a:lnTo>
                <a:lnTo>
                  <a:pt x="120000" y="120000"/>
                </a:lnTo>
              </a:path>
            </a:pathLst>
          </a:custGeom>
          <a:noFill/>
          <a:ln w="12700" cap="flat" cmpd="sng">
            <a:solidFill>
              <a:srgbClr val="4CF2FC"/>
            </a:solidFill>
            <a:prstDash val="solid"/>
            <a:miter/>
            <a:headEnd type="none" w="med" len="med"/>
            <a:tailEnd type="oval" w="lg" len="lg"/>
          </a:ln>
        </p:spPr>
        <p:txBody>
          <a:bodyPr lIns="325033" tIns="162500" rIns="325033" bIns="162500" anchor="ctr" anchorCtr="0">
            <a:noAutofit/>
          </a:bodyPr>
          <a:lstStyle/>
          <a:p>
            <a:pPr algn="ctr" defTabSz="1219170">
              <a:defRPr/>
            </a:pPr>
            <a:endParaRPr sz="4933" kern="0">
              <a:solidFill>
                <a:srgbClr val="FFFFFF"/>
              </a:solidFill>
              <a:latin typeface="Lato"/>
              <a:ea typeface="Lato"/>
              <a:cs typeface="Lato"/>
              <a:sym typeface="Lato"/>
            </a:endParaRPr>
          </a:p>
        </p:txBody>
      </p:sp>
      <p:sp>
        <p:nvSpPr>
          <p:cNvPr id="51" name="Shape 412">
            <a:extLst>
              <a:ext uri="{FF2B5EF4-FFF2-40B4-BE49-F238E27FC236}">
                <a16:creationId xmlns:a16="http://schemas.microsoft.com/office/drawing/2014/main" id="{48EB0F20-73D1-4FC8-BA04-A8C004411CCC}"/>
              </a:ext>
            </a:extLst>
          </p:cNvPr>
          <p:cNvSpPr/>
          <p:nvPr/>
        </p:nvSpPr>
        <p:spPr>
          <a:xfrm rot="10800000" flipH="1">
            <a:off x="4304615" y="4956905"/>
            <a:ext cx="844937" cy="339539"/>
          </a:xfrm>
          <a:custGeom>
            <a:avLst/>
            <a:gdLst/>
            <a:ahLst/>
            <a:cxnLst/>
            <a:rect l="0" t="0" r="0" b="0"/>
            <a:pathLst>
              <a:path w="120000" h="120000" extrusionOk="0">
                <a:moveTo>
                  <a:pt x="0" y="0"/>
                </a:moveTo>
                <a:lnTo>
                  <a:pt x="65205" y="0"/>
                </a:lnTo>
                <a:lnTo>
                  <a:pt x="120000" y="120000"/>
                </a:lnTo>
              </a:path>
            </a:pathLst>
          </a:custGeom>
          <a:noFill/>
          <a:ln w="12700" cap="flat" cmpd="sng">
            <a:solidFill>
              <a:srgbClr val="4CF2FC"/>
            </a:solidFill>
            <a:prstDash val="solid"/>
            <a:miter/>
            <a:headEnd type="none" w="med" len="med"/>
            <a:tailEnd type="oval" w="lg" len="lg"/>
          </a:ln>
        </p:spPr>
        <p:txBody>
          <a:bodyPr lIns="325033" tIns="162500" rIns="325033" bIns="162500" anchor="ctr" anchorCtr="0">
            <a:noAutofit/>
          </a:bodyPr>
          <a:lstStyle/>
          <a:p>
            <a:pPr algn="ctr" defTabSz="1219170">
              <a:defRPr/>
            </a:pPr>
            <a:endParaRPr sz="4933" kern="0">
              <a:solidFill>
                <a:srgbClr val="FFFFFF"/>
              </a:solidFill>
              <a:latin typeface="Lato"/>
              <a:ea typeface="Lato"/>
              <a:cs typeface="Lato"/>
              <a:sym typeface="Lato"/>
            </a:endParaRPr>
          </a:p>
        </p:txBody>
      </p:sp>
      <p:cxnSp>
        <p:nvCxnSpPr>
          <p:cNvPr id="52" name="Shape 413">
            <a:extLst>
              <a:ext uri="{FF2B5EF4-FFF2-40B4-BE49-F238E27FC236}">
                <a16:creationId xmlns:a16="http://schemas.microsoft.com/office/drawing/2014/main" id="{297B014F-98D1-4C02-8C79-6DB41B0B4C4F}"/>
              </a:ext>
            </a:extLst>
          </p:cNvPr>
          <p:cNvCxnSpPr/>
          <p:nvPr/>
        </p:nvCxnSpPr>
        <p:spPr>
          <a:xfrm>
            <a:off x="4229269" y="3744739"/>
            <a:ext cx="455676" cy="0"/>
          </a:xfrm>
          <a:prstGeom prst="straightConnector1">
            <a:avLst/>
          </a:prstGeom>
          <a:noFill/>
          <a:ln w="12700" cap="flat" cmpd="sng">
            <a:solidFill>
              <a:srgbClr val="4CF2FC"/>
            </a:solidFill>
            <a:prstDash val="solid"/>
            <a:miter/>
            <a:headEnd type="none" w="med" len="med"/>
            <a:tailEnd type="oval" w="lg" len="lg"/>
          </a:ln>
        </p:spPr>
      </p:cxnSp>
      <p:sp>
        <p:nvSpPr>
          <p:cNvPr id="53" name="Shape 414">
            <a:extLst>
              <a:ext uri="{FF2B5EF4-FFF2-40B4-BE49-F238E27FC236}">
                <a16:creationId xmlns:a16="http://schemas.microsoft.com/office/drawing/2014/main" id="{0620B115-1908-49F4-9D20-721B533364AF}"/>
              </a:ext>
            </a:extLst>
          </p:cNvPr>
          <p:cNvSpPr/>
          <p:nvPr/>
        </p:nvSpPr>
        <p:spPr>
          <a:xfrm>
            <a:off x="3927052" y="2656933"/>
            <a:ext cx="547944" cy="548087"/>
          </a:xfrm>
          <a:prstGeom prst="ellipse">
            <a:avLst/>
          </a:prstGeom>
          <a:solidFill>
            <a:srgbClr val="FF3B68"/>
          </a:solidFill>
          <a:ln>
            <a:noFill/>
          </a:ln>
        </p:spPr>
        <p:txBody>
          <a:bodyPr lIns="121900" tIns="60933" rIns="121900" bIns="60933" anchor="t" anchorCtr="0">
            <a:noAutofit/>
          </a:bodyPr>
          <a:lstStyle/>
          <a:p>
            <a:pPr defTabSz="1219170">
              <a:defRPr/>
            </a:pPr>
            <a:endParaRPr sz="4800" kern="0">
              <a:solidFill>
                <a:srgbClr val="91969B"/>
              </a:solidFill>
              <a:latin typeface="Lato"/>
              <a:ea typeface="Lato"/>
              <a:cs typeface="Lato"/>
              <a:sym typeface="Lato"/>
            </a:endParaRPr>
          </a:p>
        </p:txBody>
      </p:sp>
      <p:sp>
        <p:nvSpPr>
          <p:cNvPr id="54" name="Shape 415">
            <a:extLst>
              <a:ext uri="{FF2B5EF4-FFF2-40B4-BE49-F238E27FC236}">
                <a16:creationId xmlns:a16="http://schemas.microsoft.com/office/drawing/2014/main" id="{B14A468B-FAC5-43E0-B3E9-61CA61FFE5CB}"/>
              </a:ext>
            </a:extLst>
          </p:cNvPr>
          <p:cNvSpPr/>
          <p:nvPr/>
        </p:nvSpPr>
        <p:spPr>
          <a:xfrm>
            <a:off x="7836080" y="3470696"/>
            <a:ext cx="547944" cy="548087"/>
          </a:xfrm>
          <a:prstGeom prst="ellipse">
            <a:avLst/>
          </a:prstGeom>
          <a:solidFill>
            <a:srgbClr val="FF3B68"/>
          </a:solidFill>
          <a:ln>
            <a:noFill/>
          </a:ln>
        </p:spPr>
        <p:txBody>
          <a:bodyPr lIns="121900" tIns="60933" rIns="121900" bIns="60933" anchor="t" anchorCtr="0">
            <a:noAutofit/>
          </a:bodyPr>
          <a:lstStyle/>
          <a:p>
            <a:pPr defTabSz="1219170">
              <a:defRPr/>
            </a:pPr>
            <a:endParaRPr sz="4800" kern="0">
              <a:solidFill>
                <a:srgbClr val="91969B"/>
              </a:solidFill>
              <a:latin typeface="Lato"/>
              <a:ea typeface="Lato"/>
              <a:cs typeface="Lato"/>
              <a:sym typeface="Lato"/>
            </a:endParaRPr>
          </a:p>
        </p:txBody>
      </p:sp>
      <p:sp>
        <p:nvSpPr>
          <p:cNvPr id="55" name="Shape 416">
            <a:extLst>
              <a:ext uri="{FF2B5EF4-FFF2-40B4-BE49-F238E27FC236}">
                <a16:creationId xmlns:a16="http://schemas.microsoft.com/office/drawing/2014/main" id="{0928A127-A7AD-40AE-80EF-CDD105E5240C}"/>
              </a:ext>
            </a:extLst>
          </p:cNvPr>
          <p:cNvSpPr/>
          <p:nvPr/>
        </p:nvSpPr>
        <p:spPr>
          <a:xfrm>
            <a:off x="7684866" y="5020479"/>
            <a:ext cx="547944" cy="548087"/>
          </a:xfrm>
          <a:prstGeom prst="ellipse">
            <a:avLst/>
          </a:prstGeom>
          <a:solidFill>
            <a:srgbClr val="FF3B68"/>
          </a:solidFill>
          <a:ln>
            <a:noFill/>
          </a:ln>
        </p:spPr>
        <p:txBody>
          <a:bodyPr lIns="121900" tIns="60933" rIns="121900" bIns="60933" anchor="t" anchorCtr="0">
            <a:noAutofit/>
          </a:bodyPr>
          <a:lstStyle/>
          <a:p>
            <a:pPr defTabSz="1219170">
              <a:defRPr/>
            </a:pPr>
            <a:endParaRPr sz="4800" kern="0">
              <a:solidFill>
                <a:srgbClr val="91969B"/>
              </a:solidFill>
              <a:latin typeface="Lato"/>
              <a:ea typeface="Lato"/>
              <a:cs typeface="Lato"/>
              <a:sym typeface="Lato"/>
            </a:endParaRPr>
          </a:p>
        </p:txBody>
      </p:sp>
      <p:sp>
        <p:nvSpPr>
          <p:cNvPr id="56" name="Shape 417">
            <a:extLst>
              <a:ext uri="{FF2B5EF4-FFF2-40B4-BE49-F238E27FC236}">
                <a16:creationId xmlns:a16="http://schemas.microsoft.com/office/drawing/2014/main" id="{E9D6A6A8-2248-461E-A10E-9EE06761097F}"/>
              </a:ext>
            </a:extLst>
          </p:cNvPr>
          <p:cNvSpPr/>
          <p:nvPr/>
        </p:nvSpPr>
        <p:spPr>
          <a:xfrm>
            <a:off x="3960439" y="5020479"/>
            <a:ext cx="547944" cy="548087"/>
          </a:xfrm>
          <a:prstGeom prst="ellipse">
            <a:avLst/>
          </a:prstGeom>
          <a:solidFill>
            <a:srgbClr val="FF3B68"/>
          </a:solidFill>
          <a:ln>
            <a:noFill/>
          </a:ln>
        </p:spPr>
        <p:txBody>
          <a:bodyPr lIns="121900" tIns="60933" rIns="121900" bIns="60933" anchor="t" anchorCtr="0">
            <a:noAutofit/>
          </a:bodyPr>
          <a:lstStyle/>
          <a:p>
            <a:pPr defTabSz="1219170">
              <a:defRPr/>
            </a:pPr>
            <a:endParaRPr sz="4800" kern="0">
              <a:solidFill>
                <a:srgbClr val="91969B"/>
              </a:solidFill>
              <a:latin typeface="Lato"/>
              <a:ea typeface="Lato"/>
              <a:cs typeface="Lato"/>
              <a:sym typeface="Lato"/>
            </a:endParaRPr>
          </a:p>
        </p:txBody>
      </p:sp>
      <p:sp>
        <p:nvSpPr>
          <p:cNvPr id="57" name="Shape 418">
            <a:extLst>
              <a:ext uri="{FF2B5EF4-FFF2-40B4-BE49-F238E27FC236}">
                <a16:creationId xmlns:a16="http://schemas.microsoft.com/office/drawing/2014/main" id="{641FDAF8-285B-4F12-99E1-5268428EC74B}"/>
              </a:ext>
            </a:extLst>
          </p:cNvPr>
          <p:cNvSpPr/>
          <p:nvPr/>
        </p:nvSpPr>
        <p:spPr>
          <a:xfrm>
            <a:off x="3681324" y="3470696"/>
            <a:ext cx="547944" cy="548087"/>
          </a:xfrm>
          <a:prstGeom prst="ellipse">
            <a:avLst/>
          </a:prstGeom>
          <a:solidFill>
            <a:srgbClr val="FF3B68"/>
          </a:solidFill>
          <a:ln>
            <a:noFill/>
          </a:ln>
        </p:spPr>
        <p:txBody>
          <a:bodyPr lIns="121900" tIns="60933" rIns="121900" bIns="60933" anchor="t" anchorCtr="0">
            <a:noAutofit/>
          </a:bodyPr>
          <a:lstStyle/>
          <a:p>
            <a:pPr defTabSz="1219170">
              <a:defRPr/>
            </a:pPr>
            <a:endParaRPr sz="4800" kern="0">
              <a:solidFill>
                <a:srgbClr val="91969B"/>
              </a:solidFill>
              <a:latin typeface="Lato"/>
              <a:ea typeface="Lato"/>
              <a:cs typeface="Lato"/>
              <a:sym typeface="Lato"/>
            </a:endParaRPr>
          </a:p>
        </p:txBody>
      </p:sp>
      <p:sp>
        <p:nvSpPr>
          <p:cNvPr id="58" name="Shape 419">
            <a:extLst>
              <a:ext uri="{FF2B5EF4-FFF2-40B4-BE49-F238E27FC236}">
                <a16:creationId xmlns:a16="http://schemas.microsoft.com/office/drawing/2014/main" id="{A80CA6EF-1348-40A6-AFFB-3EFA4E681AA5}"/>
              </a:ext>
            </a:extLst>
          </p:cNvPr>
          <p:cNvSpPr/>
          <p:nvPr/>
        </p:nvSpPr>
        <p:spPr>
          <a:xfrm>
            <a:off x="7684866" y="2663921"/>
            <a:ext cx="547944" cy="548087"/>
          </a:xfrm>
          <a:prstGeom prst="ellipse">
            <a:avLst/>
          </a:prstGeom>
          <a:solidFill>
            <a:srgbClr val="FF3B68"/>
          </a:solidFill>
          <a:ln>
            <a:noFill/>
          </a:ln>
        </p:spPr>
        <p:txBody>
          <a:bodyPr lIns="121900" tIns="60933" rIns="121900" bIns="60933" anchor="t" anchorCtr="0">
            <a:noAutofit/>
          </a:bodyPr>
          <a:lstStyle/>
          <a:p>
            <a:pPr defTabSz="1219170">
              <a:defRPr/>
            </a:pPr>
            <a:endParaRPr sz="4800" kern="0">
              <a:solidFill>
                <a:srgbClr val="91969B"/>
              </a:solidFill>
              <a:latin typeface="Lato"/>
              <a:ea typeface="Lato"/>
              <a:cs typeface="Lato"/>
              <a:sym typeface="Lato"/>
            </a:endParaRPr>
          </a:p>
        </p:txBody>
      </p:sp>
      <p:pic>
        <p:nvPicPr>
          <p:cNvPr id="41" name="Grafik 40">
            <a:extLst>
              <a:ext uri="{FF2B5EF4-FFF2-40B4-BE49-F238E27FC236}">
                <a16:creationId xmlns:a16="http://schemas.microsoft.com/office/drawing/2014/main" id="{A6AAFECE-40A5-4FF8-ADF7-A903B51FB32A}"/>
              </a:ext>
            </a:extLst>
          </p:cNvPr>
          <p:cNvPicPr>
            <a:picLocks noChangeAspect="1"/>
          </p:cNvPicPr>
          <p:nvPr/>
        </p:nvPicPr>
        <p:blipFill rotWithShape="1">
          <a:blip r:embed="rId2">
            <a:extLst>
              <a:ext uri="{BEBA8EAE-BF5A-486C-A8C5-ECC9F3942E4B}">
                <a14:imgProps xmlns:a14="http://schemas.microsoft.com/office/drawing/2010/main">
                  <a14:imgLayer r:embed="rId3">
                    <a14:imgEffect>
                      <a14:backgroundRemoval t="4082" b="97506" l="5727" r="97577">
                        <a14:foregroundMark x1="52203" y1="9070" x2="52203" y2="9070"/>
                        <a14:foregroundMark x1="52203" y1="4535" x2="52203" y2="4535"/>
                        <a14:foregroundMark x1="94493" y1="51247" x2="94493" y2="51247"/>
                        <a14:foregroundMark x1="52423" y1="93197" x2="52423" y2="93197"/>
                        <a14:foregroundMark x1="52423" y1="97959" x2="52423" y2="97959"/>
                        <a14:foregroundMark x1="11013" y1="47619" x2="11013" y2="47619"/>
                        <a14:foregroundMark x1="5727" y1="50113" x2="5727" y2="50113"/>
                        <a14:foregroundMark x1="97577" y1="49660" x2="97577" y2="49660"/>
                        <a14:backgroundMark x1="17401" y1="15193" x2="17401" y2="15193"/>
                        <a14:backgroundMark x1="83480" y1="16327" x2="83480" y2="16327"/>
                      </a14:backgroundRemoval>
                    </a14:imgEffect>
                  </a14:imgLayer>
                </a14:imgProps>
              </a:ext>
            </a:extLst>
          </a:blip>
          <a:srcRect l="3827" r="1"/>
          <a:stretch/>
        </p:blipFill>
        <p:spPr>
          <a:xfrm>
            <a:off x="4783445" y="2726237"/>
            <a:ext cx="2637876" cy="2672295"/>
          </a:xfrm>
          <a:prstGeom prst="rect">
            <a:avLst/>
          </a:prstGeom>
        </p:spPr>
      </p:pic>
      <p:cxnSp>
        <p:nvCxnSpPr>
          <p:cNvPr id="42" name="Shape 413">
            <a:extLst>
              <a:ext uri="{FF2B5EF4-FFF2-40B4-BE49-F238E27FC236}">
                <a16:creationId xmlns:a16="http://schemas.microsoft.com/office/drawing/2014/main" id="{A9F5D64C-C830-49DE-894C-B9C02D23BAAA}"/>
              </a:ext>
            </a:extLst>
          </p:cNvPr>
          <p:cNvCxnSpPr/>
          <p:nvPr/>
        </p:nvCxnSpPr>
        <p:spPr>
          <a:xfrm>
            <a:off x="4225840" y="4500486"/>
            <a:ext cx="455676" cy="0"/>
          </a:xfrm>
          <a:prstGeom prst="straightConnector1">
            <a:avLst/>
          </a:prstGeom>
          <a:noFill/>
          <a:ln w="12700" cap="flat" cmpd="sng">
            <a:solidFill>
              <a:srgbClr val="4CF2FC"/>
            </a:solidFill>
            <a:prstDash val="solid"/>
            <a:miter/>
            <a:headEnd type="none" w="med" len="med"/>
            <a:tailEnd type="oval" w="lg" len="lg"/>
          </a:ln>
        </p:spPr>
      </p:cxnSp>
      <p:sp>
        <p:nvSpPr>
          <p:cNvPr id="43" name="Shape 415">
            <a:extLst>
              <a:ext uri="{FF2B5EF4-FFF2-40B4-BE49-F238E27FC236}">
                <a16:creationId xmlns:a16="http://schemas.microsoft.com/office/drawing/2014/main" id="{3D83072D-5888-4578-8396-BCE57C531E66}"/>
              </a:ext>
            </a:extLst>
          </p:cNvPr>
          <p:cNvSpPr/>
          <p:nvPr/>
        </p:nvSpPr>
        <p:spPr>
          <a:xfrm>
            <a:off x="7831360" y="4222057"/>
            <a:ext cx="547944" cy="548087"/>
          </a:xfrm>
          <a:prstGeom prst="ellipse">
            <a:avLst/>
          </a:prstGeom>
          <a:solidFill>
            <a:srgbClr val="FF3B68"/>
          </a:solidFill>
          <a:ln>
            <a:noFill/>
          </a:ln>
        </p:spPr>
        <p:txBody>
          <a:bodyPr lIns="121900" tIns="60933" rIns="121900" bIns="60933" anchor="t" anchorCtr="0">
            <a:noAutofit/>
          </a:bodyPr>
          <a:lstStyle/>
          <a:p>
            <a:pPr defTabSz="1219170">
              <a:defRPr/>
            </a:pPr>
            <a:endParaRPr sz="4800" kern="0">
              <a:solidFill>
                <a:srgbClr val="91969B"/>
              </a:solidFill>
              <a:latin typeface="Lato"/>
              <a:ea typeface="Lato"/>
              <a:cs typeface="Lato"/>
              <a:sym typeface="Lato"/>
            </a:endParaRPr>
          </a:p>
        </p:txBody>
      </p:sp>
      <p:sp>
        <p:nvSpPr>
          <p:cNvPr id="44" name="Shape 418">
            <a:extLst>
              <a:ext uri="{FF2B5EF4-FFF2-40B4-BE49-F238E27FC236}">
                <a16:creationId xmlns:a16="http://schemas.microsoft.com/office/drawing/2014/main" id="{F23C34EC-9ECF-4210-AFF9-112ABAC46F04}"/>
              </a:ext>
            </a:extLst>
          </p:cNvPr>
          <p:cNvSpPr/>
          <p:nvPr/>
        </p:nvSpPr>
        <p:spPr>
          <a:xfrm>
            <a:off x="3677895" y="4226443"/>
            <a:ext cx="547944" cy="548087"/>
          </a:xfrm>
          <a:prstGeom prst="ellipse">
            <a:avLst/>
          </a:prstGeom>
          <a:solidFill>
            <a:srgbClr val="FF3B68"/>
          </a:solidFill>
          <a:ln>
            <a:noFill/>
          </a:ln>
        </p:spPr>
        <p:txBody>
          <a:bodyPr lIns="121900" tIns="60933" rIns="121900" bIns="60933" anchor="t" anchorCtr="0">
            <a:noAutofit/>
          </a:bodyPr>
          <a:lstStyle/>
          <a:p>
            <a:pPr defTabSz="1219170">
              <a:defRPr/>
            </a:pPr>
            <a:endParaRPr sz="4800" kern="0">
              <a:solidFill>
                <a:srgbClr val="91969B"/>
              </a:solidFill>
              <a:latin typeface="Lato"/>
              <a:ea typeface="Lato"/>
              <a:cs typeface="Lato"/>
              <a:sym typeface="Lato"/>
            </a:endParaRPr>
          </a:p>
        </p:txBody>
      </p:sp>
      <p:sp>
        <p:nvSpPr>
          <p:cNvPr id="75" name="Rechteck: abgerundete Ecken 74">
            <a:extLst>
              <a:ext uri="{FF2B5EF4-FFF2-40B4-BE49-F238E27FC236}">
                <a16:creationId xmlns:a16="http://schemas.microsoft.com/office/drawing/2014/main" id="{989F0E28-D790-4930-9D0A-EA5A243EDA8B}"/>
              </a:ext>
            </a:extLst>
          </p:cNvPr>
          <p:cNvSpPr/>
          <p:nvPr/>
        </p:nvSpPr>
        <p:spPr>
          <a:xfrm>
            <a:off x="1781557" y="2722619"/>
            <a:ext cx="2060450" cy="426256"/>
          </a:xfrm>
          <a:prstGeom prst="roundRect">
            <a:avLst/>
          </a:prstGeom>
          <a:no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1867" dirty="0" err="1">
                <a:solidFill>
                  <a:schemeClr val="tx1"/>
                </a:solidFill>
                <a:latin typeface="Cera Pro"/>
                <a:cs typeface="Calibri" panose="020F0502020204030204" pitchFamily="34" charset="0"/>
              </a:rPr>
              <a:t>Vấn</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đề</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xanh</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hóa</a:t>
            </a:r>
            <a:endParaRPr lang="en-GB" sz="1867" dirty="0">
              <a:solidFill>
                <a:schemeClr val="tx1"/>
              </a:solidFill>
              <a:latin typeface="Cera Pro"/>
              <a:cs typeface="Calibri" panose="020F0502020204030204" pitchFamily="34" charset="0"/>
            </a:endParaRPr>
          </a:p>
        </p:txBody>
      </p:sp>
      <p:sp>
        <p:nvSpPr>
          <p:cNvPr id="76" name="Rechteck: abgerundete Ecken 75">
            <a:extLst>
              <a:ext uri="{FF2B5EF4-FFF2-40B4-BE49-F238E27FC236}">
                <a16:creationId xmlns:a16="http://schemas.microsoft.com/office/drawing/2014/main" id="{CCBDD997-A6B9-4B07-AA32-6703AAA426A4}"/>
              </a:ext>
            </a:extLst>
          </p:cNvPr>
          <p:cNvSpPr/>
          <p:nvPr/>
        </p:nvSpPr>
        <p:spPr>
          <a:xfrm>
            <a:off x="8490786" y="3508021"/>
            <a:ext cx="2430037" cy="44283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867" dirty="0" err="1">
                <a:solidFill>
                  <a:schemeClr val="tx1"/>
                </a:solidFill>
                <a:latin typeface="Cera Pro"/>
                <a:cs typeface="Calibri" panose="020F0502020204030204" pitchFamily="34" charset="0"/>
              </a:rPr>
              <a:t>Đào</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tạo</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nghề</a:t>
            </a:r>
            <a:endParaRPr lang="en-GB" sz="1867" dirty="0">
              <a:solidFill>
                <a:schemeClr val="tx1"/>
              </a:solidFill>
              <a:latin typeface="Cera Pro"/>
              <a:cs typeface="Calibri" panose="020F0502020204030204" pitchFamily="34" charset="0"/>
            </a:endParaRPr>
          </a:p>
        </p:txBody>
      </p:sp>
      <p:sp>
        <p:nvSpPr>
          <p:cNvPr id="77" name="Rechteck: abgerundete Ecken 76">
            <a:extLst>
              <a:ext uri="{FF2B5EF4-FFF2-40B4-BE49-F238E27FC236}">
                <a16:creationId xmlns:a16="http://schemas.microsoft.com/office/drawing/2014/main" id="{DC2C24F3-FCD8-4208-8C74-BB295B348E57}"/>
              </a:ext>
            </a:extLst>
          </p:cNvPr>
          <p:cNvSpPr/>
          <p:nvPr/>
        </p:nvSpPr>
        <p:spPr>
          <a:xfrm>
            <a:off x="8326034" y="5069336"/>
            <a:ext cx="2879512" cy="43919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867" dirty="0">
                <a:solidFill>
                  <a:schemeClr val="tx1"/>
                </a:solidFill>
                <a:latin typeface="Cera Pro"/>
                <a:cs typeface="Calibri" panose="020F0502020204030204" pitchFamily="34" charset="0"/>
              </a:rPr>
              <a:t>Du </a:t>
            </a:r>
            <a:r>
              <a:rPr lang="en-GB" sz="1867" dirty="0" err="1">
                <a:solidFill>
                  <a:schemeClr val="tx1"/>
                </a:solidFill>
                <a:latin typeface="Cera Pro"/>
                <a:cs typeface="Calibri" panose="020F0502020204030204" pitchFamily="34" charset="0"/>
              </a:rPr>
              <a:t>lịch</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bền</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vững</a:t>
            </a:r>
            <a:r>
              <a:rPr lang="en-GB" sz="1867" dirty="0">
                <a:solidFill>
                  <a:schemeClr val="tx1"/>
                </a:solidFill>
                <a:latin typeface="Cera Pro"/>
                <a:cs typeface="Calibri" panose="020F0502020204030204" pitchFamily="34" charset="0"/>
              </a:rPr>
              <a:t>*</a:t>
            </a:r>
          </a:p>
        </p:txBody>
      </p:sp>
      <p:sp>
        <p:nvSpPr>
          <p:cNvPr id="78" name="Rechteck: abgerundete Ecken 77">
            <a:extLst>
              <a:ext uri="{FF2B5EF4-FFF2-40B4-BE49-F238E27FC236}">
                <a16:creationId xmlns:a16="http://schemas.microsoft.com/office/drawing/2014/main" id="{A513FC56-FCD3-422E-8860-33FEE97AE853}"/>
              </a:ext>
            </a:extLst>
          </p:cNvPr>
          <p:cNvSpPr/>
          <p:nvPr/>
        </p:nvSpPr>
        <p:spPr>
          <a:xfrm>
            <a:off x="1017193" y="3524602"/>
            <a:ext cx="2578413" cy="4262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1867" dirty="0" err="1">
                <a:solidFill>
                  <a:schemeClr val="tx1"/>
                </a:solidFill>
                <a:latin typeface="Cera Pro"/>
                <a:cs typeface="Calibri" panose="020F0502020204030204" pitchFamily="34" charset="0"/>
              </a:rPr>
              <a:t>Chuyển</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đổi</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số</a:t>
            </a:r>
            <a:r>
              <a:rPr lang="en-GB" sz="1867" dirty="0">
                <a:solidFill>
                  <a:schemeClr val="tx1"/>
                </a:solidFill>
                <a:latin typeface="Cera Pro"/>
                <a:cs typeface="Calibri" panose="020F0502020204030204" pitchFamily="34" charset="0"/>
              </a:rPr>
              <a:t>*</a:t>
            </a:r>
          </a:p>
        </p:txBody>
      </p:sp>
      <p:sp>
        <p:nvSpPr>
          <p:cNvPr id="79" name="Rechteck: abgerundete Ecken 78">
            <a:extLst>
              <a:ext uri="{FF2B5EF4-FFF2-40B4-BE49-F238E27FC236}">
                <a16:creationId xmlns:a16="http://schemas.microsoft.com/office/drawing/2014/main" id="{E1EBC74C-1600-4207-B405-90772106FAD8}"/>
              </a:ext>
            </a:extLst>
          </p:cNvPr>
          <p:cNvSpPr/>
          <p:nvPr/>
        </p:nvSpPr>
        <p:spPr>
          <a:xfrm>
            <a:off x="8359421" y="2704802"/>
            <a:ext cx="2594789" cy="44283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867" dirty="0" err="1">
                <a:solidFill>
                  <a:schemeClr val="tx1"/>
                </a:solidFill>
                <a:latin typeface="Cera Pro"/>
                <a:cs typeface="Calibri" panose="020F0502020204030204" pitchFamily="34" charset="0"/>
              </a:rPr>
              <a:t>Quản</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lý</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và</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Lãnh</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đạo</a:t>
            </a:r>
            <a:endParaRPr lang="en-GB" sz="1867" dirty="0">
              <a:solidFill>
                <a:schemeClr val="tx1"/>
              </a:solidFill>
              <a:latin typeface="Cera Pro"/>
              <a:cs typeface="Calibri" panose="020F0502020204030204" pitchFamily="34" charset="0"/>
            </a:endParaRPr>
          </a:p>
        </p:txBody>
      </p:sp>
      <p:sp>
        <p:nvSpPr>
          <p:cNvPr id="80" name="Rechteck: abgerundete Ecken 79">
            <a:extLst>
              <a:ext uri="{FF2B5EF4-FFF2-40B4-BE49-F238E27FC236}">
                <a16:creationId xmlns:a16="http://schemas.microsoft.com/office/drawing/2014/main" id="{F3E4911B-228E-4B37-97ED-350B89015FB0}"/>
              </a:ext>
            </a:extLst>
          </p:cNvPr>
          <p:cNvSpPr/>
          <p:nvPr/>
        </p:nvSpPr>
        <p:spPr>
          <a:xfrm>
            <a:off x="8471885" y="4269570"/>
            <a:ext cx="1863695" cy="41036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867" dirty="0" err="1">
                <a:solidFill>
                  <a:schemeClr val="tx1"/>
                </a:solidFill>
                <a:latin typeface="Cera Pro"/>
                <a:cs typeface="Calibri" panose="020F0502020204030204" pitchFamily="34" charset="0"/>
              </a:rPr>
              <a:t>Sức</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khỏe</a:t>
            </a:r>
            <a:endParaRPr lang="en-GB" sz="1867" dirty="0">
              <a:solidFill>
                <a:schemeClr val="tx1"/>
              </a:solidFill>
              <a:latin typeface="Cera Pro"/>
              <a:cs typeface="Calibri" panose="020F0502020204030204" pitchFamily="34" charset="0"/>
            </a:endParaRPr>
          </a:p>
        </p:txBody>
      </p:sp>
      <p:sp>
        <p:nvSpPr>
          <p:cNvPr id="81" name="Rechteck: abgerundete Ecken 80">
            <a:extLst>
              <a:ext uri="{FF2B5EF4-FFF2-40B4-BE49-F238E27FC236}">
                <a16:creationId xmlns:a16="http://schemas.microsoft.com/office/drawing/2014/main" id="{E94BE4E1-BA98-4857-990F-103C7351C1FE}"/>
              </a:ext>
            </a:extLst>
          </p:cNvPr>
          <p:cNvSpPr/>
          <p:nvPr/>
        </p:nvSpPr>
        <p:spPr>
          <a:xfrm>
            <a:off x="1527556" y="4265403"/>
            <a:ext cx="2040767" cy="426256"/>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1867" dirty="0" err="1">
                <a:solidFill>
                  <a:schemeClr val="tx1"/>
                </a:solidFill>
                <a:latin typeface="Cera Pro"/>
                <a:cs typeface="Calibri" panose="020F0502020204030204" pitchFamily="34" charset="0"/>
              </a:rPr>
              <a:t>Kinh</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tế</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số</a:t>
            </a:r>
            <a:endParaRPr lang="en-GB" sz="1867" dirty="0">
              <a:solidFill>
                <a:schemeClr val="tx1"/>
              </a:solidFill>
              <a:latin typeface="Cera Pro"/>
              <a:cs typeface="Calibri" panose="020F0502020204030204" pitchFamily="34" charset="0"/>
            </a:endParaRPr>
          </a:p>
        </p:txBody>
      </p:sp>
      <p:sp>
        <p:nvSpPr>
          <p:cNvPr id="82" name="Rechteck: abgerundete Ecken 81">
            <a:extLst>
              <a:ext uri="{FF2B5EF4-FFF2-40B4-BE49-F238E27FC236}">
                <a16:creationId xmlns:a16="http://schemas.microsoft.com/office/drawing/2014/main" id="{E51FAA70-21DA-424F-B6C2-6596B15D0222}"/>
              </a:ext>
            </a:extLst>
          </p:cNvPr>
          <p:cNvSpPr/>
          <p:nvPr/>
        </p:nvSpPr>
        <p:spPr>
          <a:xfrm>
            <a:off x="1017194" y="4988379"/>
            <a:ext cx="2846140" cy="60111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ts val="1933"/>
              </a:lnSpc>
            </a:pPr>
            <a:r>
              <a:rPr lang="en-GB" sz="1867" dirty="0" err="1">
                <a:solidFill>
                  <a:schemeClr val="tx1"/>
                </a:solidFill>
                <a:latin typeface="Cera Pro"/>
                <a:cs typeface="Calibri" panose="020F0502020204030204" pitchFamily="34" charset="0"/>
              </a:rPr>
              <a:t>Quản</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trị</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và</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Phân</a:t>
            </a:r>
            <a:r>
              <a:rPr lang="en-GB" sz="1867" dirty="0">
                <a:solidFill>
                  <a:schemeClr val="tx1"/>
                </a:solidFill>
                <a:latin typeface="Cera Pro"/>
                <a:cs typeface="Calibri" panose="020F0502020204030204" pitchFamily="34" charset="0"/>
              </a:rPr>
              <a:t> </a:t>
            </a:r>
            <a:r>
              <a:rPr lang="en-GB" sz="1867" dirty="0" err="1">
                <a:solidFill>
                  <a:schemeClr val="tx1"/>
                </a:solidFill>
                <a:latin typeface="Cera Pro"/>
                <a:cs typeface="Calibri" panose="020F0502020204030204" pitchFamily="34" charset="0"/>
              </a:rPr>
              <a:t>quyền</a:t>
            </a:r>
            <a:r>
              <a:rPr lang="en-GB" sz="1867" dirty="0">
                <a:solidFill>
                  <a:schemeClr val="tx1"/>
                </a:solidFill>
                <a:latin typeface="Cera Pro"/>
                <a:cs typeface="Calibri" panose="020F0502020204030204" pitchFamily="34" charset="0"/>
              </a:rPr>
              <a:t>*</a:t>
            </a:r>
          </a:p>
        </p:txBody>
      </p:sp>
      <p:sp>
        <p:nvSpPr>
          <p:cNvPr id="83" name="Shape 2695">
            <a:extLst>
              <a:ext uri="{FF2B5EF4-FFF2-40B4-BE49-F238E27FC236}">
                <a16:creationId xmlns:a16="http://schemas.microsoft.com/office/drawing/2014/main" id="{0D9FFDBB-33F2-438E-B350-B268AEBCFD80}"/>
              </a:ext>
            </a:extLst>
          </p:cNvPr>
          <p:cNvSpPr/>
          <p:nvPr/>
        </p:nvSpPr>
        <p:spPr>
          <a:xfrm>
            <a:off x="4053325" y="2752941"/>
            <a:ext cx="351887" cy="293863"/>
          </a:xfrm>
          <a:custGeom>
            <a:avLst/>
            <a:gdLst/>
            <a:ahLst/>
            <a:cxnLst/>
            <a:rect l="0" t="0" r="0" b="0"/>
            <a:pathLst>
              <a:path w="120000" h="120000" extrusionOk="0">
                <a:moveTo>
                  <a:pt x="29879" y="23253"/>
                </a:moveTo>
                <a:lnTo>
                  <a:pt x="29879" y="23253"/>
                </a:lnTo>
                <a:cubicBezTo>
                  <a:pt x="6506" y="38468"/>
                  <a:pt x="8674" y="63732"/>
                  <a:pt x="8674" y="74066"/>
                </a:cubicBezTo>
                <a:cubicBezTo>
                  <a:pt x="38313" y="30717"/>
                  <a:pt x="83373" y="33301"/>
                  <a:pt x="83373" y="33301"/>
                </a:cubicBezTo>
                <a:cubicBezTo>
                  <a:pt x="83373" y="33301"/>
                  <a:pt x="19277" y="58564"/>
                  <a:pt x="2168" y="109665"/>
                </a:cubicBezTo>
                <a:cubicBezTo>
                  <a:pt x="0" y="114832"/>
                  <a:pt x="8674" y="119712"/>
                  <a:pt x="10602" y="114832"/>
                </a:cubicBezTo>
                <a:cubicBezTo>
                  <a:pt x="14939" y="101913"/>
                  <a:pt x="23373" y="89282"/>
                  <a:pt x="23373" y="89282"/>
                </a:cubicBezTo>
                <a:cubicBezTo>
                  <a:pt x="36385" y="94449"/>
                  <a:pt x="55421" y="101913"/>
                  <a:pt x="70602" y="89282"/>
                </a:cubicBezTo>
                <a:cubicBezTo>
                  <a:pt x="87469" y="74066"/>
                  <a:pt x="87469" y="38468"/>
                  <a:pt x="113012" y="20669"/>
                </a:cubicBezTo>
                <a:cubicBezTo>
                  <a:pt x="119759" y="18086"/>
                  <a:pt x="60000" y="0"/>
                  <a:pt x="29879" y="23253"/>
                </a:cubicBezTo>
              </a:path>
            </a:pathLst>
          </a:custGeom>
          <a:solidFill>
            <a:schemeClr val="lt1"/>
          </a:solidFill>
          <a:ln>
            <a:noFill/>
          </a:ln>
        </p:spPr>
        <p:txBody>
          <a:bodyPr lIns="121867" tIns="60933" rIns="121867" bIns="60933" anchor="ctr" anchorCtr="0">
            <a:noAutofit/>
          </a:bodyPr>
          <a:lstStyle/>
          <a:p>
            <a:endParaRPr sz="4800">
              <a:solidFill>
                <a:schemeClr val="dk1"/>
              </a:solidFill>
              <a:latin typeface="Roboto"/>
              <a:ea typeface="Roboto"/>
              <a:cs typeface="Roboto"/>
              <a:sym typeface="Roboto"/>
            </a:endParaRPr>
          </a:p>
        </p:txBody>
      </p:sp>
      <p:sp>
        <p:nvSpPr>
          <p:cNvPr id="84" name="Shape 2717">
            <a:extLst>
              <a:ext uri="{FF2B5EF4-FFF2-40B4-BE49-F238E27FC236}">
                <a16:creationId xmlns:a16="http://schemas.microsoft.com/office/drawing/2014/main" id="{06A37BA1-5704-4460-8AA4-73D29009C5A4}"/>
              </a:ext>
            </a:extLst>
          </p:cNvPr>
          <p:cNvSpPr/>
          <p:nvPr/>
        </p:nvSpPr>
        <p:spPr>
          <a:xfrm>
            <a:off x="3754430" y="3552953"/>
            <a:ext cx="418997" cy="315496"/>
          </a:xfrm>
          <a:custGeom>
            <a:avLst/>
            <a:gdLst/>
            <a:ahLst/>
            <a:cxnLst/>
            <a:rect l="0" t="0" r="0" b="0"/>
            <a:pathLst>
              <a:path w="120000" h="120000" extrusionOk="0">
                <a:moveTo>
                  <a:pt x="71891" y="78694"/>
                </a:moveTo>
                <a:lnTo>
                  <a:pt x="71891" y="78694"/>
                </a:lnTo>
                <a:cubicBezTo>
                  <a:pt x="71891" y="116439"/>
                  <a:pt x="71891" y="116439"/>
                  <a:pt x="71891" y="116439"/>
                </a:cubicBezTo>
                <a:cubicBezTo>
                  <a:pt x="119729" y="56617"/>
                  <a:pt x="119729" y="56617"/>
                  <a:pt x="119729" y="56617"/>
                </a:cubicBezTo>
                <a:cubicBezTo>
                  <a:pt x="71891" y="0"/>
                  <a:pt x="71891" y="0"/>
                  <a:pt x="71891" y="0"/>
                </a:cubicBezTo>
                <a:cubicBezTo>
                  <a:pt x="71891" y="34896"/>
                  <a:pt x="71891" y="34896"/>
                  <a:pt x="71891" y="34896"/>
                </a:cubicBezTo>
                <a:cubicBezTo>
                  <a:pt x="12162" y="34896"/>
                  <a:pt x="0" y="119643"/>
                  <a:pt x="0" y="119643"/>
                </a:cubicBezTo>
                <a:cubicBezTo>
                  <a:pt x="16756" y="81899"/>
                  <a:pt x="40810" y="78694"/>
                  <a:pt x="71891" y="78694"/>
                </a:cubicBezTo>
              </a:path>
            </a:pathLst>
          </a:custGeom>
          <a:solidFill>
            <a:schemeClr val="lt1"/>
          </a:solidFill>
          <a:ln>
            <a:noFill/>
          </a:ln>
        </p:spPr>
        <p:txBody>
          <a:bodyPr lIns="121867" tIns="60933" rIns="121867" bIns="60933" anchor="ctr" anchorCtr="0">
            <a:noAutofit/>
          </a:bodyPr>
          <a:lstStyle/>
          <a:p>
            <a:endParaRPr sz="4800">
              <a:solidFill>
                <a:schemeClr val="dk1"/>
              </a:solidFill>
              <a:latin typeface="Roboto"/>
              <a:ea typeface="Roboto"/>
              <a:cs typeface="Roboto"/>
              <a:sym typeface="Roboto"/>
            </a:endParaRPr>
          </a:p>
        </p:txBody>
      </p:sp>
      <p:sp>
        <p:nvSpPr>
          <p:cNvPr id="85" name="Shape 2750">
            <a:extLst>
              <a:ext uri="{FF2B5EF4-FFF2-40B4-BE49-F238E27FC236}">
                <a16:creationId xmlns:a16="http://schemas.microsoft.com/office/drawing/2014/main" id="{DFF2E2CD-61E0-4A49-8E90-1247F63BF49F}"/>
              </a:ext>
            </a:extLst>
          </p:cNvPr>
          <p:cNvSpPr/>
          <p:nvPr/>
        </p:nvSpPr>
        <p:spPr>
          <a:xfrm>
            <a:off x="3803206" y="4349999"/>
            <a:ext cx="312568" cy="307163"/>
          </a:xfrm>
          <a:custGeom>
            <a:avLst/>
            <a:gdLst/>
            <a:ahLst/>
            <a:cxnLst/>
            <a:rect l="0" t="0" r="0" b="0"/>
            <a:pathLst>
              <a:path w="120000" h="120000" extrusionOk="0">
                <a:moveTo>
                  <a:pt x="29870" y="40088"/>
                </a:moveTo>
                <a:lnTo>
                  <a:pt x="29870" y="40088"/>
                </a:lnTo>
                <a:lnTo>
                  <a:pt x="32207" y="40088"/>
                </a:lnTo>
                <a:cubicBezTo>
                  <a:pt x="36883" y="35044"/>
                  <a:pt x="41558" y="30530"/>
                  <a:pt x="48311" y="25752"/>
                </a:cubicBezTo>
                <a:lnTo>
                  <a:pt x="48311" y="23362"/>
                </a:lnTo>
                <a:cubicBezTo>
                  <a:pt x="48311" y="20973"/>
                  <a:pt x="48311" y="20973"/>
                  <a:pt x="48311" y="18584"/>
                </a:cubicBezTo>
                <a:cubicBezTo>
                  <a:pt x="41558" y="14070"/>
                  <a:pt x="34545" y="11681"/>
                  <a:pt x="27792" y="6902"/>
                </a:cubicBezTo>
                <a:cubicBezTo>
                  <a:pt x="23116" y="11681"/>
                  <a:pt x="16103" y="16460"/>
                  <a:pt x="11428" y="23362"/>
                </a:cubicBezTo>
                <a:cubicBezTo>
                  <a:pt x="16103" y="30530"/>
                  <a:pt x="18441" y="35044"/>
                  <a:pt x="23116" y="40088"/>
                </a:cubicBezTo>
                <a:cubicBezTo>
                  <a:pt x="25454" y="40088"/>
                  <a:pt x="27792" y="40088"/>
                  <a:pt x="29870" y="40088"/>
                </a:cubicBezTo>
                <a:close/>
                <a:moveTo>
                  <a:pt x="16103" y="51769"/>
                </a:moveTo>
                <a:lnTo>
                  <a:pt x="16103" y="51769"/>
                </a:lnTo>
                <a:cubicBezTo>
                  <a:pt x="16103" y="49380"/>
                  <a:pt x="16103" y="49380"/>
                  <a:pt x="18441" y="46991"/>
                </a:cubicBezTo>
                <a:cubicBezTo>
                  <a:pt x="14025" y="42477"/>
                  <a:pt x="9090" y="37433"/>
                  <a:pt x="6753" y="32920"/>
                </a:cubicBezTo>
                <a:cubicBezTo>
                  <a:pt x="2337" y="40088"/>
                  <a:pt x="0" y="49380"/>
                  <a:pt x="0" y="58672"/>
                </a:cubicBezTo>
                <a:cubicBezTo>
                  <a:pt x="0" y="70619"/>
                  <a:pt x="2337" y="82300"/>
                  <a:pt x="9090" y="89203"/>
                </a:cubicBezTo>
                <a:cubicBezTo>
                  <a:pt x="11428" y="79911"/>
                  <a:pt x="14025" y="68230"/>
                  <a:pt x="18441" y="58672"/>
                </a:cubicBezTo>
                <a:cubicBezTo>
                  <a:pt x="18441" y="58672"/>
                  <a:pt x="16103" y="54159"/>
                  <a:pt x="16103" y="51769"/>
                </a:cubicBezTo>
                <a:close/>
                <a:moveTo>
                  <a:pt x="59740" y="9292"/>
                </a:moveTo>
                <a:lnTo>
                  <a:pt x="59740" y="9292"/>
                </a:lnTo>
                <a:cubicBezTo>
                  <a:pt x="62077" y="9292"/>
                  <a:pt x="66753" y="11681"/>
                  <a:pt x="69090" y="14070"/>
                </a:cubicBezTo>
                <a:cubicBezTo>
                  <a:pt x="75844" y="9292"/>
                  <a:pt x="82857" y="9292"/>
                  <a:pt x="89870" y="6902"/>
                </a:cubicBezTo>
                <a:cubicBezTo>
                  <a:pt x="80519" y="2123"/>
                  <a:pt x="71428" y="0"/>
                  <a:pt x="59740" y="0"/>
                </a:cubicBezTo>
                <a:cubicBezTo>
                  <a:pt x="52987" y="0"/>
                  <a:pt x="45974" y="0"/>
                  <a:pt x="39220" y="2123"/>
                </a:cubicBezTo>
                <a:cubicBezTo>
                  <a:pt x="43636" y="4513"/>
                  <a:pt x="48311" y="9292"/>
                  <a:pt x="52987" y="11681"/>
                </a:cubicBezTo>
                <a:cubicBezTo>
                  <a:pt x="55324" y="11681"/>
                  <a:pt x="57402" y="9292"/>
                  <a:pt x="59740" y="9292"/>
                </a:cubicBezTo>
                <a:close/>
                <a:moveTo>
                  <a:pt x="78181" y="70619"/>
                </a:moveTo>
                <a:lnTo>
                  <a:pt x="78181" y="70619"/>
                </a:lnTo>
                <a:cubicBezTo>
                  <a:pt x="80519" y="68230"/>
                  <a:pt x="80519" y="68230"/>
                  <a:pt x="82857" y="65840"/>
                </a:cubicBezTo>
                <a:cubicBezTo>
                  <a:pt x="78181" y="54159"/>
                  <a:pt x="71428" y="44601"/>
                  <a:pt x="64415" y="35044"/>
                </a:cubicBezTo>
                <a:cubicBezTo>
                  <a:pt x="64415" y="35044"/>
                  <a:pt x="62077" y="35044"/>
                  <a:pt x="59740" y="35044"/>
                </a:cubicBezTo>
                <a:cubicBezTo>
                  <a:pt x="57402" y="35044"/>
                  <a:pt x="55324" y="35044"/>
                  <a:pt x="52987" y="32920"/>
                </a:cubicBezTo>
                <a:cubicBezTo>
                  <a:pt x="48311" y="37433"/>
                  <a:pt x="43636" y="40088"/>
                  <a:pt x="39220" y="44601"/>
                </a:cubicBezTo>
                <a:cubicBezTo>
                  <a:pt x="41558" y="46991"/>
                  <a:pt x="41558" y="49380"/>
                  <a:pt x="41558" y="51769"/>
                </a:cubicBezTo>
                <a:cubicBezTo>
                  <a:pt x="41558" y="54159"/>
                  <a:pt x="41558" y="54159"/>
                  <a:pt x="41558" y="56548"/>
                </a:cubicBezTo>
                <a:cubicBezTo>
                  <a:pt x="52987" y="63451"/>
                  <a:pt x="64415" y="68230"/>
                  <a:pt x="78181" y="70619"/>
                </a:cubicBezTo>
                <a:close/>
                <a:moveTo>
                  <a:pt x="94285" y="86814"/>
                </a:moveTo>
                <a:lnTo>
                  <a:pt x="94285" y="86814"/>
                </a:lnTo>
                <a:cubicBezTo>
                  <a:pt x="94285" y="89203"/>
                  <a:pt x="94285" y="93982"/>
                  <a:pt x="94285" y="96371"/>
                </a:cubicBezTo>
                <a:cubicBezTo>
                  <a:pt x="94285" y="98761"/>
                  <a:pt x="94285" y="103274"/>
                  <a:pt x="94285" y="108053"/>
                </a:cubicBezTo>
                <a:cubicBezTo>
                  <a:pt x="103636" y="100884"/>
                  <a:pt x="112727" y="89203"/>
                  <a:pt x="115064" y="77522"/>
                </a:cubicBezTo>
                <a:cubicBezTo>
                  <a:pt x="110649" y="79911"/>
                  <a:pt x="105974" y="79911"/>
                  <a:pt x="101298" y="79911"/>
                </a:cubicBezTo>
                <a:cubicBezTo>
                  <a:pt x="101298" y="84690"/>
                  <a:pt x="98961" y="86814"/>
                  <a:pt x="94285" y="86814"/>
                </a:cubicBezTo>
                <a:close/>
                <a:moveTo>
                  <a:pt x="75844" y="79911"/>
                </a:moveTo>
                <a:lnTo>
                  <a:pt x="75844" y="79911"/>
                </a:lnTo>
                <a:cubicBezTo>
                  <a:pt x="62077" y="77522"/>
                  <a:pt x="48311" y="70619"/>
                  <a:pt x="36883" y="63451"/>
                </a:cubicBezTo>
                <a:cubicBezTo>
                  <a:pt x="34545" y="63451"/>
                  <a:pt x="32207" y="65840"/>
                  <a:pt x="29870" y="65840"/>
                </a:cubicBezTo>
                <a:cubicBezTo>
                  <a:pt x="27792" y="65840"/>
                  <a:pt x="27792" y="65840"/>
                  <a:pt x="27792" y="63451"/>
                </a:cubicBezTo>
                <a:cubicBezTo>
                  <a:pt x="20519" y="75132"/>
                  <a:pt x="18441" y="86814"/>
                  <a:pt x="16103" y="100884"/>
                </a:cubicBezTo>
                <a:cubicBezTo>
                  <a:pt x="23116" y="105663"/>
                  <a:pt x="29870" y="112831"/>
                  <a:pt x="36883" y="115221"/>
                </a:cubicBezTo>
                <a:cubicBezTo>
                  <a:pt x="45974" y="100884"/>
                  <a:pt x="59740" y="86814"/>
                  <a:pt x="75844" y="79911"/>
                </a:cubicBezTo>
                <a:close/>
                <a:moveTo>
                  <a:pt x="98961" y="14070"/>
                </a:moveTo>
                <a:lnTo>
                  <a:pt x="98961" y="14070"/>
                </a:lnTo>
                <a:cubicBezTo>
                  <a:pt x="89870" y="16460"/>
                  <a:pt x="80519" y="18584"/>
                  <a:pt x="71428" y="20973"/>
                </a:cubicBezTo>
                <a:lnTo>
                  <a:pt x="73506" y="23362"/>
                </a:lnTo>
                <a:cubicBezTo>
                  <a:pt x="73506" y="25752"/>
                  <a:pt x="71428" y="25752"/>
                  <a:pt x="71428" y="28141"/>
                </a:cubicBezTo>
                <a:cubicBezTo>
                  <a:pt x="80519" y="37433"/>
                  <a:pt x="85194" y="49380"/>
                  <a:pt x="89870" y="63451"/>
                </a:cubicBezTo>
                <a:cubicBezTo>
                  <a:pt x="94285" y="63451"/>
                  <a:pt x="98961" y="65840"/>
                  <a:pt x="101298" y="70619"/>
                </a:cubicBezTo>
                <a:cubicBezTo>
                  <a:pt x="108311" y="70619"/>
                  <a:pt x="112727" y="70619"/>
                  <a:pt x="117402" y="68230"/>
                </a:cubicBezTo>
                <a:cubicBezTo>
                  <a:pt x="119740" y="65840"/>
                  <a:pt x="119740" y="61061"/>
                  <a:pt x="119740" y="58672"/>
                </a:cubicBezTo>
                <a:cubicBezTo>
                  <a:pt x="119740" y="42477"/>
                  <a:pt x="110649" y="25752"/>
                  <a:pt x="98961" y="14070"/>
                </a:cubicBezTo>
                <a:close/>
                <a:moveTo>
                  <a:pt x="82857" y="86814"/>
                </a:moveTo>
                <a:lnTo>
                  <a:pt x="82857" y="86814"/>
                </a:lnTo>
                <a:cubicBezTo>
                  <a:pt x="66753" y="93982"/>
                  <a:pt x="55324" y="103274"/>
                  <a:pt x="45974" y="117610"/>
                </a:cubicBezTo>
                <a:cubicBezTo>
                  <a:pt x="50649" y="119734"/>
                  <a:pt x="55324" y="119734"/>
                  <a:pt x="59740" y="119734"/>
                </a:cubicBezTo>
                <a:cubicBezTo>
                  <a:pt x="69090" y="119734"/>
                  <a:pt x="75844" y="117610"/>
                  <a:pt x="85194" y="115221"/>
                </a:cubicBezTo>
                <a:cubicBezTo>
                  <a:pt x="85194" y="108053"/>
                  <a:pt x="87532" y="100884"/>
                  <a:pt x="87532" y="96371"/>
                </a:cubicBezTo>
                <a:cubicBezTo>
                  <a:pt x="87532" y="93982"/>
                  <a:pt x="87532" y="91592"/>
                  <a:pt x="85194" y="89203"/>
                </a:cubicBezTo>
                <a:cubicBezTo>
                  <a:pt x="85194" y="86814"/>
                  <a:pt x="82857" y="86814"/>
                  <a:pt x="82857" y="86814"/>
                </a:cubicBezTo>
                <a:close/>
              </a:path>
            </a:pathLst>
          </a:custGeom>
          <a:solidFill>
            <a:schemeClr val="lt1"/>
          </a:solidFill>
          <a:ln>
            <a:noFill/>
          </a:ln>
        </p:spPr>
        <p:txBody>
          <a:bodyPr lIns="121867" tIns="60933" rIns="121867" bIns="60933" anchor="ctr" anchorCtr="0">
            <a:noAutofit/>
          </a:bodyPr>
          <a:lstStyle/>
          <a:p>
            <a:endParaRPr sz="4800">
              <a:solidFill>
                <a:schemeClr val="dk1"/>
              </a:solidFill>
              <a:latin typeface="Roboto"/>
              <a:ea typeface="Roboto"/>
              <a:cs typeface="Roboto"/>
              <a:sym typeface="Roboto"/>
            </a:endParaRPr>
          </a:p>
        </p:txBody>
      </p:sp>
      <p:sp>
        <p:nvSpPr>
          <p:cNvPr id="86" name="Shape 2675">
            <a:extLst>
              <a:ext uri="{FF2B5EF4-FFF2-40B4-BE49-F238E27FC236}">
                <a16:creationId xmlns:a16="http://schemas.microsoft.com/office/drawing/2014/main" id="{F00A2F6E-ECF9-4E03-8034-BF74ABFF7303}"/>
              </a:ext>
            </a:extLst>
          </p:cNvPr>
          <p:cNvSpPr/>
          <p:nvPr/>
        </p:nvSpPr>
        <p:spPr>
          <a:xfrm>
            <a:off x="4062173" y="5122281"/>
            <a:ext cx="344477" cy="344477"/>
          </a:xfrm>
          <a:custGeom>
            <a:avLst/>
            <a:gdLst/>
            <a:ahLst/>
            <a:cxnLst/>
            <a:rect l="0" t="0" r="0" b="0"/>
            <a:pathLst>
              <a:path w="120000" h="120000" extrusionOk="0">
                <a:moveTo>
                  <a:pt x="59750" y="0"/>
                </a:moveTo>
                <a:lnTo>
                  <a:pt x="59750" y="0"/>
                </a:lnTo>
                <a:cubicBezTo>
                  <a:pt x="26750" y="2250"/>
                  <a:pt x="0" y="28750"/>
                  <a:pt x="0" y="62000"/>
                </a:cubicBezTo>
                <a:cubicBezTo>
                  <a:pt x="0" y="93000"/>
                  <a:pt x="26750" y="119750"/>
                  <a:pt x="59750" y="119750"/>
                </a:cubicBezTo>
                <a:cubicBezTo>
                  <a:pt x="93000" y="119750"/>
                  <a:pt x="119750" y="93000"/>
                  <a:pt x="119750" y="60000"/>
                </a:cubicBezTo>
                <a:cubicBezTo>
                  <a:pt x="119750" y="26750"/>
                  <a:pt x="90750" y="0"/>
                  <a:pt x="59750" y="0"/>
                </a:cubicBezTo>
                <a:close/>
                <a:moveTo>
                  <a:pt x="59750" y="106500"/>
                </a:moveTo>
                <a:lnTo>
                  <a:pt x="59750" y="106500"/>
                </a:lnTo>
                <a:cubicBezTo>
                  <a:pt x="35500" y="108500"/>
                  <a:pt x="13250" y="86500"/>
                  <a:pt x="13250" y="62000"/>
                </a:cubicBezTo>
                <a:cubicBezTo>
                  <a:pt x="13250" y="35500"/>
                  <a:pt x="33250" y="13250"/>
                  <a:pt x="59750" y="13250"/>
                </a:cubicBezTo>
                <a:cubicBezTo>
                  <a:pt x="84000" y="13250"/>
                  <a:pt x="106500" y="33250"/>
                  <a:pt x="106500" y="60000"/>
                </a:cubicBezTo>
                <a:cubicBezTo>
                  <a:pt x="106500" y="86500"/>
                  <a:pt x="86250" y="106500"/>
                  <a:pt x="59750" y="106500"/>
                </a:cubicBezTo>
                <a:close/>
                <a:moveTo>
                  <a:pt x="30750" y="88500"/>
                </a:moveTo>
                <a:lnTo>
                  <a:pt x="30750" y="88500"/>
                </a:lnTo>
                <a:cubicBezTo>
                  <a:pt x="30750" y="88500"/>
                  <a:pt x="59750" y="84250"/>
                  <a:pt x="70750" y="73250"/>
                </a:cubicBezTo>
                <a:cubicBezTo>
                  <a:pt x="84000" y="60000"/>
                  <a:pt x="88500" y="31000"/>
                  <a:pt x="88500" y="31000"/>
                </a:cubicBezTo>
                <a:cubicBezTo>
                  <a:pt x="88500" y="31000"/>
                  <a:pt x="59750" y="35500"/>
                  <a:pt x="46500" y="48750"/>
                </a:cubicBezTo>
                <a:cubicBezTo>
                  <a:pt x="35500" y="60000"/>
                  <a:pt x="30750" y="88500"/>
                  <a:pt x="30750" y="88500"/>
                </a:cubicBezTo>
                <a:close/>
                <a:moveTo>
                  <a:pt x="53250" y="53250"/>
                </a:moveTo>
                <a:lnTo>
                  <a:pt x="53250" y="53250"/>
                </a:lnTo>
                <a:cubicBezTo>
                  <a:pt x="59750" y="48750"/>
                  <a:pt x="68500" y="44500"/>
                  <a:pt x="77500" y="42250"/>
                </a:cubicBezTo>
                <a:cubicBezTo>
                  <a:pt x="75250" y="51000"/>
                  <a:pt x="70750" y="62000"/>
                  <a:pt x="66500" y="66500"/>
                </a:cubicBezTo>
                <a:cubicBezTo>
                  <a:pt x="62000" y="68750"/>
                  <a:pt x="57500" y="68750"/>
                  <a:pt x="53250" y="66500"/>
                </a:cubicBezTo>
                <a:cubicBezTo>
                  <a:pt x="51000" y="62000"/>
                  <a:pt x="51000" y="57750"/>
                  <a:pt x="53250" y="53250"/>
                </a:cubicBezTo>
                <a:close/>
              </a:path>
            </a:pathLst>
          </a:custGeom>
          <a:solidFill>
            <a:schemeClr val="lt1"/>
          </a:solidFill>
          <a:ln>
            <a:noFill/>
          </a:ln>
        </p:spPr>
        <p:txBody>
          <a:bodyPr lIns="121867" tIns="60933" rIns="121867" bIns="60933" anchor="ctr" anchorCtr="0">
            <a:noAutofit/>
          </a:bodyPr>
          <a:lstStyle/>
          <a:p>
            <a:endParaRPr sz="4800">
              <a:solidFill>
                <a:schemeClr val="dk1"/>
              </a:solidFill>
              <a:latin typeface="Roboto"/>
              <a:ea typeface="Roboto"/>
              <a:cs typeface="Roboto"/>
              <a:sym typeface="Roboto"/>
            </a:endParaRPr>
          </a:p>
        </p:txBody>
      </p:sp>
      <p:sp>
        <p:nvSpPr>
          <p:cNvPr id="87" name="Shape 2714">
            <a:extLst>
              <a:ext uri="{FF2B5EF4-FFF2-40B4-BE49-F238E27FC236}">
                <a16:creationId xmlns:a16="http://schemas.microsoft.com/office/drawing/2014/main" id="{33F6F615-B96B-4E61-8AC8-3F50344CFBC3}"/>
              </a:ext>
            </a:extLst>
          </p:cNvPr>
          <p:cNvSpPr/>
          <p:nvPr/>
        </p:nvSpPr>
        <p:spPr>
          <a:xfrm>
            <a:off x="7799286" y="2791853"/>
            <a:ext cx="319104" cy="304476"/>
          </a:xfrm>
          <a:custGeom>
            <a:avLst/>
            <a:gdLst/>
            <a:ahLst/>
            <a:cxnLst/>
            <a:rect l="0" t="0" r="0" b="0"/>
            <a:pathLst>
              <a:path w="120000" h="120000" extrusionOk="0">
                <a:moveTo>
                  <a:pt x="94490" y="91015"/>
                </a:moveTo>
                <a:lnTo>
                  <a:pt x="94490" y="91015"/>
                </a:lnTo>
                <a:cubicBezTo>
                  <a:pt x="78351" y="83972"/>
                  <a:pt x="73926" y="79097"/>
                  <a:pt x="73926" y="67178"/>
                </a:cubicBezTo>
                <a:cubicBezTo>
                  <a:pt x="73926" y="62302"/>
                  <a:pt x="78351" y="64740"/>
                  <a:pt x="80694" y="52821"/>
                </a:cubicBezTo>
                <a:cubicBezTo>
                  <a:pt x="80694" y="47674"/>
                  <a:pt x="85379" y="52821"/>
                  <a:pt x="85379" y="40902"/>
                </a:cubicBezTo>
                <a:cubicBezTo>
                  <a:pt x="85379" y="35756"/>
                  <a:pt x="83036" y="35756"/>
                  <a:pt x="83036" y="35756"/>
                </a:cubicBezTo>
                <a:cubicBezTo>
                  <a:pt x="83036" y="35756"/>
                  <a:pt x="85379" y="28713"/>
                  <a:pt x="85379" y="23837"/>
                </a:cubicBezTo>
                <a:cubicBezTo>
                  <a:pt x="85379" y="16523"/>
                  <a:pt x="83036" y="0"/>
                  <a:pt x="59869" y="0"/>
                </a:cubicBezTo>
                <a:cubicBezTo>
                  <a:pt x="36702" y="0"/>
                  <a:pt x="34360" y="16523"/>
                  <a:pt x="34360" y="23837"/>
                </a:cubicBezTo>
                <a:cubicBezTo>
                  <a:pt x="34360" y="28713"/>
                  <a:pt x="36702" y="35756"/>
                  <a:pt x="36702" y="35756"/>
                </a:cubicBezTo>
                <a:cubicBezTo>
                  <a:pt x="36702" y="35756"/>
                  <a:pt x="34360" y="35756"/>
                  <a:pt x="34360" y="40902"/>
                </a:cubicBezTo>
                <a:cubicBezTo>
                  <a:pt x="34360" y="52821"/>
                  <a:pt x="39045" y="47674"/>
                  <a:pt x="39045" y="52821"/>
                </a:cubicBezTo>
                <a:cubicBezTo>
                  <a:pt x="41388" y="64740"/>
                  <a:pt x="46073" y="62302"/>
                  <a:pt x="46073" y="67178"/>
                </a:cubicBezTo>
                <a:cubicBezTo>
                  <a:pt x="46073" y="79097"/>
                  <a:pt x="41388" y="83972"/>
                  <a:pt x="25249" y="91015"/>
                </a:cubicBezTo>
                <a:cubicBezTo>
                  <a:pt x="9110" y="95891"/>
                  <a:pt x="0" y="102934"/>
                  <a:pt x="0" y="107810"/>
                </a:cubicBezTo>
                <a:cubicBezTo>
                  <a:pt x="0" y="110248"/>
                  <a:pt x="0" y="119729"/>
                  <a:pt x="0" y="119729"/>
                </a:cubicBezTo>
                <a:cubicBezTo>
                  <a:pt x="59869" y="119729"/>
                  <a:pt x="59869" y="119729"/>
                  <a:pt x="59869" y="119729"/>
                </a:cubicBezTo>
                <a:cubicBezTo>
                  <a:pt x="119739" y="119729"/>
                  <a:pt x="119739" y="119729"/>
                  <a:pt x="119739" y="119729"/>
                </a:cubicBezTo>
                <a:cubicBezTo>
                  <a:pt x="119739" y="119729"/>
                  <a:pt x="119739" y="110248"/>
                  <a:pt x="119739" y="107810"/>
                </a:cubicBezTo>
                <a:cubicBezTo>
                  <a:pt x="119739" y="102934"/>
                  <a:pt x="110629" y="95891"/>
                  <a:pt x="94490" y="91015"/>
                </a:cubicBezTo>
              </a:path>
            </a:pathLst>
          </a:custGeom>
          <a:solidFill>
            <a:schemeClr val="lt1"/>
          </a:solidFill>
          <a:ln>
            <a:noFill/>
          </a:ln>
        </p:spPr>
        <p:txBody>
          <a:bodyPr lIns="121867" tIns="60933" rIns="121867" bIns="60933" anchor="ctr" anchorCtr="0">
            <a:noAutofit/>
          </a:bodyPr>
          <a:lstStyle/>
          <a:p>
            <a:endParaRPr sz="4800">
              <a:solidFill>
                <a:schemeClr val="dk1"/>
              </a:solidFill>
              <a:latin typeface="Roboto"/>
              <a:ea typeface="Roboto"/>
              <a:cs typeface="Roboto"/>
              <a:sym typeface="Roboto"/>
            </a:endParaRPr>
          </a:p>
        </p:txBody>
      </p:sp>
      <p:sp>
        <p:nvSpPr>
          <p:cNvPr id="88" name="Shape 2762">
            <a:extLst>
              <a:ext uri="{FF2B5EF4-FFF2-40B4-BE49-F238E27FC236}">
                <a16:creationId xmlns:a16="http://schemas.microsoft.com/office/drawing/2014/main" id="{B6644E98-FBA5-4013-BBCB-8EA70BCB1AB9}"/>
              </a:ext>
            </a:extLst>
          </p:cNvPr>
          <p:cNvSpPr/>
          <p:nvPr/>
        </p:nvSpPr>
        <p:spPr>
          <a:xfrm>
            <a:off x="7931467" y="3622621"/>
            <a:ext cx="358945" cy="275671"/>
          </a:xfrm>
          <a:custGeom>
            <a:avLst/>
            <a:gdLst/>
            <a:ahLst/>
            <a:cxnLst/>
            <a:rect l="0" t="0" r="0" b="0"/>
            <a:pathLst>
              <a:path w="120000" h="120000" extrusionOk="0">
                <a:moveTo>
                  <a:pt x="19315" y="77905"/>
                </a:moveTo>
                <a:lnTo>
                  <a:pt x="19315" y="77905"/>
                </a:lnTo>
                <a:cubicBezTo>
                  <a:pt x="23420" y="92041"/>
                  <a:pt x="25593" y="97696"/>
                  <a:pt x="38390" y="103036"/>
                </a:cubicBezTo>
                <a:cubicBezTo>
                  <a:pt x="49014" y="111518"/>
                  <a:pt x="55533" y="119685"/>
                  <a:pt x="59879" y="119685"/>
                </a:cubicBezTo>
                <a:cubicBezTo>
                  <a:pt x="64225" y="119685"/>
                  <a:pt x="70744" y="111518"/>
                  <a:pt x="81368" y="105863"/>
                </a:cubicBezTo>
                <a:cubicBezTo>
                  <a:pt x="94164" y="97696"/>
                  <a:pt x="89818" y="97696"/>
                  <a:pt x="94164" y="81047"/>
                </a:cubicBezTo>
                <a:cubicBezTo>
                  <a:pt x="59879" y="103036"/>
                  <a:pt x="59879" y="103036"/>
                  <a:pt x="59879" y="103036"/>
                </a:cubicBezTo>
                <a:lnTo>
                  <a:pt x="19315" y="77905"/>
                </a:lnTo>
                <a:close/>
                <a:moveTo>
                  <a:pt x="117585" y="38952"/>
                </a:moveTo>
                <a:lnTo>
                  <a:pt x="117585" y="38952"/>
                </a:lnTo>
                <a:cubicBezTo>
                  <a:pt x="66156" y="2827"/>
                  <a:pt x="66156" y="2827"/>
                  <a:pt x="66156" y="2827"/>
                </a:cubicBezTo>
                <a:cubicBezTo>
                  <a:pt x="64225" y="0"/>
                  <a:pt x="57706" y="0"/>
                  <a:pt x="53360" y="2827"/>
                </a:cubicBezTo>
                <a:cubicBezTo>
                  <a:pt x="2173" y="38952"/>
                  <a:pt x="2173" y="38952"/>
                  <a:pt x="2173" y="38952"/>
                </a:cubicBezTo>
                <a:cubicBezTo>
                  <a:pt x="0" y="41780"/>
                  <a:pt x="0" y="44607"/>
                  <a:pt x="2173" y="50261"/>
                </a:cubicBezTo>
                <a:cubicBezTo>
                  <a:pt x="53360" y="86387"/>
                  <a:pt x="53360" y="86387"/>
                  <a:pt x="53360" y="86387"/>
                </a:cubicBezTo>
                <a:cubicBezTo>
                  <a:pt x="57706" y="89214"/>
                  <a:pt x="64225" y="89214"/>
                  <a:pt x="66156" y="86387"/>
                </a:cubicBezTo>
                <a:cubicBezTo>
                  <a:pt x="98511" y="61256"/>
                  <a:pt x="98511" y="61256"/>
                  <a:pt x="98511" y="61256"/>
                </a:cubicBezTo>
                <a:cubicBezTo>
                  <a:pt x="64225" y="50261"/>
                  <a:pt x="64225" y="50261"/>
                  <a:pt x="64225" y="50261"/>
                </a:cubicBezTo>
                <a:cubicBezTo>
                  <a:pt x="62052" y="50261"/>
                  <a:pt x="62052" y="52774"/>
                  <a:pt x="59879" y="52774"/>
                </a:cubicBezTo>
                <a:cubicBezTo>
                  <a:pt x="53360" y="52774"/>
                  <a:pt x="49014" y="47434"/>
                  <a:pt x="49014" y="41780"/>
                </a:cubicBezTo>
                <a:cubicBezTo>
                  <a:pt x="49014" y="38952"/>
                  <a:pt x="53360" y="33612"/>
                  <a:pt x="59879" y="33612"/>
                </a:cubicBezTo>
                <a:cubicBezTo>
                  <a:pt x="64225" y="33612"/>
                  <a:pt x="68571" y="36125"/>
                  <a:pt x="70744" y="38952"/>
                </a:cubicBezTo>
                <a:cubicBezTo>
                  <a:pt x="106961" y="55602"/>
                  <a:pt x="106961" y="55602"/>
                  <a:pt x="106961" y="55602"/>
                </a:cubicBezTo>
                <a:cubicBezTo>
                  <a:pt x="117585" y="50261"/>
                  <a:pt x="117585" y="50261"/>
                  <a:pt x="117585" y="50261"/>
                </a:cubicBezTo>
                <a:cubicBezTo>
                  <a:pt x="119758" y="44607"/>
                  <a:pt x="119758" y="41780"/>
                  <a:pt x="117585" y="38952"/>
                </a:cubicBezTo>
                <a:close/>
                <a:moveTo>
                  <a:pt x="102615" y="108691"/>
                </a:moveTo>
                <a:lnTo>
                  <a:pt x="102615" y="108691"/>
                </a:lnTo>
                <a:cubicBezTo>
                  <a:pt x="100442" y="111518"/>
                  <a:pt x="109134" y="114345"/>
                  <a:pt x="111307" y="105863"/>
                </a:cubicBezTo>
                <a:cubicBezTo>
                  <a:pt x="113239" y="66910"/>
                  <a:pt x="106961" y="55602"/>
                  <a:pt x="106961" y="55602"/>
                </a:cubicBezTo>
                <a:cubicBezTo>
                  <a:pt x="98511" y="61256"/>
                  <a:pt x="98511" y="61256"/>
                  <a:pt x="98511" y="61256"/>
                </a:cubicBezTo>
                <a:cubicBezTo>
                  <a:pt x="98511" y="61256"/>
                  <a:pt x="106961" y="69738"/>
                  <a:pt x="102615" y="108691"/>
                </a:cubicBezTo>
                <a:close/>
              </a:path>
            </a:pathLst>
          </a:custGeom>
          <a:solidFill>
            <a:schemeClr val="lt1"/>
          </a:solidFill>
          <a:ln>
            <a:noFill/>
          </a:ln>
        </p:spPr>
        <p:txBody>
          <a:bodyPr lIns="121867" tIns="60933" rIns="121867" bIns="60933" anchor="ctr" anchorCtr="0">
            <a:noAutofit/>
          </a:bodyPr>
          <a:lstStyle/>
          <a:p>
            <a:endParaRPr sz="4800">
              <a:solidFill>
                <a:schemeClr val="dk1"/>
              </a:solidFill>
              <a:latin typeface="Roboto"/>
              <a:ea typeface="Roboto"/>
              <a:cs typeface="Roboto"/>
              <a:sym typeface="Roboto"/>
            </a:endParaRPr>
          </a:p>
        </p:txBody>
      </p:sp>
      <p:sp>
        <p:nvSpPr>
          <p:cNvPr id="89" name="Shape 2671">
            <a:extLst>
              <a:ext uri="{FF2B5EF4-FFF2-40B4-BE49-F238E27FC236}">
                <a16:creationId xmlns:a16="http://schemas.microsoft.com/office/drawing/2014/main" id="{26CAD30F-CCD5-4953-B2AF-31520A838CDC}"/>
              </a:ext>
            </a:extLst>
          </p:cNvPr>
          <p:cNvSpPr/>
          <p:nvPr/>
        </p:nvSpPr>
        <p:spPr>
          <a:xfrm>
            <a:off x="7920072" y="4370230"/>
            <a:ext cx="366185" cy="294257"/>
          </a:xfrm>
          <a:custGeom>
            <a:avLst/>
            <a:gdLst/>
            <a:ahLst/>
            <a:cxnLst/>
            <a:rect l="0" t="0" r="0" b="0"/>
            <a:pathLst>
              <a:path w="120000" h="120000" extrusionOk="0">
                <a:moveTo>
                  <a:pt x="107837" y="12134"/>
                </a:moveTo>
                <a:lnTo>
                  <a:pt x="107837" y="12134"/>
                </a:lnTo>
                <a:cubicBezTo>
                  <a:pt x="95945" y="0"/>
                  <a:pt x="79189" y="0"/>
                  <a:pt x="67027" y="12134"/>
                </a:cubicBezTo>
                <a:cubicBezTo>
                  <a:pt x="59729" y="20898"/>
                  <a:pt x="59729" y="20898"/>
                  <a:pt x="59729" y="20898"/>
                </a:cubicBezTo>
                <a:cubicBezTo>
                  <a:pt x="52702" y="12134"/>
                  <a:pt x="52702" y="12134"/>
                  <a:pt x="52702" y="12134"/>
                </a:cubicBezTo>
                <a:cubicBezTo>
                  <a:pt x="40810" y="0"/>
                  <a:pt x="24054" y="0"/>
                  <a:pt x="12162" y="12134"/>
                </a:cubicBezTo>
                <a:cubicBezTo>
                  <a:pt x="0" y="26966"/>
                  <a:pt x="0" y="50898"/>
                  <a:pt x="12162" y="62696"/>
                </a:cubicBezTo>
                <a:cubicBezTo>
                  <a:pt x="59729" y="119662"/>
                  <a:pt x="59729" y="119662"/>
                  <a:pt x="59729" y="119662"/>
                </a:cubicBezTo>
                <a:cubicBezTo>
                  <a:pt x="107837" y="62696"/>
                  <a:pt x="107837" y="62696"/>
                  <a:pt x="107837" y="62696"/>
                </a:cubicBezTo>
                <a:cubicBezTo>
                  <a:pt x="119729" y="50898"/>
                  <a:pt x="119729" y="26966"/>
                  <a:pt x="107837" y="12134"/>
                </a:cubicBezTo>
              </a:path>
            </a:pathLst>
          </a:custGeom>
          <a:solidFill>
            <a:schemeClr val="lt1"/>
          </a:solidFill>
          <a:ln>
            <a:noFill/>
          </a:ln>
        </p:spPr>
        <p:txBody>
          <a:bodyPr lIns="121867" tIns="60933" rIns="121867" bIns="60933" anchor="ctr" anchorCtr="0">
            <a:noAutofit/>
          </a:bodyPr>
          <a:lstStyle/>
          <a:p>
            <a:endParaRPr sz="4800">
              <a:solidFill>
                <a:schemeClr val="dk1"/>
              </a:solidFill>
              <a:latin typeface="Roboto"/>
              <a:ea typeface="Roboto"/>
              <a:cs typeface="Roboto"/>
              <a:sym typeface="Roboto"/>
            </a:endParaRPr>
          </a:p>
        </p:txBody>
      </p:sp>
      <p:sp>
        <p:nvSpPr>
          <p:cNvPr id="90" name="Shape 2747">
            <a:extLst>
              <a:ext uri="{FF2B5EF4-FFF2-40B4-BE49-F238E27FC236}">
                <a16:creationId xmlns:a16="http://schemas.microsoft.com/office/drawing/2014/main" id="{C64C1A9A-BCCC-45C3-8162-C79ED962E45D}"/>
              </a:ext>
            </a:extLst>
          </p:cNvPr>
          <p:cNvSpPr/>
          <p:nvPr/>
        </p:nvSpPr>
        <p:spPr>
          <a:xfrm>
            <a:off x="7789835" y="5110456"/>
            <a:ext cx="338389" cy="337484"/>
          </a:xfrm>
          <a:custGeom>
            <a:avLst/>
            <a:gdLst/>
            <a:ahLst/>
            <a:cxnLst/>
            <a:rect l="0" t="0" r="0" b="0"/>
            <a:pathLst>
              <a:path w="120000" h="120000" extrusionOk="0">
                <a:moveTo>
                  <a:pt x="113239" y="55662"/>
                </a:moveTo>
                <a:lnTo>
                  <a:pt x="113239" y="55662"/>
                </a:lnTo>
                <a:cubicBezTo>
                  <a:pt x="113239" y="55662"/>
                  <a:pt x="108893" y="55662"/>
                  <a:pt x="106961" y="55662"/>
                </a:cubicBezTo>
                <a:cubicBezTo>
                  <a:pt x="104788" y="55662"/>
                  <a:pt x="102615" y="57831"/>
                  <a:pt x="102615" y="60000"/>
                </a:cubicBezTo>
                <a:cubicBezTo>
                  <a:pt x="102615" y="64096"/>
                  <a:pt x="104788" y="66265"/>
                  <a:pt x="106961" y="66265"/>
                </a:cubicBezTo>
                <a:cubicBezTo>
                  <a:pt x="108893" y="66265"/>
                  <a:pt x="113239" y="66265"/>
                  <a:pt x="113239" y="66265"/>
                </a:cubicBezTo>
                <a:cubicBezTo>
                  <a:pt x="117585" y="66265"/>
                  <a:pt x="119758" y="64096"/>
                  <a:pt x="119758" y="60000"/>
                </a:cubicBezTo>
                <a:cubicBezTo>
                  <a:pt x="119758" y="57831"/>
                  <a:pt x="117585" y="55662"/>
                  <a:pt x="113239" y="55662"/>
                </a:cubicBezTo>
                <a:close/>
                <a:moveTo>
                  <a:pt x="59637" y="27951"/>
                </a:moveTo>
                <a:lnTo>
                  <a:pt x="59637" y="27951"/>
                </a:lnTo>
                <a:cubicBezTo>
                  <a:pt x="40563" y="27951"/>
                  <a:pt x="27766" y="42891"/>
                  <a:pt x="27766" y="60000"/>
                </a:cubicBezTo>
                <a:cubicBezTo>
                  <a:pt x="27766" y="79036"/>
                  <a:pt x="40563" y="94216"/>
                  <a:pt x="59637" y="94216"/>
                </a:cubicBezTo>
                <a:cubicBezTo>
                  <a:pt x="78953" y="94216"/>
                  <a:pt x="91750" y="79036"/>
                  <a:pt x="91750" y="60000"/>
                </a:cubicBezTo>
                <a:cubicBezTo>
                  <a:pt x="91750" y="42891"/>
                  <a:pt x="78953" y="27951"/>
                  <a:pt x="59637" y="27951"/>
                </a:cubicBezTo>
                <a:close/>
                <a:moveTo>
                  <a:pt x="59637" y="83373"/>
                </a:moveTo>
                <a:lnTo>
                  <a:pt x="59637" y="83373"/>
                </a:lnTo>
                <a:cubicBezTo>
                  <a:pt x="46841" y="83373"/>
                  <a:pt x="36217" y="72771"/>
                  <a:pt x="36217" y="60000"/>
                </a:cubicBezTo>
                <a:cubicBezTo>
                  <a:pt x="36217" y="47228"/>
                  <a:pt x="46841" y="36385"/>
                  <a:pt x="59637" y="36385"/>
                </a:cubicBezTo>
                <a:cubicBezTo>
                  <a:pt x="72434" y="36385"/>
                  <a:pt x="83299" y="47228"/>
                  <a:pt x="83299" y="60000"/>
                </a:cubicBezTo>
                <a:cubicBezTo>
                  <a:pt x="83299" y="72771"/>
                  <a:pt x="72434" y="83373"/>
                  <a:pt x="59637" y="83373"/>
                </a:cubicBezTo>
                <a:close/>
                <a:moveTo>
                  <a:pt x="17142" y="60000"/>
                </a:moveTo>
                <a:lnTo>
                  <a:pt x="17142" y="60000"/>
                </a:lnTo>
                <a:cubicBezTo>
                  <a:pt x="17142" y="57831"/>
                  <a:pt x="14728" y="55662"/>
                  <a:pt x="12796" y="55662"/>
                </a:cubicBezTo>
                <a:cubicBezTo>
                  <a:pt x="10623" y="55662"/>
                  <a:pt x="6277" y="55662"/>
                  <a:pt x="6277" y="55662"/>
                </a:cubicBezTo>
                <a:cubicBezTo>
                  <a:pt x="1931" y="55662"/>
                  <a:pt x="0" y="57831"/>
                  <a:pt x="0" y="60000"/>
                </a:cubicBezTo>
                <a:cubicBezTo>
                  <a:pt x="0" y="64096"/>
                  <a:pt x="1931" y="66265"/>
                  <a:pt x="6277" y="66265"/>
                </a:cubicBezTo>
                <a:cubicBezTo>
                  <a:pt x="6277" y="66265"/>
                  <a:pt x="10623" y="66265"/>
                  <a:pt x="12796" y="66265"/>
                </a:cubicBezTo>
                <a:cubicBezTo>
                  <a:pt x="14728" y="66265"/>
                  <a:pt x="17142" y="64096"/>
                  <a:pt x="17142" y="60000"/>
                </a:cubicBezTo>
                <a:close/>
                <a:moveTo>
                  <a:pt x="59637" y="19277"/>
                </a:moveTo>
                <a:lnTo>
                  <a:pt x="59637" y="19277"/>
                </a:lnTo>
                <a:cubicBezTo>
                  <a:pt x="61810" y="19277"/>
                  <a:pt x="63983" y="14939"/>
                  <a:pt x="63983" y="12771"/>
                </a:cubicBezTo>
                <a:cubicBezTo>
                  <a:pt x="63983" y="10843"/>
                  <a:pt x="63983" y="8674"/>
                  <a:pt x="63983" y="6506"/>
                </a:cubicBezTo>
                <a:cubicBezTo>
                  <a:pt x="63983" y="4337"/>
                  <a:pt x="61810" y="0"/>
                  <a:pt x="59637" y="0"/>
                </a:cubicBezTo>
                <a:cubicBezTo>
                  <a:pt x="57706" y="0"/>
                  <a:pt x="55533" y="4337"/>
                  <a:pt x="55533" y="6506"/>
                </a:cubicBezTo>
                <a:cubicBezTo>
                  <a:pt x="55533" y="8674"/>
                  <a:pt x="55533" y="10843"/>
                  <a:pt x="55533" y="12771"/>
                </a:cubicBezTo>
                <a:cubicBezTo>
                  <a:pt x="55533" y="14939"/>
                  <a:pt x="57706" y="19277"/>
                  <a:pt x="59637" y="19277"/>
                </a:cubicBezTo>
                <a:close/>
                <a:moveTo>
                  <a:pt x="59637" y="102650"/>
                </a:moveTo>
                <a:lnTo>
                  <a:pt x="59637" y="102650"/>
                </a:lnTo>
                <a:cubicBezTo>
                  <a:pt x="57706" y="102650"/>
                  <a:pt x="55533" y="104819"/>
                  <a:pt x="55533" y="109156"/>
                </a:cubicBezTo>
                <a:lnTo>
                  <a:pt x="55533" y="113253"/>
                </a:lnTo>
                <a:cubicBezTo>
                  <a:pt x="55533" y="117590"/>
                  <a:pt x="57706" y="119759"/>
                  <a:pt x="59637" y="119759"/>
                </a:cubicBezTo>
                <a:cubicBezTo>
                  <a:pt x="61810" y="119759"/>
                  <a:pt x="63983" y="117590"/>
                  <a:pt x="63983" y="113253"/>
                </a:cubicBezTo>
                <a:lnTo>
                  <a:pt x="63983" y="109156"/>
                </a:lnTo>
                <a:cubicBezTo>
                  <a:pt x="63983" y="104819"/>
                  <a:pt x="61810" y="102650"/>
                  <a:pt x="59637" y="102650"/>
                </a:cubicBezTo>
                <a:close/>
                <a:moveTo>
                  <a:pt x="104788" y="23614"/>
                </a:moveTo>
                <a:lnTo>
                  <a:pt x="104788" y="23614"/>
                </a:lnTo>
                <a:cubicBezTo>
                  <a:pt x="106961" y="21445"/>
                  <a:pt x="106961" y="17349"/>
                  <a:pt x="104788" y="14939"/>
                </a:cubicBezTo>
                <a:cubicBezTo>
                  <a:pt x="102615" y="12771"/>
                  <a:pt x="100442" y="14939"/>
                  <a:pt x="96096" y="17349"/>
                </a:cubicBezTo>
                <a:cubicBezTo>
                  <a:pt x="96096" y="17349"/>
                  <a:pt x="94164" y="19277"/>
                  <a:pt x="91750" y="21445"/>
                </a:cubicBezTo>
                <a:cubicBezTo>
                  <a:pt x="89818" y="23614"/>
                  <a:pt x="89818" y="25783"/>
                  <a:pt x="91750" y="27951"/>
                </a:cubicBezTo>
                <a:cubicBezTo>
                  <a:pt x="94164" y="30120"/>
                  <a:pt x="98269" y="30120"/>
                  <a:pt x="100442" y="27951"/>
                </a:cubicBezTo>
                <a:cubicBezTo>
                  <a:pt x="100442" y="25783"/>
                  <a:pt x="102615" y="23614"/>
                  <a:pt x="104788" y="23614"/>
                </a:cubicBezTo>
                <a:close/>
                <a:moveTo>
                  <a:pt x="19074" y="94216"/>
                </a:moveTo>
                <a:lnTo>
                  <a:pt x="19074" y="94216"/>
                </a:lnTo>
                <a:cubicBezTo>
                  <a:pt x="19074" y="94216"/>
                  <a:pt x="17142" y="96385"/>
                  <a:pt x="14728" y="98313"/>
                </a:cubicBezTo>
                <a:cubicBezTo>
                  <a:pt x="12796" y="100481"/>
                  <a:pt x="12796" y="102650"/>
                  <a:pt x="14728" y="104819"/>
                </a:cubicBezTo>
                <a:cubicBezTo>
                  <a:pt x="17142" y="106987"/>
                  <a:pt x="19074" y="106987"/>
                  <a:pt x="23420" y="104819"/>
                </a:cubicBezTo>
                <a:lnTo>
                  <a:pt x="25593" y="100481"/>
                </a:lnTo>
                <a:cubicBezTo>
                  <a:pt x="29939" y="98313"/>
                  <a:pt x="29939" y="94216"/>
                  <a:pt x="27766" y="91807"/>
                </a:cubicBezTo>
                <a:cubicBezTo>
                  <a:pt x="25593" y="91807"/>
                  <a:pt x="21247" y="91807"/>
                  <a:pt x="19074" y="94216"/>
                </a:cubicBezTo>
                <a:close/>
                <a:moveTo>
                  <a:pt x="23420" y="17349"/>
                </a:moveTo>
                <a:lnTo>
                  <a:pt x="23420" y="17349"/>
                </a:lnTo>
                <a:cubicBezTo>
                  <a:pt x="19074" y="14939"/>
                  <a:pt x="17142" y="12771"/>
                  <a:pt x="14728" y="14939"/>
                </a:cubicBezTo>
                <a:cubicBezTo>
                  <a:pt x="12796" y="17349"/>
                  <a:pt x="12796" y="21445"/>
                  <a:pt x="14728" y="23614"/>
                </a:cubicBezTo>
                <a:cubicBezTo>
                  <a:pt x="17142" y="23614"/>
                  <a:pt x="19074" y="25783"/>
                  <a:pt x="19074" y="27951"/>
                </a:cubicBezTo>
                <a:cubicBezTo>
                  <a:pt x="21247" y="30120"/>
                  <a:pt x="25593" y="30120"/>
                  <a:pt x="27766" y="27951"/>
                </a:cubicBezTo>
                <a:cubicBezTo>
                  <a:pt x="29939" y="25783"/>
                  <a:pt x="29939" y="23614"/>
                  <a:pt x="25593" y="21445"/>
                </a:cubicBezTo>
                <a:cubicBezTo>
                  <a:pt x="25593" y="19277"/>
                  <a:pt x="23420" y="17349"/>
                  <a:pt x="23420" y="17349"/>
                </a:cubicBezTo>
                <a:close/>
                <a:moveTo>
                  <a:pt x="91750" y="100481"/>
                </a:moveTo>
                <a:lnTo>
                  <a:pt x="91750" y="100481"/>
                </a:lnTo>
                <a:cubicBezTo>
                  <a:pt x="94164" y="100481"/>
                  <a:pt x="96096" y="104819"/>
                  <a:pt x="96096" y="104819"/>
                </a:cubicBezTo>
                <a:cubicBezTo>
                  <a:pt x="100442" y="106987"/>
                  <a:pt x="102615" y="106987"/>
                  <a:pt x="104788" y="104819"/>
                </a:cubicBezTo>
                <a:cubicBezTo>
                  <a:pt x="106961" y="102650"/>
                  <a:pt x="106961" y="100481"/>
                  <a:pt x="104788" y="98313"/>
                </a:cubicBezTo>
                <a:cubicBezTo>
                  <a:pt x="102615" y="96385"/>
                  <a:pt x="100442" y="94216"/>
                  <a:pt x="100442" y="94216"/>
                </a:cubicBezTo>
                <a:cubicBezTo>
                  <a:pt x="98269" y="91807"/>
                  <a:pt x="94164" y="91807"/>
                  <a:pt x="91750" y="91807"/>
                </a:cubicBezTo>
                <a:cubicBezTo>
                  <a:pt x="89818" y="94216"/>
                  <a:pt x="89818" y="98313"/>
                  <a:pt x="91750" y="100481"/>
                </a:cubicBezTo>
                <a:close/>
              </a:path>
            </a:pathLst>
          </a:custGeom>
          <a:solidFill>
            <a:schemeClr val="lt1"/>
          </a:solidFill>
          <a:ln>
            <a:noFill/>
          </a:ln>
        </p:spPr>
        <p:txBody>
          <a:bodyPr lIns="121867" tIns="60933" rIns="121867" bIns="60933" anchor="ctr" anchorCtr="0">
            <a:noAutofit/>
          </a:bodyPr>
          <a:lstStyle/>
          <a:p>
            <a:endParaRPr sz="4800">
              <a:solidFill>
                <a:schemeClr val="dk1"/>
              </a:solidFill>
              <a:latin typeface="Roboto"/>
              <a:ea typeface="Roboto"/>
              <a:cs typeface="Roboto"/>
              <a:sym typeface="Roboto"/>
            </a:endParaRPr>
          </a:p>
        </p:txBody>
      </p:sp>
      <p:sp>
        <p:nvSpPr>
          <p:cNvPr id="40" name="Rechteck 39">
            <a:extLst>
              <a:ext uri="{FF2B5EF4-FFF2-40B4-BE49-F238E27FC236}">
                <a16:creationId xmlns:a16="http://schemas.microsoft.com/office/drawing/2014/main" id="{F92C3495-0F9D-46C9-B77D-8C093EAECBE4}"/>
              </a:ext>
            </a:extLst>
          </p:cNvPr>
          <p:cNvSpPr/>
          <p:nvPr/>
        </p:nvSpPr>
        <p:spPr>
          <a:xfrm>
            <a:off x="599755" y="347796"/>
            <a:ext cx="10534887" cy="523220"/>
          </a:xfrm>
          <a:prstGeom prst="rect">
            <a:avLst/>
          </a:prstGeom>
        </p:spPr>
        <p:txBody>
          <a:bodyPr wrap="square" lIns="0">
            <a:spAutoFit/>
          </a:bodyPr>
          <a:lstStyle/>
          <a:p>
            <a:pPr>
              <a:spcAft>
                <a:spcPts val="1600"/>
              </a:spcAft>
            </a:pPr>
            <a:r>
              <a:rPr lang="en-US" sz="2800" b="1" i="1" dirty="0" err="1">
                <a:solidFill>
                  <a:srgbClr val="FF3B68"/>
                </a:solidFill>
                <a:latin typeface="Cera Round Pro" pitchFamily="2" charset="0"/>
                <a:cs typeface="Calibri"/>
              </a:rPr>
              <a:t>Nội</a:t>
            </a:r>
            <a:r>
              <a:rPr lang="en-US" sz="2800" b="1" i="1" dirty="0">
                <a:solidFill>
                  <a:srgbClr val="FF3B68"/>
                </a:solidFill>
                <a:latin typeface="Cera Round Pro" pitchFamily="2" charset="0"/>
                <a:cs typeface="Calibri"/>
              </a:rPr>
              <a:t> dung </a:t>
            </a:r>
            <a:r>
              <a:rPr lang="en-US" sz="2800" b="1" i="1" dirty="0" err="1">
                <a:solidFill>
                  <a:srgbClr val="FF3B68"/>
                </a:solidFill>
                <a:latin typeface="Cera Round Pro" pitchFamily="2" charset="0"/>
                <a:cs typeface="Calibri"/>
              </a:rPr>
              <a:t>atingi</a:t>
            </a:r>
            <a:endParaRPr lang="de-DE" sz="2800" b="1" dirty="0">
              <a:solidFill>
                <a:srgbClr val="FF3B68"/>
              </a:solidFill>
              <a:latin typeface="Cera Round Pro" pitchFamily="2" charset="0"/>
              <a:cs typeface="Calibri"/>
            </a:endParaRPr>
          </a:p>
        </p:txBody>
      </p:sp>
      <p:pic>
        <p:nvPicPr>
          <p:cNvPr id="47" name="Grafik 46">
            <a:extLst>
              <a:ext uri="{FF2B5EF4-FFF2-40B4-BE49-F238E27FC236}">
                <a16:creationId xmlns:a16="http://schemas.microsoft.com/office/drawing/2014/main" id="{444F70D2-E6C5-4A3C-A3B1-CEBE61B7F615}"/>
              </a:ext>
            </a:extLst>
          </p:cNvPr>
          <p:cNvPicPr>
            <a:picLocks noChangeAspect="1"/>
          </p:cNvPicPr>
          <p:nvPr/>
        </p:nvPicPr>
        <p:blipFill rotWithShape="1">
          <a:blip r:embed="rId4"/>
          <a:srcRect b="22243"/>
          <a:stretch/>
        </p:blipFill>
        <p:spPr>
          <a:xfrm>
            <a:off x="9654970" y="15329"/>
            <a:ext cx="2529944" cy="894960"/>
          </a:xfrm>
          <a:prstGeom prst="rect">
            <a:avLst/>
          </a:prstGeom>
        </p:spPr>
      </p:pic>
      <p:sp>
        <p:nvSpPr>
          <p:cNvPr id="39" name="Rechteck 38">
            <a:extLst>
              <a:ext uri="{FF2B5EF4-FFF2-40B4-BE49-F238E27FC236}">
                <a16:creationId xmlns:a16="http://schemas.microsoft.com/office/drawing/2014/main" id="{183A7E0E-FE3C-4CB4-A87E-20D16590FD73}"/>
              </a:ext>
            </a:extLst>
          </p:cNvPr>
          <p:cNvSpPr/>
          <p:nvPr/>
        </p:nvSpPr>
        <p:spPr>
          <a:xfrm>
            <a:off x="599755" y="1081951"/>
            <a:ext cx="11323541" cy="535032"/>
          </a:xfrm>
          <a:prstGeom prst="rect">
            <a:avLst/>
          </a:prstGeom>
          <a:solidFill>
            <a:srgbClr val="FFD1D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de-DE" sz="2400" b="1" i="1" dirty="0">
              <a:solidFill>
                <a:srgbClr val="7030A0"/>
              </a:solidFill>
              <a:ea typeface="+mn-lt"/>
              <a:cs typeface="+mn-lt"/>
            </a:endParaRPr>
          </a:p>
          <a:p>
            <a:pPr algn="ctr"/>
            <a:r>
              <a:rPr lang="de-DE" sz="2400" b="1" i="1" dirty="0">
                <a:solidFill>
                  <a:srgbClr val="7030A0"/>
                </a:solidFill>
                <a:ea typeface="+mn-lt"/>
                <a:cs typeface="+mn-lt"/>
              </a:rPr>
              <a:t>Nội dung mở và đóng // Định hướng toàn cầu và địa phương</a:t>
            </a:r>
            <a:endParaRPr lang="de-DE" sz="2400" dirty="0">
              <a:ea typeface="+mn-lt"/>
              <a:cs typeface="+mn-lt"/>
            </a:endParaRPr>
          </a:p>
          <a:p>
            <a:pPr algn="ctr"/>
            <a:endParaRPr lang="de-DE" sz="2400" b="1" dirty="0">
              <a:solidFill>
                <a:srgbClr val="7030A0"/>
              </a:solidFill>
              <a:latin typeface="Cera Pro"/>
            </a:endParaRPr>
          </a:p>
        </p:txBody>
      </p:sp>
    </p:spTree>
    <p:extLst>
      <p:ext uri="{BB962C8B-B14F-4D97-AF65-F5344CB8AC3E}">
        <p14:creationId xmlns:p14="http://schemas.microsoft.com/office/powerpoint/2010/main" val="4019755095"/>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hteck 19">
            <a:extLst>
              <a:ext uri="{FF2B5EF4-FFF2-40B4-BE49-F238E27FC236}">
                <a16:creationId xmlns:a16="http://schemas.microsoft.com/office/drawing/2014/main" id="{722ED195-0A5D-4071-9430-3262FDD103D5}"/>
              </a:ext>
            </a:extLst>
          </p:cNvPr>
          <p:cNvSpPr/>
          <p:nvPr/>
        </p:nvSpPr>
        <p:spPr>
          <a:xfrm>
            <a:off x="599755" y="347796"/>
            <a:ext cx="10534887" cy="523220"/>
          </a:xfrm>
          <a:prstGeom prst="rect">
            <a:avLst/>
          </a:prstGeom>
        </p:spPr>
        <p:txBody>
          <a:bodyPr wrap="square" lIns="0">
            <a:spAutoFit/>
          </a:bodyPr>
          <a:lstStyle/>
          <a:p>
            <a:pPr>
              <a:spcAft>
                <a:spcPts val="1600"/>
              </a:spcAft>
            </a:pPr>
            <a:r>
              <a:rPr lang="en-US" sz="2800" b="1" i="1">
                <a:solidFill>
                  <a:srgbClr val="FF3B68"/>
                </a:solidFill>
                <a:latin typeface="Cera Round Pro" pitchFamily="2" charset="0"/>
                <a:cs typeface="Calibri"/>
              </a:rPr>
              <a:t>atingi-in-a-pocket</a:t>
            </a:r>
            <a:endParaRPr lang="de-DE" sz="2800" b="1">
              <a:solidFill>
                <a:srgbClr val="FF3B68"/>
              </a:solidFill>
              <a:latin typeface="Cera Round Pro" pitchFamily="2" charset="0"/>
              <a:cs typeface="Calibri"/>
            </a:endParaRPr>
          </a:p>
        </p:txBody>
      </p:sp>
      <p:pic>
        <p:nvPicPr>
          <p:cNvPr id="17" name="Grafik 16">
            <a:extLst>
              <a:ext uri="{FF2B5EF4-FFF2-40B4-BE49-F238E27FC236}">
                <a16:creationId xmlns:a16="http://schemas.microsoft.com/office/drawing/2014/main" id="{536EE6C6-1E77-4C2C-9FD0-9EEA7C9F1BA4}"/>
              </a:ext>
            </a:extLst>
          </p:cNvPr>
          <p:cNvPicPr>
            <a:picLocks noChangeAspect="1"/>
          </p:cNvPicPr>
          <p:nvPr/>
        </p:nvPicPr>
        <p:blipFill rotWithShape="1">
          <a:blip r:embed="rId3"/>
          <a:srcRect b="22243"/>
          <a:stretch/>
        </p:blipFill>
        <p:spPr>
          <a:xfrm>
            <a:off x="9654970" y="15329"/>
            <a:ext cx="2529944" cy="894960"/>
          </a:xfrm>
          <a:prstGeom prst="rect">
            <a:avLst/>
          </a:prstGeom>
        </p:spPr>
      </p:pic>
      <p:sp>
        <p:nvSpPr>
          <p:cNvPr id="22" name="Inhaltsplatzhalter 2">
            <a:extLst>
              <a:ext uri="{FF2B5EF4-FFF2-40B4-BE49-F238E27FC236}">
                <a16:creationId xmlns:a16="http://schemas.microsoft.com/office/drawing/2014/main" id="{2C0E9115-0A3D-4BFC-8F6E-263FD0F308BD}"/>
              </a:ext>
            </a:extLst>
          </p:cNvPr>
          <p:cNvSpPr txBox="1">
            <a:spLocks/>
          </p:cNvSpPr>
          <p:nvPr/>
        </p:nvSpPr>
        <p:spPr bwMode="gray">
          <a:xfrm>
            <a:off x="897303" y="2687311"/>
            <a:ext cx="3281292" cy="3777277"/>
          </a:xfrm>
          <a:prstGeom prst="rect">
            <a:avLst/>
          </a:prstGeom>
        </p:spPr>
        <p:txBody>
          <a:bodyPr vert="horz" lIns="0" tIns="0" rIns="96000" bIns="0" rtlCol="0" anchor="t">
            <a:noAutofit/>
          </a:bodyPr>
          <a:lstStyle>
            <a:lvl1pPr marL="0" indent="0" algn="l" defTabSz="914377" rtl="0" eaLnBrk="1" latinLnBrk="0" hangingPunct="1">
              <a:lnSpc>
                <a:spcPct val="90000"/>
              </a:lnSpc>
              <a:spcBef>
                <a:spcPts val="800"/>
              </a:spcBef>
              <a:buFont typeface="Arial" panose="020B0604020202020204" pitchFamily="34" charset="0"/>
              <a:buNone/>
              <a:defRPr lang="de-DE" sz="1600" kern="1200" dirty="0" smtClean="0">
                <a:solidFill>
                  <a:schemeClr val="tx1"/>
                </a:solidFill>
                <a:latin typeface="+mn-lt"/>
                <a:ea typeface="+mn-ea"/>
                <a:cs typeface="+mn-cs"/>
              </a:defRPr>
            </a:lvl1pPr>
            <a:lvl2pPr marL="241294" indent="-241294" algn="l" defTabSz="914377" rtl="0" eaLnBrk="1" latinLnBrk="0" hangingPunct="1">
              <a:lnSpc>
                <a:spcPct val="90000"/>
              </a:lnSpc>
              <a:spcBef>
                <a:spcPts val="800"/>
              </a:spcBef>
              <a:buClr>
                <a:schemeClr val="accent1"/>
              </a:buClr>
              <a:buFont typeface="Wingdings" panose="05000000000000000000" pitchFamily="2" charset="2"/>
              <a:buChar char="§"/>
              <a:defRPr lang="de-DE" sz="1600" kern="1200" dirty="0" smtClean="0">
                <a:solidFill>
                  <a:schemeClr val="tx1"/>
                </a:solidFill>
                <a:latin typeface="+mn-lt"/>
                <a:ea typeface="+mn-ea"/>
                <a:cs typeface="+mn-cs"/>
              </a:defRPr>
            </a:lvl2pPr>
            <a:lvl3pPr marL="476239" indent="-234945" algn="l" defTabSz="914377" rtl="0" eaLnBrk="1" latinLnBrk="0" hangingPunct="1">
              <a:lnSpc>
                <a:spcPct val="90000"/>
              </a:lnSpc>
              <a:spcBef>
                <a:spcPts val="800"/>
              </a:spcBef>
              <a:buClr>
                <a:schemeClr val="accent1"/>
              </a:buClr>
              <a:buFont typeface="Symbol" panose="05050102010706020507" pitchFamily="18" charset="2"/>
              <a:buChar char="-"/>
              <a:defRPr lang="de-DE" sz="1500" kern="1200" dirty="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defRPr/>
            </a:pPr>
            <a:r>
              <a:rPr lang="en-US" sz="2800" b="1" dirty="0" err="1">
                <a:solidFill>
                  <a:srgbClr val="000000"/>
                </a:solidFill>
                <a:latin typeface="Cera Round Pro"/>
              </a:rPr>
              <a:t>Giải</a:t>
            </a:r>
            <a:r>
              <a:rPr lang="en-US" sz="2800" b="1" dirty="0">
                <a:solidFill>
                  <a:srgbClr val="000000"/>
                </a:solidFill>
                <a:latin typeface="Cera Round Pro"/>
              </a:rPr>
              <a:t> </a:t>
            </a:r>
            <a:r>
              <a:rPr lang="en-US" sz="2800" b="1" dirty="0" err="1">
                <a:solidFill>
                  <a:srgbClr val="000000"/>
                </a:solidFill>
                <a:latin typeface="Cera Round Pro"/>
              </a:rPr>
              <a:t>pháp</a:t>
            </a:r>
            <a:r>
              <a:rPr lang="en-US" sz="2800" b="1" dirty="0">
                <a:solidFill>
                  <a:srgbClr val="000000"/>
                </a:solidFill>
                <a:latin typeface="Cera Round Pro"/>
              </a:rPr>
              <a:t> </a:t>
            </a:r>
            <a:r>
              <a:rPr lang="en-US" sz="2800" b="1" dirty="0" err="1">
                <a:solidFill>
                  <a:srgbClr val="000000"/>
                </a:solidFill>
                <a:latin typeface="Cera Round Pro"/>
              </a:rPr>
              <a:t>trực</a:t>
            </a:r>
            <a:r>
              <a:rPr lang="en-US" sz="2800" b="1" dirty="0">
                <a:solidFill>
                  <a:srgbClr val="000000"/>
                </a:solidFill>
                <a:latin typeface="Cera Round Pro"/>
              </a:rPr>
              <a:t> </a:t>
            </a:r>
            <a:r>
              <a:rPr lang="en-US" sz="2800" b="1" dirty="0" err="1">
                <a:solidFill>
                  <a:srgbClr val="000000"/>
                </a:solidFill>
                <a:latin typeface="Cera Round Pro"/>
              </a:rPr>
              <a:t>tuyến</a:t>
            </a:r>
            <a:r>
              <a:rPr lang="en-US" sz="2800" b="1" dirty="0">
                <a:solidFill>
                  <a:srgbClr val="000000"/>
                </a:solidFill>
                <a:latin typeface="Cera Round Pro"/>
              </a:rPr>
              <a:t> </a:t>
            </a:r>
            <a:r>
              <a:rPr lang="en-US" sz="2800" b="1" dirty="0" err="1">
                <a:solidFill>
                  <a:srgbClr val="000000"/>
                </a:solidFill>
                <a:latin typeface="Cera Round Pro"/>
              </a:rPr>
              <a:t>và</a:t>
            </a:r>
            <a:r>
              <a:rPr lang="en-US" sz="2800" b="1" dirty="0">
                <a:solidFill>
                  <a:srgbClr val="000000"/>
                </a:solidFill>
                <a:latin typeface="Cera Round Pro"/>
              </a:rPr>
              <a:t> </a:t>
            </a:r>
            <a:r>
              <a:rPr lang="en-US" sz="2800" b="1" dirty="0" err="1">
                <a:solidFill>
                  <a:srgbClr val="000000"/>
                </a:solidFill>
                <a:latin typeface="Cera Round Pro"/>
              </a:rPr>
              <a:t>ngoại</a:t>
            </a:r>
            <a:r>
              <a:rPr lang="en-US" sz="2800" b="1" dirty="0">
                <a:solidFill>
                  <a:srgbClr val="000000"/>
                </a:solidFill>
                <a:latin typeface="Cera Round Pro"/>
              </a:rPr>
              <a:t> </a:t>
            </a:r>
            <a:r>
              <a:rPr lang="en-US" sz="2800" b="1" dirty="0" err="1">
                <a:solidFill>
                  <a:srgbClr val="000000"/>
                </a:solidFill>
                <a:latin typeface="Cera Round Pro"/>
              </a:rPr>
              <a:t>tuyến</a:t>
            </a:r>
            <a:r>
              <a:rPr lang="en-US" sz="2800" b="1" dirty="0">
                <a:solidFill>
                  <a:srgbClr val="000000"/>
                </a:solidFill>
                <a:latin typeface="Cera Round Pro"/>
              </a:rPr>
              <a:t> </a:t>
            </a:r>
            <a:r>
              <a:rPr lang="en-US" sz="2000" dirty="0" err="1">
                <a:solidFill>
                  <a:srgbClr val="000000"/>
                </a:solidFill>
                <a:latin typeface="Cera Round Pro"/>
              </a:rPr>
              <a:t>cho</a:t>
            </a:r>
            <a:r>
              <a:rPr lang="en-US" sz="2000" dirty="0">
                <a:solidFill>
                  <a:srgbClr val="000000"/>
                </a:solidFill>
                <a:latin typeface="Cera Round Pro"/>
              </a:rPr>
              <a:t> </a:t>
            </a:r>
            <a:r>
              <a:rPr lang="en-US" sz="2000" dirty="0" err="1">
                <a:solidFill>
                  <a:srgbClr val="000000"/>
                </a:solidFill>
                <a:latin typeface="Cera Round Pro"/>
              </a:rPr>
              <a:t>điện</a:t>
            </a:r>
            <a:r>
              <a:rPr lang="en-US" sz="2000" dirty="0">
                <a:solidFill>
                  <a:srgbClr val="000000"/>
                </a:solidFill>
                <a:latin typeface="Cera Round Pro"/>
              </a:rPr>
              <a:t> </a:t>
            </a:r>
            <a:r>
              <a:rPr lang="en-US" sz="2000" dirty="0" err="1">
                <a:solidFill>
                  <a:srgbClr val="000000"/>
                </a:solidFill>
                <a:latin typeface="Cera Round Pro"/>
              </a:rPr>
              <a:t>thoại</a:t>
            </a:r>
            <a:r>
              <a:rPr lang="en-US" sz="2000" dirty="0">
                <a:solidFill>
                  <a:srgbClr val="000000"/>
                </a:solidFill>
                <a:latin typeface="Cera Round Pro"/>
              </a:rPr>
              <a:t> </a:t>
            </a:r>
            <a:r>
              <a:rPr lang="en-US" sz="2000" dirty="0" err="1">
                <a:solidFill>
                  <a:srgbClr val="000000"/>
                </a:solidFill>
                <a:latin typeface="Cera Round Pro"/>
              </a:rPr>
              <a:t>và</a:t>
            </a:r>
            <a:r>
              <a:rPr lang="en-US" sz="2000" dirty="0">
                <a:solidFill>
                  <a:srgbClr val="000000"/>
                </a:solidFill>
                <a:latin typeface="Cera Round Pro"/>
              </a:rPr>
              <a:t> </a:t>
            </a:r>
            <a:r>
              <a:rPr lang="en-US" sz="2000" dirty="0" err="1">
                <a:solidFill>
                  <a:srgbClr val="000000"/>
                </a:solidFill>
                <a:latin typeface="Cera Round Pro"/>
              </a:rPr>
              <a:t>máy</a:t>
            </a:r>
            <a:r>
              <a:rPr lang="en-US" sz="2000" dirty="0">
                <a:solidFill>
                  <a:srgbClr val="000000"/>
                </a:solidFill>
                <a:latin typeface="Cera Round Pro"/>
              </a:rPr>
              <a:t> </a:t>
            </a:r>
            <a:r>
              <a:rPr lang="en-US" sz="2000" dirty="0" err="1">
                <a:solidFill>
                  <a:srgbClr val="000000"/>
                </a:solidFill>
                <a:latin typeface="Cera Round Pro"/>
              </a:rPr>
              <a:t>tính</a:t>
            </a:r>
            <a:r>
              <a:rPr lang="en-US" sz="2000" dirty="0">
                <a:solidFill>
                  <a:srgbClr val="000000"/>
                </a:solidFill>
                <a:latin typeface="Cera Round Pro"/>
              </a:rPr>
              <a:t> </a:t>
            </a:r>
            <a:r>
              <a:rPr lang="en-US" sz="2000" dirty="0" err="1">
                <a:solidFill>
                  <a:srgbClr val="000000"/>
                </a:solidFill>
                <a:latin typeface="Cera Round Pro"/>
              </a:rPr>
              <a:t>bảng</a:t>
            </a:r>
            <a:r>
              <a:rPr lang="en-US" sz="2000" dirty="0">
                <a:solidFill>
                  <a:srgbClr val="000000"/>
                </a:solidFill>
                <a:latin typeface="Cera Round Pro"/>
              </a:rPr>
              <a:t>:</a:t>
            </a:r>
            <a:endParaRPr lang="de-DE" sz="2000" dirty="0">
              <a:solidFill>
                <a:srgbClr val="000000"/>
              </a:solidFill>
              <a:latin typeface="Cera Round Pro"/>
            </a:endParaRPr>
          </a:p>
          <a:p>
            <a:pPr marL="285750" indent="-285750">
              <a:lnSpc>
                <a:spcPts val="1932"/>
              </a:lnSpc>
              <a:buClr>
                <a:srgbClr val="7030A0"/>
              </a:buClr>
              <a:buFont typeface="Wingdings" panose="05000000000000000000" pitchFamily="2" charset="2"/>
              <a:buChar char="§"/>
            </a:pPr>
            <a:r>
              <a:rPr lang="en-US" sz="2000" dirty="0" err="1">
                <a:solidFill>
                  <a:srgbClr val="000000"/>
                </a:solidFill>
                <a:latin typeface="Cera Pro"/>
                <a:cs typeface="Calibri"/>
              </a:rPr>
              <a:t>Sử</a:t>
            </a:r>
            <a:r>
              <a:rPr lang="en-US" sz="2000" dirty="0">
                <a:solidFill>
                  <a:srgbClr val="000000"/>
                </a:solidFill>
                <a:latin typeface="Cera Pro"/>
                <a:cs typeface="Calibri"/>
              </a:rPr>
              <a:t> </a:t>
            </a:r>
            <a:r>
              <a:rPr lang="en-US" sz="2000" dirty="0" err="1">
                <a:solidFill>
                  <a:srgbClr val="000000"/>
                </a:solidFill>
                <a:latin typeface="Cera Pro"/>
                <a:cs typeface="Calibri"/>
              </a:rPr>
              <a:t>dụng</a:t>
            </a:r>
            <a:r>
              <a:rPr lang="en-US" sz="2000" dirty="0">
                <a:solidFill>
                  <a:srgbClr val="000000"/>
                </a:solidFill>
                <a:latin typeface="Cera Pro"/>
                <a:cs typeface="Calibri"/>
              </a:rPr>
              <a:t> </a:t>
            </a:r>
            <a:r>
              <a:rPr lang="en-US" sz="2000" dirty="0" err="1">
                <a:solidFill>
                  <a:srgbClr val="000000"/>
                </a:solidFill>
                <a:latin typeface="Cera Pro"/>
                <a:cs typeface="Calibri"/>
              </a:rPr>
              <a:t>nền</a:t>
            </a:r>
            <a:r>
              <a:rPr lang="en-US" sz="2000" dirty="0">
                <a:solidFill>
                  <a:srgbClr val="000000"/>
                </a:solidFill>
                <a:latin typeface="Cera Pro"/>
                <a:cs typeface="Calibri"/>
              </a:rPr>
              <a:t> </a:t>
            </a:r>
            <a:r>
              <a:rPr lang="en-US" sz="2000" dirty="0" err="1">
                <a:solidFill>
                  <a:srgbClr val="000000"/>
                </a:solidFill>
                <a:latin typeface="Cera Pro"/>
                <a:cs typeface="Calibri"/>
              </a:rPr>
              <a:t>tảng</a:t>
            </a:r>
            <a:r>
              <a:rPr lang="en-US" sz="2000" dirty="0">
                <a:solidFill>
                  <a:srgbClr val="000000"/>
                </a:solidFill>
                <a:latin typeface="Cera Pro"/>
                <a:cs typeface="Calibri"/>
              </a:rPr>
              <a:t> qua </a:t>
            </a:r>
            <a:r>
              <a:rPr lang="en-US" sz="2000" b="1" dirty="0" err="1">
                <a:solidFill>
                  <a:srgbClr val="000000"/>
                </a:solidFill>
                <a:latin typeface="Cera Pro"/>
                <a:cs typeface="Calibri"/>
              </a:rPr>
              <a:t>ứng</a:t>
            </a:r>
            <a:r>
              <a:rPr lang="en-US" sz="2000" b="1" dirty="0">
                <a:solidFill>
                  <a:srgbClr val="000000"/>
                </a:solidFill>
                <a:latin typeface="Cera Pro"/>
                <a:cs typeface="Calibri"/>
              </a:rPr>
              <a:t> </a:t>
            </a:r>
            <a:r>
              <a:rPr lang="en-US" sz="2000" b="1" dirty="0" err="1">
                <a:solidFill>
                  <a:srgbClr val="000000"/>
                </a:solidFill>
                <a:latin typeface="Cera Pro"/>
                <a:cs typeface="Calibri"/>
              </a:rPr>
              <a:t>dụng</a:t>
            </a:r>
            <a:r>
              <a:rPr lang="en-US" sz="2000" b="1" dirty="0">
                <a:solidFill>
                  <a:srgbClr val="000000"/>
                </a:solidFill>
                <a:latin typeface="Cera Pro"/>
                <a:cs typeface="Calibri"/>
              </a:rPr>
              <a:t> </a:t>
            </a:r>
            <a:r>
              <a:rPr lang="en-US" sz="2000" b="1" dirty="0" err="1">
                <a:solidFill>
                  <a:srgbClr val="000000"/>
                </a:solidFill>
                <a:latin typeface="Cera Pro"/>
                <a:cs typeface="Calibri"/>
              </a:rPr>
              <a:t>atingi</a:t>
            </a:r>
            <a:endParaRPr lang="en-US" sz="2000" b="1" dirty="0">
              <a:solidFill>
                <a:srgbClr val="000000"/>
              </a:solidFill>
              <a:latin typeface="Cera Pro"/>
              <a:cs typeface="Calibri"/>
            </a:endParaRPr>
          </a:p>
          <a:p>
            <a:pPr marL="285750" indent="-285750">
              <a:lnSpc>
                <a:spcPts val="1932"/>
              </a:lnSpc>
              <a:buClr>
                <a:srgbClr val="7030A0"/>
              </a:buClr>
              <a:buFont typeface="Wingdings" panose="05000000000000000000" pitchFamily="2" charset="2"/>
              <a:buChar char="§"/>
            </a:pPr>
            <a:r>
              <a:rPr lang="en-US" sz="2000" dirty="0">
                <a:solidFill>
                  <a:srgbClr val="000000"/>
                </a:solidFill>
                <a:latin typeface="Cera Pro"/>
                <a:cs typeface="Calibri"/>
              </a:rPr>
              <a:t>T</a:t>
            </a:r>
            <a:r>
              <a:rPr lang="vi-VN" sz="2000" dirty="0">
                <a:solidFill>
                  <a:srgbClr val="000000"/>
                </a:solidFill>
                <a:latin typeface="Cera Pro"/>
                <a:cs typeface="Calibri"/>
              </a:rPr>
              <a:t>ải xuống chương trình khóa học cá nhân của bạn</a:t>
            </a:r>
            <a:r>
              <a:rPr lang="en-US" sz="2000" dirty="0">
                <a:solidFill>
                  <a:srgbClr val="000000"/>
                </a:solidFill>
                <a:latin typeface="Cera Pro"/>
                <a:cs typeface="Calibri"/>
              </a:rPr>
              <a:t>.</a:t>
            </a:r>
            <a:endParaRPr lang="en-US" sz="2000" dirty="0">
              <a:cs typeface="Arial"/>
            </a:endParaRPr>
          </a:p>
        </p:txBody>
      </p:sp>
      <p:grpSp>
        <p:nvGrpSpPr>
          <p:cNvPr id="7" name="Gruppieren 6">
            <a:extLst>
              <a:ext uri="{FF2B5EF4-FFF2-40B4-BE49-F238E27FC236}">
                <a16:creationId xmlns:a16="http://schemas.microsoft.com/office/drawing/2014/main" id="{13AC2A8D-5E3E-4A3C-BD3E-973083258A1C}"/>
              </a:ext>
            </a:extLst>
          </p:cNvPr>
          <p:cNvGrpSpPr/>
          <p:nvPr/>
        </p:nvGrpSpPr>
        <p:grpSpPr>
          <a:xfrm>
            <a:off x="6099520" y="1066727"/>
            <a:ext cx="6294705" cy="5364348"/>
            <a:chOff x="3490112" y="281702"/>
            <a:chExt cx="4721029" cy="4023261"/>
          </a:xfrm>
        </p:grpSpPr>
        <p:pic>
          <p:nvPicPr>
            <p:cNvPr id="8" name="Grafik 7">
              <a:extLst>
                <a:ext uri="{FF2B5EF4-FFF2-40B4-BE49-F238E27FC236}">
                  <a16:creationId xmlns:a16="http://schemas.microsoft.com/office/drawing/2014/main" id="{46228111-A147-4F11-87D5-CDB729058BA8}"/>
                </a:ext>
              </a:extLst>
            </p:cNvPr>
            <p:cNvPicPr>
              <a:picLocks noChangeAspect="1"/>
            </p:cNvPicPr>
            <p:nvPr/>
          </p:nvPicPr>
          <p:blipFill>
            <a:blip r:embed="rId4"/>
            <a:stretch>
              <a:fillRect/>
            </a:stretch>
          </p:blipFill>
          <p:spPr>
            <a:xfrm>
              <a:off x="3490112" y="281702"/>
              <a:ext cx="4721029" cy="4023261"/>
            </a:xfrm>
            <a:prstGeom prst="rect">
              <a:avLst/>
            </a:prstGeom>
          </p:spPr>
        </p:pic>
        <p:pic>
          <p:nvPicPr>
            <p:cNvPr id="9" name="Grafik 8">
              <a:extLst>
                <a:ext uri="{FF2B5EF4-FFF2-40B4-BE49-F238E27FC236}">
                  <a16:creationId xmlns:a16="http://schemas.microsoft.com/office/drawing/2014/main" id="{269C8B8D-D41B-4045-A592-65215F046738}"/>
                </a:ext>
              </a:extLst>
            </p:cNvPr>
            <p:cNvPicPr>
              <a:picLocks noChangeAspect="1"/>
            </p:cNvPicPr>
            <p:nvPr/>
          </p:nvPicPr>
          <p:blipFill>
            <a:blip r:embed="rId5"/>
            <a:stretch>
              <a:fillRect/>
            </a:stretch>
          </p:blipFill>
          <p:spPr>
            <a:xfrm>
              <a:off x="4661012" y="428877"/>
              <a:ext cx="2795715" cy="3727619"/>
            </a:xfrm>
            <a:prstGeom prst="rect">
              <a:avLst/>
            </a:prstGeom>
          </p:spPr>
        </p:pic>
      </p:grpSp>
      <p:pic>
        <p:nvPicPr>
          <p:cNvPr id="10" name="Grafik 9" descr="Ein Bild, das Mobiltelefon, Telefon, sitzend, Oberfläche enthält.&#10;&#10;Automatisch generierte Beschreibung">
            <a:extLst>
              <a:ext uri="{FF2B5EF4-FFF2-40B4-BE49-F238E27FC236}">
                <a16:creationId xmlns:a16="http://schemas.microsoft.com/office/drawing/2014/main" id="{C9ADC671-6E86-4901-92A0-4EA75F59613C}"/>
              </a:ext>
            </a:extLst>
          </p:cNvPr>
          <p:cNvPicPr>
            <a:picLocks noChangeAspect="1"/>
          </p:cNvPicPr>
          <p:nvPr/>
        </p:nvPicPr>
        <p:blipFill rotWithShape="1">
          <a:blip r:embed="rId6"/>
          <a:srcRect l="35260" t="13435" r="33423" b="13008"/>
          <a:stretch/>
        </p:blipFill>
        <p:spPr>
          <a:xfrm>
            <a:off x="4485741" y="1562980"/>
            <a:ext cx="2542373" cy="4478670"/>
          </a:xfrm>
          <a:prstGeom prst="rect">
            <a:avLst/>
          </a:prstGeom>
        </p:spPr>
      </p:pic>
    </p:spTree>
    <p:extLst>
      <p:ext uri="{BB962C8B-B14F-4D97-AF65-F5344CB8AC3E}">
        <p14:creationId xmlns:p14="http://schemas.microsoft.com/office/powerpoint/2010/main" val="29131472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6C6993F4-1CE0-4024-9F9C-7ABAD40BACFA}"/>
              </a:ext>
            </a:extLst>
          </p:cNvPr>
          <p:cNvPicPr>
            <a:picLocks noChangeAspect="1"/>
          </p:cNvPicPr>
          <p:nvPr/>
        </p:nvPicPr>
        <p:blipFill>
          <a:blip r:embed="rId3"/>
          <a:stretch>
            <a:fillRect/>
          </a:stretch>
        </p:blipFill>
        <p:spPr>
          <a:xfrm>
            <a:off x="4615535" y="1263642"/>
            <a:ext cx="7132823" cy="5349618"/>
          </a:xfrm>
          <a:prstGeom prst="rect">
            <a:avLst/>
          </a:prstGeom>
        </p:spPr>
      </p:pic>
      <p:sp>
        <p:nvSpPr>
          <p:cNvPr id="14" name="Rechteck 13">
            <a:extLst>
              <a:ext uri="{FF2B5EF4-FFF2-40B4-BE49-F238E27FC236}">
                <a16:creationId xmlns:a16="http://schemas.microsoft.com/office/drawing/2014/main" id="{B3055F63-D236-4973-8FD8-B2497B36AF6C}"/>
              </a:ext>
            </a:extLst>
          </p:cNvPr>
          <p:cNvSpPr/>
          <p:nvPr/>
        </p:nvSpPr>
        <p:spPr>
          <a:xfrm>
            <a:off x="555153" y="1261310"/>
            <a:ext cx="3883033" cy="2503249"/>
          </a:xfrm>
          <a:prstGeom prst="rect">
            <a:avLst/>
          </a:prstGeom>
        </p:spPr>
        <p:txBody>
          <a:bodyPr wrap="square" lIns="91440" tIns="45720" rIns="91440" bIns="45720" anchor="t">
            <a:spAutoFit/>
          </a:bodyPr>
          <a:lstStyle/>
          <a:p>
            <a:pPr>
              <a:spcAft>
                <a:spcPts val="1600"/>
              </a:spcAft>
              <a:buClr>
                <a:srgbClr val="7030A0"/>
              </a:buClr>
            </a:pPr>
            <a:r>
              <a:rPr lang="en-US" sz="2800" b="1" dirty="0" err="1">
                <a:solidFill>
                  <a:srgbClr val="FF3B68"/>
                </a:solidFill>
                <a:latin typeface="Cera Pro"/>
                <a:ea typeface="+mn-lt"/>
                <a:cs typeface="+mn-lt"/>
              </a:rPr>
              <a:t>Giấy</a:t>
            </a:r>
            <a:r>
              <a:rPr lang="en-US" sz="2800" b="1" dirty="0">
                <a:solidFill>
                  <a:srgbClr val="FF3B68"/>
                </a:solidFill>
                <a:latin typeface="Cera Pro"/>
                <a:ea typeface="+mn-lt"/>
                <a:cs typeface="+mn-lt"/>
              </a:rPr>
              <a:t> </a:t>
            </a:r>
            <a:r>
              <a:rPr lang="en-US" sz="2800" b="1" dirty="0" err="1">
                <a:solidFill>
                  <a:srgbClr val="FF3B68"/>
                </a:solidFill>
                <a:latin typeface="Cera Pro"/>
                <a:ea typeface="+mn-lt"/>
                <a:cs typeface="+mn-lt"/>
              </a:rPr>
              <a:t>phép</a:t>
            </a:r>
            <a:r>
              <a:rPr lang="en-US" sz="2800" b="1" dirty="0">
                <a:solidFill>
                  <a:srgbClr val="FF3B68"/>
                </a:solidFill>
                <a:latin typeface="Cera Pro"/>
                <a:ea typeface="+mn-lt"/>
                <a:cs typeface="+mn-lt"/>
              </a:rPr>
              <a:t> </a:t>
            </a:r>
            <a:r>
              <a:rPr lang="en-US" sz="2800" b="1" dirty="0" err="1">
                <a:solidFill>
                  <a:srgbClr val="FF3B68"/>
                </a:solidFill>
                <a:latin typeface="Cera Pro"/>
                <a:ea typeface="+mn-lt"/>
                <a:cs typeface="+mn-lt"/>
              </a:rPr>
              <a:t>và</a:t>
            </a:r>
            <a:r>
              <a:rPr lang="en-US" sz="2800" b="1" dirty="0">
                <a:solidFill>
                  <a:srgbClr val="FF3B68"/>
                </a:solidFill>
                <a:latin typeface="Cera Pro"/>
                <a:ea typeface="+mn-lt"/>
                <a:cs typeface="+mn-lt"/>
              </a:rPr>
              <a:t> </a:t>
            </a:r>
            <a:r>
              <a:rPr lang="en-US" sz="2800" b="1" dirty="0" err="1">
                <a:solidFill>
                  <a:srgbClr val="FF3B68"/>
                </a:solidFill>
                <a:latin typeface="Cera Pro"/>
                <a:ea typeface="+mn-lt"/>
                <a:cs typeface="+mn-lt"/>
              </a:rPr>
              <a:t>quyền</a:t>
            </a:r>
            <a:r>
              <a:rPr lang="en-US" sz="2800" b="1" dirty="0">
                <a:solidFill>
                  <a:srgbClr val="FF3B68"/>
                </a:solidFill>
                <a:latin typeface="Cera Pro"/>
                <a:ea typeface="+mn-lt"/>
                <a:cs typeface="+mn-lt"/>
              </a:rPr>
              <a:t> </a:t>
            </a:r>
            <a:r>
              <a:rPr lang="en-US" sz="2800" b="1" dirty="0" err="1">
                <a:solidFill>
                  <a:srgbClr val="FF3B68"/>
                </a:solidFill>
                <a:latin typeface="Cera Pro"/>
                <a:ea typeface="+mn-lt"/>
                <a:cs typeface="+mn-lt"/>
              </a:rPr>
              <a:t>của</a:t>
            </a:r>
            <a:r>
              <a:rPr lang="en-US" sz="2800" b="1" dirty="0">
                <a:solidFill>
                  <a:srgbClr val="FF3B68"/>
                </a:solidFill>
                <a:latin typeface="Cera Pro"/>
                <a:ea typeface="+mn-lt"/>
                <a:cs typeface="+mn-lt"/>
              </a:rPr>
              <a:t> Creative Commons (CC)</a:t>
            </a:r>
          </a:p>
          <a:p>
            <a:pPr>
              <a:spcAft>
                <a:spcPts val="1600"/>
              </a:spcAft>
              <a:buClr>
                <a:srgbClr val="7030A0"/>
              </a:buClr>
            </a:pPr>
            <a:r>
              <a:rPr lang="vi-VN" sz="2800" dirty="0">
                <a:latin typeface="Cera Pro"/>
                <a:cs typeface="Calibri"/>
              </a:rPr>
              <a:t>cho phép tái sử dụng nội dung được quy định</a:t>
            </a:r>
            <a:r>
              <a:rPr lang="en-US" sz="2800" dirty="0">
                <a:latin typeface="Cera Pro"/>
                <a:cs typeface="Calibri"/>
              </a:rPr>
              <a:t>.</a:t>
            </a:r>
          </a:p>
          <a:p>
            <a:pPr marL="342900" indent="-342900">
              <a:spcAft>
                <a:spcPts val="1600"/>
              </a:spcAft>
              <a:buClr>
                <a:srgbClr val="7030A0"/>
              </a:buClr>
              <a:buFont typeface="Wingdings" panose="05000000000000000000" pitchFamily="2" charset="2"/>
              <a:buChar char="v"/>
            </a:pPr>
            <a:endParaRPr lang="en-US" b="1" dirty="0">
              <a:latin typeface="Cera Round Pro" pitchFamily="2" charset="0"/>
              <a:cs typeface="Calibri"/>
            </a:endParaRPr>
          </a:p>
        </p:txBody>
      </p:sp>
      <p:pic>
        <p:nvPicPr>
          <p:cNvPr id="17" name="Grafik 16">
            <a:extLst>
              <a:ext uri="{FF2B5EF4-FFF2-40B4-BE49-F238E27FC236}">
                <a16:creationId xmlns:a16="http://schemas.microsoft.com/office/drawing/2014/main" id="{3E582A30-30DA-4EC4-8D6C-CFFCD38FD5E3}"/>
              </a:ext>
            </a:extLst>
          </p:cNvPr>
          <p:cNvPicPr>
            <a:picLocks noChangeAspect="1"/>
          </p:cNvPicPr>
          <p:nvPr/>
        </p:nvPicPr>
        <p:blipFill rotWithShape="1">
          <a:blip r:embed="rId4"/>
          <a:srcRect b="22243"/>
          <a:stretch/>
        </p:blipFill>
        <p:spPr>
          <a:xfrm>
            <a:off x="9378519" y="1"/>
            <a:ext cx="2693508" cy="952820"/>
          </a:xfrm>
          <a:prstGeom prst="rect">
            <a:avLst/>
          </a:prstGeom>
        </p:spPr>
      </p:pic>
      <p:sp>
        <p:nvSpPr>
          <p:cNvPr id="15" name="Rechteck 14">
            <a:extLst>
              <a:ext uri="{FF2B5EF4-FFF2-40B4-BE49-F238E27FC236}">
                <a16:creationId xmlns:a16="http://schemas.microsoft.com/office/drawing/2014/main" id="{773B7F4A-6CCB-4A3D-BF3E-565AE45A6CE6}"/>
              </a:ext>
            </a:extLst>
          </p:cNvPr>
          <p:cNvSpPr/>
          <p:nvPr/>
        </p:nvSpPr>
        <p:spPr>
          <a:xfrm>
            <a:off x="599755" y="347796"/>
            <a:ext cx="10534887" cy="523220"/>
          </a:xfrm>
          <a:prstGeom prst="rect">
            <a:avLst/>
          </a:prstGeom>
        </p:spPr>
        <p:txBody>
          <a:bodyPr wrap="square" lIns="0">
            <a:spAutoFit/>
          </a:bodyPr>
          <a:lstStyle/>
          <a:p>
            <a:pPr>
              <a:spcAft>
                <a:spcPts val="1600"/>
              </a:spcAft>
            </a:pPr>
            <a:r>
              <a:rPr lang="en-US" sz="2800" b="1" i="1" dirty="0" err="1">
                <a:solidFill>
                  <a:srgbClr val="FF3B68"/>
                </a:solidFill>
                <a:latin typeface="Cera Round Pro" pitchFamily="2" charset="0"/>
                <a:cs typeface="Calibri"/>
              </a:rPr>
              <a:t>Bản</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quyền</a:t>
            </a:r>
            <a:r>
              <a:rPr lang="en-US" sz="2800" b="1" i="1" dirty="0">
                <a:solidFill>
                  <a:srgbClr val="FF3B68"/>
                </a:solidFill>
                <a:latin typeface="Cera Round Pro" pitchFamily="2" charset="0"/>
                <a:cs typeface="Calibri"/>
              </a:rPr>
              <a:t> </a:t>
            </a:r>
            <a:r>
              <a:rPr lang="en-US" sz="2800" b="1" i="1" dirty="0" err="1">
                <a:solidFill>
                  <a:srgbClr val="FF3B68"/>
                </a:solidFill>
                <a:latin typeface="Cera Round Pro" pitchFamily="2" charset="0"/>
                <a:cs typeface="Calibri"/>
              </a:rPr>
              <a:t>atingi</a:t>
            </a:r>
            <a:endParaRPr lang="de-DE" sz="2800" b="1" dirty="0">
              <a:solidFill>
                <a:srgbClr val="7030A0"/>
              </a:solidFill>
              <a:latin typeface="Cera Round Pro" pitchFamily="2" charset="0"/>
              <a:cs typeface="Calibri"/>
            </a:endParaRPr>
          </a:p>
        </p:txBody>
      </p:sp>
    </p:spTree>
    <p:extLst>
      <p:ext uri="{BB962C8B-B14F-4D97-AF65-F5344CB8AC3E}">
        <p14:creationId xmlns:p14="http://schemas.microsoft.com/office/powerpoint/2010/main" val="2468174437"/>
      </p:ext>
    </p:extLst>
  </p:cSld>
  <p:clrMapOvr>
    <a:masterClrMapping/>
  </p:clrMapOvr>
  <p:transition spd="slow">
    <p:push dir="u"/>
  </p:transition>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ster English">
  <a:themeElements>
    <a:clrScheme name="atingi Colors">
      <a:dk1>
        <a:srgbClr val="000000"/>
      </a:dk1>
      <a:lt1>
        <a:srgbClr val="FEFFFF"/>
      </a:lt1>
      <a:dk2>
        <a:srgbClr val="5700C3"/>
      </a:dk2>
      <a:lt2>
        <a:srgbClr val="F6F4F4"/>
      </a:lt2>
      <a:accent1>
        <a:srgbClr val="5700C3"/>
      </a:accent1>
      <a:accent2>
        <a:srgbClr val="FF3A68"/>
      </a:accent2>
      <a:accent3>
        <a:srgbClr val="3EF1FC"/>
      </a:accent3>
      <a:accent4>
        <a:srgbClr val="5700C3"/>
      </a:accent4>
      <a:accent5>
        <a:srgbClr val="FF3A68"/>
      </a:accent5>
      <a:accent6>
        <a:srgbClr val="3EF1FC"/>
      </a:accent6>
      <a:hlink>
        <a:srgbClr val="FF3A68"/>
      </a:hlink>
      <a:folHlink>
        <a:srgbClr val="F41255"/>
      </a:folHlink>
    </a:clrScheme>
    <a:fontScheme name="Benutzerdefiniert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200" dirty="0" smtClean="0"/>
        </a:defPPr>
      </a:lstStyle>
    </a:txDef>
  </a:objectDefaults>
  <a:extraClrSchemeLst/>
  <a:extLst>
    <a:ext uri="{05A4C25C-085E-4340-85A3-A5531E510DB2}">
      <thm15:themeFamily xmlns:thm15="http://schemas.microsoft.com/office/thememl/2012/main" name="giz_Standard_PPT_Mastervorlagen_en_2019-02.pptx" id="{58BAC1C1-9805-4408-A1E8-D1E88CC09B37}" vid="{48A7AC99-3C7E-4DB8-B81E-0A4F3F485329}"/>
    </a:ext>
  </a:extLst>
</a:theme>
</file>

<file path=ppt/theme/theme3.xml><?xml version="1.0" encoding="utf-8"?>
<a:theme xmlns:a="http://schemas.openxmlformats.org/drawingml/2006/main" name="Master English">
  <a:themeElements>
    <a:clrScheme name="Benutzerdefiniert 47">
      <a:dk1>
        <a:sysClr val="windowText" lastClr="000000"/>
      </a:dk1>
      <a:lt1>
        <a:sysClr val="window" lastClr="FFFFFF"/>
      </a:lt1>
      <a:dk2>
        <a:srgbClr val="6F6F6F"/>
      </a:dk2>
      <a:lt2>
        <a:srgbClr val="E6E6E6"/>
      </a:lt2>
      <a:accent1>
        <a:srgbClr val="C80F0F"/>
      </a:accent1>
      <a:accent2>
        <a:srgbClr val="89AE10"/>
      </a:accent2>
      <a:accent3>
        <a:srgbClr val="FDC400"/>
      </a:accent3>
      <a:accent4>
        <a:srgbClr val="F8E946"/>
      </a:accent4>
      <a:accent5>
        <a:srgbClr val="0077B2"/>
      </a:accent5>
      <a:accent6>
        <a:srgbClr val="AAAAAA"/>
      </a:accent6>
      <a:hlink>
        <a:srgbClr val="C80F0F"/>
      </a:hlink>
      <a:folHlink>
        <a:srgbClr val="C80F0F"/>
      </a:folHlink>
    </a:clrScheme>
    <a:fontScheme name="Benutzerdefiniert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gn="l">
          <a:defRPr sz="1200" dirty="0" smtClean="0"/>
        </a:defPPr>
      </a:lstStyle>
    </a:txDef>
  </a:objectDefaults>
  <a:extraClrSchemeLst/>
  <a:extLst>
    <a:ext uri="{05A4C25C-085E-4340-85A3-A5531E510DB2}">
      <thm15:themeFamily xmlns:thm15="http://schemas.microsoft.com/office/thememl/2012/main" name="giz_Standard_PPT_Mastervorlagen_en_2019-02.pptx" id="{58BAC1C1-9805-4408-A1E8-D1E88CC09B37}" vid="{48A7AC99-3C7E-4DB8-B81E-0A4F3F485329}"/>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B1D1878DB1335499DDB13F3A4C3009B" ma:contentTypeVersion="13" ma:contentTypeDescription="Create a new document." ma:contentTypeScope="" ma:versionID="242626beb2446de7601af3e088afeed4">
  <xsd:schema xmlns:xsd="http://www.w3.org/2001/XMLSchema" xmlns:xs="http://www.w3.org/2001/XMLSchema" xmlns:p="http://schemas.microsoft.com/office/2006/metadata/properties" xmlns:ns2="388ba771-cdb3-4ab4-b105-079ba08c4720" xmlns:ns3="eabf0ec1-5846-45d3-901d-efa415327165" targetNamespace="http://schemas.microsoft.com/office/2006/metadata/properties" ma:root="true" ma:fieldsID="f43da66771849d00967c8509a4e74ffe" ns2:_="" ns3:_="">
    <xsd:import namespace="388ba771-cdb3-4ab4-b105-079ba08c4720"/>
    <xsd:import namespace="eabf0ec1-5846-45d3-901d-efa41532716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8ba771-cdb3-4ab4-b105-079ba08c47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abf0ec1-5846-45d3-901d-efa41532716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D2CFE5-0693-4F8F-AE33-41739BB6BAD8}">
  <ds:schemaRefs>
    <ds:schemaRef ds:uri="http://schemas.microsoft.com/sharepoint/v3/contenttype/forms"/>
  </ds:schemaRefs>
</ds:datastoreItem>
</file>

<file path=customXml/itemProps2.xml><?xml version="1.0" encoding="utf-8"?>
<ds:datastoreItem xmlns:ds="http://schemas.openxmlformats.org/officeDocument/2006/customXml" ds:itemID="{8379C69D-CB01-46C2-B3F5-749A7515D9B3}"/>
</file>

<file path=customXml/itemProps3.xml><?xml version="1.0" encoding="utf-8"?>
<ds:datastoreItem xmlns:ds="http://schemas.openxmlformats.org/officeDocument/2006/customXml" ds:itemID="{DBC7BCBF-C030-42F4-9CBB-B681FAEFEFA8}">
  <ds:schemaRefs>
    <ds:schemaRef ds:uri="http://purl.org/dc/terms/"/>
    <ds:schemaRef ds:uri="http://schemas.openxmlformats.org/package/2006/metadata/core-properties"/>
    <ds:schemaRef ds:uri="http://schemas.microsoft.com/office/2006/documentManagement/types"/>
    <ds:schemaRef ds:uri="http://purl.org/dc/dcmitype/"/>
    <ds:schemaRef ds:uri="2d447c27-4fe3-4055-af78-a70f00c67a3d"/>
    <ds:schemaRef ds:uri="http://purl.org/dc/elements/1.1/"/>
    <ds:schemaRef ds:uri="http://schemas.microsoft.com/office/2006/metadata/properties"/>
    <ds:schemaRef ds:uri="ec14452f-9ecf-4105-b196-db54a5f694e5"/>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33</TotalTime>
  <Words>871</Words>
  <Application>Microsoft Office PowerPoint</Application>
  <PresentationFormat>Widescreen</PresentationFormat>
  <Paragraphs>85</Paragraphs>
  <Slides>12</Slides>
  <Notes>7</Notes>
  <HiddenSlides>0</HiddenSlides>
  <MMClips>1</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12</vt:i4>
      </vt:variant>
    </vt:vector>
  </HeadingPairs>
  <TitlesOfParts>
    <vt:vector size="25" baseType="lpstr">
      <vt:lpstr>Arial</vt:lpstr>
      <vt:lpstr>Calibri</vt:lpstr>
      <vt:lpstr>Calibri Light</vt:lpstr>
      <vt:lpstr>Century Gothic</vt:lpstr>
      <vt:lpstr>Cera Pro</vt:lpstr>
      <vt:lpstr>Cera Round Pro</vt:lpstr>
      <vt:lpstr>Lato</vt:lpstr>
      <vt:lpstr>Roboto</vt:lpstr>
      <vt:lpstr>Symbol</vt:lpstr>
      <vt:lpstr>Wingdings</vt:lpstr>
      <vt:lpstr>Office</vt:lpstr>
      <vt:lpstr>Master English</vt:lpstr>
      <vt:lpstr>Master English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Orr, Dominic GIZ;katrin.haufe-wadle@giz.de</dc:creator>
  <cp:lastModifiedBy>Nguyen Thi Ngoc, Huong GIZ VN</cp:lastModifiedBy>
  <cp:revision>7</cp:revision>
  <dcterms:created xsi:type="dcterms:W3CDTF">2021-01-17T11:56:02Z</dcterms:created>
  <dcterms:modified xsi:type="dcterms:W3CDTF">2021-05-26T09:30:12Z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0x0101003B1D1878DB1335499DDB13F3A4C3009B</vt:lpwstr>
  </property>
</Properties>
</file>