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44" r:id="rId4"/>
    <p:sldMasterId id="2147483780" r:id="rId5"/>
  </p:sldMasterIdLst>
  <p:notesMasterIdLst>
    <p:notesMasterId r:id="rId13"/>
  </p:notesMasterIdLst>
  <p:handoutMasterIdLst>
    <p:handoutMasterId r:id="rId14"/>
  </p:handoutMasterIdLst>
  <p:sldIdLst>
    <p:sldId id="280" r:id="rId6"/>
    <p:sldId id="807" r:id="rId7"/>
    <p:sldId id="842" r:id="rId8"/>
    <p:sldId id="813" r:id="rId9"/>
    <p:sldId id="838" r:id="rId10"/>
    <p:sldId id="843" r:id="rId11"/>
    <p:sldId id="797" r:id="rId12"/>
  </p:sldIdLst>
  <p:sldSz cx="12192000" cy="6858000"/>
  <p:notesSz cx="6807200" cy="99393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200" b="1" kern="1200">
        <a:solidFill>
          <a:srgbClr val="999999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26B97B3A-A81C-4CB1-9AF1-4F0BEC407E0B}">
          <p14:sldIdLst>
            <p14:sldId id="280"/>
            <p14:sldId id="807"/>
            <p14:sldId id="842"/>
            <p14:sldId id="813"/>
            <p14:sldId id="838"/>
            <p14:sldId id="843"/>
            <p14:sldId id="79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42" userDrawn="1">
          <p15:clr>
            <a:srgbClr val="A4A3A4"/>
          </p15:clr>
        </p15:guide>
        <p15:guide id="2" orient="horz" pos="3346" userDrawn="1">
          <p15:clr>
            <a:srgbClr val="A4A3A4"/>
          </p15:clr>
        </p15:guide>
        <p15:guide id="3" pos="14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9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ll, Ralf GIZ VN" initials="HRGV" lastIdx="2" clrIdx="0">
    <p:extLst>
      <p:ext uri="{19B8F6BF-5375-455C-9EA6-DF929625EA0E}">
        <p15:presenceInfo xmlns:p15="http://schemas.microsoft.com/office/powerpoint/2012/main" userId="S::ralf.hill@giz.de::8f30f031-c06c-4194-94bb-ffca3dc0e42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75FA1"/>
    <a:srgbClr val="2572A6"/>
    <a:srgbClr val="18B1C0"/>
    <a:srgbClr val="CCE6F8"/>
    <a:srgbClr val="E7F1F2"/>
    <a:srgbClr val="E5F1F0"/>
    <a:srgbClr val="79A5D5"/>
    <a:srgbClr val="6E6452"/>
    <a:srgbClr val="999999"/>
    <a:srgbClr val="E5DB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A10576-FFD4-45E3-A5C8-F437C1EFC6D1}" v="1" dt="2021-06-25T02:07:04.704"/>
    <p1510:client id="{87669F87-2294-4803-B8D4-CF091958C290}" v="12" dt="2021-06-25T01:48:49.2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17" autoAdjust="0"/>
  </p:normalViewPr>
  <p:slideViewPr>
    <p:cSldViewPr snapToGrid="0">
      <p:cViewPr varScale="1">
        <p:scale>
          <a:sx n="62" d="100"/>
          <a:sy n="62" d="100"/>
        </p:scale>
        <p:origin x="954" y="72"/>
      </p:cViewPr>
      <p:guideLst>
        <p:guide orient="horz" pos="1642"/>
        <p:guide orient="horz" pos="3346"/>
        <p:guide pos="142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9"/>
        <p:guide pos="214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am Xuan, Hoan GIZ VN" userId="dfdb0be3-ab02-4530-9563-8290116b7fb8" providerId="ADAL" clId="{53A10576-FFD4-45E3-A5C8-F437C1EFC6D1}"/>
    <pc:docChg chg="modSld">
      <pc:chgData name="Pham Xuan, Hoan GIZ VN" userId="dfdb0be3-ab02-4530-9563-8290116b7fb8" providerId="ADAL" clId="{53A10576-FFD4-45E3-A5C8-F437C1EFC6D1}" dt="2021-06-25T02:19:30.660" v="509" actId="255"/>
      <pc:docMkLst>
        <pc:docMk/>
      </pc:docMkLst>
      <pc:sldChg chg="modSp mod">
        <pc:chgData name="Pham Xuan, Hoan GIZ VN" userId="dfdb0be3-ab02-4530-9563-8290116b7fb8" providerId="ADAL" clId="{53A10576-FFD4-45E3-A5C8-F437C1EFC6D1}" dt="2021-06-25T02:19:30.660" v="509" actId="255"/>
        <pc:sldMkLst>
          <pc:docMk/>
          <pc:sldMk cId="442852892" sldId="842"/>
        </pc:sldMkLst>
        <pc:spChg chg="mod">
          <ac:chgData name="Pham Xuan, Hoan GIZ VN" userId="dfdb0be3-ab02-4530-9563-8290116b7fb8" providerId="ADAL" clId="{53A10576-FFD4-45E3-A5C8-F437C1EFC6D1}" dt="2021-06-25T02:19:30.660" v="509" actId="255"/>
          <ac:spMkLst>
            <pc:docMk/>
            <pc:sldMk cId="442852892" sldId="842"/>
            <ac:spMk id="17" creationId="{FE8A2340-019F-4B9D-AE55-1B0E5946CB68}"/>
          </ac:spMkLst>
        </pc:spChg>
        <pc:spChg chg="mod">
          <ac:chgData name="Pham Xuan, Hoan GIZ VN" userId="dfdb0be3-ab02-4530-9563-8290116b7fb8" providerId="ADAL" clId="{53A10576-FFD4-45E3-A5C8-F437C1EFC6D1}" dt="2021-06-25T02:19:06.634" v="508" actId="20577"/>
          <ac:spMkLst>
            <pc:docMk/>
            <pc:sldMk cId="442852892" sldId="842"/>
            <ac:spMk id="21" creationId="{73E6F4A0-B1E6-4E0F-8FB2-F4A090CAC3A0}"/>
          </ac:spMkLst>
        </pc:spChg>
      </pc:sldChg>
      <pc:sldChg chg="modSp mod">
        <pc:chgData name="Pham Xuan, Hoan GIZ VN" userId="dfdb0be3-ab02-4530-9563-8290116b7fb8" providerId="ADAL" clId="{53A10576-FFD4-45E3-A5C8-F437C1EFC6D1}" dt="2021-06-25T02:12:30.443" v="453" actId="20577"/>
        <pc:sldMkLst>
          <pc:docMk/>
          <pc:sldMk cId="3691338341" sldId="843"/>
        </pc:sldMkLst>
        <pc:spChg chg="mod">
          <ac:chgData name="Pham Xuan, Hoan GIZ VN" userId="dfdb0be3-ab02-4530-9563-8290116b7fb8" providerId="ADAL" clId="{53A10576-FFD4-45E3-A5C8-F437C1EFC6D1}" dt="2021-06-25T02:12:30.443" v="453" actId="20577"/>
          <ac:spMkLst>
            <pc:docMk/>
            <pc:sldMk cId="3691338341" sldId="843"/>
            <ac:spMk id="21" creationId="{73E6F4A0-B1E6-4E0F-8FB2-F4A090CAC3A0}"/>
          </ac:spMkLst>
        </pc:spChg>
      </pc:sldChg>
    </pc:docChg>
  </pc:docChgLst>
  <pc:docChgLst>
    <pc:chgData name="Pham Xuan, Hoan GIZ VN" userId="dfdb0be3-ab02-4530-9563-8290116b7fb8" providerId="ADAL" clId="{F67F0883-640E-4654-896B-C4D900127975}"/>
    <pc:docChg chg="undo custSel addSld delSld modSld sldOrd modSection">
      <pc:chgData name="Pham Xuan, Hoan GIZ VN" userId="dfdb0be3-ab02-4530-9563-8290116b7fb8" providerId="ADAL" clId="{F67F0883-640E-4654-896B-C4D900127975}" dt="2021-06-08T02:14:31.232" v="2652" actId="1076"/>
      <pc:docMkLst>
        <pc:docMk/>
      </pc:docMkLst>
      <pc:sldChg chg="modSp mod">
        <pc:chgData name="Pham Xuan, Hoan GIZ VN" userId="dfdb0be3-ab02-4530-9563-8290116b7fb8" providerId="ADAL" clId="{F67F0883-640E-4654-896B-C4D900127975}" dt="2021-06-07T11:45:34.571" v="259" actId="948"/>
        <pc:sldMkLst>
          <pc:docMk/>
          <pc:sldMk cId="0" sldId="280"/>
        </pc:sldMkLst>
        <pc:spChg chg="mod">
          <ac:chgData name="Pham Xuan, Hoan GIZ VN" userId="dfdb0be3-ab02-4530-9563-8290116b7fb8" providerId="ADAL" clId="{F67F0883-640E-4654-896B-C4D900127975}" dt="2021-06-07T11:45:10.450" v="253" actId="20577"/>
          <ac:spMkLst>
            <pc:docMk/>
            <pc:sldMk cId="0" sldId="280"/>
            <ac:spMk id="6" creationId="{87BED265-9A52-4671-ACF0-347DF70124E4}"/>
          </ac:spMkLst>
        </pc:spChg>
        <pc:spChg chg="mod">
          <ac:chgData name="Pham Xuan, Hoan GIZ VN" userId="dfdb0be3-ab02-4530-9563-8290116b7fb8" providerId="ADAL" clId="{F67F0883-640E-4654-896B-C4D900127975}" dt="2021-06-07T11:45:34.571" v="259" actId="948"/>
          <ac:spMkLst>
            <pc:docMk/>
            <pc:sldMk cId="0" sldId="280"/>
            <ac:spMk id="4098" creationId="{00000000-0000-0000-0000-000000000000}"/>
          </ac:spMkLst>
        </pc:spChg>
      </pc:sldChg>
      <pc:sldChg chg="modSp mod">
        <pc:chgData name="Pham Xuan, Hoan GIZ VN" userId="dfdb0be3-ab02-4530-9563-8290116b7fb8" providerId="ADAL" clId="{F67F0883-640E-4654-896B-C4D900127975}" dt="2021-06-07T15:51:43.217" v="2256" actId="20577"/>
        <pc:sldMkLst>
          <pc:docMk/>
          <pc:sldMk cId="1333705850" sldId="797"/>
        </pc:sldMkLst>
        <pc:spChg chg="mod">
          <ac:chgData name="Pham Xuan, Hoan GIZ VN" userId="dfdb0be3-ab02-4530-9563-8290116b7fb8" providerId="ADAL" clId="{F67F0883-640E-4654-896B-C4D900127975}" dt="2021-06-07T15:51:43.217" v="2256" actId="20577"/>
          <ac:spMkLst>
            <pc:docMk/>
            <pc:sldMk cId="1333705850" sldId="797"/>
            <ac:spMk id="2" creationId="{9DB6D3D2-5AB1-482B-A1E4-CA89E1100032}"/>
          </ac:spMkLst>
        </pc:spChg>
      </pc:sldChg>
      <pc:sldChg chg="addSp delSp modSp mod">
        <pc:chgData name="Pham Xuan, Hoan GIZ VN" userId="dfdb0be3-ab02-4530-9563-8290116b7fb8" providerId="ADAL" clId="{F67F0883-640E-4654-896B-C4D900127975}" dt="2021-06-08T02:14:31.232" v="2652" actId="1076"/>
        <pc:sldMkLst>
          <pc:docMk/>
          <pc:sldMk cId="3854072218" sldId="807"/>
        </pc:sldMkLst>
        <pc:spChg chg="add del mod">
          <ac:chgData name="Pham Xuan, Hoan GIZ VN" userId="dfdb0be3-ab02-4530-9563-8290116b7fb8" providerId="ADAL" clId="{F67F0883-640E-4654-896B-C4D900127975}" dt="2021-06-07T16:02:35.804" v="2303" actId="478"/>
          <ac:spMkLst>
            <pc:docMk/>
            <pc:sldMk cId="3854072218" sldId="807"/>
            <ac:spMk id="3" creationId="{1381D003-B499-4269-8171-4D531D50D836}"/>
          </ac:spMkLst>
        </pc:spChg>
        <pc:spChg chg="del mod">
          <ac:chgData name="Pham Xuan, Hoan GIZ VN" userId="dfdb0be3-ab02-4530-9563-8290116b7fb8" providerId="ADAL" clId="{F67F0883-640E-4654-896B-C4D900127975}" dt="2021-06-07T16:02:32.549" v="2302" actId="478"/>
          <ac:spMkLst>
            <pc:docMk/>
            <pc:sldMk cId="3854072218" sldId="807"/>
            <ac:spMk id="17" creationId="{FE8A2340-019F-4B9D-AE55-1B0E5946CB68}"/>
          </ac:spMkLst>
        </pc:spChg>
        <pc:spChg chg="mod">
          <ac:chgData name="Pham Xuan, Hoan GIZ VN" userId="dfdb0be3-ab02-4530-9563-8290116b7fb8" providerId="ADAL" clId="{F67F0883-640E-4654-896B-C4D900127975}" dt="2021-06-07T16:02:14.324" v="2300" actId="20577"/>
          <ac:spMkLst>
            <pc:docMk/>
            <pc:sldMk cId="3854072218" sldId="807"/>
            <ac:spMk id="21" creationId="{73E6F4A0-B1E6-4E0F-8FB2-F4A090CAC3A0}"/>
          </ac:spMkLst>
        </pc:spChg>
        <pc:graphicFrameChg chg="add mod modGraphic">
          <ac:chgData name="Pham Xuan, Hoan GIZ VN" userId="dfdb0be3-ab02-4530-9563-8290116b7fb8" providerId="ADAL" clId="{F67F0883-640E-4654-896B-C4D900127975}" dt="2021-06-08T02:14:31.232" v="2652" actId="1076"/>
          <ac:graphicFrameMkLst>
            <pc:docMk/>
            <pc:sldMk cId="3854072218" sldId="807"/>
            <ac:graphicFrameMk id="6" creationId="{0D9229AB-42A4-4B6F-8F51-CD2033ED9555}"/>
          </ac:graphicFrameMkLst>
        </pc:graphicFrameChg>
      </pc:sldChg>
      <pc:sldChg chg="modSp mod">
        <pc:chgData name="Pham Xuan, Hoan GIZ VN" userId="dfdb0be3-ab02-4530-9563-8290116b7fb8" providerId="ADAL" clId="{F67F0883-640E-4654-896B-C4D900127975}" dt="2021-06-07T16:25:59.057" v="2581" actId="6549"/>
        <pc:sldMkLst>
          <pc:docMk/>
          <pc:sldMk cId="2878866403" sldId="813"/>
        </pc:sldMkLst>
        <pc:spChg chg="mod">
          <ac:chgData name="Pham Xuan, Hoan GIZ VN" userId="dfdb0be3-ab02-4530-9563-8290116b7fb8" providerId="ADAL" clId="{F67F0883-640E-4654-896B-C4D900127975}" dt="2021-06-07T14:44:54.798" v="1478" actId="20577"/>
          <ac:spMkLst>
            <pc:docMk/>
            <pc:sldMk cId="2878866403" sldId="813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F67F0883-640E-4654-896B-C4D900127975}" dt="2021-06-07T16:25:59.057" v="2581" actId="6549"/>
          <ac:spMkLst>
            <pc:docMk/>
            <pc:sldMk cId="2878866403" sldId="813"/>
            <ac:spMk id="3" creationId="{C8103319-3DF6-45BE-A26E-E507F66DD9C3}"/>
          </ac:spMkLst>
        </pc:spChg>
      </pc:sldChg>
      <pc:sldChg chg="delSp del mod">
        <pc:chgData name="Pham Xuan, Hoan GIZ VN" userId="dfdb0be3-ab02-4530-9563-8290116b7fb8" providerId="ADAL" clId="{F67F0883-640E-4654-896B-C4D900127975}" dt="2021-06-07T11:47:10.793" v="514" actId="47"/>
        <pc:sldMkLst>
          <pc:docMk/>
          <pc:sldMk cId="3105581226" sldId="818"/>
        </pc:sldMkLst>
        <pc:picChg chg="del">
          <ac:chgData name="Pham Xuan, Hoan GIZ VN" userId="dfdb0be3-ab02-4530-9563-8290116b7fb8" providerId="ADAL" clId="{F67F0883-640E-4654-896B-C4D900127975}" dt="2021-06-07T11:47:07.625" v="513" actId="478"/>
          <ac:picMkLst>
            <pc:docMk/>
            <pc:sldMk cId="3105581226" sldId="818"/>
            <ac:picMk id="16" creationId="{7CA57C0F-F618-48E1-A3B0-681D6E24DA7E}"/>
          </ac:picMkLst>
        </pc:picChg>
      </pc:sldChg>
      <pc:sldChg chg="del">
        <pc:chgData name="Pham Xuan, Hoan GIZ VN" userId="dfdb0be3-ab02-4530-9563-8290116b7fb8" providerId="ADAL" clId="{F67F0883-640E-4654-896B-C4D900127975}" dt="2021-06-07T11:47:11.517" v="515" actId="47"/>
        <pc:sldMkLst>
          <pc:docMk/>
          <pc:sldMk cId="3640355591" sldId="834"/>
        </pc:sldMkLst>
      </pc:sldChg>
      <pc:sldChg chg="modSp mod">
        <pc:chgData name="Pham Xuan, Hoan GIZ VN" userId="dfdb0be3-ab02-4530-9563-8290116b7fb8" providerId="ADAL" clId="{F67F0883-640E-4654-896B-C4D900127975}" dt="2021-06-07T15:26:00.503" v="1633" actId="20577"/>
        <pc:sldMkLst>
          <pc:docMk/>
          <pc:sldMk cId="2157571176" sldId="835"/>
        </pc:sldMkLst>
        <pc:spChg chg="mod">
          <ac:chgData name="Pham Xuan, Hoan GIZ VN" userId="dfdb0be3-ab02-4530-9563-8290116b7fb8" providerId="ADAL" clId="{F67F0883-640E-4654-896B-C4D900127975}" dt="2021-06-07T11:57:27.004" v="1095" actId="20577"/>
          <ac:spMkLst>
            <pc:docMk/>
            <pc:sldMk cId="2157571176" sldId="835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F67F0883-640E-4654-896B-C4D900127975}" dt="2021-06-07T15:26:00.503" v="1633" actId="20577"/>
          <ac:spMkLst>
            <pc:docMk/>
            <pc:sldMk cId="2157571176" sldId="835"/>
            <ac:spMk id="3" creationId="{C8103319-3DF6-45BE-A26E-E507F66DD9C3}"/>
          </ac:spMkLst>
        </pc:spChg>
      </pc:sldChg>
      <pc:sldChg chg="modSp mod">
        <pc:chgData name="Pham Xuan, Hoan GIZ VN" userId="dfdb0be3-ab02-4530-9563-8290116b7fb8" providerId="ADAL" clId="{F67F0883-640E-4654-896B-C4D900127975}" dt="2021-06-07T16:36:19.407" v="2625" actId="20577"/>
        <pc:sldMkLst>
          <pc:docMk/>
          <pc:sldMk cId="829975429" sldId="836"/>
        </pc:sldMkLst>
        <pc:spChg chg="mod">
          <ac:chgData name="Pham Xuan, Hoan GIZ VN" userId="dfdb0be3-ab02-4530-9563-8290116b7fb8" providerId="ADAL" clId="{F67F0883-640E-4654-896B-C4D900127975}" dt="2021-06-07T16:36:19.407" v="2625" actId="20577"/>
          <ac:spMkLst>
            <pc:docMk/>
            <pc:sldMk cId="829975429" sldId="836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F67F0883-640E-4654-896B-C4D900127975}" dt="2021-06-07T15:28:53.460" v="1734" actId="20577"/>
          <ac:spMkLst>
            <pc:docMk/>
            <pc:sldMk cId="829975429" sldId="836"/>
            <ac:spMk id="3" creationId="{C8103319-3DF6-45BE-A26E-E507F66DD9C3}"/>
          </ac:spMkLst>
        </pc:spChg>
      </pc:sldChg>
      <pc:sldChg chg="del">
        <pc:chgData name="Pham Xuan, Hoan GIZ VN" userId="dfdb0be3-ab02-4530-9563-8290116b7fb8" providerId="ADAL" clId="{F67F0883-640E-4654-896B-C4D900127975}" dt="2021-06-07T12:01:02.645" v="1172" actId="47"/>
        <pc:sldMkLst>
          <pc:docMk/>
          <pc:sldMk cId="359159661" sldId="837"/>
        </pc:sldMkLst>
      </pc:sldChg>
      <pc:sldChg chg="modSp add mod modNotesTx">
        <pc:chgData name="Pham Xuan, Hoan GIZ VN" userId="dfdb0be3-ab02-4530-9563-8290116b7fb8" providerId="ADAL" clId="{F67F0883-640E-4654-896B-C4D900127975}" dt="2021-06-07T16:28:03.892" v="2623" actId="20577"/>
        <pc:sldMkLst>
          <pc:docMk/>
          <pc:sldMk cId="1237893120" sldId="838"/>
        </pc:sldMkLst>
        <pc:spChg chg="mod">
          <ac:chgData name="Pham Xuan, Hoan GIZ VN" userId="dfdb0be3-ab02-4530-9563-8290116b7fb8" providerId="ADAL" clId="{F67F0883-640E-4654-896B-C4D900127975}" dt="2021-06-07T11:51:17.424" v="693" actId="20577"/>
          <ac:spMkLst>
            <pc:docMk/>
            <pc:sldMk cId="1237893120" sldId="838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F67F0883-640E-4654-896B-C4D900127975}" dt="2021-06-07T16:28:03.892" v="2623" actId="20577"/>
          <ac:spMkLst>
            <pc:docMk/>
            <pc:sldMk cId="1237893120" sldId="838"/>
            <ac:spMk id="3" creationId="{C8103319-3DF6-45BE-A26E-E507F66DD9C3}"/>
          </ac:spMkLst>
        </pc:spChg>
      </pc:sldChg>
      <pc:sldChg chg="modSp add mod">
        <pc:chgData name="Pham Xuan, Hoan GIZ VN" userId="dfdb0be3-ab02-4530-9563-8290116b7fb8" providerId="ADAL" clId="{F67F0883-640E-4654-896B-C4D900127975}" dt="2021-06-07T14:43:30.807" v="1465" actId="20577"/>
        <pc:sldMkLst>
          <pc:docMk/>
          <pc:sldMk cId="1386423240" sldId="839"/>
        </pc:sldMkLst>
        <pc:spChg chg="mod">
          <ac:chgData name="Pham Xuan, Hoan GIZ VN" userId="dfdb0be3-ab02-4530-9563-8290116b7fb8" providerId="ADAL" clId="{F67F0883-640E-4654-896B-C4D900127975}" dt="2021-06-07T14:43:30.807" v="1465" actId="20577"/>
          <ac:spMkLst>
            <pc:docMk/>
            <pc:sldMk cId="1386423240" sldId="839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F67F0883-640E-4654-896B-C4D900127975}" dt="2021-06-07T12:04:17.110" v="1299" actId="14100"/>
          <ac:spMkLst>
            <pc:docMk/>
            <pc:sldMk cId="1386423240" sldId="839"/>
            <ac:spMk id="3" creationId="{C8103319-3DF6-45BE-A26E-E507F66DD9C3}"/>
          </ac:spMkLst>
        </pc:spChg>
      </pc:sldChg>
      <pc:sldChg chg="addSp delSp modSp add mod ord">
        <pc:chgData name="Pham Xuan, Hoan GIZ VN" userId="dfdb0be3-ab02-4530-9563-8290116b7fb8" providerId="ADAL" clId="{F67F0883-640E-4654-896B-C4D900127975}" dt="2021-06-07T16:38:30.358" v="2651" actId="20577"/>
        <pc:sldMkLst>
          <pc:docMk/>
          <pc:sldMk cId="3607749346" sldId="840"/>
        </pc:sldMkLst>
        <pc:spChg chg="mod">
          <ac:chgData name="Pham Xuan, Hoan GIZ VN" userId="dfdb0be3-ab02-4530-9563-8290116b7fb8" providerId="ADAL" clId="{F67F0883-640E-4654-896B-C4D900127975}" dt="2021-06-07T15:29:16.448" v="1782" actId="20577"/>
          <ac:spMkLst>
            <pc:docMk/>
            <pc:sldMk cId="3607749346" sldId="840"/>
            <ac:spMk id="2" creationId="{0BE97A5A-8527-4E1E-81A9-7A0ED23AF1FF}"/>
          </ac:spMkLst>
        </pc:spChg>
        <pc:spChg chg="del mod">
          <ac:chgData name="Pham Xuan, Hoan GIZ VN" userId="dfdb0be3-ab02-4530-9563-8290116b7fb8" providerId="ADAL" clId="{F67F0883-640E-4654-896B-C4D900127975}" dt="2021-06-07T12:05:31.740" v="1310" actId="478"/>
          <ac:spMkLst>
            <pc:docMk/>
            <pc:sldMk cId="3607749346" sldId="840"/>
            <ac:spMk id="3" creationId="{C8103319-3DF6-45BE-A26E-E507F66DD9C3}"/>
          </ac:spMkLst>
        </pc:spChg>
        <pc:spChg chg="add mod">
          <ac:chgData name="Pham Xuan, Hoan GIZ VN" userId="dfdb0be3-ab02-4530-9563-8290116b7fb8" providerId="ADAL" clId="{F67F0883-640E-4654-896B-C4D900127975}" dt="2021-06-07T16:37:48.718" v="2644" actId="113"/>
          <ac:spMkLst>
            <pc:docMk/>
            <pc:sldMk cId="3607749346" sldId="840"/>
            <ac:spMk id="7" creationId="{EF2B38C3-F02D-4F88-9817-8514F8933104}"/>
          </ac:spMkLst>
        </pc:spChg>
        <pc:spChg chg="add del mod">
          <ac:chgData name="Pham Xuan, Hoan GIZ VN" userId="dfdb0be3-ab02-4530-9563-8290116b7fb8" providerId="ADAL" clId="{F67F0883-640E-4654-896B-C4D900127975}" dt="2021-06-07T12:06:42.749" v="1319" actId="478"/>
          <ac:spMkLst>
            <pc:docMk/>
            <pc:sldMk cId="3607749346" sldId="840"/>
            <ac:spMk id="9" creationId="{8681EE42-1E2E-4125-A618-44FE1F6DA085}"/>
          </ac:spMkLst>
        </pc:spChg>
        <pc:graphicFrameChg chg="add mod modGraphic">
          <ac:chgData name="Pham Xuan, Hoan GIZ VN" userId="dfdb0be3-ab02-4530-9563-8290116b7fb8" providerId="ADAL" clId="{F67F0883-640E-4654-896B-C4D900127975}" dt="2021-06-07T16:38:30.358" v="2651" actId="20577"/>
          <ac:graphicFrameMkLst>
            <pc:docMk/>
            <pc:sldMk cId="3607749346" sldId="840"/>
            <ac:graphicFrameMk id="6" creationId="{30167D24-5AF6-4E14-89B1-887C2F4000F6}"/>
          </ac:graphicFrameMkLst>
        </pc:graphicFrameChg>
      </pc:sldChg>
      <pc:sldChg chg="new del">
        <pc:chgData name="Pham Xuan, Hoan GIZ VN" userId="dfdb0be3-ab02-4530-9563-8290116b7fb8" providerId="ADAL" clId="{F67F0883-640E-4654-896B-C4D900127975}" dt="2021-06-07T16:02:02.981" v="2259" actId="47"/>
        <pc:sldMkLst>
          <pc:docMk/>
          <pc:sldMk cId="1779549469" sldId="841"/>
        </pc:sldMkLst>
      </pc:sldChg>
      <pc:sldChg chg="add">
        <pc:chgData name="Pham Xuan, Hoan GIZ VN" userId="dfdb0be3-ab02-4530-9563-8290116b7fb8" providerId="ADAL" clId="{F67F0883-640E-4654-896B-C4D900127975}" dt="2021-06-07T16:02:00.476" v="2258"/>
        <pc:sldMkLst>
          <pc:docMk/>
          <pc:sldMk cId="442852892" sldId="842"/>
        </pc:sldMkLst>
      </pc:sldChg>
    </pc:docChg>
  </pc:docChgLst>
  <pc:docChgLst>
    <pc:chgData name="Pham Xuan, Hoan GIZ VN" userId="dfdb0be3-ab02-4530-9563-8290116b7fb8" providerId="ADAL" clId="{1A9481FC-2587-48EC-A7D6-6D2468F2D141}"/>
    <pc:docChg chg="undo custSel addSld delSld modSld modSection">
      <pc:chgData name="Pham Xuan, Hoan GIZ VN" userId="dfdb0be3-ab02-4530-9563-8290116b7fb8" providerId="ADAL" clId="{1A9481FC-2587-48EC-A7D6-6D2468F2D141}" dt="2021-05-28T02:34:16.380" v="3019" actId="1035"/>
      <pc:docMkLst>
        <pc:docMk/>
      </pc:docMkLst>
      <pc:sldChg chg="addSp modSp mod">
        <pc:chgData name="Pham Xuan, Hoan GIZ VN" userId="dfdb0be3-ab02-4530-9563-8290116b7fb8" providerId="ADAL" clId="{1A9481FC-2587-48EC-A7D6-6D2468F2D141}" dt="2021-05-19T10:16:11.242" v="2716" actId="255"/>
        <pc:sldMkLst>
          <pc:docMk/>
          <pc:sldMk cId="0" sldId="280"/>
        </pc:sldMkLst>
        <pc:spChg chg="add mod">
          <ac:chgData name="Pham Xuan, Hoan GIZ VN" userId="dfdb0be3-ab02-4530-9563-8290116b7fb8" providerId="ADAL" clId="{1A9481FC-2587-48EC-A7D6-6D2468F2D141}" dt="2021-05-19T10:15:41.623" v="2693" actId="207"/>
          <ac:spMkLst>
            <pc:docMk/>
            <pc:sldMk cId="0" sldId="280"/>
            <ac:spMk id="6" creationId="{87BED265-9A52-4671-ACF0-347DF70124E4}"/>
          </ac:spMkLst>
        </pc:spChg>
        <pc:spChg chg="mod">
          <ac:chgData name="Pham Xuan, Hoan GIZ VN" userId="dfdb0be3-ab02-4530-9563-8290116b7fb8" providerId="ADAL" clId="{1A9481FC-2587-48EC-A7D6-6D2468F2D141}" dt="2021-05-19T10:16:11.242" v="2716" actId="255"/>
          <ac:spMkLst>
            <pc:docMk/>
            <pc:sldMk cId="0" sldId="280"/>
            <ac:spMk id="4098" creationId="{00000000-0000-0000-0000-000000000000}"/>
          </ac:spMkLst>
        </pc:spChg>
      </pc:sldChg>
      <pc:sldChg chg="modSp mod">
        <pc:chgData name="Pham Xuan, Hoan GIZ VN" userId="dfdb0be3-ab02-4530-9563-8290116b7fb8" providerId="ADAL" clId="{1A9481FC-2587-48EC-A7D6-6D2468F2D141}" dt="2021-05-19T10:16:27.033" v="2717" actId="255"/>
        <pc:sldMkLst>
          <pc:docMk/>
          <pc:sldMk cId="3854072218" sldId="807"/>
        </pc:sldMkLst>
        <pc:spChg chg="mod">
          <ac:chgData name="Pham Xuan, Hoan GIZ VN" userId="dfdb0be3-ab02-4530-9563-8290116b7fb8" providerId="ADAL" clId="{1A9481FC-2587-48EC-A7D6-6D2468F2D141}" dt="2021-05-19T10:16:27.033" v="2717" actId="255"/>
          <ac:spMkLst>
            <pc:docMk/>
            <pc:sldMk cId="3854072218" sldId="807"/>
            <ac:spMk id="17" creationId="{FE8A2340-019F-4B9D-AE55-1B0E5946CB68}"/>
          </ac:spMkLst>
        </pc:spChg>
        <pc:spChg chg="mod">
          <ac:chgData name="Pham Xuan, Hoan GIZ VN" userId="dfdb0be3-ab02-4530-9563-8290116b7fb8" providerId="ADAL" clId="{1A9481FC-2587-48EC-A7D6-6D2468F2D141}" dt="2021-05-19T09:32:27.773" v="504" actId="20577"/>
          <ac:spMkLst>
            <pc:docMk/>
            <pc:sldMk cId="3854072218" sldId="807"/>
            <ac:spMk id="21" creationId="{73E6F4A0-B1E6-4E0F-8FB2-F4A090CAC3A0}"/>
          </ac:spMkLst>
        </pc:spChg>
      </pc:sldChg>
      <pc:sldChg chg="modSp mod">
        <pc:chgData name="Pham Xuan, Hoan GIZ VN" userId="dfdb0be3-ab02-4530-9563-8290116b7fb8" providerId="ADAL" clId="{1A9481FC-2587-48EC-A7D6-6D2468F2D141}" dt="2021-05-19T10:17:37.012" v="2748" actId="20577"/>
        <pc:sldMkLst>
          <pc:docMk/>
          <pc:sldMk cId="2878866403" sldId="813"/>
        </pc:sldMkLst>
        <pc:spChg chg="mod">
          <ac:chgData name="Pham Xuan, Hoan GIZ VN" userId="dfdb0be3-ab02-4530-9563-8290116b7fb8" providerId="ADAL" clId="{1A9481FC-2587-48EC-A7D6-6D2468F2D141}" dt="2021-05-19T10:17:09.103" v="2728" actId="20577"/>
          <ac:spMkLst>
            <pc:docMk/>
            <pc:sldMk cId="2878866403" sldId="813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1A9481FC-2587-48EC-A7D6-6D2468F2D141}" dt="2021-05-19T10:17:37.012" v="2748" actId="20577"/>
          <ac:spMkLst>
            <pc:docMk/>
            <pc:sldMk cId="2878866403" sldId="813"/>
            <ac:spMk id="3" creationId="{C8103319-3DF6-45BE-A26E-E507F66DD9C3}"/>
          </ac:spMkLst>
        </pc:spChg>
      </pc:sldChg>
      <pc:sldChg chg="del">
        <pc:chgData name="Pham Xuan, Hoan GIZ VN" userId="dfdb0be3-ab02-4530-9563-8290116b7fb8" providerId="ADAL" clId="{1A9481FC-2587-48EC-A7D6-6D2468F2D141}" dt="2021-05-19T09:32:55.777" v="510" actId="47"/>
        <pc:sldMkLst>
          <pc:docMk/>
          <pc:sldMk cId="568966330" sldId="816"/>
        </pc:sldMkLst>
      </pc:sldChg>
      <pc:sldChg chg="addSp delSp modSp mod">
        <pc:chgData name="Pham Xuan, Hoan GIZ VN" userId="dfdb0be3-ab02-4530-9563-8290116b7fb8" providerId="ADAL" clId="{1A9481FC-2587-48EC-A7D6-6D2468F2D141}" dt="2021-05-19T09:31:57.415" v="462" actId="1076"/>
        <pc:sldMkLst>
          <pc:docMk/>
          <pc:sldMk cId="3105581226" sldId="818"/>
        </pc:sldMkLst>
        <pc:spChg chg="del">
          <ac:chgData name="Pham Xuan, Hoan GIZ VN" userId="dfdb0be3-ab02-4530-9563-8290116b7fb8" providerId="ADAL" clId="{1A9481FC-2587-48EC-A7D6-6D2468F2D141}" dt="2021-05-19T09:27:19.032" v="331" actId="478"/>
          <ac:spMkLst>
            <pc:docMk/>
            <pc:sldMk cId="3105581226" sldId="818"/>
            <ac:spMk id="2" creationId="{0BE97A5A-8527-4E1E-81A9-7A0ED23AF1FF}"/>
          </ac:spMkLst>
        </pc:spChg>
        <pc:spChg chg="del">
          <ac:chgData name="Pham Xuan, Hoan GIZ VN" userId="dfdb0be3-ab02-4530-9563-8290116b7fb8" providerId="ADAL" clId="{1A9481FC-2587-48EC-A7D6-6D2468F2D141}" dt="2021-05-19T09:27:29.102" v="334" actId="478"/>
          <ac:spMkLst>
            <pc:docMk/>
            <pc:sldMk cId="3105581226" sldId="818"/>
            <ac:spMk id="3" creationId="{C8103319-3DF6-45BE-A26E-E507F66DD9C3}"/>
          </ac:spMkLst>
        </pc:spChg>
        <pc:spChg chg="add del mod">
          <ac:chgData name="Pham Xuan, Hoan GIZ VN" userId="dfdb0be3-ab02-4530-9563-8290116b7fb8" providerId="ADAL" clId="{1A9481FC-2587-48EC-A7D6-6D2468F2D141}" dt="2021-05-19T09:27:23.427" v="332" actId="478"/>
          <ac:spMkLst>
            <pc:docMk/>
            <pc:sldMk cId="3105581226" sldId="818"/>
            <ac:spMk id="7" creationId="{8E9CE938-C3C9-4F0A-B8C7-5FBA1FB36ECE}"/>
          </ac:spMkLst>
        </pc:spChg>
        <pc:spChg chg="add del mod">
          <ac:chgData name="Pham Xuan, Hoan GIZ VN" userId="dfdb0be3-ab02-4530-9563-8290116b7fb8" providerId="ADAL" clId="{1A9481FC-2587-48EC-A7D6-6D2468F2D141}" dt="2021-05-19T09:27:33.895" v="335" actId="478"/>
          <ac:spMkLst>
            <pc:docMk/>
            <pc:sldMk cId="3105581226" sldId="818"/>
            <ac:spMk id="9" creationId="{3710BC4D-D26A-478A-959D-06E0C3C09CF5}"/>
          </ac:spMkLst>
        </pc:spChg>
        <pc:spChg chg="mod">
          <ac:chgData name="Pham Xuan, Hoan GIZ VN" userId="dfdb0be3-ab02-4530-9563-8290116b7fb8" providerId="ADAL" clId="{1A9481FC-2587-48EC-A7D6-6D2468F2D141}" dt="2021-05-19T09:30:02.448" v="453" actId="20577"/>
          <ac:spMkLst>
            <pc:docMk/>
            <pc:sldMk cId="3105581226" sldId="818"/>
            <ac:spMk id="18" creationId="{11414F72-C302-4972-91AE-644A336A9158}"/>
          </ac:spMkLst>
        </pc:spChg>
        <pc:grpChg chg="del">
          <ac:chgData name="Pham Xuan, Hoan GIZ VN" userId="dfdb0be3-ab02-4530-9563-8290116b7fb8" providerId="ADAL" clId="{1A9481FC-2587-48EC-A7D6-6D2468F2D141}" dt="2021-05-19T09:27:25.855" v="333" actId="478"/>
          <ac:grpSpMkLst>
            <pc:docMk/>
            <pc:sldMk cId="3105581226" sldId="818"/>
            <ac:grpSpMk id="12" creationId="{CD845CBD-38AF-4FE2-AB35-B8C9C2F89311}"/>
          </ac:grpSpMkLst>
        </pc:grpChg>
        <pc:grpChg chg="add mod">
          <ac:chgData name="Pham Xuan, Hoan GIZ VN" userId="dfdb0be3-ab02-4530-9563-8290116b7fb8" providerId="ADAL" clId="{1A9481FC-2587-48EC-A7D6-6D2468F2D141}" dt="2021-05-19T09:29:27.867" v="393" actId="1036"/>
          <ac:grpSpMkLst>
            <pc:docMk/>
            <pc:sldMk cId="3105581226" sldId="818"/>
            <ac:grpSpMk id="17" creationId="{4A75DAAF-8796-404C-AB74-9D741B3AE574}"/>
          </ac:grpSpMkLst>
        </pc:grpChg>
        <pc:graphicFrameChg chg="add del mod">
          <ac:chgData name="Pham Xuan, Hoan GIZ VN" userId="dfdb0be3-ab02-4530-9563-8290116b7fb8" providerId="ADAL" clId="{1A9481FC-2587-48EC-A7D6-6D2468F2D141}" dt="2021-05-19T09:27:43.717" v="337"/>
          <ac:graphicFrameMkLst>
            <pc:docMk/>
            <pc:sldMk cId="3105581226" sldId="818"/>
            <ac:graphicFrameMk id="11" creationId="{77235F67-A9C4-4361-8B8D-1CB93E8EE5EF}"/>
          </ac:graphicFrameMkLst>
        </pc:graphicFrameChg>
        <pc:picChg chg="add mod modCrop">
          <ac:chgData name="Pham Xuan, Hoan GIZ VN" userId="dfdb0be3-ab02-4530-9563-8290116b7fb8" providerId="ADAL" clId="{1A9481FC-2587-48EC-A7D6-6D2468F2D141}" dt="2021-05-19T09:31:57.415" v="462" actId="1076"/>
          <ac:picMkLst>
            <pc:docMk/>
            <pc:sldMk cId="3105581226" sldId="818"/>
            <ac:picMk id="16" creationId="{7CA57C0F-F618-48E1-A3B0-681D6E24DA7E}"/>
          </ac:picMkLst>
        </pc:picChg>
        <pc:picChg chg="mod">
          <ac:chgData name="Pham Xuan, Hoan GIZ VN" userId="dfdb0be3-ab02-4530-9563-8290116b7fb8" providerId="ADAL" clId="{1A9481FC-2587-48EC-A7D6-6D2468F2D141}" dt="2021-05-19T09:28:52.337" v="349"/>
          <ac:picMkLst>
            <pc:docMk/>
            <pc:sldMk cId="3105581226" sldId="818"/>
            <ac:picMk id="19" creationId="{C3173D90-9D17-4878-95F2-52BADFB5709D}"/>
          </ac:picMkLst>
        </pc:picChg>
      </pc:sldChg>
      <pc:sldChg chg="del">
        <pc:chgData name="Pham Xuan, Hoan GIZ VN" userId="dfdb0be3-ab02-4530-9563-8290116b7fb8" providerId="ADAL" clId="{1A9481FC-2587-48EC-A7D6-6D2468F2D141}" dt="2021-05-19T09:32:52.984" v="505" actId="47"/>
        <pc:sldMkLst>
          <pc:docMk/>
          <pc:sldMk cId="1766347763" sldId="819"/>
        </pc:sldMkLst>
      </pc:sldChg>
      <pc:sldChg chg="del">
        <pc:chgData name="Pham Xuan, Hoan GIZ VN" userId="dfdb0be3-ab02-4530-9563-8290116b7fb8" providerId="ADAL" clId="{1A9481FC-2587-48EC-A7D6-6D2468F2D141}" dt="2021-05-19T09:32:54.087" v="506" actId="47"/>
        <pc:sldMkLst>
          <pc:docMk/>
          <pc:sldMk cId="290631474" sldId="820"/>
        </pc:sldMkLst>
      </pc:sldChg>
      <pc:sldChg chg="del">
        <pc:chgData name="Pham Xuan, Hoan GIZ VN" userId="dfdb0be3-ab02-4530-9563-8290116b7fb8" providerId="ADAL" clId="{1A9481FC-2587-48EC-A7D6-6D2468F2D141}" dt="2021-05-19T09:32:54.474" v="507" actId="47"/>
        <pc:sldMkLst>
          <pc:docMk/>
          <pc:sldMk cId="1317135724" sldId="821"/>
        </pc:sldMkLst>
      </pc:sldChg>
      <pc:sldChg chg="del">
        <pc:chgData name="Pham Xuan, Hoan GIZ VN" userId="dfdb0be3-ab02-4530-9563-8290116b7fb8" providerId="ADAL" clId="{1A9481FC-2587-48EC-A7D6-6D2468F2D141}" dt="2021-05-19T09:32:54.688" v="508" actId="47"/>
        <pc:sldMkLst>
          <pc:docMk/>
          <pc:sldMk cId="1621579679" sldId="822"/>
        </pc:sldMkLst>
      </pc:sldChg>
      <pc:sldChg chg="del">
        <pc:chgData name="Pham Xuan, Hoan GIZ VN" userId="dfdb0be3-ab02-4530-9563-8290116b7fb8" providerId="ADAL" clId="{1A9481FC-2587-48EC-A7D6-6D2468F2D141}" dt="2021-05-19T09:32:54.890" v="509" actId="47"/>
        <pc:sldMkLst>
          <pc:docMk/>
          <pc:sldMk cId="2729741170" sldId="823"/>
        </pc:sldMkLst>
      </pc:sldChg>
      <pc:sldChg chg="del">
        <pc:chgData name="Pham Xuan, Hoan GIZ VN" userId="dfdb0be3-ab02-4530-9563-8290116b7fb8" providerId="ADAL" clId="{1A9481FC-2587-48EC-A7D6-6D2468F2D141}" dt="2021-05-19T09:32:58.679" v="516" actId="47"/>
        <pc:sldMkLst>
          <pc:docMk/>
          <pc:sldMk cId="867095888" sldId="826"/>
        </pc:sldMkLst>
      </pc:sldChg>
      <pc:sldChg chg="del">
        <pc:chgData name="Pham Xuan, Hoan GIZ VN" userId="dfdb0be3-ab02-4530-9563-8290116b7fb8" providerId="ADAL" clId="{1A9481FC-2587-48EC-A7D6-6D2468F2D141}" dt="2021-05-19T09:32:56.637" v="513" actId="47"/>
        <pc:sldMkLst>
          <pc:docMk/>
          <pc:sldMk cId="99745365" sldId="828"/>
        </pc:sldMkLst>
      </pc:sldChg>
      <pc:sldChg chg="del">
        <pc:chgData name="Pham Xuan, Hoan GIZ VN" userId="dfdb0be3-ab02-4530-9563-8290116b7fb8" providerId="ADAL" clId="{1A9481FC-2587-48EC-A7D6-6D2468F2D141}" dt="2021-05-19T09:32:57.507" v="514" actId="47"/>
        <pc:sldMkLst>
          <pc:docMk/>
          <pc:sldMk cId="772565782" sldId="829"/>
        </pc:sldMkLst>
      </pc:sldChg>
      <pc:sldChg chg="del">
        <pc:chgData name="Pham Xuan, Hoan GIZ VN" userId="dfdb0be3-ab02-4530-9563-8290116b7fb8" providerId="ADAL" clId="{1A9481FC-2587-48EC-A7D6-6D2468F2D141}" dt="2021-05-19T09:32:58.140" v="515" actId="47"/>
        <pc:sldMkLst>
          <pc:docMk/>
          <pc:sldMk cId="2229934325" sldId="831"/>
        </pc:sldMkLst>
      </pc:sldChg>
      <pc:sldChg chg="del">
        <pc:chgData name="Pham Xuan, Hoan GIZ VN" userId="dfdb0be3-ab02-4530-9563-8290116b7fb8" providerId="ADAL" clId="{1A9481FC-2587-48EC-A7D6-6D2468F2D141}" dt="2021-05-19T09:32:56.140" v="511" actId="47"/>
        <pc:sldMkLst>
          <pc:docMk/>
          <pc:sldMk cId="3158304206" sldId="832"/>
        </pc:sldMkLst>
      </pc:sldChg>
      <pc:sldChg chg="del">
        <pc:chgData name="Pham Xuan, Hoan GIZ VN" userId="dfdb0be3-ab02-4530-9563-8290116b7fb8" providerId="ADAL" clId="{1A9481FC-2587-48EC-A7D6-6D2468F2D141}" dt="2021-05-19T09:32:56.360" v="512" actId="47"/>
        <pc:sldMkLst>
          <pc:docMk/>
          <pc:sldMk cId="1263458467" sldId="833"/>
        </pc:sldMkLst>
      </pc:sldChg>
      <pc:sldChg chg="addSp delSp modSp add mod">
        <pc:chgData name="Pham Xuan, Hoan GIZ VN" userId="dfdb0be3-ab02-4530-9563-8290116b7fb8" providerId="ADAL" clId="{1A9481FC-2587-48EC-A7D6-6D2468F2D141}" dt="2021-05-19T09:32:03.101" v="463" actId="1076"/>
        <pc:sldMkLst>
          <pc:docMk/>
          <pc:sldMk cId="3640355591" sldId="834"/>
        </pc:sldMkLst>
        <pc:picChg chg="add mod modCrop">
          <ac:chgData name="Pham Xuan, Hoan GIZ VN" userId="dfdb0be3-ab02-4530-9563-8290116b7fb8" providerId="ADAL" clId="{1A9481FC-2587-48EC-A7D6-6D2468F2D141}" dt="2021-05-19T09:32:03.101" v="463" actId="1076"/>
          <ac:picMkLst>
            <pc:docMk/>
            <pc:sldMk cId="3640355591" sldId="834"/>
            <ac:picMk id="3" creationId="{DAAA3407-C68E-449D-B7F7-6C044E142439}"/>
          </ac:picMkLst>
        </pc:picChg>
        <pc:picChg chg="del">
          <ac:chgData name="Pham Xuan, Hoan GIZ VN" userId="dfdb0be3-ab02-4530-9563-8290116b7fb8" providerId="ADAL" clId="{1A9481FC-2587-48EC-A7D6-6D2468F2D141}" dt="2021-05-19T09:30:15.893" v="455" actId="478"/>
          <ac:picMkLst>
            <pc:docMk/>
            <pc:sldMk cId="3640355591" sldId="834"/>
            <ac:picMk id="16" creationId="{7CA57C0F-F618-48E1-A3B0-681D6E24DA7E}"/>
          </ac:picMkLst>
        </pc:picChg>
      </pc:sldChg>
      <pc:sldChg chg="modSp add mod">
        <pc:chgData name="Pham Xuan, Hoan GIZ VN" userId="dfdb0be3-ab02-4530-9563-8290116b7fb8" providerId="ADAL" clId="{1A9481FC-2587-48EC-A7D6-6D2468F2D141}" dt="2021-05-28T02:32:52.907" v="2987" actId="20577"/>
        <pc:sldMkLst>
          <pc:docMk/>
          <pc:sldMk cId="2157571176" sldId="835"/>
        </pc:sldMkLst>
        <pc:spChg chg="mod">
          <ac:chgData name="Pham Xuan, Hoan GIZ VN" userId="dfdb0be3-ab02-4530-9563-8290116b7fb8" providerId="ADAL" clId="{1A9481FC-2587-48EC-A7D6-6D2468F2D141}" dt="2021-05-19T10:17:53.325" v="2754" actId="20577"/>
          <ac:spMkLst>
            <pc:docMk/>
            <pc:sldMk cId="2157571176" sldId="835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1A9481FC-2587-48EC-A7D6-6D2468F2D141}" dt="2021-05-28T02:32:52.907" v="2987" actId="20577"/>
          <ac:spMkLst>
            <pc:docMk/>
            <pc:sldMk cId="2157571176" sldId="835"/>
            <ac:spMk id="3" creationId="{C8103319-3DF6-45BE-A26E-E507F66DD9C3}"/>
          </ac:spMkLst>
        </pc:spChg>
      </pc:sldChg>
      <pc:sldChg chg="modSp add mod">
        <pc:chgData name="Pham Xuan, Hoan GIZ VN" userId="dfdb0be3-ab02-4530-9563-8290116b7fb8" providerId="ADAL" clId="{1A9481FC-2587-48EC-A7D6-6D2468F2D141}" dt="2021-05-19T10:20:08.703" v="2923" actId="20577"/>
        <pc:sldMkLst>
          <pc:docMk/>
          <pc:sldMk cId="829975429" sldId="836"/>
        </pc:sldMkLst>
        <pc:spChg chg="mod">
          <ac:chgData name="Pham Xuan, Hoan GIZ VN" userId="dfdb0be3-ab02-4530-9563-8290116b7fb8" providerId="ADAL" clId="{1A9481FC-2587-48EC-A7D6-6D2468F2D141}" dt="2021-05-19T10:18:53.668" v="2803" actId="20577"/>
          <ac:spMkLst>
            <pc:docMk/>
            <pc:sldMk cId="829975429" sldId="836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1A9481FC-2587-48EC-A7D6-6D2468F2D141}" dt="2021-05-19T10:20:08.703" v="2923" actId="20577"/>
          <ac:spMkLst>
            <pc:docMk/>
            <pc:sldMk cId="829975429" sldId="836"/>
            <ac:spMk id="3" creationId="{C8103319-3DF6-45BE-A26E-E507F66DD9C3}"/>
          </ac:spMkLst>
        </pc:spChg>
      </pc:sldChg>
      <pc:sldChg chg="addSp delSp modSp add mod">
        <pc:chgData name="Pham Xuan, Hoan GIZ VN" userId="dfdb0be3-ab02-4530-9563-8290116b7fb8" providerId="ADAL" clId="{1A9481FC-2587-48EC-A7D6-6D2468F2D141}" dt="2021-05-28T02:34:16.380" v="3019" actId="1035"/>
        <pc:sldMkLst>
          <pc:docMk/>
          <pc:sldMk cId="359159661" sldId="837"/>
        </pc:sldMkLst>
        <pc:spChg chg="mod">
          <ac:chgData name="Pham Xuan, Hoan GIZ VN" userId="dfdb0be3-ab02-4530-9563-8290116b7fb8" providerId="ADAL" clId="{1A9481FC-2587-48EC-A7D6-6D2468F2D141}" dt="2021-05-19T10:20:28.821" v="2940" actId="20577"/>
          <ac:spMkLst>
            <pc:docMk/>
            <pc:sldMk cId="359159661" sldId="837"/>
            <ac:spMk id="2" creationId="{0BE97A5A-8527-4E1E-81A9-7A0ED23AF1FF}"/>
          </ac:spMkLst>
        </pc:spChg>
        <pc:spChg chg="mod">
          <ac:chgData name="Pham Xuan, Hoan GIZ VN" userId="dfdb0be3-ab02-4530-9563-8290116b7fb8" providerId="ADAL" clId="{1A9481FC-2587-48EC-A7D6-6D2468F2D141}" dt="2021-05-28T02:33:43.039" v="3003" actId="2711"/>
          <ac:spMkLst>
            <pc:docMk/>
            <pc:sldMk cId="359159661" sldId="837"/>
            <ac:spMk id="3" creationId="{C8103319-3DF6-45BE-A26E-E507F66DD9C3}"/>
          </ac:spMkLst>
        </pc:spChg>
        <pc:spChg chg="add mod">
          <ac:chgData name="Pham Xuan, Hoan GIZ VN" userId="dfdb0be3-ab02-4530-9563-8290116b7fb8" providerId="ADAL" clId="{1A9481FC-2587-48EC-A7D6-6D2468F2D141}" dt="2021-05-28T02:34:01.212" v="3008" actId="404"/>
          <ac:spMkLst>
            <pc:docMk/>
            <pc:sldMk cId="359159661" sldId="837"/>
            <ac:spMk id="7" creationId="{5B9129E5-9D19-4E31-BB92-61B0557FA2E9}"/>
          </ac:spMkLst>
        </pc:spChg>
        <pc:graphicFrameChg chg="add mod modGraphic">
          <ac:chgData name="Pham Xuan, Hoan GIZ VN" userId="dfdb0be3-ab02-4530-9563-8290116b7fb8" providerId="ADAL" clId="{1A9481FC-2587-48EC-A7D6-6D2468F2D141}" dt="2021-05-28T02:34:16.380" v="3019" actId="1035"/>
          <ac:graphicFrameMkLst>
            <pc:docMk/>
            <pc:sldMk cId="359159661" sldId="837"/>
            <ac:graphicFrameMk id="6" creationId="{A1432962-DCA9-4B12-A664-572781D7EB61}"/>
          </ac:graphicFrameMkLst>
        </pc:graphicFrameChg>
        <pc:graphicFrameChg chg="add del">
          <ac:chgData name="Pham Xuan, Hoan GIZ VN" userId="dfdb0be3-ab02-4530-9563-8290116b7fb8" providerId="ADAL" clId="{1A9481FC-2587-48EC-A7D6-6D2468F2D141}" dt="2021-05-19T10:11:42.884" v="2434" actId="3680"/>
          <ac:graphicFrameMkLst>
            <pc:docMk/>
            <pc:sldMk cId="359159661" sldId="837"/>
            <ac:graphicFrameMk id="8" creationId="{67C0235B-3E0B-48A2-986C-3CCC7C8E4EE3}"/>
          </ac:graphicFrameMkLst>
        </pc:graphicFrameChg>
      </pc:sldChg>
    </pc:docChg>
  </pc:docChgLst>
  <pc:docChgLst>
    <pc:chgData name="Pham Xuan, Hoan GIZ VN" userId="dfdb0be3-ab02-4530-9563-8290116b7fb8" providerId="ADAL" clId="{87669F87-2294-4803-B8D4-CF091958C290}"/>
    <pc:docChg chg="undo custSel addSld delSld modSld sldOrd delSection modSection">
      <pc:chgData name="Pham Xuan, Hoan GIZ VN" userId="dfdb0be3-ab02-4530-9563-8290116b7fb8" providerId="ADAL" clId="{87669F87-2294-4803-B8D4-CF091958C290}" dt="2021-06-25T01:52:40.352" v="2277" actId="1076"/>
      <pc:docMkLst>
        <pc:docMk/>
      </pc:docMkLst>
      <pc:sldChg chg="addSp modSp mod">
        <pc:chgData name="Pham Xuan, Hoan GIZ VN" userId="dfdb0be3-ab02-4530-9563-8290116b7fb8" providerId="ADAL" clId="{87669F87-2294-4803-B8D4-CF091958C290}" dt="2021-06-24T10:18:57.459" v="5" actId="14100"/>
        <pc:sldMkLst>
          <pc:docMk/>
          <pc:sldMk cId="0" sldId="280"/>
        </pc:sldMkLst>
        <pc:picChg chg="add mod">
          <ac:chgData name="Pham Xuan, Hoan GIZ VN" userId="dfdb0be3-ab02-4530-9563-8290116b7fb8" providerId="ADAL" clId="{87669F87-2294-4803-B8D4-CF091958C290}" dt="2021-06-24T10:18:57.459" v="5" actId="14100"/>
          <ac:picMkLst>
            <pc:docMk/>
            <pc:sldMk cId="0" sldId="280"/>
            <ac:picMk id="3" creationId="{F2F79D3A-A737-4FA6-82AA-B7FFA5C47674}"/>
          </ac:picMkLst>
        </pc:picChg>
      </pc:sldChg>
      <pc:sldChg chg="add del">
        <pc:chgData name="Pham Xuan, Hoan GIZ VN" userId="dfdb0be3-ab02-4530-9563-8290116b7fb8" providerId="ADAL" clId="{87669F87-2294-4803-B8D4-CF091958C290}" dt="2021-06-24T10:46:01.989" v="1420" actId="47"/>
        <pc:sldMkLst>
          <pc:docMk/>
          <pc:sldMk cId="1333705850" sldId="797"/>
        </pc:sldMkLst>
      </pc:sldChg>
      <pc:sldChg chg="addSp delSp modSp mod">
        <pc:chgData name="Pham Xuan, Hoan GIZ VN" userId="dfdb0be3-ab02-4530-9563-8290116b7fb8" providerId="ADAL" clId="{87669F87-2294-4803-B8D4-CF091958C290}" dt="2021-06-25T01:47:03.315" v="1565" actId="20577"/>
        <pc:sldMkLst>
          <pc:docMk/>
          <pc:sldMk cId="3854072218" sldId="807"/>
        </pc:sldMkLst>
        <pc:spChg chg="add mod">
          <ac:chgData name="Pham Xuan, Hoan GIZ VN" userId="dfdb0be3-ab02-4530-9563-8290116b7fb8" providerId="ADAL" clId="{87669F87-2294-4803-B8D4-CF091958C290}" dt="2021-06-25T01:47:03.315" v="1565" actId="20577"/>
          <ac:spMkLst>
            <pc:docMk/>
            <pc:sldMk cId="3854072218" sldId="807"/>
            <ac:spMk id="12" creationId="{42A8BC03-3258-46A1-AEFD-1B1F220CF3BB}"/>
          </ac:spMkLst>
        </pc:spChg>
        <pc:spChg chg="mod">
          <ac:chgData name="Pham Xuan, Hoan GIZ VN" userId="dfdb0be3-ab02-4530-9563-8290116b7fb8" providerId="ADAL" clId="{87669F87-2294-4803-B8D4-CF091958C290}" dt="2021-06-24T10:47:58.610" v="1471" actId="255"/>
          <ac:spMkLst>
            <pc:docMk/>
            <pc:sldMk cId="3854072218" sldId="807"/>
            <ac:spMk id="21" creationId="{73E6F4A0-B1E6-4E0F-8FB2-F4A090CAC3A0}"/>
          </ac:spMkLst>
        </pc:spChg>
        <pc:graphicFrameChg chg="add del">
          <ac:chgData name="Pham Xuan, Hoan GIZ VN" userId="dfdb0be3-ab02-4530-9563-8290116b7fb8" providerId="ADAL" clId="{87669F87-2294-4803-B8D4-CF091958C290}" dt="2021-06-24T10:19:12.562" v="8" actId="478"/>
          <ac:graphicFrameMkLst>
            <pc:docMk/>
            <pc:sldMk cId="3854072218" sldId="807"/>
            <ac:graphicFrameMk id="6" creationId="{0D9229AB-42A4-4B6F-8F51-CD2033ED9555}"/>
          </ac:graphicFrameMkLst>
        </pc:graphicFrameChg>
      </pc:sldChg>
      <pc:sldChg chg="addSp delSp modSp mod">
        <pc:chgData name="Pham Xuan, Hoan GIZ VN" userId="dfdb0be3-ab02-4530-9563-8290116b7fb8" providerId="ADAL" clId="{87669F87-2294-4803-B8D4-CF091958C290}" dt="2021-06-24T10:50:10.889" v="1499" actId="6549"/>
        <pc:sldMkLst>
          <pc:docMk/>
          <pc:sldMk cId="2878866403" sldId="813"/>
        </pc:sldMkLst>
        <pc:spChg chg="mod">
          <ac:chgData name="Pham Xuan, Hoan GIZ VN" userId="dfdb0be3-ab02-4530-9563-8290116b7fb8" providerId="ADAL" clId="{87669F87-2294-4803-B8D4-CF091958C290}" dt="2021-06-24T10:28:48.572" v="1055" actId="20577"/>
          <ac:spMkLst>
            <pc:docMk/>
            <pc:sldMk cId="2878866403" sldId="813"/>
            <ac:spMk id="2" creationId="{0BE97A5A-8527-4E1E-81A9-7A0ED23AF1FF}"/>
          </ac:spMkLst>
        </pc:spChg>
        <pc:spChg chg="del">
          <ac:chgData name="Pham Xuan, Hoan GIZ VN" userId="dfdb0be3-ab02-4530-9563-8290116b7fb8" providerId="ADAL" clId="{87669F87-2294-4803-B8D4-CF091958C290}" dt="2021-06-24T10:28:57.412" v="1057" actId="478"/>
          <ac:spMkLst>
            <pc:docMk/>
            <pc:sldMk cId="2878866403" sldId="813"/>
            <ac:spMk id="3" creationId="{C8103319-3DF6-45BE-A26E-E507F66DD9C3}"/>
          </ac:spMkLst>
        </pc:spChg>
        <pc:spChg chg="add del mod">
          <ac:chgData name="Pham Xuan, Hoan GIZ VN" userId="dfdb0be3-ab02-4530-9563-8290116b7fb8" providerId="ADAL" clId="{87669F87-2294-4803-B8D4-CF091958C290}" dt="2021-06-24T10:29:02.135" v="1058" actId="478"/>
          <ac:spMkLst>
            <pc:docMk/>
            <pc:sldMk cId="2878866403" sldId="813"/>
            <ac:spMk id="8" creationId="{429722A3-29D1-4184-843E-D2D5C8525A7A}"/>
          </ac:spMkLst>
        </pc:spChg>
        <pc:graphicFrameChg chg="add mod modGraphic">
          <ac:chgData name="Pham Xuan, Hoan GIZ VN" userId="dfdb0be3-ab02-4530-9563-8290116b7fb8" providerId="ADAL" clId="{87669F87-2294-4803-B8D4-CF091958C290}" dt="2021-06-24T10:50:10.889" v="1499" actId="6549"/>
          <ac:graphicFrameMkLst>
            <pc:docMk/>
            <pc:sldMk cId="2878866403" sldId="813"/>
            <ac:graphicFrameMk id="6" creationId="{7234FB0A-0D9B-4E61-B48C-8D834DC8C146}"/>
          </ac:graphicFrameMkLst>
        </pc:graphicFrameChg>
      </pc:sldChg>
      <pc:sldChg chg="del">
        <pc:chgData name="Pham Xuan, Hoan GIZ VN" userId="dfdb0be3-ab02-4530-9563-8290116b7fb8" providerId="ADAL" clId="{87669F87-2294-4803-B8D4-CF091958C290}" dt="2021-06-24T10:45:57.875" v="1415" actId="47"/>
        <pc:sldMkLst>
          <pc:docMk/>
          <pc:sldMk cId="2157571176" sldId="835"/>
        </pc:sldMkLst>
      </pc:sldChg>
      <pc:sldChg chg="del">
        <pc:chgData name="Pham Xuan, Hoan GIZ VN" userId="dfdb0be3-ab02-4530-9563-8290116b7fb8" providerId="ADAL" clId="{87669F87-2294-4803-B8D4-CF091958C290}" dt="2021-06-24T10:45:58.929" v="1416" actId="47"/>
        <pc:sldMkLst>
          <pc:docMk/>
          <pc:sldMk cId="829975429" sldId="836"/>
        </pc:sldMkLst>
      </pc:sldChg>
      <pc:sldChg chg="addSp delSp modSp mod modNotesTx">
        <pc:chgData name="Pham Xuan, Hoan GIZ VN" userId="dfdb0be3-ab02-4530-9563-8290116b7fb8" providerId="ADAL" clId="{87669F87-2294-4803-B8D4-CF091958C290}" dt="2021-06-24T10:51:04.759" v="1503" actId="14100"/>
        <pc:sldMkLst>
          <pc:docMk/>
          <pc:sldMk cId="1237893120" sldId="838"/>
        </pc:sldMkLst>
        <pc:spChg chg="mod">
          <ac:chgData name="Pham Xuan, Hoan GIZ VN" userId="dfdb0be3-ab02-4530-9563-8290116b7fb8" providerId="ADAL" clId="{87669F87-2294-4803-B8D4-CF091958C290}" dt="2021-06-24T10:45:44.561" v="1413" actId="20577"/>
          <ac:spMkLst>
            <pc:docMk/>
            <pc:sldMk cId="1237893120" sldId="838"/>
            <ac:spMk id="2" creationId="{0BE97A5A-8527-4E1E-81A9-7A0ED23AF1FF}"/>
          </ac:spMkLst>
        </pc:spChg>
        <pc:spChg chg="del">
          <ac:chgData name="Pham Xuan, Hoan GIZ VN" userId="dfdb0be3-ab02-4530-9563-8290116b7fb8" providerId="ADAL" clId="{87669F87-2294-4803-B8D4-CF091958C290}" dt="2021-06-24T10:40:07.785" v="1350" actId="478"/>
          <ac:spMkLst>
            <pc:docMk/>
            <pc:sldMk cId="1237893120" sldId="838"/>
            <ac:spMk id="3" creationId="{C8103319-3DF6-45BE-A26E-E507F66DD9C3}"/>
          </ac:spMkLst>
        </pc:spChg>
        <pc:spChg chg="add del mod">
          <ac:chgData name="Pham Xuan, Hoan GIZ VN" userId="dfdb0be3-ab02-4530-9563-8290116b7fb8" providerId="ADAL" clId="{87669F87-2294-4803-B8D4-CF091958C290}" dt="2021-06-24T10:40:10.838" v="1351" actId="478"/>
          <ac:spMkLst>
            <pc:docMk/>
            <pc:sldMk cId="1237893120" sldId="838"/>
            <ac:spMk id="8" creationId="{13DEF856-F1B9-46B5-BB3F-DC7C0AF88875}"/>
          </ac:spMkLst>
        </pc:spChg>
        <pc:graphicFrameChg chg="add mod modGraphic">
          <ac:chgData name="Pham Xuan, Hoan GIZ VN" userId="dfdb0be3-ab02-4530-9563-8290116b7fb8" providerId="ADAL" clId="{87669F87-2294-4803-B8D4-CF091958C290}" dt="2021-06-24T10:51:04.759" v="1503" actId="14100"/>
          <ac:graphicFrameMkLst>
            <pc:docMk/>
            <pc:sldMk cId="1237893120" sldId="838"/>
            <ac:graphicFrameMk id="6" creationId="{DFDAC14D-6A98-4877-BD49-E0BF0C3F4E04}"/>
          </ac:graphicFrameMkLst>
        </pc:graphicFrameChg>
      </pc:sldChg>
      <pc:sldChg chg="del">
        <pc:chgData name="Pham Xuan, Hoan GIZ VN" userId="dfdb0be3-ab02-4530-9563-8290116b7fb8" providerId="ADAL" clId="{87669F87-2294-4803-B8D4-CF091958C290}" dt="2021-06-24T10:45:59.341" v="1418" actId="47"/>
        <pc:sldMkLst>
          <pc:docMk/>
          <pc:sldMk cId="1386423240" sldId="839"/>
        </pc:sldMkLst>
      </pc:sldChg>
      <pc:sldChg chg="del">
        <pc:chgData name="Pham Xuan, Hoan GIZ VN" userId="dfdb0be3-ab02-4530-9563-8290116b7fb8" providerId="ADAL" clId="{87669F87-2294-4803-B8D4-CF091958C290}" dt="2021-06-24T10:45:59.127" v="1417" actId="47"/>
        <pc:sldMkLst>
          <pc:docMk/>
          <pc:sldMk cId="3607749346" sldId="840"/>
        </pc:sldMkLst>
      </pc:sldChg>
      <pc:sldChg chg="modSp mod">
        <pc:chgData name="Pham Xuan, Hoan GIZ VN" userId="dfdb0be3-ab02-4530-9563-8290116b7fb8" providerId="ADAL" clId="{87669F87-2294-4803-B8D4-CF091958C290}" dt="2021-06-25T01:47:44.960" v="1568" actId="255"/>
        <pc:sldMkLst>
          <pc:docMk/>
          <pc:sldMk cId="442852892" sldId="842"/>
        </pc:sldMkLst>
        <pc:spChg chg="mod">
          <ac:chgData name="Pham Xuan, Hoan GIZ VN" userId="dfdb0be3-ab02-4530-9563-8290116b7fb8" providerId="ADAL" clId="{87669F87-2294-4803-B8D4-CF091958C290}" dt="2021-06-25T01:47:44.960" v="1568" actId="255"/>
          <ac:spMkLst>
            <pc:docMk/>
            <pc:sldMk cId="442852892" sldId="842"/>
            <ac:spMk id="17" creationId="{FE8A2340-019F-4B9D-AE55-1B0E5946CB68}"/>
          </ac:spMkLst>
        </pc:spChg>
        <pc:spChg chg="mod">
          <ac:chgData name="Pham Xuan, Hoan GIZ VN" userId="dfdb0be3-ab02-4530-9563-8290116b7fb8" providerId="ADAL" clId="{87669F87-2294-4803-B8D4-CF091958C290}" dt="2021-06-24T10:48:43.220" v="1473" actId="20577"/>
          <ac:spMkLst>
            <pc:docMk/>
            <pc:sldMk cId="442852892" sldId="842"/>
            <ac:spMk id="21" creationId="{73E6F4A0-B1E6-4E0F-8FB2-F4A090CAC3A0}"/>
          </ac:spMkLst>
        </pc:spChg>
      </pc:sldChg>
      <pc:sldChg chg="modSp add mod ord">
        <pc:chgData name="Pham Xuan, Hoan GIZ VN" userId="dfdb0be3-ab02-4530-9563-8290116b7fb8" providerId="ADAL" clId="{87669F87-2294-4803-B8D4-CF091958C290}" dt="2021-06-25T01:52:40.352" v="2277" actId="1076"/>
        <pc:sldMkLst>
          <pc:docMk/>
          <pc:sldMk cId="3691338341" sldId="843"/>
        </pc:sldMkLst>
        <pc:spChg chg="mod">
          <ac:chgData name="Pham Xuan, Hoan GIZ VN" userId="dfdb0be3-ab02-4530-9563-8290116b7fb8" providerId="ADAL" clId="{87669F87-2294-4803-B8D4-CF091958C290}" dt="2021-06-25T01:52:40.352" v="2277" actId="1076"/>
          <ac:spMkLst>
            <pc:docMk/>
            <pc:sldMk cId="3691338341" sldId="843"/>
            <ac:spMk id="17" creationId="{FE8A2340-019F-4B9D-AE55-1B0E5946CB68}"/>
          </ac:spMkLst>
        </pc:spChg>
        <pc:spChg chg="mod">
          <ac:chgData name="Pham Xuan, Hoan GIZ VN" userId="dfdb0be3-ab02-4530-9563-8290116b7fb8" providerId="ADAL" clId="{87669F87-2294-4803-B8D4-CF091958C290}" dt="2021-06-25T01:49:09.184" v="1627" actId="20577"/>
          <ac:spMkLst>
            <pc:docMk/>
            <pc:sldMk cId="3691338341" sldId="843"/>
            <ac:spMk id="21" creationId="{73E6F4A0-B1E6-4E0F-8FB2-F4A090CAC3A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3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827" y="3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43572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827" y="9443572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7ED97460-154B-4984-9C80-8494ACF346AF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4074314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3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827" y="3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6125"/>
            <a:ext cx="66262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7" y="4720986"/>
            <a:ext cx="4991091" cy="447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43572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827" y="9443572"/>
            <a:ext cx="2950375" cy="49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6" tIns="45549" rIns="91096" bIns="455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fld id="{DE7E1296-68BB-4254-9FB0-8EEBC5AF7CA5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9008050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26225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176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004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Layouts/_rels/slideLayout3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8.jpe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png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8.jpe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jpe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18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>
            <a:extLst>
              <a:ext uri="{FF2B5EF4-FFF2-40B4-BE49-F238E27FC236}">
                <a16:creationId xmlns:a16="http://schemas.microsoft.com/office/drawing/2014/main" id="{82995FEF-F44E-4720-98FA-B2AE557B118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64182" y="165101"/>
            <a:ext cx="11858487" cy="4721860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>
            <a:extLst>
              <a:ext uri="{FF2B5EF4-FFF2-40B4-BE49-F238E27FC236}">
                <a16:creationId xmlns:a16="http://schemas.microsoft.com/office/drawing/2014/main" id="{57A5703D-6864-419D-AAFF-48396C4B22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46876"/>
            <a:ext cx="11860800" cy="4040085"/>
          </a:xfrm>
          <a:prstGeom prst="rect">
            <a:avLst/>
          </a:prstGeom>
        </p:spPr>
      </p:pic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3" y="2782265"/>
            <a:ext cx="10628948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Title slide/headline</a:t>
            </a:r>
            <a:br>
              <a:rPr lang="en-GB"/>
            </a:br>
            <a:r>
              <a:rPr lang="en-GB"/>
              <a:t>with colour GIZ key visual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1"/>
            <a:ext cx="10627783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This is the sub-line</a:t>
            </a:r>
          </a:p>
          <a:p>
            <a:pPr lvl="0"/>
            <a:r>
              <a:rPr lang="en-GB"/>
              <a:t>Project name | Date</a:t>
            </a:r>
          </a:p>
        </p:txBody>
      </p:sp>
      <p:sp>
        <p:nvSpPr>
          <p:cNvPr id="13" name="Bar">
            <a:extLst>
              <a:ext uri="{FF2B5EF4-FFF2-40B4-BE49-F238E27FC236}">
                <a16:creationId xmlns:a16="http://schemas.microsoft.com/office/drawing/2014/main" id="{BD21318B-3022-42D5-AB5E-3CB62091D006}"/>
              </a:ext>
            </a:extLst>
          </p:cNvPr>
          <p:cNvSpPr/>
          <p:nvPr userDrawn="1"/>
        </p:nvSpPr>
        <p:spPr bwMode="gray">
          <a:xfrm>
            <a:off x="7158790" y="4886961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6E751D-3D2B-4137-999B-AD238BF6145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3" y="5184084"/>
            <a:ext cx="4844808" cy="12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039208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2"/>
            <a:ext cx="10627783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3" y="2782265"/>
            <a:ext cx="10628948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Section start slide</a:t>
            </a:r>
            <a:br>
              <a:rPr lang="en-GB"/>
            </a:br>
            <a:r>
              <a:rPr lang="en-GB"/>
              <a:t>This may also have two lines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64182" y="165101"/>
            <a:ext cx="5044017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3" name="Datumsplatzhalter 6">
            <a:extLst>
              <a:ext uri="{FF2B5EF4-FFF2-40B4-BE49-F238E27FC236}">
                <a16:creationId xmlns:a16="http://schemas.microsoft.com/office/drawing/2014/main" id="{7763CF31-C510-43F2-8183-0C22C3D5C6F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ußzeilenplatzhalter 7">
            <a:extLst>
              <a:ext uri="{FF2B5EF4-FFF2-40B4-BE49-F238E27FC236}">
                <a16:creationId xmlns:a16="http://schemas.microsoft.com/office/drawing/2014/main" id="{D717FDBC-8287-42A4-839F-D7D45CAA5CE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7" name="Foliennummernplatzhalter 8">
            <a:extLst>
              <a:ext uri="{FF2B5EF4-FFF2-40B4-BE49-F238E27FC236}">
                <a16:creationId xmlns:a16="http://schemas.microsoft.com/office/drawing/2014/main" id="{C37A0631-DD3C-4952-820E-E65F482A5A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2867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b/w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2" y="165101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2" y="165101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800616"/>
            <a:ext cx="9963469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Intermediate slide</a:t>
            </a:r>
            <a:endParaRPr lang="en-GB"/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B0CB7EFD-89C9-432F-8CC0-2DF622544A1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7">
            <a:extLst>
              <a:ext uri="{FF2B5EF4-FFF2-40B4-BE49-F238E27FC236}">
                <a16:creationId xmlns:a16="http://schemas.microsoft.com/office/drawing/2014/main" id="{7A15EB80-F817-4367-813C-0722B5943D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67A701AC-EE68-4D36-9B3D-F63ADE8622D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65789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800616"/>
            <a:ext cx="9963469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Intermediate slide</a:t>
            </a:r>
            <a:endParaRPr lang="en-GB"/>
          </a:p>
        </p:txBody>
      </p:sp>
      <p:sp>
        <p:nvSpPr>
          <p:cNvPr id="9" name="Datumsplatzhalter 6">
            <a:extLst>
              <a:ext uri="{FF2B5EF4-FFF2-40B4-BE49-F238E27FC236}">
                <a16:creationId xmlns:a16="http://schemas.microsoft.com/office/drawing/2014/main" id="{2F6D370A-27AF-4B91-9641-D2869598441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ußzeilenplatzhalter 7">
            <a:extLst>
              <a:ext uri="{FF2B5EF4-FFF2-40B4-BE49-F238E27FC236}">
                <a16:creationId xmlns:a16="http://schemas.microsoft.com/office/drawing/2014/main" id="{AFB9ADB9-40D1-43EE-9BA0-529DD2188E6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00AE449F-75D0-4DEB-9AE3-E5123B7020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164625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whit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800616"/>
            <a:ext cx="9963469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Intermediate slide</a:t>
            </a:r>
            <a:endParaRPr lang="en-GB"/>
          </a:p>
        </p:txBody>
      </p:sp>
      <p:grpSp>
        <p:nvGrpSpPr>
          <p:cNvPr id="12" name="Key Visual">
            <a:extLst>
              <a:ext uri="{FF2B5EF4-FFF2-40B4-BE49-F238E27FC236}">
                <a16:creationId xmlns:a16="http://schemas.microsoft.com/office/drawing/2014/main" id="{D9D8699C-EAEE-4654-9DB5-5DBEA94DFD69}"/>
              </a:ext>
            </a:extLst>
          </p:cNvPr>
          <p:cNvGrpSpPr/>
          <p:nvPr userDrawn="1"/>
        </p:nvGrpSpPr>
        <p:grpSpPr bwMode="gray">
          <a:xfrm flipV="1">
            <a:off x="164181" y="4525210"/>
            <a:ext cx="6050711" cy="1608548"/>
            <a:chOff x="4846637" y="119557"/>
            <a:chExt cx="3783013" cy="1005693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57ACA972-95E7-4330-A959-68C656E58B90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F93F907-303A-4592-848E-F1A7AFDDDD4A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8AAE6CE-CD01-4233-9E65-D495D92CF1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AAC9A52-2206-4D16-A752-9C733CC5CB7F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8D075FE9-0EDA-4BE2-B2C1-22DF2B8842B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6" name="Key Visual">
            <a:extLst>
              <a:ext uri="{FF2B5EF4-FFF2-40B4-BE49-F238E27FC236}">
                <a16:creationId xmlns:a16="http://schemas.microsoft.com/office/drawing/2014/main" id="{C7D69FF2-A45A-405D-BC43-69B4E925551F}"/>
              </a:ext>
            </a:extLst>
          </p:cNvPr>
          <p:cNvGrpSpPr/>
          <p:nvPr userDrawn="1"/>
        </p:nvGrpSpPr>
        <p:grpSpPr bwMode="gray">
          <a:xfrm flipH="1">
            <a:off x="8934718" y="165101"/>
            <a:ext cx="3087951" cy="820915"/>
            <a:chOff x="4846637" y="119557"/>
            <a:chExt cx="3783013" cy="1005693"/>
          </a:xfrm>
        </p:grpSpPr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7E195A5-1DB2-4051-897C-B5E84120B476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9234AB9A-5088-479E-92C2-4F81972E1E55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FBB400A-FFCE-4E88-B1BF-846AC7A46F8E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A214495-DB26-435D-9164-4A350ECF007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AD46CA09-12E7-4803-A8A0-CC8821A2FBF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8" name="Datumsplatzhalter 6">
            <a:extLst>
              <a:ext uri="{FF2B5EF4-FFF2-40B4-BE49-F238E27FC236}">
                <a16:creationId xmlns:a16="http://schemas.microsoft.com/office/drawing/2014/main" id="{57667791-38B6-488F-9946-80DFDD95118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9" name="Fußzeilenplatzhalter 7">
            <a:extLst>
              <a:ext uri="{FF2B5EF4-FFF2-40B4-BE49-F238E27FC236}">
                <a16:creationId xmlns:a16="http://schemas.microsoft.com/office/drawing/2014/main" id="{16D5F61B-7D4F-43D8-B103-610BA4C19A1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20" name="Foliennummernplatzhalter 8">
            <a:extLst>
              <a:ext uri="{FF2B5EF4-FFF2-40B4-BE49-F238E27FC236}">
                <a16:creationId xmlns:a16="http://schemas.microsoft.com/office/drawing/2014/main" id="{16429A53-BA1A-4365-B211-2F2D43FEB77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095833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2" y="165101"/>
            <a:ext cx="11858487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/>
              <a:t>.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2" y="2093675"/>
            <a:ext cx="11858487" cy="4040085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/>
              <a:t>Intermediate slide, photo</a:t>
            </a:r>
            <a:br>
              <a:rPr lang="en-GB"/>
            </a:br>
            <a:r>
              <a:rPr lang="en-GB"/>
              <a:t>(interchangeable)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996032" y="1966807"/>
            <a:ext cx="1662545" cy="1147156"/>
          </a:xfrm>
          <a:prstGeom prst="rect">
            <a:avLst/>
          </a:prstGeom>
        </p:spPr>
      </p:pic>
      <p:sp>
        <p:nvSpPr>
          <p:cNvPr id="28" name="1.">
            <a:extLst>
              <a:ext uri="{FF2B5EF4-FFF2-40B4-BE49-F238E27FC236}">
                <a16:creationId xmlns:a16="http://schemas.microsoft.com/office/drawing/2014/main" id="{0BCFDBF6-0C4F-4BA9-84EB-ED3466065719}"/>
              </a:ext>
            </a:extLst>
          </p:cNvPr>
          <p:cNvSpPr/>
          <p:nvPr userDrawn="1"/>
        </p:nvSpPr>
        <p:spPr bwMode="gray">
          <a:xfrm>
            <a:off x="5456991" y="170888"/>
            <a:ext cx="19685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918BC469-7392-45B5-882F-1B971DBE17B2}"/>
              </a:ext>
            </a:extLst>
          </p:cNvPr>
          <p:cNvSpPr/>
          <p:nvPr userDrawn="1"/>
        </p:nvSpPr>
        <p:spPr bwMode="gray">
          <a:xfrm>
            <a:off x="7335818" y="170887"/>
            <a:ext cx="1968500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431D4BE7-4DC0-4A8D-8A4E-899AB39C9BFA}"/>
              </a:ext>
            </a:extLst>
          </p:cNvPr>
          <p:cNvSpPr/>
          <p:nvPr userDrawn="1"/>
        </p:nvSpPr>
        <p:spPr bwMode="gray">
          <a:xfrm>
            <a:off x="9682481" y="170888"/>
            <a:ext cx="248425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CFE17404-D559-410E-817A-BE37032A4EC8}"/>
              </a:ext>
            </a:extLst>
          </p:cNvPr>
          <p:cNvSpPr txBox="1"/>
          <p:nvPr userDrawn="1"/>
        </p:nvSpPr>
        <p:spPr bwMode="gray">
          <a:xfrm>
            <a:off x="-2877770" y="237067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image above transparent section.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Delete image by pressing the DEL key.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small icon in centre of page.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photo.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‘Home / Reset ’.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required, edit the section under ‘Format/Crop ’.</a:t>
            </a:r>
          </a:p>
        </p:txBody>
      </p:sp>
      <p:pic>
        <p:nvPicPr>
          <p:cNvPr id="19" name="Grafik 18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F90E96F9-8FB8-41D7-9257-7179FD053D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/>
        </p:blipFill>
        <p:spPr>
          <a:xfrm>
            <a:off x="9996730" y="1029491"/>
            <a:ext cx="517191" cy="787908"/>
          </a:xfrm>
          <a:prstGeom prst="rect">
            <a:avLst/>
          </a:prstGeom>
        </p:spPr>
      </p:pic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67BCCCE2-341A-478B-A3EC-6046F8A5D497}"/>
              </a:ext>
            </a:extLst>
          </p:cNvPr>
          <p:cNvGrpSpPr/>
          <p:nvPr userDrawn="1"/>
        </p:nvGrpSpPr>
        <p:grpSpPr>
          <a:xfrm>
            <a:off x="7472794" y="1034677"/>
            <a:ext cx="2117468" cy="866995"/>
            <a:chOff x="5604594" y="1459908"/>
            <a:chExt cx="1588101" cy="650246"/>
          </a:xfrm>
        </p:grpSpPr>
        <p:pic>
          <p:nvPicPr>
            <p:cNvPr id="32" name="Grafik 3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78A59224-4957-4C08-BE65-D8BD25A23E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D3A98BB7-764F-4350-BD71-C6758C885B37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4" name="Rechteck">
            <a:extLst>
              <a:ext uri="{FF2B5EF4-FFF2-40B4-BE49-F238E27FC236}">
                <a16:creationId xmlns:a16="http://schemas.microsoft.com/office/drawing/2014/main" id="{C2B577D0-C8DA-42B1-BF4C-EE3ACF0A05FC}"/>
              </a:ext>
            </a:extLst>
          </p:cNvPr>
          <p:cNvSpPr/>
          <p:nvPr userDrawn="1"/>
        </p:nvSpPr>
        <p:spPr bwMode="gray">
          <a:xfrm>
            <a:off x="10040048" y="1279679"/>
            <a:ext cx="446293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Datumsplatzhalter 6">
            <a:extLst>
              <a:ext uri="{FF2B5EF4-FFF2-40B4-BE49-F238E27FC236}">
                <a16:creationId xmlns:a16="http://schemas.microsoft.com/office/drawing/2014/main" id="{4511A38E-B850-48F5-8710-FDE3D6EA09C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0" name="Fußzeilenplatzhalter 7">
            <a:extLst>
              <a:ext uri="{FF2B5EF4-FFF2-40B4-BE49-F238E27FC236}">
                <a16:creationId xmlns:a16="http://schemas.microsoft.com/office/drawing/2014/main" id="{2E65DC18-8047-41E8-9E71-5BAD125A599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21" name="Foliennummernplatzhalter 8">
            <a:extLst>
              <a:ext uri="{FF2B5EF4-FFF2-40B4-BE49-F238E27FC236}">
                <a16:creationId xmlns:a16="http://schemas.microsoft.com/office/drawing/2014/main" id="{4D55CD0B-35C2-47D1-B8F1-FF5AF251264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56402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4"/>
            <a:ext cx="9563579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9BEE50D5-2444-425D-B1A7-E246EF479D5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7">
            <a:extLst>
              <a:ext uri="{FF2B5EF4-FFF2-40B4-BE49-F238E27FC236}">
                <a16:creationId xmlns:a16="http://schemas.microsoft.com/office/drawing/2014/main" id="{78510D45-EC3F-468A-9AC5-655D693E879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B1C84070-F222-480C-8EAA-E6CBB72B190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9533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 with sub-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726EAD89-A3DC-4500-9071-F28C7DB87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52038"/>
            <a:ext cx="11422911" cy="360753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7BDDDF81-EBEA-4C88-AA55-681A5710CA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99020" y="774702"/>
            <a:ext cx="11423649" cy="501651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de-DE" sz="1400" b="0" cap="none" baseline="0" smtClean="0"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GB"/>
              <a:t>Click to add sub-line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8" y="1361294"/>
            <a:ext cx="9563577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25B60B8A-3BB0-4048-BCFE-38DC14FF9F03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7">
            <a:extLst>
              <a:ext uri="{FF2B5EF4-FFF2-40B4-BE49-F238E27FC236}">
                <a16:creationId xmlns:a16="http://schemas.microsoft.com/office/drawing/2014/main" id="{4B395C56-2A25-4465-A7CC-CDFE1F3DDD7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06358EEA-F7D7-412A-AB4B-BEF9239BA6F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72399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3"/>
            <a:ext cx="9563579" cy="378644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grpSp>
        <p:nvGrpSpPr>
          <p:cNvPr id="20" name="Key Visual">
            <a:extLst>
              <a:ext uri="{FF2B5EF4-FFF2-40B4-BE49-F238E27FC236}">
                <a16:creationId xmlns:a16="http://schemas.microsoft.com/office/drawing/2014/main" id="{BCBD8A78-7D69-4DFD-B354-CF36A84705CB}"/>
              </a:ext>
            </a:extLst>
          </p:cNvPr>
          <p:cNvGrpSpPr/>
          <p:nvPr userDrawn="1"/>
        </p:nvGrpSpPr>
        <p:grpSpPr bwMode="gray">
          <a:xfrm flipV="1">
            <a:off x="164180" y="5311119"/>
            <a:ext cx="3094437" cy="822639"/>
            <a:chOff x="4846637" y="119557"/>
            <a:chExt cx="3783013" cy="1005693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E45BEDC0-179F-43C1-A606-AFD62A6A063E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6CCD5CC-5505-4485-9297-BB0A34EBB2F6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8541086-C56A-406D-91E6-D3E933CF7BA3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1B8A9566-A588-4E4A-8143-1CBDC9C30D67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6FDDC1A6-3462-4813-8D80-9E642D6179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3" name="Datumsplatzhalter 6">
            <a:extLst>
              <a:ext uri="{FF2B5EF4-FFF2-40B4-BE49-F238E27FC236}">
                <a16:creationId xmlns:a16="http://schemas.microsoft.com/office/drawing/2014/main" id="{449B7A76-19F9-40F3-B50A-9BEA01D9F3B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ußzeilenplatzhalter 7">
            <a:extLst>
              <a:ext uri="{FF2B5EF4-FFF2-40B4-BE49-F238E27FC236}">
                <a16:creationId xmlns:a16="http://schemas.microsoft.com/office/drawing/2014/main" id="{63E00438-8AA0-437D-B3AF-901E152A3F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5" name="Foliennummernplatzhalter 8">
            <a:extLst>
              <a:ext uri="{FF2B5EF4-FFF2-40B4-BE49-F238E27FC236}">
                <a16:creationId xmlns:a16="http://schemas.microsoft.com/office/drawing/2014/main" id="{1408F9B3-F990-4438-AC09-0E58BA7D108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25981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4"/>
            <a:ext cx="5496243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517957" y="1361294"/>
            <a:ext cx="5496243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1" name="Datumsplatzhalter 6">
            <a:extLst>
              <a:ext uri="{FF2B5EF4-FFF2-40B4-BE49-F238E27FC236}">
                <a16:creationId xmlns:a16="http://schemas.microsoft.com/office/drawing/2014/main" id="{EF68FBB3-41B2-452F-86C5-BF0D312AC8F5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ußzeilenplatzhalter 7">
            <a:extLst>
              <a:ext uri="{FF2B5EF4-FFF2-40B4-BE49-F238E27FC236}">
                <a16:creationId xmlns:a16="http://schemas.microsoft.com/office/drawing/2014/main" id="{1105E7C3-7852-4909-80FE-4DB1ED60C87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5849CC51-064E-44EC-A56F-779DE2C8181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7549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orient="horz" pos="2845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with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3"/>
            <a:ext cx="5496243" cy="46606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E08AD81F-BA3E-4B3A-BBE8-17D082FE4598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7">
            <a:extLst>
              <a:ext uri="{FF2B5EF4-FFF2-40B4-BE49-F238E27FC236}">
                <a16:creationId xmlns:a16="http://schemas.microsoft.com/office/drawing/2014/main" id="{C3B30855-4297-43E5-93D9-ADB5AF962AF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4C442923-C29D-4F2D-BFF0-FA1108FA07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64324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84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/w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0DB5C6-9E74-4378-9827-68473EFA35F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64182" y="165101"/>
            <a:ext cx="11858487" cy="4721861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>
            <a:extLst>
              <a:ext uri="{FF2B5EF4-FFF2-40B4-BE49-F238E27FC236}">
                <a16:creationId xmlns:a16="http://schemas.microsoft.com/office/drawing/2014/main" id="{31687CA2-4830-4EA3-B6BE-4D04E1B83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46876"/>
            <a:ext cx="11860800" cy="4040085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7158790" y="4886961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1"/>
            <a:ext cx="10627783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  <a:p>
            <a:r>
              <a:rPr lang="en-GB"/>
              <a:t>Project name | Date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3" y="2782265"/>
            <a:ext cx="10628948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Title slide/headline</a:t>
            </a:r>
            <a:br>
              <a:rPr lang="en-GB"/>
            </a:br>
            <a:r>
              <a:rPr lang="en-GB"/>
              <a:t>with b/w GIZ key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A17D26E-EAD3-4204-84F9-0155371D1CA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3" y="5184084"/>
            <a:ext cx="4844808" cy="12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45325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371928" y="167507"/>
            <a:ext cx="4653681" cy="5966593"/>
          </a:xfrm>
          <a:solidFill>
            <a:schemeClr val="bg2"/>
          </a:solidFill>
        </p:spPr>
        <p:txBody>
          <a:bodyPr tIns="1440000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8" y="1361291"/>
            <a:ext cx="6452845" cy="477280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EA27159-D449-4E61-9234-12331EF258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6" y="320284"/>
            <a:ext cx="6452845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D01D76DA-7EA2-4EF6-A31E-C349677299B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ußzeilenplatzhalter 7">
            <a:extLst>
              <a:ext uri="{FF2B5EF4-FFF2-40B4-BE49-F238E27FC236}">
                <a16:creationId xmlns:a16="http://schemas.microsoft.com/office/drawing/2014/main" id="{59440053-D0E5-4153-99D5-296AA1EED45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3" name="Foliennummernplatzhalter 8">
            <a:extLst>
              <a:ext uri="{FF2B5EF4-FFF2-40B4-BE49-F238E27FC236}">
                <a16:creationId xmlns:a16="http://schemas.microsoft.com/office/drawing/2014/main" id="{B13BC7A9-6CCA-4661-A5BE-DCFFB982440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795728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1 photo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371928" y="167507"/>
            <a:ext cx="4653681" cy="5966593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8" y="1361292"/>
            <a:ext cx="6452845" cy="379998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64180" y="5311119"/>
            <a:ext cx="3094437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2" name="Titel 1">
            <a:extLst>
              <a:ext uri="{FF2B5EF4-FFF2-40B4-BE49-F238E27FC236}">
                <a16:creationId xmlns:a16="http://schemas.microsoft.com/office/drawing/2014/main" id="{7204390B-3D37-494E-81FF-E1335F27C2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6" y="320284"/>
            <a:ext cx="6452845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6" name="Datumsplatzhalter 6">
            <a:extLst>
              <a:ext uri="{FF2B5EF4-FFF2-40B4-BE49-F238E27FC236}">
                <a16:creationId xmlns:a16="http://schemas.microsoft.com/office/drawing/2014/main" id="{190587C0-58CB-47D4-9C77-6291BAE5CC4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Fußzeilenplatzhalter 7">
            <a:extLst>
              <a:ext uri="{FF2B5EF4-FFF2-40B4-BE49-F238E27FC236}">
                <a16:creationId xmlns:a16="http://schemas.microsoft.com/office/drawing/2014/main" id="{FA398C85-87E5-4A95-ADB6-0E1223D5BC4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8" name="Foliennummernplatzhalter 8">
            <a:extLst>
              <a:ext uri="{FF2B5EF4-FFF2-40B4-BE49-F238E27FC236}">
                <a16:creationId xmlns:a16="http://schemas.microsoft.com/office/drawing/2014/main" id="{CAD0C7F2-D90A-4D0E-8061-F1E7407275F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58254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371928" y="167507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8" y="1361291"/>
            <a:ext cx="6452845" cy="477280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7371928" y="3273374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6452847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0" name="Datumsplatzhalter 6">
            <a:extLst>
              <a:ext uri="{FF2B5EF4-FFF2-40B4-BE49-F238E27FC236}">
                <a16:creationId xmlns:a16="http://schemas.microsoft.com/office/drawing/2014/main" id="{E4A8D94C-5392-40BF-9F47-BC6D53B2057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ußzeilenplatzhalter 7">
            <a:extLst>
              <a:ext uri="{FF2B5EF4-FFF2-40B4-BE49-F238E27FC236}">
                <a16:creationId xmlns:a16="http://schemas.microsoft.com/office/drawing/2014/main" id="{54F26947-CFB0-4446-A958-F422A02B4F6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21AD0FE9-87DB-48F2-A174-5D82D9BDE8C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803283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7371928" y="167507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8" y="1361292"/>
            <a:ext cx="6452845" cy="379998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64180" y="5311119"/>
            <a:ext cx="3094437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7371928" y="3273374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DB39AEE-4D7E-4227-8B8B-6259DA49FD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6" y="320284"/>
            <a:ext cx="6452845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17" name="Datumsplatzhalter 6">
            <a:extLst>
              <a:ext uri="{FF2B5EF4-FFF2-40B4-BE49-F238E27FC236}">
                <a16:creationId xmlns:a16="http://schemas.microsoft.com/office/drawing/2014/main" id="{42FCDECE-9A6E-4C69-96B9-EBBBEEA6804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9" name="Fußzeilenplatzhalter 7">
            <a:extLst>
              <a:ext uri="{FF2B5EF4-FFF2-40B4-BE49-F238E27FC236}">
                <a16:creationId xmlns:a16="http://schemas.microsoft.com/office/drawing/2014/main" id="{80A34591-ED0E-431A-9BEF-F240313E149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20" name="Foliennummernplatzhalter 8">
            <a:extLst>
              <a:ext uri="{FF2B5EF4-FFF2-40B4-BE49-F238E27FC236}">
                <a16:creationId xmlns:a16="http://schemas.microsoft.com/office/drawing/2014/main" id="{A361229F-22BC-4183-B569-B7077DCB0D7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69289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,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304209" y="3259669"/>
            <a:ext cx="5718460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64181" y="3259669"/>
            <a:ext cx="5718460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60" y="1361293"/>
            <a:ext cx="5282881" cy="16663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740978" y="1361293"/>
            <a:ext cx="5273223" cy="16663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3" name="Datumsplatzhalter 6">
            <a:extLst>
              <a:ext uri="{FF2B5EF4-FFF2-40B4-BE49-F238E27FC236}">
                <a16:creationId xmlns:a16="http://schemas.microsoft.com/office/drawing/2014/main" id="{8477D1B8-85CE-4E92-9196-D6A567CCF022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ußzeilenplatzhalter 7">
            <a:extLst>
              <a:ext uri="{FF2B5EF4-FFF2-40B4-BE49-F238E27FC236}">
                <a16:creationId xmlns:a16="http://schemas.microsoft.com/office/drawing/2014/main" id="{76E40088-1F69-4135-AE89-EF355C8C372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5" name="Foliennummernplatzhalter 8">
            <a:extLst>
              <a:ext uri="{FF2B5EF4-FFF2-40B4-BE49-F238E27FC236}">
                <a16:creationId xmlns:a16="http://schemas.microsoft.com/office/drawing/2014/main" id="{732BF0F9-6A68-46CB-A951-8D0DCB538AE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85661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3 photos, with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187824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64180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9" y="1361294"/>
            <a:ext cx="3375623" cy="235883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623403" y="1361294"/>
            <a:ext cx="3375623" cy="235883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6" name="Bildplatzhalter 6">
            <a:extLst>
              <a:ext uri="{FF2B5EF4-FFF2-40B4-BE49-F238E27FC236}">
                <a16:creationId xmlns:a16="http://schemas.microsoft.com/office/drawing/2014/main" id="{AB38192C-6783-4C98-AB15-3A38EFFC1B0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211467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DED8696E-3F6E-4312-8474-D7B6C988FDD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647047" y="1361294"/>
            <a:ext cx="3375623" cy="235883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13" name="Datumsplatzhalter 6">
            <a:extLst>
              <a:ext uri="{FF2B5EF4-FFF2-40B4-BE49-F238E27FC236}">
                <a16:creationId xmlns:a16="http://schemas.microsoft.com/office/drawing/2014/main" id="{5B107FDF-EBCE-41EA-80D1-44B778796D3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ußzeilenplatzhalter 7">
            <a:extLst>
              <a:ext uri="{FF2B5EF4-FFF2-40B4-BE49-F238E27FC236}">
                <a16:creationId xmlns:a16="http://schemas.microsoft.com/office/drawing/2014/main" id="{656C6C1A-46D6-48E1-A256-969E4B6F4A89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5" name="Foliennummernplatzhalter 8">
            <a:extLst>
              <a:ext uri="{FF2B5EF4-FFF2-40B4-BE49-F238E27FC236}">
                <a16:creationId xmlns:a16="http://schemas.microsoft.com/office/drawing/2014/main" id="{90CA3E5F-B9D0-453F-AE41-A7EA10E5002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60835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13833" y="4150518"/>
            <a:ext cx="3526768" cy="1983583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/>
              <a:t>Photo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FE0F192-365F-4B9B-9AE5-A8DCD077B27C}"/>
              </a:ext>
            </a:extLst>
          </p:cNvPr>
          <p:cNvSpPr/>
          <p:nvPr userDrawn="1"/>
        </p:nvSpPr>
        <p:spPr bwMode="gray">
          <a:xfrm>
            <a:off x="613832" y="1294229"/>
            <a:ext cx="3526368" cy="18534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D20B6CE-6FB5-47BE-ACA3-1FADB18A5F9F}"/>
              </a:ext>
            </a:extLst>
          </p:cNvPr>
          <p:cNvSpPr/>
          <p:nvPr userDrawn="1"/>
        </p:nvSpPr>
        <p:spPr bwMode="gray">
          <a:xfrm>
            <a:off x="613832" y="3228949"/>
            <a:ext cx="3526368" cy="8458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3832" y="3223374"/>
            <a:ext cx="3526368" cy="282675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="1" baseline="0" dirty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r>
              <a:rPr lang="en-GB"/>
              <a:t>Name of partner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6452847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Project text slide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40AE37FF-8E79-4DC2-894F-409F5F1424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13832" y="3532554"/>
            <a:ext cx="3526368" cy="525937"/>
          </a:xfrm>
          <a:noFill/>
        </p:spPr>
        <p:txBody>
          <a:bodyPr lIns="72000" anchor="t"/>
          <a:lstStyle>
            <a:lvl1pPr>
              <a:lnSpc>
                <a:spcPct val="100000"/>
              </a:lnSpc>
              <a:spcBef>
                <a:spcPts val="0"/>
              </a:spcBef>
              <a:defRPr sz="800" b="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MM/YYYY – MM/YYYY</a:t>
            </a:r>
            <a:br>
              <a:rPr lang="en-GB"/>
            </a:br>
            <a:r>
              <a:rPr lang="en-GB"/>
              <a:t>Volume: EUR 00 million</a:t>
            </a:r>
            <a:br>
              <a:rPr lang="en-GB"/>
            </a:br>
            <a:r>
              <a:rPr lang="en-GB"/>
              <a:t>Public contribution: EUR 000,000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33FB7B2-F1B0-4BE4-A9A1-2AA5AD68E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13832" y="1295081"/>
            <a:ext cx="3526368" cy="362396"/>
          </a:xfrm>
          <a:noFill/>
        </p:spPr>
        <p:txBody>
          <a:bodyPr lIns="72000" tIns="36000" bIns="36000" anchor="ctr"/>
          <a:lstStyle>
            <a:lvl1pPr>
              <a:defRPr sz="1100" b="1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Name of country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50874649-3395-4A9D-A057-03A867415B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13832" y="1657478"/>
            <a:ext cx="3526368" cy="1490155"/>
          </a:xfrm>
          <a:noFill/>
        </p:spPr>
        <p:txBody>
          <a:bodyPr lIns="72000" tIns="0" bIns="36000" anchor="t"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0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/>
              <a:t>Text containing the name of the country.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7B8F238-9E4D-4367-BF20-CAA4F4E82F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414129" y="1361018"/>
            <a:ext cx="7623355" cy="47730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37183960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2" y="165101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2" y="165101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6" y="320284"/>
            <a:ext cx="11123323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Contact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53714" y="2760960"/>
            <a:ext cx="4492748" cy="136671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/>
              <a:t>givenname.familyname@giz.de 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853714" y="1857148"/>
            <a:ext cx="4492748" cy="235035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853714" y="2181305"/>
            <a:ext cx="4492748" cy="23503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99757" y="1857149"/>
            <a:ext cx="1957439" cy="227052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1046184" y="5403598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www.giz.de</a:t>
            </a: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5"/>
            <a:ext cx="387637" cy="31527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3F751BB-E4FA-4732-80BD-F94670E22B0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1"/>
            <a:ext cx="312688" cy="312685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3496265" y="5403598"/>
            <a:ext cx="17652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https://twitter.com/giz_gmbh</a:t>
            </a:r>
          </a:p>
        </p:txBody>
      </p:sp>
      <p:sp>
        <p:nvSpPr>
          <p:cNvPr id="47" name="TextBox 7">
            <a:extLst>
              <a:ext uri="{FF2B5EF4-FFF2-40B4-BE49-F238E27FC236}">
                <a16:creationId xmlns:a16="http://schemas.microsoft.com/office/drawing/2014/main" id="{143F2906-482C-48A6-8D87-67C6BCEBAF88}"/>
              </a:ext>
            </a:extLst>
          </p:cNvPr>
          <p:cNvSpPr txBox="1"/>
          <p:nvPr userDrawn="1"/>
        </p:nvSpPr>
        <p:spPr bwMode="gray">
          <a:xfrm>
            <a:off x="7004908" y="5403598"/>
            <a:ext cx="2247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https://www.facebook.com/gizprofile/</a:t>
            </a:r>
          </a:p>
        </p:txBody>
      </p:sp>
    </p:spTree>
    <p:extLst>
      <p:ext uri="{BB962C8B-B14F-4D97-AF65-F5344CB8AC3E}">
        <p14:creationId xmlns:p14="http://schemas.microsoft.com/office/powerpoint/2010/main" val="3487092463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2" y="165101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2" y="165101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1046183" y="5403598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5"/>
            <a:ext cx="387637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1"/>
            <a:ext cx="312688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3496266" y="5403598"/>
            <a:ext cx="17652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https://twitter.com/giz_gmbh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7004909" y="5403598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https://www.facebook.com/gizprofile/</a:t>
            </a:r>
          </a:p>
        </p:txBody>
      </p:sp>
      <p:sp>
        <p:nvSpPr>
          <p:cNvPr id="31" name="Textplatzhalter 16">
            <a:extLst>
              <a:ext uri="{FF2B5EF4-FFF2-40B4-BE49-F238E27FC236}">
                <a16:creationId xmlns:a16="http://schemas.microsoft.com/office/drawing/2014/main" id="{99BAFDF9-B477-4EAA-888B-B283B996F1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612085" y="2760960"/>
            <a:ext cx="3426913" cy="80169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/>
              <a:t>givenname.familyname@giz.de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45476593-F938-4100-B13C-38D8379BF2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612085" y="1857148"/>
            <a:ext cx="3426913" cy="235035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33" name="Textplatzhalter 30">
            <a:extLst>
              <a:ext uri="{FF2B5EF4-FFF2-40B4-BE49-F238E27FC236}">
                <a16:creationId xmlns:a16="http://schemas.microsoft.com/office/drawing/2014/main" id="{01D00CFF-DFE3-4530-913B-A705839610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612085" y="2181305"/>
            <a:ext cx="3426913" cy="23503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E73BDD7E-D6A6-482B-9D61-5276F4F4997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99760" y="1857150"/>
            <a:ext cx="1789353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D4C3F840-A666-4D4F-B080-E849549C179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8323537" y="2760960"/>
            <a:ext cx="3562099" cy="80169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/>
              <a:t>givenname.familyname@giz.de 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1183BB15-4C0C-49C5-B0B2-4418E3FD55E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8323537" y="1857148"/>
            <a:ext cx="3562099" cy="235035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55" name="Textplatzhalter 30">
            <a:extLst>
              <a:ext uri="{FF2B5EF4-FFF2-40B4-BE49-F238E27FC236}">
                <a16:creationId xmlns:a16="http://schemas.microsoft.com/office/drawing/2014/main" id="{0C6CA511-61C0-47B0-A071-DE1941724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8323537" y="2181305"/>
            <a:ext cx="3562099" cy="23503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56" name="Bildplatzhalter 6">
            <a:extLst>
              <a:ext uri="{FF2B5EF4-FFF2-40B4-BE49-F238E27FC236}">
                <a16:creationId xmlns:a16="http://schemas.microsoft.com/office/drawing/2014/main" id="{B0EA41BA-7C5A-4545-A1DA-71964B045D1C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6311213" y="1857150"/>
            <a:ext cx="1789353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2DD72F4F-E3F2-49DC-BBAE-681D615ED4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28588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2604158559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2" y="165101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77803" y="165101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Contact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99757" y="3965952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/>
              <a:t>givenname.familyname@giz.de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599757" y="3345198"/>
            <a:ext cx="3477993" cy="235035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599757" y="3581825"/>
            <a:ext cx="3477993" cy="23503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99757" y="1569544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23" name="Textplatzhalter 16">
            <a:extLst>
              <a:ext uri="{FF2B5EF4-FFF2-40B4-BE49-F238E27FC236}">
                <a16:creationId xmlns:a16="http://schemas.microsoft.com/office/drawing/2014/main" id="{A3959264-4C48-474A-BB44-B8C103D1F20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4464612" y="3965952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/>
              <a:t>givenname.familyname@giz.de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37C5BE72-A50D-4E1F-A698-7239B19ED5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4464612" y="3345198"/>
            <a:ext cx="3477993" cy="235035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25" name="Textplatzhalter 30">
            <a:extLst>
              <a:ext uri="{FF2B5EF4-FFF2-40B4-BE49-F238E27FC236}">
                <a16:creationId xmlns:a16="http://schemas.microsoft.com/office/drawing/2014/main" id="{BBC5F177-59CC-4E2C-8920-EF6014FA2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4464612" y="3581825"/>
            <a:ext cx="3477993" cy="23503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36" name="Bildplatzhalter 6">
            <a:extLst>
              <a:ext uri="{FF2B5EF4-FFF2-40B4-BE49-F238E27FC236}">
                <a16:creationId xmlns:a16="http://schemas.microsoft.com/office/drawing/2014/main" id="{BB2B85DB-7C09-47DD-8B78-3BE26DF1732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4464612" y="1569544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GB" sz="600" dirty="0">
                <a:solidFill>
                  <a:schemeClr val="tx2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Photo</a:t>
            </a:r>
          </a:p>
        </p:txBody>
      </p:sp>
      <p:sp>
        <p:nvSpPr>
          <p:cNvPr id="37" name="Textplatzhalter 16">
            <a:extLst>
              <a:ext uri="{FF2B5EF4-FFF2-40B4-BE49-F238E27FC236}">
                <a16:creationId xmlns:a16="http://schemas.microsoft.com/office/drawing/2014/main" id="{C376165A-CE76-4372-91C7-F6C54DEAFE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8329466" y="3965952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/>
              <a:t>givenname.familyname@giz.de</a:t>
            </a:r>
          </a:p>
          <a:p>
            <a:r>
              <a:rPr lang="en-GB"/>
              <a:t>T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r>
              <a:rPr lang="en-GB"/>
              <a:t> </a:t>
            </a:r>
          </a:p>
          <a:p>
            <a:r>
              <a:rPr lang="en-GB"/>
              <a:t>F +49 (0) x xx </a:t>
            </a:r>
            <a:r>
              <a:rPr lang="en-GB" err="1"/>
              <a:t>xx</a:t>
            </a:r>
            <a:r>
              <a:rPr lang="en-GB"/>
              <a:t> </a:t>
            </a:r>
            <a:r>
              <a:rPr lang="en-GB" err="1"/>
              <a:t>xx</a:t>
            </a:r>
            <a:endParaRPr lang="en-GB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2DC0B08-9C2F-4A20-8D25-AB673DE13D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8329466" y="3345198"/>
            <a:ext cx="3477993" cy="235035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/>
              <a:t>Given name Family name</a:t>
            </a:r>
          </a:p>
        </p:txBody>
      </p:sp>
      <p:sp>
        <p:nvSpPr>
          <p:cNvPr id="39" name="Textplatzhalter 30">
            <a:extLst>
              <a:ext uri="{FF2B5EF4-FFF2-40B4-BE49-F238E27FC236}">
                <a16:creationId xmlns:a16="http://schemas.microsoft.com/office/drawing/2014/main" id="{7DB1B252-5879-4206-BDF8-0A22178C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8329466" y="3581825"/>
            <a:ext cx="3477993" cy="23503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/>
              <a:t>Function, place</a:t>
            </a:r>
          </a:p>
        </p:txBody>
      </p:sp>
      <p:sp>
        <p:nvSpPr>
          <p:cNvPr id="40" name="Bildplatzhalter 6">
            <a:extLst>
              <a:ext uri="{FF2B5EF4-FFF2-40B4-BE49-F238E27FC236}">
                <a16:creationId xmlns:a16="http://schemas.microsoft.com/office/drawing/2014/main" id="{DD64FA03-A54F-412F-96FC-EE4E88E5DD5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 bwMode="gray">
          <a:xfrm>
            <a:off x="8329467" y="1569544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/>
              <a:t>Photo</a:t>
            </a: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1046184" y="5403598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5"/>
            <a:ext cx="387637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1"/>
            <a:ext cx="312688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3496265" y="5403598"/>
            <a:ext cx="17652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https://twitter.com/giz_gmbh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7004908" y="5403598"/>
            <a:ext cx="2247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https://www.facebook.com/gizprofile/</a:t>
            </a:r>
          </a:p>
        </p:txBody>
      </p:sp>
    </p:spTree>
    <p:extLst>
      <p:ext uri="{BB962C8B-B14F-4D97-AF65-F5344CB8AC3E}">
        <p14:creationId xmlns:p14="http://schemas.microsoft.com/office/powerpoint/2010/main" val="4728766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8B5BB38C-C268-430A-95D0-A4989E9A61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0418" r="36621"/>
          <a:stretch/>
        </p:blipFill>
        <p:spPr>
          <a:xfrm>
            <a:off x="9996730" y="1029491"/>
            <a:ext cx="517191" cy="787908"/>
          </a:xfrm>
          <a:prstGeom prst="rect">
            <a:avLst/>
          </a:prstGeom>
        </p:spPr>
      </p:pic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033EF87-771C-4B92-ADFE-7B13B36298B2}"/>
              </a:ext>
            </a:extLst>
          </p:cNvPr>
          <p:cNvGrpSpPr/>
          <p:nvPr userDrawn="1"/>
        </p:nvGrpSpPr>
        <p:grpSpPr>
          <a:xfrm>
            <a:off x="7472794" y="1034677"/>
            <a:ext cx="2117468" cy="866995"/>
            <a:chOff x="5604594" y="1459908"/>
            <a:chExt cx="1588101" cy="650246"/>
          </a:xfrm>
        </p:grpSpPr>
        <p:pic>
          <p:nvPicPr>
            <p:cNvPr id="4" name="Grafik 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819D2676-9436-4032-BE32-30435B740AE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F4035884-6A0A-4E92-9DBD-74348932C0B3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5" name="Rechteck">
            <a:extLst>
              <a:ext uri="{FF2B5EF4-FFF2-40B4-BE49-F238E27FC236}">
                <a16:creationId xmlns:a16="http://schemas.microsoft.com/office/drawing/2014/main" id="{F2E38B50-980D-47A1-BF50-09C022DE3178}"/>
              </a:ext>
            </a:extLst>
          </p:cNvPr>
          <p:cNvSpPr/>
          <p:nvPr userDrawn="1"/>
        </p:nvSpPr>
        <p:spPr bwMode="gray">
          <a:xfrm>
            <a:off x="10040048" y="1279679"/>
            <a:ext cx="446293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2" y="165101"/>
            <a:ext cx="11858487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/>
              <a:t>.</a:t>
            </a:r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5456991" y="170888"/>
            <a:ext cx="19685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7335818" y="170887"/>
            <a:ext cx="1968500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9682481" y="170888"/>
            <a:ext cx="248425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7158790" y="4886961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2877770" y="237067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image above transparent section.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Delete image by pressing the DEL key.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small icon in centre of page.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photo.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‘Home / Reset ’.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required, edit the section under ‘Format/Crop ’.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2" y="846876"/>
            <a:ext cx="11858487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Title slide/headline</a:t>
            </a:r>
            <a:br>
              <a:rPr lang="en-GB"/>
            </a:br>
            <a:r>
              <a:rPr lang="en-GB"/>
              <a:t>with background photo (interchangeable)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1"/>
            <a:ext cx="10627783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  <a:p>
            <a:r>
              <a:rPr lang="en-GB"/>
              <a:t>Project name | Date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9996032" y="1966807"/>
            <a:ext cx="1662545" cy="114715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F7FB9BE-4C1C-4587-B8D5-92827F15D3A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3" y="5184084"/>
            <a:ext cx="4844808" cy="12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83832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9" name="Datumsplatzhalter 6">
            <a:extLst>
              <a:ext uri="{FF2B5EF4-FFF2-40B4-BE49-F238E27FC236}">
                <a16:creationId xmlns:a16="http://schemas.microsoft.com/office/drawing/2014/main" id="{841A7647-BC8D-40A7-BF60-2FEE1FD1A13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ußzeilenplatzhalter 7">
            <a:extLst>
              <a:ext uri="{FF2B5EF4-FFF2-40B4-BE49-F238E27FC236}">
                <a16:creationId xmlns:a16="http://schemas.microsoft.com/office/drawing/2014/main" id="{12D2E403-E688-4610-9E0D-D4B2AD1A9A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66697D4D-2391-43D0-BF0C-FC2DABFBA84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82791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lin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64180" y="5311119"/>
            <a:ext cx="3094437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845161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blication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90F769E-F4C9-44EF-9773-070A28E48E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599758" y="431342"/>
            <a:ext cx="5765996" cy="430887"/>
          </a:xfrm>
        </p:spPr>
        <p:txBody>
          <a:bodyPr wrap="square">
            <a:sp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 for publication details:</a:t>
            </a:r>
            <a:b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adapt/delete placeholder texts (project/programme name, address, email, etc.) as required.</a:t>
            </a:r>
            <a:b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Delete the placeholder for the cooperation partner if it is not appropriate.</a:t>
            </a:r>
            <a:b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(This note is not visible in presentation mode and will also not be printed.)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EF3C373-F3E5-423E-B3C3-C5E1BD203F77}"/>
              </a:ext>
            </a:extLst>
          </p:cNvPr>
          <p:cNvSpPr/>
          <p:nvPr userDrawn="1"/>
        </p:nvSpPr>
        <p:spPr bwMode="gray">
          <a:xfrm>
            <a:off x="600662" y="1475896"/>
            <a:ext cx="4286015" cy="1646605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 a federally owned enterprise, GIZ supports the German Government in achieving its objectives in the field of international cooperation for sustainable development.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de-DE" sz="800" b="1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Published</a:t>
            </a:r>
            <a:r>
              <a:rPr kumimoji="0" lang="de-DE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800" b="1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by</a:t>
            </a:r>
            <a:r>
              <a:rPr kumimoji="0" lang="de-DE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Deutsche Gesellschaft </a:t>
            </a:r>
            <a:r>
              <a:rPr kumimoji="0" lang="de-DE" sz="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für</a:t>
            </a:r>
            <a:endParaRPr kumimoji="0" lang="de-DE" sz="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Internationale Zusammenarbeit (GIZ) GmbH</a:t>
            </a:r>
            <a:b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Registered </a:t>
            </a:r>
            <a:r>
              <a:rPr kumimoji="0" lang="de-DE" sz="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offices</a:t>
            </a:r>
            <a:endParaRPr kumimoji="0" lang="de-DE" sz="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Bonn and Eschborn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Responsible</a:t>
            </a:r>
            <a:br>
              <a:rPr lang="en-GB" sz="80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</a:br>
            <a:r>
              <a:rPr kumimoji="0" lang="en-GB" sz="800" b="0" i="0" u="none" strike="noStrike" kern="0" cap="none" spc="0" normalizeH="0" baseline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Dr.</a:t>
            </a:r>
            <a:r>
              <a:rPr kumimoji="0" lang="en-GB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Jürgen Hartwig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00660" y="3397147"/>
            <a:ext cx="4619229" cy="2350191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algn="l">
              <a:defRPr/>
            </a:pPr>
            <a:r>
              <a:rPr kumimoji="0" lang="en-GB" sz="800" b="1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Implementing Partner</a:t>
            </a:r>
          </a:p>
          <a:p>
            <a:pPr algn="l">
              <a:defRPr/>
            </a:pPr>
            <a:r>
              <a:rPr kumimoji="0" lang="en-GB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Directorate of Vocational Education and Training/</a:t>
            </a:r>
            <a:br>
              <a:rPr kumimoji="0" lang="en-GB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Ministry of Labour, Invalids and Social Affairs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CF011E25-18E3-408D-87A2-25C927E6CD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5848719" y="1475896"/>
            <a:ext cx="4570903" cy="2350191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2896FF-98FC-4945-B272-264E311FE7A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848351" y="4276011"/>
            <a:ext cx="806878" cy="110800"/>
          </a:xfrm>
        </p:spPr>
        <p:txBody>
          <a:bodyPr wrap="none" lIns="0">
            <a:spAutoFit/>
          </a:bodyPr>
          <a:lstStyle>
            <a:lvl1pPr>
              <a:defRPr lang="de-DE" sz="800" smtClean="0">
                <a:solidFill>
                  <a:prstClr val="black"/>
                </a:solidFill>
              </a:defRPr>
            </a:lvl1pPr>
            <a:lvl2pPr>
              <a:defRPr lang="de-DE" sz="1350" smtClean="0"/>
            </a:lvl2pPr>
            <a:lvl3pPr>
              <a:defRPr lang="de-DE" sz="1350" smtClean="0"/>
            </a:lvl3pPr>
            <a:lvl4pPr>
              <a:defRPr lang="de-DE" smtClean="0"/>
            </a:lvl4pPr>
            <a:lvl5pPr>
              <a:defRPr lang="fr-FR"/>
            </a:lvl5pPr>
          </a:lstStyle>
          <a:p>
            <a:pPr lvl="0"/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text</a:t>
            </a:r>
            <a:endParaRPr lang="fr-FR"/>
          </a:p>
        </p:txBody>
      </p:sp>
      <p:sp>
        <p:nvSpPr>
          <p:cNvPr id="11" name="Datumsplatzhalter 6">
            <a:extLst>
              <a:ext uri="{FF2B5EF4-FFF2-40B4-BE49-F238E27FC236}">
                <a16:creationId xmlns:a16="http://schemas.microsoft.com/office/drawing/2014/main" id="{ECA6BC00-5801-49CD-ACF0-E2542C536044}"/>
              </a:ext>
            </a:extLst>
          </p:cNvPr>
          <p:cNvSpPr>
            <a:spLocks noGrp="1"/>
          </p:cNvSpPr>
          <p:nvPr>
            <p:ph type="dt" sz="half" idx="22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ußzeilenplatzhalter 7">
            <a:extLst>
              <a:ext uri="{FF2B5EF4-FFF2-40B4-BE49-F238E27FC236}">
                <a16:creationId xmlns:a16="http://schemas.microsoft.com/office/drawing/2014/main" id="{2466B8E7-C7E4-4C72-8B16-90BED7DA83C1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4" name="Foliennummernplatzhalter 8">
            <a:extLst>
              <a:ext uri="{FF2B5EF4-FFF2-40B4-BE49-F238E27FC236}">
                <a16:creationId xmlns:a16="http://schemas.microsoft.com/office/drawing/2014/main" id="{B86D480D-C011-454E-8978-456D90405E8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57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credits and 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00660" y="1475895"/>
            <a:ext cx="9563579" cy="4626708"/>
          </a:xfrm>
        </p:spPr>
        <p:txBody>
          <a:bodyPr numCol="2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algn="l">
              <a:spcAft>
                <a:spcPts val="600"/>
              </a:spcAft>
              <a:defRPr/>
            </a:pPr>
            <a:r>
              <a:rPr kumimoji="0" lang="en-GB" sz="80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GIZ  </a:t>
            </a:r>
          </a:p>
          <a:p>
            <a:pPr lvl="0"/>
            <a:endParaRPr lang="en-GB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BCACD76-7CB8-457E-9434-C57DB9E23AA9}"/>
              </a:ext>
            </a:extLst>
          </p:cNvPr>
          <p:cNvSpPr/>
          <p:nvPr userDrawn="1"/>
        </p:nvSpPr>
        <p:spPr bwMode="gray">
          <a:xfrm>
            <a:off x="1036950" y="6535918"/>
            <a:ext cx="1445444" cy="213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itel 4">
            <a:extLst>
              <a:ext uri="{FF2B5EF4-FFF2-40B4-BE49-F238E27FC236}">
                <a16:creationId xmlns:a16="http://schemas.microsoft.com/office/drawing/2014/main" id="{7C271A97-CC1D-481E-9972-CE4AD69C28AD}"/>
              </a:ext>
            </a:extLst>
          </p:cNvPr>
          <p:cNvSpPr txBox="1">
            <a:spLocks/>
          </p:cNvSpPr>
          <p:nvPr userDrawn="1"/>
        </p:nvSpPr>
        <p:spPr bwMode="gray">
          <a:xfrm>
            <a:off x="599758" y="320284"/>
            <a:ext cx="9020495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Photo credits/sources</a:t>
            </a:r>
          </a:p>
        </p:txBody>
      </p:sp>
    </p:spTree>
    <p:extLst>
      <p:ext uri="{BB962C8B-B14F-4D97-AF65-F5344CB8AC3E}">
        <p14:creationId xmlns:p14="http://schemas.microsoft.com/office/powerpoint/2010/main" val="342328787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>
            <a:extLst>
              <a:ext uri="{FF2B5EF4-FFF2-40B4-BE49-F238E27FC236}">
                <a16:creationId xmlns:a16="http://schemas.microsoft.com/office/drawing/2014/main" id="{D27820A7-D571-4E28-A8CF-ADB17402AE97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15579"/>
          <a:stretch/>
        </p:blipFill>
        <p:spPr bwMode="gray">
          <a:xfrm>
            <a:off x="164182" y="165102"/>
            <a:ext cx="11858487" cy="5444047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>
            <a:extLst>
              <a:ext uri="{FF2B5EF4-FFF2-40B4-BE49-F238E27FC236}">
                <a16:creationId xmlns:a16="http://schemas.microsoft.com/office/drawing/2014/main" id="{D33A00EE-9ACF-4636-BD82-6CF5E7FCB9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1865" y="821728"/>
            <a:ext cx="11860800" cy="5214544"/>
          </a:xfrm>
          <a:prstGeom prst="rect">
            <a:avLst/>
          </a:prstGeom>
        </p:spPr>
      </p:pic>
      <p:sp>
        <p:nvSpPr>
          <p:cNvPr id="14" name="Bar">
            <a:extLst>
              <a:ext uri="{FF2B5EF4-FFF2-40B4-BE49-F238E27FC236}">
                <a16:creationId xmlns:a16="http://schemas.microsoft.com/office/drawing/2014/main" id="{CAE61038-067C-47CF-8DDC-5ED6CDAC4AEE}"/>
              </a:ext>
            </a:extLst>
          </p:cNvPr>
          <p:cNvSpPr/>
          <p:nvPr userDrawn="1"/>
        </p:nvSpPr>
        <p:spPr bwMode="gray">
          <a:xfrm>
            <a:off x="8815754" y="5609148"/>
            <a:ext cx="3206913" cy="19590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50B203-064F-443F-94A9-C002DAAE8F83}"/>
              </a:ext>
            </a:extLst>
          </p:cNvPr>
          <p:cNvSpPr/>
          <p:nvPr userDrawn="1"/>
        </p:nvSpPr>
        <p:spPr bwMode="gray">
          <a:xfrm>
            <a:off x="1620790" y="2077321"/>
            <a:ext cx="470573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Deutsche Gesellschaft </a:t>
            </a:r>
            <a:r>
              <a:rPr kumimoji="0" lang="en-GB" sz="1100" b="1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für</a:t>
            </a:r>
            <a:b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Internationale </a:t>
            </a:r>
            <a:r>
              <a:rPr kumimoji="0" lang="en-GB" sz="1100" b="1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Zusammenarbeit</a:t>
            </a:r>
            <a:r>
              <a:rPr kumimoji="0" lang="en-GB" sz="11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(GIZ) GmbH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Registered offices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Bonn and </a:t>
            </a:r>
            <a:r>
              <a:rPr kumimoji="0" lang="en-US" sz="11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Eschborn</a:t>
            </a: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Friedrich-Ebert-Allee 36 + 40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53113 Bonn, Germany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  +49  228  44 60 - 0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  +49  228  44 60 - 17 66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  info@giz.de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   </a:t>
            </a:r>
            <a:r>
              <a:rPr kumimoji="0" lang="en-GB" sz="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www.giz.de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7982854-A844-4D46-9BB7-0890F958ED69}"/>
              </a:ext>
            </a:extLst>
          </p:cNvPr>
          <p:cNvSpPr/>
          <p:nvPr userDrawn="1"/>
        </p:nvSpPr>
        <p:spPr bwMode="gray">
          <a:xfrm>
            <a:off x="4700586" y="3413820"/>
            <a:ext cx="429471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Dag-Hammarskjöld-</a:t>
            </a:r>
            <a:r>
              <a:rPr kumimoji="0" lang="en-GB" sz="11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Weg</a:t>
            </a: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1 - 5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65760 </a:t>
            </a:r>
            <a:r>
              <a:rPr kumimoji="0" lang="en-GB" sz="11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Eschborn</a:t>
            </a: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Germany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  +49  61 96  79 - 0</a:t>
            </a:r>
            <a:b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  +49  61 96  79 - 11 15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89CFF6E4-F492-44F6-997D-92E15F612E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702220" y="5929845"/>
            <a:ext cx="2200291" cy="60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879931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4"/>
            <a:ext cx="9563579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39359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>
            <a:extLst>
              <a:ext uri="{FF2B5EF4-FFF2-40B4-BE49-F238E27FC236}">
                <a16:creationId xmlns:a16="http://schemas.microsoft.com/office/drawing/2014/main" id="{82995FEF-F44E-4720-98FA-B2AE557B118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64181" y="165101"/>
            <a:ext cx="11858487" cy="4721860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>
            <a:extLst>
              <a:ext uri="{FF2B5EF4-FFF2-40B4-BE49-F238E27FC236}">
                <a16:creationId xmlns:a16="http://schemas.microsoft.com/office/drawing/2014/main" id="{57A5703D-6864-419D-AAFF-48396C4B22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46875"/>
            <a:ext cx="11860800" cy="4040085"/>
          </a:xfrm>
          <a:prstGeom prst="rect">
            <a:avLst/>
          </a:prstGeom>
        </p:spPr>
      </p:pic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1" y="2542198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Titelfolie / </a:t>
            </a:r>
            <a:r>
              <a:rPr lang="de-DE" noProof="0"/>
              <a:t>Headline</a:t>
            </a:r>
            <a:br>
              <a:rPr lang="de-DE" noProof="0"/>
            </a:br>
            <a:r>
              <a:rPr lang="de-DE" noProof="0"/>
              <a:t>mit farbigem GIZ Key Visual</a:t>
            </a:r>
            <a:endParaRPr lang="de-DE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  <a:p>
            <a:pPr lvl="0"/>
            <a:r>
              <a:rPr lang="de-DE"/>
              <a:t>Projektname | Datum  </a:t>
            </a: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BB915B2F-F90E-4740-9ADA-291A0E63BD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16199" y="5422244"/>
            <a:ext cx="3081728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BD21318B-3022-42D5-AB5E-3CB62091D006}"/>
              </a:ext>
            </a:extLst>
          </p:cNvPr>
          <p:cNvSpPr/>
          <p:nvPr userDrawn="1"/>
        </p:nvSpPr>
        <p:spPr bwMode="gray">
          <a:xfrm>
            <a:off x="7158790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425580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/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0DB5C6-9E74-4378-9827-68473EFA35F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64181" y="165100"/>
            <a:ext cx="11858487" cy="4721861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>
            <a:extLst>
              <a:ext uri="{FF2B5EF4-FFF2-40B4-BE49-F238E27FC236}">
                <a16:creationId xmlns:a16="http://schemas.microsoft.com/office/drawing/2014/main" id="{31687CA2-4830-4EA3-B6BE-4D04E1B83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46875"/>
            <a:ext cx="11860800" cy="4040085"/>
          </a:xfrm>
          <a:prstGeom prst="rect">
            <a:avLst/>
          </a:prstGeom>
        </p:spPr>
      </p:pic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16199" y="5422244"/>
            <a:ext cx="3081728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7158790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  <a:p>
            <a:pPr lvl="0"/>
            <a:r>
              <a:rPr lang="de-DE"/>
              <a:t>Projektname | Datum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1" y="2542198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Titelfolie / Headline</a:t>
            </a:r>
            <a:br>
              <a:rPr lang="de-DE"/>
            </a:br>
            <a:r>
              <a:rPr lang="de-DE"/>
              <a:t>mit s/w GIZ Key Visual</a:t>
            </a:r>
          </a:p>
        </p:txBody>
      </p:sp>
    </p:spTree>
    <p:extLst>
      <p:ext uri="{BB962C8B-B14F-4D97-AF65-F5344CB8AC3E}">
        <p14:creationId xmlns:p14="http://schemas.microsoft.com/office/powerpoint/2010/main" val="425454411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1" y="165101"/>
            <a:ext cx="11858487" cy="4721860"/>
          </a:xfrm>
          <a:noFill/>
        </p:spPr>
        <p:txBody>
          <a:bodyPr tIns="720000" rIns="0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67">
                <a:solidFill>
                  <a:schemeClr val="accent1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5456990" y="170887"/>
            <a:ext cx="19685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Auf dieses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Symbol klicken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um neues Fotos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einzufügen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7335817" y="170887"/>
            <a:ext cx="19685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Folie wieder zurücksetzen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9903959" y="170887"/>
            <a:ext cx="226278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ggfs. mit „Zuschneiden“ den Ausschnitt verändern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16199" y="5422244"/>
            <a:ext cx="3081728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7158790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3793918" y="237067"/>
            <a:ext cx="37124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Auf Bild oberhalb der Transparenz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Bild mit Taste ENTF löschen.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 Auf kleines Symbol in der Mitte der Seite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Foto auswählen.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Unter „Start/Folie zurücksetzen“.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Bei Bedarf unter „Format/Schneidewerkzeug“ </a:t>
            </a:r>
            <a:br>
              <a:rPr lang="de-DE" sz="1200" b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Ausschnitt bearbeiten.</a:t>
            </a:r>
          </a:p>
        </p:txBody>
      </p:sp>
      <p:pic>
        <p:nvPicPr>
          <p:cNvPr id="7" name="Grafik 6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B2F80A22-ED8F-44E7-B2BE-85BF50D142D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60723"/>
          <a:stretch/>
        </p:blipFill>
        <p:spPr>
          <a:xfrm>
            <a:off x="9938772" y="1136801"/>
            <a:ext cx="620963" cy="751359"/>
          </a:xfrm>
          <a:prstGeom prst="rect">
            <a:avLst/>
          </a:prstGeom>
        </p:spPr>
      </p:pic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1" y="846875"/>
            <a:ext cx="11858487" cy="4040085"/>
          </a:xfrm>
          <a:prstGeom prst="rect">
            <a:avLst/>
          </a:prstGeom>
          <a:blipFill dpi="0" rotWithShape="1">
            <a:blip r:embed="rId5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Titelfolie / Headline</a:t>
            </a:r>
            <a:br>
              <a:rPr lang="de-DE"/>
            </a:br>
            <a:r>
              <a:rPr lang="de-DE"/>
              <a:t>mit Hintergrundfoto (austauschbar)</a:t>
            </a:r>
          </a:p>
        </p:txBody>
      </p:sp>
      <p:pic>
        <p:nvPicPr>
          <p:cNvPr id="4" name="Grafik 3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E5595441-F987-46F7-B0FF-6162DB53F7E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453078" y="1136801"/>
            <a:ext cx="2113197" cy="751359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  <a:p>
            <a:pPr lvl="0"/>
            <a:r>
              <a:rPr lang="de-DE"/>
              <a:t>Projektname | Datum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9996030" y="1966807"/>
            <a:ext cx="1662545" cy="1147156"/>
          </a:xfrm>
          <a:prstGeom prst="rect">
            <a:avLst/>
          </a:prstGeom>
        </p:spPr>
      </p:pic>
      <p:sp>
        <p:nvSpPr>
          <p:cNvPr id="30" name="Rechteck 29">
            <a:extLst>
              <a:ext uri="{FF2B5EF4-FFF2-40B4-BE49-F238E27FC236}">
                <a16:creationId xmlns:a16="http://schemas.microsoft.com/office/drawing/2014/main" id="{D653919A-E7CD-4FC8-8C22-019673316FC4}"/>
              </a:ext>
            </a:extLst>
          </p:cNvPr>
          <p:cNvSpPr/>
          <p:nvPr userDrawn="1"/>
        </p:nvSpPr>
        <p:spPr bwMode="gray">
          <a:xfrm>
            <a:off x="8734474" y="1509303"/>
            <a:ext cx="844305" cy="19132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33" name="Rechteck">
            <a:extLst>
              <a:ext uri="{FF2B5EF4-FFF2-40B4-BE49-F238E27FC236}">
                <a16:creationId xmlns:a16="http://schemas.microsoft.com/office/drawing/2014/main" id="{63D020A0-C673-400D-8D07-9B4444BF8D7C}"/>
              </a:ext>
            </a:extLst>
          </p:cNvPr>
          <p:cNvSpPr/>
          <p:nvPr userDrawn="1"/>
        </p:nvSpPr>
        <p:spPr bwMode="gray">
          <a:xfrm>
            <a:off x="9971276" y="1373457"/>
            <a:ext cx="575955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</p:spTree>
    <p:extLst>
      <p:ext uri="{BB962C8B-B14F-4D97-AF65-F5344CB8AC3E}">
        <p14:creationId xmlns:p14="http://schemas.microsoft.com/office/powerpoint/2010/main" val="397614350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Grafik/Freistel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rafik 29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A5AD85A5-A6F8-4851-92FD-EA6609DAF6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60723"/>
          <a:stretch/>
        </p:blipFill>
        <p:spPr>
          <a:xfrm>
            <a:off x="10007544" y="1136801"/>
            <a:ext cx="620963" cy="751359"/>
          </a:xfrm>
          <a:prstGeom prst="rect">
            <a:avLst/>
          </a:prstGeom>
        </p:spPr>
      </p:pic>
      <p:pic>
        <p:nvPicPr>
          <p:cNvPr id="31" name="Grafik 30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F0518D7-2DF0-4D50-B3EB-3D64E2485AB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53078" y="1136801"/>
            <a:ext cx="2113197" cy="751359"/>
          </a:xfrm>
          <a:prstGeom prst="rect">
            <a:avLst/>
          </a:prstGeom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3D8B1A33-9136-4498-A38F-1FAFEE6C912B}"/>
              </a:ext>
            </a:extLst>
          </p:cNvPr>
          <p:cNvSpPr/>
          <p:nvPr userDrawn="1"/>
        </p:nvSpPr>
        <p:spPr bwMode="gray">
          <a:xfrm>
            <a:off x="8734474" y="1509303"/>
            <a:ext cx="844305" cy="19132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33" name="Rechteck">
            <a:extLst>
              <a:ext uri="{FF2B5EF4-FFF2-40B4-BE49-F238E27FC236}">
                <a16:creationId xmlns:a16="http://schemas.microsoft.com/office/drawing/2014/main" id="{13815075-80B4-4697-8852-2EC6A756D3E7}"/>
              </a:ext>
            </a:extLst>
          </p:cNvPr>
          <p:cNvSpPr/>
          <p:nvPr userDrawn="1"/>
        </p:nvSpPr>
        <p:spPr bwMode="gray">
          <a:xfrm>
            <a:off x="10040048" y="1373457"/>
            <a:ext cx="575955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5456990" y="170887"/>
            <a:ext cx="19685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Auf dieses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Symbol klicken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um neues Fotos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einzufügen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7335817" y="170887"/>
            <a:ext cx="19685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Folie wieder zurücksetzen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9903959" y="170887"/>
            <a:ext cx="226278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ggfs. mit „Zuschneiden“ den Ausschnitt verändern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16199" y="5422244"/>
            <a:ext cx="3081728" cy="850557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7158790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3793918" y="237067"/>
            <a:ext cx="37124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Auf Bild oberhalb der Transparenz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Bild mit Taste ENTF löschen.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 Auf kleines Symbol in der Mitte der Seite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Foto auswählen.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Unter „Start/Folie zurücksetzen“.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Bei Bedarf unter „Format/Schneidewerkzeug“ </a:t>
            </a:r>
            <a:br>
              <a:rPr lang="de-DE" sz="1200" b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Ausschnitt bearbeiten.</a:t>
            </a: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1" y="165101"/>
            <a:ext cx="11858487" cy="4721860"/>
          </a:xfrm>
          <a:noFill/>
        </p:spPr>
        <p:txBody>
          <a:bodyPr tIns="720000" rIns="0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67">
                <a:solidFill>
                  <a:schemeClr val="accent1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28" name="Headline">
            <a:extLst>
              <a:ext uri="{FF2B5EF4-FFF2-40B4-BE49-F238E27FC236}">
                <a16:creationId xmlns:a16="http://schemas.microsoft.com/office/drawing/2014/main" id="{813E0E27-07DF-4161-8BD6-EBA305CB51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1" y="846875"/>
            <a:ext cx="11858487" cy="4040085"/>
          </a:xfrm>
          <a:prstGeom prst="rect">
            <a:avLst/>
          </a:prstGeom>
          <a:blipFill dpi="0" rotWithShape="1">
            <a:blip r:embed="rId6"/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Titelfolie für Illustration/Freisteller </a:t>
            </a:r>
            <a:br>
              <a:rPr lang="de-DE"/>
            </a:br>
            <a:r>
              <a:rPr lang="de-DE"/>
              <a:t>mit weißem Hintergrund (austauschbar)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  <a:p>
            <a:pPr lvl="0"/>
            <a:r>
              <a:rPr lang="de-DE"/>
              <a:t>Projektname | Datum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9996030" y="1966807"/>
            <a:ext cx="1662545" cy="1147156"/>
          </a:xfrm>
          <a:prstGeom prst="rect">
            <a:avLst/>
          </a:prstGeom>
        </p:spPr>
      </p:pic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B1AFA279-6BD4-4D5A-91D6-9AF666C8CC39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59857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phic/free-form sel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7158790" y="4886961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2" y="165101"/>
            <a:ext cx="11858487" cy="4721860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/>
              <a:t>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Headline">
            <a:extLst>
              <a:ext uri="{FF2B5EF4-FFF2-40B4-BE49-F238E27FC236}">
                <a16:creationId xmlns:a16="http://schemas.microsoft.com/office/drawing/2014/main" id="{813E0E27-07DF-4161-8BD6-EBA305CB51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2" y="846876"/>
            <a:ext cx="11858487" cy="4040085"/>
          </a:xfrm>
          <a:prstGeom prst="rect">
            <a:avLst/>
          </a:prstGeom>
          <a:blipFill dpi="0" rotWithShape="1">
            <a:blip r:embed="rId2"/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Title slide for illustration/free-form selection</a:t>
            </a:r>
            <a:br>
              <a:rPr lang="en-GB"/>
            </a:br>
            <a:r>
              <a:rPr lang="en-GB"/>
              <a:t>with white background (interchangeable)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1"/>
            <a:ext cx="10627783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  <a:p>
            <a:r>
              <a:rPr lang="en-GB"/>
              <a:t>Project name | Date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0396672" y="1966807"/>
            <a:ext cx="1662545" cy="1147156"/>
          </a:xfrm>
          <a:prstGeom prst="rect">
            <a:avLst/>
          </a:prstGeom>
        </p:spPr>
      </p:pic>
      <p:sp>
        <p:nvSpPr>
          <p:cNvPr id="29" name="1.">
            <a:extLst>
              <a:ext uri="{FF2B5EF4-FFF2-40B4-BE49-F238E27FC236}">
                <a16:creationId xmlns:a16="http://schemas.microsoft.com/office/drawing/2014/main" id="{20B6CB06-5705-4A0C-80E4-F97390E0F331}"/>
              </a:ext>
            </a:extLst>
          </p:cNvPr>
          <p:cNvSpPr/>
          <p:nvPr userDrawn="1"/>
        </p:nvSpPr>
        <p:spPr bwMode="gray">
          <a:xfrm>
            <a:off x="5456991" y="170888"/>
            <a:ext cx="19685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30" name="2.">
            <a:extLst>
              <a:ext uri="{FF2B5EF4-FFF2-40B4-BE49-F238E27FC236}">
                <a16:creationId xmlns:a16="http://schemas.microsoft.com/office/drawing/2014/main" id="{D84EBA1A-4DAD-4862-AA4E-9880DC7763BC}"/>
              </a:ext>
            </a:extLst>
          </p:cNvPr>
          <p:cNvSpPr/>
          <p:nvPr userDrawn="1"/>
        </p:nvSpPr>
        <p:spPr bwMode="gray">
          <a:xfrm>
            <a:off x="7335818" y="170887"/>
            <a:ext cx="1968500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1" name="3.">
            <a:extLst>
              <a:ext uri="{FF2B5EF4-FFF2-40B4-BE49-F238E27FC236}">
                <a16:creationId xmlns:a16="http://schemas.microsoft.com/office/drawing/2014/main" id="{B2678BDE-5861-465F-B7A9-0C02CEA5146A}"/>
              </a:ext>
            </a:extLst>
          </p:cNvPr>
          <p:cNvSpPr/>
          <p:nvPr userDrawn="1"/>
        </p:nvSpPr>
        <p:spPr bwMode="gray">
          <a:xfrm>
            <a:off x="9682481" y="170888"/>
            <a:ext cx="248425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2" name="how">
            <a:extLst>
              <a:ext uri="{FF2B5EF4-FFF2-40B4-BE49-F238E27FC236}">
                <a16:creationId xmlns:a16="http://schemas.microsoft.com/office/drawing/2014/main" id="{DD9A8E2A-61F9-4B3C-9A2B-7F7E505F0D6A}"/>
              </a:ext>
            </a:extLst>
          </p:cNvPr>
          <p:cNvSpPr txBox="1"/>
          <p:nvPr userDrawn="1"/>
        </p:nvSpPr>
        <p:spPr bwMode="gray">
          <a:xfrm>
            <a:off x="-2877770" y="237067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image above transparent section.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Delete image by pressing the DEL key.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small icon in centre of page.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photo.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‘Home / Reset ’.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required, edit the section under ‘Format/Crop ’.</a:t>
            </a:r>
          </a:p>
        </p:txBody>
      </p:sp>
      <p:pic>
        <p:nvPicPr>
          <p:cNvPr id="23" name="Grafik 22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624386F1-94F3-4226-906F-12B82E9AA1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/>
        </p:blipFill>
        <p:spPr>
          <a:xfrm>
            <a:off x="10396670" y="1029491"/>
            <a:ext cx="517191" cy="787908"/>
          </a:xfrm>
          <a:prstGeom prst="rect">
            <a:avLst/>
          </a:prstGeom>
        </p:spPr>
      </p:pic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05A1CD3-65ED-4979-8ED3-C6C6D69CA36F}"/>
              </a:ext>
            </a:extLst>
          </p:cNvPr>
          <p:cNvGrpSpPr/>
          <p:nvPr userDrawn="1"/>
        </p:nvGrpSpPr>
        <p:grpSpPr>
          <a:xfrm>
            <a:off x="7472794" y="1034677"/>
            <a:ext cx="2117468" cy="866995"/>
            <a:chOff x="5604594" y="1459908"/>
            <a:chExt cx="1588101" cy="650246"/>
          </a:xfrm>
        </p:grpSpPr>
        <p:pic>
          <p:nvPicPr>
            <p:cNvPr id="34" name="Grafik 3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51D59DA1-E2B0-4CDB-A12E-01AA9A73E8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CA75C1DE-0310-44D2-BF9A-8AF0BB55C2BA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6" name="Rechteck">
            <a:extLst>
              <a:ext uri="{FF2B5EF4-FFF2-40B4-BE49-F238E27FC236}">
                <a16:creationId xmlns:a16="http://schemas.microsoft.com/office/drawing/2014/main" id="{E6AB41C2-B97C-4B5B-B3A7-980B47D8BCA4}"/>
              </a:ext>
            </a:extLst>
          </p:cNvPr>
          <p:cNvSpPr/>
          <p:nvPr userDrawn="1"/>
        </p:nvSpPr>
        <p:spPr bwMode="gray">
          <a:xfrm>
            <a:off x="10439990" y="1279679"/>
            <a:ext cx="446293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7FA8BA0-0C8F-4227-A4F4-FFFC6D334C4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3" y="5184084"/>
            <a:ext cx="4844808" cy="12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664012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916199" y="5422244"/>
            <a:ext cx="3081728" cy="850557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7158790" y="4886960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78996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r>
              <a:rPr lang="de-DE"/>
              <a:t> </a:t>
            </a:r>
          </a:p>
          <a:p>
            <a:pPr lvl="0"/>
            <a:r>
              <a:rPr lang="de-DE"/>
              <a:t>Projektname | Datum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1" y="2542198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Alternative Titelfolie</a:t>
            </a:r>
            <a:br>
              <a:rPr lang="de-DE"/>
            </a:br>
            <a:r>
              <a:rPr lang="de-DE"/>
              <a:t>ohne Foto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64181" y="165101"/>
            <a:ext cx="5044017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</p:spTree>
    <p:extLst>
      <p:ext uri="{BB962C8B-B14F-4D97-AF65-F5344CB8AC3E}">
        <p14:creationId xmlns:p14="http://schemas.microsoft.com/office/powerpoint/2010/main" val="2498677682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0E6115A-0138-4831-8CBC-F3B86D466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3"/>
            <a:ext cx="9563579" cy="4660625"/>
          </a:xfrm>
        </p:spPr>
        <p:txBody>
          <a:bodyPr/>
          <a:lstStyle>
            <a:lvl1pPr marL="304792" indent="-304792">
              <a:spcBef>
                <a:spcPts val="2400"/>
              </a:spcBef>
              <a:buFont typeface="+mj-lt"/>
              <a:buAutoNum type="arabicPeriod"/>
              <a:defRPr/>
            </a:lvl1pPr>
          </a:lstStyle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6410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64180" y="5311118"/>
            <a:ext cx="3094437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32E1886A-3475-4E66-B3BF-1AD48A203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3"/>
            <a:ext cx="9563579" cy="3746844"/>
          </a:xfrm>
        </p:spPr>
        <p:txBody>
          <a:bodyPr/>
          <a:lstStyle>
            <a:lvl1pPr marL="304792" indent="-304792">
              <a:spcBef>
                <a:spcPts val="2400"/>
              </a:spcBef>
              <a:buFont typeface="+mj-lt"/>
              <a:buAutoNum type="arabicPeriod"/>
              <a:defRPr/>
            </a:lvl1pPr>
          </a:lstStyle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28900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tartfolie s/w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1" y="165100"/>
            <a:ext cx="11858487" cy="5968659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>
            <a:extLst>
              <a:ext uri="{FF2B5EF4-FFF2-40B4-BE49-F238E27FC236}">
                <a16:creationId xmlns:a16="http://schemas.microsoft.com/office/drawing/2014/main" id="{BCF144E3-F322-4496-87EE-8035011D1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2093674"/>
            <a:ext cx="11860800" cy="4040085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4938863"/>
            <a:ext cx="10627783" cy="292388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1" y="3793150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Kapitel- Startfolie</a:t>
            </a:r>
            <a:br>
              <a:rPr lang="de-DE"/>
            </a:br>
            <a:r>
              <a:rPr lang="de-DE" noProof="0"/>
              <a:t>mit s/w GIZ Key Visual</a:t>
            </a:r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3719396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tartfoli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rafik 29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4D13A53-E295-469E-858E-7B58C3A9BD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60723"/>
          <a:stretch/>
        </p:blipFill>
        <p:spPr>
          <a:xfrm>
            <a:off x="10001292" y="1136801"/>
            <a:ext cx="620963" cy="751359"/>
          </a:xfrm>
          <a:prstGeom prst="rect">
            <a:avLst/>
          </a:prstGeom>
        </p:spPr>
      </p:pic>
      <p:pic>
        <p:nvPicPr>
          <p:cNvPr id="31" name="Grafik 30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039598BE-791E-4D95-98E2-387FD9AFFE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53078" y="1136801"/>
            <a:ext cx="2113197" cy="751359"/>
          </a:xfrm>
          <a:prstGeom prst="rect">
            <a:avLst/>
          </a:prstGeom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15D7DBD6-6353-423F-8FD4-C16E2BBCE1B4}"/>
              </a:ext>
            </a:extLst>
          </p:cNvPr>
          <p:cNvSpPr/>
          <p:nvPr userDrawn="1"/>
        </p:nvSpPr>
        <p:spPr bwMode="gray">
          <a:xfrm>
            <a:off x="8734474" y="1509303"/>
            <a:ext cx="844305" cy="19132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33" name="Rechteck">
            <a:extLst>
              <a:ext uri="{FF2B5EF4-FFF2-40B4-BE49-F238E27FC236}">
                <a16:creationId xmlns:a16="http://schemas.microsoft.com/office/drawing/2014/main" id="{ED021507-F859-4746-88F8-317706961200}"/>
              </a:ext>
            </a:extLst>
          </p:cNvPr>
          <p:cNvSpPr/>
          <p:nvPr userDrawn="1"/>
        </p:nvSpPr>
        <p:spPr bwMode="gray">
          <a:xfrm>
            <a:off x="10033796" y="1373457"/>
            <a:ext cx="575955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1" y="165100"/>
            <a:ext cx="11858487" cy="5968659"/>
          </a:xfrm>
          <a:noFill/>
        </p:spPr>
        <p:txBody>
          <a:bodyPr tIns="720000" rIns="0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67">
                <a:solidFill>
                  <a:schemeClr val="accent1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5456990" y="170887"/>
            <a:ext cx="19685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Auf dieses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Symbol klicken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um neues Fotos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einzufügen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7335817" y="170887"/>
            <a:ext cx="19685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Folie wieder zurücksetzen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9903959" y="170887"/>
            <a:ext cx="226278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ggfs. mit „Zuschneiden“ den Ausschnitt verändern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3793918" y="237067"/>
            <a:ext cx="37124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Auf Bild oberhalb der Transparenz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Bild mit Taste ENTF löschen.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 Auf kleines Symbol in der Mitte der Seite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Foto auswählen.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Unter „Start/Folie zurücksetzen“.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Bei Bedarf unter „Format/Schneidewerkzeug“ </a:t>
            </a:r>
            <a:br>
              <a:rPr lang="de-DE" sz="1200" b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Ausschnitt bearbeiten.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1" y="2093674"/>
            <a:ext cx="11858487" cy="4040085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Kapitel- Startfolie</a:t>
            </a:r>
            <a:br>
              <a:rPr lang="de-DE"/>
            </a:br>
            <a:r>
              <a:rPr lang="de-DE"/>
              <a:t>mit Hintergrundfoto (austauschbar)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9996030" y="1966807"/>
            <a:ext cx="1662545" cy="1147156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DD79862-8BF3-4D14-AF58-2F22BF60427E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5F56C-6422-4495-9DA4-2AF22406E26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7E061E-EDDF-4769-84B3-644BEC3FD7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28" name="Subline">
            <a:extLst>
              <a:ext uri="{FF2B5EF4-FFF2-40B4-BE49-F238E27FC236}">
                <a16:creationId xmlns:a16="http://schemas.microsoft.com/office/drawing/2014/main" id="{6699B1E5-C447-4674-92BB-C2A1F3ADCF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4938863"/>
            <a:ext cx="10627783" cy="292388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32E200F4-77BE-447A-A909-46651560A0DE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1899826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tartfoli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1" y="3700611"/>
            <a:ext cx="10627783" cy="292388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1" y="2542198"/>
            <a:ext cx="10628948" cy="960263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3467" b="1">
                <a:solidFill>
                  <a:schemeClr val="tx1"/>
                </a:solidFill>
              </a:defRPr>
            </a:lvl1pPr>
          </a:lstStyle>
          <a:p>
            <a:r>
              <a:rPr lang="de-DE"/>
              <a:t>Kapitel- Startfolie</a:t>
            </a:r>
            <a:br>
              <a:rPr lang="de-DE"/>
            </a:br>
            <a:r>
              <a:rPr lang="de-DE"/>
              <a:t>Diese kann auch zweizeilig sein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64181" y="165101"/>
            <a:ext cx="5044017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3DA937B-815A-4937-A580-EB446EC1E29C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879C62A-D416-4679-A185-87D192D151A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44C1EF2-B6DF-42B8-821B-BF76B5E14A2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6611297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s/w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1" y="165100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1" y="165100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933"/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737266"/>
            <a:ext cx="9963469" cy="50680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600"/>
              </a:spcBef>
              <a:defRPr sz="3467"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Zwischenfolie</a:t>
            </a:r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668122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737266"/>
            <a:ext cx="9963469" cy="50680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600"/>
              </a:spcBef>
              <a:defRPr sz="3467"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Zwischenfolie</a:t>
            </a:r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1512325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weiß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114266" y="2737266"/>
            <a:ext cx="9963469" cy="50680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600"/>
              </a:spcBef>
              <a:defRPr sz="3467"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Zwischenfolie</a:t>
            </a:r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12" name="Key Visual">
            <a:extLst>
              <a:ext uri="{FF2B5EF4-FFF2-40B4-BE49-F238E27FC236}">
                <a16:creationId xmlns:a16="http://schemas.microsoft.com/office/drawing/2014/main" id="{D9D8699C-EAEE-4654-9DB5-5DBEA94DFD69}"/>
              </a:ext>
            </a:extLst>
          </p:cNvPr>
          <p:cNvGrpSpPr/>
          <p:nvPr userDrawn="1"/>
        </p:nvGrpSpPr>
        <p:grpSpPr bwMode="gray">
          <a:xfrm flipV="1">
            <a:off x="164179" y="4525210"/>
            <a:ext cx="6050711" cy="1608548"/>
            <a:chOff x="4846637" y="119557"/>
            <a:chExt cx="3783013" cy="1005693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57ACA972-95E7-4330-A959-68C656E58B90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F93F907-303A-4592-848E-F1A7AFDDDD4A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8AAE6CE-CD01-4233-9E65-D495D92CF1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AAC9A52-2206-4D16-A752-9C733CC5CB7F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8D075FE9-0EDA-4BE2-B2C1-22DF2B8842B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  <p:grpSp>
        <p:nvGrpSpPr>
          <p:cNvPr id="36" name="Key Visual">
            <a:extLst>
              <a:ext uri="{FF2B5EF4-FFF2-40B4-BE49-F238E27FC236}">
                <a16:creationId xmlns:a16="http://schemas.microsoft.com/office/drawing/2014/main" id="{C7D69FF2-A45A-405D-BC43-69B4E925551F}"/>
              </a:ext>
            </a:extLst>
          </p:cNvPr>
          <p:cNvGrpSpPr/>
          <p:nvPr userDrawn="1"/>
        </p:nvGrpSpPr>
        <p:grpSpPr bwMode="gray">
          <a:xfrm flipH="1">
            <a:off x="8934717" y="165100"/>
            <a:ext cx="3087951" cy="820915"/>
            <a:chOff x="4846637" y="119557"/>
            <a:chExt cx="3783013" cy="1005693"/>
          </a:xfrm>
        </p:grpSpPr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7E195A5-1DB2-4051-897C-B5E84120B476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9234AB9A-5088-479E-92C2-4F81972E1E55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FBB400A-FFCE-4E88-B1BF-846AC7A46F8E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A214495-DB26-435D-9164-4A350ECF007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AD46CA09-12E7-4803-A8A0-CC8821A2FBF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</p:spTree>
    <p:extLst>
      <p:ext uri="{BB962C8B-B14F-4D97-AF65-F5344CB8AC3E}">
        <p14:creationId xmlns:p14="http://schemas.microsoft.com/office/powerpoint/2010/main" val="209414424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1" y="165100"/>
            <a:ext cx="11858487" cy="5968659"/>
          </a:xfrm>
          <a:noFill/>
        </p:spPr>
        <p:txBody>
          <a:bodyPr tIns="720000" rIns="0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67">
                <a:solidFill>
                  <a:schemeClr val="accent1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5456990" y="170887"/>
            <a:ext cx="19685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Auf dieses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Symbol klicken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um neues Fotos 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einzufügen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7335817" y="170887"/>
            <a:ext cx="19685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Folie wieder zurücksetzen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9903959" y="170887"/>
            <a:ext cx="226278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ggfs. mit „Zuschneiden“ den Ausschnitt verändern</a:t>
            </a:r>
            <a:b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de-DE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3793918" y="237067"/>
            <a:ext cx="37124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Auf Bild oberhalb der Transparenz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Bild mit Taste ENTF löschen.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 Auf kleines Symbol in der Mitte der Seite klicken.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Foto auswählen.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Unter „Start/Folie zurücksetzen“.</a:t>
            </a:r>
          </a:p>
          <a:p>
            <a:pPr marL="171446" marR="0" lvl="0" indent="-171446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Bei Bedarf unter „Format/ Schneidewerkzeug“ </a:t>
            </a:r>
            <a:br>
              <a:rPr lang="de-DE" sz="1200" b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sz="1200" b="0">
                <a:solidFill>
                  <a:schemeClr val="bg1">
                    <a:lumMod val="50000"/>
                  </a:schemeClr>
                </a:solidFill>
              </a:rPr>
              <a:t>Ausschnitt bearbeiten.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1" y="2093674"/>
            <a:ext cx="11858487" cy="4040085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de-DE"/>
              <a:t>Zwischenfolie mit Hintergrundfoto </a:t>
            </a:r>
            <a:br>
              <a:rPr lang="de-DE"/>
            </a:br>
            <a:r>
              <a:rPr lang="de-DE"/>
              <a:t>(austauschbar) 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996030" y="1966807"/>
            <a:ext cx="1662545" cy="1147156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DD79862-8BF3-4D14-AF58-2F22BF60427E}"/>
              </a:ext>
            </a:extLst>
          </p:cNvPr>
          <p:cNvSpPr>
            <a:spLocks noGrp="1"/>
          </p:cNvSpPr>
          <p:nvPr>
            <p:ph type="dt" sz="half" idx="12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5F56C-6422-4495-9DA4-2AF22406E26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7E061E-EDDF-4769-84B3-644BEC3FD7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pic>
        <p:nvPicPr>
          <p:cNvPr id="28" name="Grafik 27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F1DBC752-EBBC-4263-9446-7AAD2ADD5BC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60723"/>
          <a:stretch/>
        </p:blipFill>
        <p:spPr>
          <a:xfrm>
            <a:off x="10001292" y="1136801"/>
            <a:ext cx="620963" cy="751359"/>
          </a:xfrm>
          <a:prstGeom prst="rect">
            <a:avLst/>
          </a:prstGeom>
        </p:spPr>
      </p:pic>
      <p:pic>
        <p:nvPicPr>
          <p:cNvPr id="29" name="Grafik 28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BF7AF15A-C526-4954-8322-2AC54E413E9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453078" y="1136801"/>
            <a:ext cx="2113197" cy="751359"/>
          </a:xfrm>
          <a:prstGeom prst="rect">
            <a:avLst/>
          </a:prstGeom>
        </p:spPr>
      </p:pic>
      <p:sp>
        <p:nvSpPr>
          <p:cNvPr id="30" name="Rechteck 29">
            <a:extLst>
              <a:ext uri="{FF2B5EF4-FFF2-40B4-BE49-F238E27FC236}">
                <a16:creationId xmlns:a16="http://schemas.microsoft.com/office/drawing/2014/main" id="{529302A3-2D45-4FC1-BF49-971AA95174F2}"/>
              </a:ext>
            </a:extLst>
          </p:cNvPr>
          <p:cNvSpPr/>
          <p:nvPr userDrawn="1"/>
        </p:nvSpPr>
        <p:spPr bwMode="gray">
          <a:xfrm>
            <a:off x="8734474" y="1509303"/>
            <a:ext cx="844305" cy="19132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  <p:sp>
        <p:nvSpPr>
          <p:cNvPr id="31" name="Rechteck">
            <a:extLst>
              <a:ext uri="{FF2B5EF4-FFF2-40B4-BE49-F238E27FC236}">
                <a16:creationId xmlns:a16="http://schemas.microsoft.com/office/drawing/2014/main" id="{59E4E17F-B8C7-48BE-82D7-2110F53F1AF1}"/>
              </a:ext>
            </a:extLst>
          </p:cNvPr>
          <p:cNvSpPr/>
          <p:nvPr userDrawn="1"/>
        </p:nvSpPr>
        <p:spPr bwMode="gray">
          <a:xfrm>
            <a:off x="10033796" y="1373457"/>
            <a:ext cx="575955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/>
          </a:p>
        </p:txBody>
      </p:sp>
    </p:spTree>
    <p:extLst>
      <p:ext uri="{BB962C8B-B14F-4D97-AF65-F5344CB8AC3E}">
        <p14:creationId xmlns:p14="http://schemas.microsoft.com/office/powerpoint/2010/main" val="43592764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7158790" y="4886961"/>
            <a:ext cx="4863877" cy="297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3700611"/>
            <a:ext cx="10627783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  <a:p>
            <a:r>
              <a:rPr lang="en-GB"/>
              <a:t>Project name | Date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3" y="2782265"/>
            <a:ext cx="10628948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Alternative title slide</a:t>
            </a:r>
            <a:br>
              <a:rPr lang="en-GB"/>
            </a:br>
            <a:r>
              <a:rPr lang="en-GB"/>
              <a:t>without photo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64182" y="165101"/>
            <a:ext cx="5044017" cy="1340924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9E049AB7-139B-447C-959C-4E0E870CA3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33" y="5184084"/>
            <a:ext cx="4844808" cy="12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057776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3"/>
            <a:ext cx="9563579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84871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Standard mit Sub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726EAD89-A3DC-4500-9071-F28C7DB87EC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52037"/>
            <a:ext cx="11422911" cy="360753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7BDDDF81-EBEA-4C88-AA55-681A5710CA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599018" y="774701"/>
            <a:ext cx="11423649" cy="501651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de-DE" sz="1867" b="0" cap="none" baseline="0" smtClean="0"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endParaRPr lang="en-US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3"/>
            <a:ext cx="9563577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306967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Standard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2"/>
            <a:ext cx="9563579" cy="378644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20" name="Key Visual">
            <a:extLst>
              <a:ext uri="{FF2B5EF4-FFF2-40B4-BE49-F238E27FC236}">
                <a16:creationId xmlns:a16="http://schemas.microsoft.com/office/drawing/2014/main" id="{BCBD8A78-7D69-4DFD-B354-CF36A84705CB}"/>
              </a:ext>
            </a:extLst>
          </p:cNvPr>
          <p:cNvGrpSpPr/>
          <p:nvPr userDrawn="1"/>
        </p:nvGrpSpPr>
        <p:grpSpPr bwMode="gray">
          <a:xfrm flipV="1">
            <a:off x="164180" y="5311118"/>
            <a:ext cx="3094437" cy="822639"/>
            <a:chOff x="4846637" y="119557"/>
            <a:chExt cx="3783013" cy="1005693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E45BEDC0-179F-43C1-A606-AFD62A6A063E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6CCD5CC-5505-4485-9297-BB0A34EBB2F6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8541086-C56A-406D-91E6-D3E933CF7BA3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1B8A9566-A588-4E4A-8143-1CBDC9C30D67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6FDDC1A6-3462-4813-8D80-9E642D6179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</p:spTree>
    <p:extLst>
      <p:ext uri="{BB962C8B-B14F-4D97-AF65-F5344CB8AC3E}">
        <p14:creationId xmlns:p14="http://schemas.microsoft.com/office/powerpoint/2010/main" val="3374004547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3"/>
            <a:ext cx="5496243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14444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517957" y="1361293"/>
            <a:ext cx="5496243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77890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orient="horz" pos="2845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einspaltig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7" y="1361292"/>
            <a:ext cx="5496243" cy="46606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955944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2845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1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7371926" y="167506"/>
            <a:ext cx="4653681" cy="5966593"/>
          </a:xfrm>
          <a:solidFill>
            <a:schemeClr val="bg2"/>
          </a:solidFill>
        </p:spPr>
        <p:txBody>
          <a:bodyPr tIns="1440000"/>
          <a:lstStyle>
            <a:lvl1pPr algn="ctr">
              <a:defRPr sz="1333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1"/>
            <a:ext cx="6452845" cy="47728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EA27159-D449-4E61-9234-12331EF2588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6452845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046169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1 Foto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7371926" y="167506"/>
            <a:ext cx="4653681" cy="5966593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1"/>
            <a:ext cx="6452845" cy="37999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64180" y="5311118"/>
            <a:ext cx="3094437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  <p:sp>
        <p:nvSpPr>
          <p:cNvPr id="22" name="Titel 1">
            <a:extLst>
              <a:ext uri="{FF2B5EF4-FFF2-40B4-BE49-F238E27FC236}">
                <a16:creationId xmlns:a16="http://schemas.microsoft.com/office/drawing/2014/main" id="{7204390B-3D37-494E-81FF-E1335F27C2A8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6452845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214170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7371926" y="167506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1"/>
            <a:ext cx="6452845" cy="477280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7371926" y="3273373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6452847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662392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2 Fotos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7371926" y="167506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1"/>
            <a:ext cx="6452845" cy="379998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64180" y="5311118"/>
            <a:ext cx="3094437" cy="82263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7371926" y="3273373"/>
            <a:ext cx="4653681" cy="2860727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DB39AEE-4D7E-4227-8B8B-6259DA49FDB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6452845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497080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2 Fotos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6304207" y="3259668"/>
            <a:ext cx="5718460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164179" y="3259668"/>
            <a:ext cx="5718460" cy="2874091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3"/>
            <a:ext cx="5282881" cy="16663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14444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740977" y="1361293"/>
            <a:ext cx="5273223" cy="16663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8112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0E6115A-0138-4831-8CBC-F3B86D466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4"/>
            <a:ext cx="9563579" cy="4660625"/>
          </a:xfrm>
        </p:spPr>
        <p:txBody>
          <a:bodyPr/>
          <a:lstStyle>
            <a:lvl1pPr marL="228600" indent="-228600">
              <a:spcBef>
                <a:spcPts val="18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en-GB"/>
              <a:t>Click to add text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153431B-7D6D-4B55-A0DF-4377721478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190EEF8-EC05-4B47-999A-57A36EBAB75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0" name="Datum">
            <a:extLst>
              <a:ext uri="{FF2B5EF4-FFF2-40B4-BE49-F238E27FC236}">
                <a16:creationId xmlns:a16="http://schemas.microsoft.com/office/drawing/2014/main" id="{B6E8F136-4A5F-45FB-AA25-D449FB64E47E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48743" y="6586191"/>
            <a:ext cx="82517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21173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3 Fotos dr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4187824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164180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599758" y="1361293"/>
            <a:ext cx="3375623" cy="235883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14444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4623402" y="1361293"/>
            <a:ext cx="3375623" cy="235883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  <p:sp>
        <p:nvSpPr>
          <p:cNvPr id="16" name="Bildplatzhalter 6">
            <a:extLst>
              <a:ext uri="{FF2B5EF4-FFF2-40B4-BE49-F238E27FC236}">
                <a16:creationId xmlns:a16="http://schemas.microsoft.com/office/drawing/2014/main" id="{AB38192C-6783-4C98-AB15-3A38EFFC1B0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8211467" y="3992957"/>
            <a:ext cx="3811200" cy="21408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DED8696E-3F6E-4312-8474-D7B6C988FDD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8647046" y="1361293"/>
            <a:ext cx="3375623" cy="235883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47882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613833" y="4150517"/>
            <a:ext cx="3526768" cy="1983583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FE0F192-365F-4B9B-9AE5-A8DCD077B27C}"/>
              </a:ext>
            </a:extLst>
          </p:cNvPr>
          <p:cNvSpPr/>
          <p:nvPr userDrawn="1"/>
        </p:nvSpPr>
        <p:spPr bwMode="gray">
          <a:xfrm>
            <a:off x="613832" y="1294229"/>
            <a:ext cx="3526368" cy="18534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 err="1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D20B6CE-6FB5-47BE-ACA3-1FADB18A5F9F}"/>
              </a:ext>
            </a:extLst>
          </p:cNvPr>
          <p:cNvSpPr/>
          <p:nvPr userDrawn="1"/>
        </p:nvSpPr>
        <p:spPr bwMode="gray">
          <a:xfrm>
            <a:off x="613832" y="3228948"/>
            <a:ext cx="3526368" cy="8458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 err="1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3832" y="3223373"/>
            <a:ext cx="3526368" cy="282675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333" b="1" baseline="0" dirty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/>
              <a:t>Name des Partners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6452847" cy="7207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40AE37FF-8E79-4DC2-894F-409F5F1424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13832" y="3532554"/>
            <a:ext cx="3526368" cy="525937"/>
          </a:xfrm>
          <a:noFill/>
        </p:spPr>
        <p:txBody>
          <a:bodyPr lIns="72000" anchor="t"/>
          <a:lstStyle>
            <a:lvl1pPr>
              <a:lnSpc>
                <a:spcPct val="100000"/>
              </a:lnSpc>
              <a:spcBef>
                <a:spcPts val="0"/>
              </a:spcBef>
              <a:defRPr sz="1067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MM/JJJJ – MM/JJJJ</a:t>
            </a:r>
            <a:br>
              <a:rPr lang="de-DE"/>
            </a:br>
            <a:r>
              <a:rPr lang="de-DE"/>
              <a:t>Volumen: 00 Mio. €</a:t>
            </a:r>
            <a:br>
              <a:rPr lang="de-DE"/>
            </a:br>
            <a:r>
              <a:rPr lang="de-DE"/>
              <a:t>Öffentlicher Beitrag: 000.000 €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33FB7B2-F1B0-4BE4-A9A1-2AA5AD68E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13832" y="1295081"/>
            <a:ext cx="3526368" cy="362396"/>
          </a:xfrm>
          <a:noFill/>
        </p:spPr>
        <p:txBody>
          <a:bodyPr lIns="72000" tIns="36000" bIns="36000" anchor="ctr"/>
          <a:lstStyle>
            <a:lvl1pPr>
              <a:defRPr sz="1467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Name des Landes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50874649-3395-4A9D-A057-03A867415B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13832" y="1657477"/>
            <a:ext cx="3526368" cy="1490155"/>
          </a:xfrm>
          <a:noFill/>
        </p:spPr>
        <p:txBody>
          <a:bodyPr lIns="72000" tIns="0" bIns="36000" anchor="t"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333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de-DE"/>
              <a:t>Text mit dem Namen des Landes.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7B8F238-9E4D-4367-BF20-CAA4F4E82F2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4414129" y="1361017"/>
            <a:ext cx="7623355" cy="47730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303374665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1" y="165100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1" y="165100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933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412557" y="6568511"/>
            <a:ext cx="711519" cy="123111"/>
          </a:xfrm>
        </p:spPr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2377363" y="6568513"/>
            <a:ext cx="7785972" cy="123111"/>
          </a:xfrm>
        </p:spPr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599756" y="6568511"/>
            <a:ext cx="601133" cy="123111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11123323" cy="7207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853713" y="2760959"/>
            <a:ext cx="4492748" cy="136671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6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 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 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2853713" y="1857148"/>
            <a:ext cx="4492748" cy="235035"/>
          </a:xfrm>
        </p:spPr>
        <p:txBody>
          <a:bodyPr/>
          <a:lstStyle>
            <a:lvl1pPr>
              <a:defRPr sz="1600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853713" y="2181304"/>
            <a:ext cx="4492748" cy="235035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599755" y="1857148"/>
            <a:ext cx="1957439" cy="227052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1046182" y="5403596"/>
            <a:ext cx="110966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4"/>
            <a:ext cx="387637" cy="31527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3F751BB-E4FA-4732-80BD-F94670E22B0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0"/>
            <a:ext cx="312688" cy="312685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3496265" y="5403596"/>
            <a:ext cx="250761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47" name="TextBox 7">
            <a:extLst>
              <a:ext uri="{FF2B5EF4-FFF2-40B4-BE49-F238E27FC236}">
                <a16:creationId xmlns:a16="http://schemas.microsoft.com/office/drawing/2014/main" id="{143F2906-482C-48A6-8D87-67C6BCEBAF88}"/>
              </a:ext>
            </a:extLst>
          </p:cNvPr>
          <p:cNvSpPr txBox="1"/>
          <p:nvPr userDrawn="1"/>
        </p:nvSpPr>
        <p:spPr bwMode="gray">
          <a:xfrm>
            <a:off x="7004909" y="5403596"/>
            <a:ext cx="320318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</p:spTree>
    <p:extLst>
      <p:ext uri="{BB962C8B-B14F-4D97-AF65-F5344CB8AC3E}">
        <p14:creationId xmlns:p14="http://schemas.microsoft.com/office/powerpoint/2010/main" val="1400479548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1" y="165100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1" y="165100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933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412557" y="6568511"/>
            <a:ext cx="711519" cy="123111"/>
          </a:xfrm>
        </p:spPr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2377363" y="6568513"/>
            <a:ext cx="7785972" cy="123111"/>
          </a:xfrm>
        </p:spPr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599756" y="6568511"/>
            <a:ext cx="601133" cy="123111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1046182" y="5403596"/>
            <a:ext cx="110966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4"/>
            <a:ext cx="387637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0"/>
            <a:ext cx="312688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3496265" y="5403596"/>
            <a:ext cx="250761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7004909" y="5403596"/>
            <a:ext cx="320318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  <p:sp>
        <p:nvSpPr>
          <p:cNvPr id="31" name="Textplatzhalter 16">
            <a:extLst>
              <a:ext uri="{FF2B5EF4-FFF2-40B4-BE49-F238E27FC236}">
                <a16:creationId xmlns:a16="http://schemas.microsoft.com/office/drawing/2014/main" id="{99BAFDF9-B477-4EAA-888B-B283B996F1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612084" y="2760959"/>
            <a:ext cx="3426913" cy="80169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6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T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45476593-F938-4100-B13C-38D8379BF2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2612084" y="1857148"/>
            <a:ext cx="3426913" cy="235035"/>
          </a:xfrm>
        </p:spPr>
        <p:txBody>
          <a:bodyPr/>
          <a:lstStyle>
            <a:lvl1pPr>
              <a:defRPr sz="1600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33" name="Textplatzhalter 30">
            <a:extLst>
              <a:ext uri="{FF2B5EF4-FFF2-40B4-BE49-F238E27FC236}">
                <a16:creationId xmlns:a16="http://schemas.microsoft.com/office/drawing/2014/main" id="{01D00CFF-DFE3-4530-913B-A705839610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612084" y="2181304"/>
            <a:ext cx="3426913" cy="235035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E73BDD7E-D6A6-482B-9D61-5276F4F4997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599758" y="1857149"/>
            <a:ext cx="1789353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D4C3F840-A666-4D4F-B080-E849549C179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8323537" y="2760959"/>
            <a:ext cx="3562099" cy="80169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6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1183BB15-4C0C-49C5-B0B2-4418E3FD55E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 bwMode="gray">
          <a:xfrm>
            <a:off x="8323537" y="1857148"/>
            <a:ext cx="3562099" cy="235035"/>
          </a:xfrm>
        </p:spPr>
        <p:txBody>
          <a:bodyPr/>
          <a:lstStyle>
            <a:lvl1pPr>
              <a:defRPr sz="1600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55" name="Textplatzhalter 30">
            <a:extLst>
              <a:ext uri="{FF2B5EF4-FFF2-40B4-BE49-F238E27FC236}">
                <a16:creationId xmlns:a16="http://schemas.microsoft.com/office/drawing/2014/main" id="{0C6CA511-61C0-47B0-A071-DE1941724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8323537" y="2181304"/>
            <a:ext cx="3562099" cy="235035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56" name="Bildplatzhalter 6">
            <a:extLst>
              <a:ext uri="{FF2B5EF4-FFF2-40B4-BE49-F238E27FC236}">
                <a16:creationId xmlns:a16="http://schemas.microsoft.com/office/drawing/2014/main" id="{B0EA41BA-7C5A-4545-A1DA-71964B045D1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 bwMode="gray">
          <a:xfrm>
            <a:off x="6311212" y="1857149"/>
            <a:ext cx="1789353" cy="2075553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333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2DD72F4F-E3F2-49DC-BBAE-681D615ED495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11285881" cy="7207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074903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1" y="165100"/>
            <a:ext cx="11858487" cy="5968659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64181" y="165100"/>
            <a:ext cx="11858487" cy="596865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933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412557" y="6568511"/>
            <a:ext cx="711519" cy="123111"/>
          </a:xfrm>
        </p:spPr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2377363" y="6568513"/>
            <a:ext cx="7785972" cy="123111"/>
          </a:xfrm>
        </p:spPr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599756" y="6568511"/>
            <a:ext cx="601133" cy="123111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14444" cy="7207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99756" y="3965951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333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599756" y="3345197"/>
            <a:ext cx="3477993" cy="235035"/>
          </a:xfrm>
        </p:spPr>
        <p:txBody>
          <a:bodyPr/>
          <a:lstStyle>
            <a:lvl1pPr>
              <a:defRPr sz="1333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599756" y="3581825"/>
            <a:ext cx="3477993" cy="235035"/>
          </a:xfrm>
        </p:spPr>
        <p:txBody>
          <a:bodyPr/>
          <a:lstStyle>
            <a:lvl1pPr>
              <a:defRPr sz="1333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599757" y="1569543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800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23" name="Textplatzhalter 16">
            <a:extLst>
              <a:ext uri="{FF2B5EF4-FFF2-40B4-BE49-F238E27FC236}">
                <a16:creationId xmlns:a16="http://schemas.microsoft.com/office/drawing/2014/main" id="{A3959264-4C48-474A-BB44-B8C103D1F20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4464610" y="3965951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333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37C5BE72-A50D-4E1F-A698-7239B19ED5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 bwMode="gray">
          <a:xfrm>
            <a:off x="4464610" y="3345197"/>
            <a:ext cx="3477993" cy="235035"/>
          </a:xfrm>
        </p:spPr>
        <p:txBody>
          <a:bodyPr/>
          <a:lstStyle>
            <a:lvl1pPr>
              <a:defRPr sz="1333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25" name="Textplatzhalter 30">
            <a:extLst>
              <a:ext uri="{FF2B5EF4-FFF2-40B4-BE49-F238E27FC236}">
                <a16:creationId xmlns:a16="http://schemas.microsoft.com/office/drawing/2014/main" id="{BBC5F177-59CC-4E2C-8920-EF6014FA2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4464610" y="3581825"/>
            <a:ext cx="3477993" cy="235035"/>
          </a:xfrm>
        </p:spPr>
        <p:txBody>
          <a:bodyPr/>
          <a:lstStyle>
            <a:lvl1pPr>
              <a:defRPr sz="1333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6" name="Bildplatzhalter 6">
            <a:extLst>
              <a:ext uri="{FF2B5EF4-FFF2-40B4-BE49-F238E27FC236}">
                <a16:creationId xmlns:a16="http://schemas.microsoft.com/office/drawing/2014/main" id="{BB2B85DB-7C09-47DD-8B78-3BE26DF1732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 bwMode="gray">
          <a:xfrm>
            <a:off x="4464612" y="1569543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800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37" name="Textplatzhalter 16">
            <a:extLst>
              <a:ext uri="{FF2B5EF4-FFF2-40B4-BE49-F238E27FC236}">
                <a16:creationId xmlns:a16="http://schemas.microsoft.com/office/drawing/2014/main" id="{C376165A-CE76-4372-91C7-F6C54DEAFE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8329465" y="3965951"/>
            <a:ext cx="3477993" cy="720149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333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2DC0B08-9C2F-4A20-8D25-AB673DE13DB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 bwMode="gray">
          <a:xfrm>
            <a:off x="8329465" y="3345197"/>
            <a:ext cx="3477993" cy="235035"/>
          </a:xfrm>
        </p:spPr>
        <p:txBody>
          <a:bodyPr/>
          <a:lstStyle>
            <a:lvl1pPr>
              <a:defRPr sz="1333" b="1"/>
            </a:lvl1pPr>
          </a:lstStyle>
          <a:p>
            <a:r>
              <a:rPr lang="de-DE"/>
              <a:t>Vorname Nachname</a:t>
            </a:r>
            <a:endParaRPr lang="en-GB"/>
          </a:p>
        </p:txBody>
      </p:sp>
      <p:sp>
        <p:nvSpPr>
          <p:cNvPr id="39" name="Textplatzhalter 30">
            <a:extLst>
              <a:ext uri="{FF2B5EF4-FFF2-40B4-BE49-F238E27FC236}">
                <a16:creationId xmlns:a16="http://schemas.microsoft.com/office/drawing/2014/main" id="{7DB1B252-5879-4206-BDF8-0A22178C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8329465" y="3581825"/>
            <a:ext cx="3477993" cy="235035"/>
          </a:xfrm>
        </p:spPr>
        <p:txBody>
          <a:bodyPr/>
          <a:lstStyle>
            <a:lvl1pPr>
              <a:defRPr sz="1333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40" name="Bildplatzhalter 6">
            <a:extLst>
              <a:ext uri="{FF2B5EF4-FFF2-40B4-BE49-F238E27FC236}">
                <a16:creationId xmlns:a16="http://schemas.microsoft.com/office/drawing/2014/main" id="{DD64FA03-A54F-412F-96FC-EE4E88E5DD5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 bwMode="gray">
          <a:xfrm>
            <a:off x="8329467" y="1569543"/>
            <a:ext cx="1355440" cy="1572237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800" dirty="0">
                <a:solidFill>
                  <a:schemeClr val="tx2"/>
                </a:solidFill>
              </a:defRPr>
            </a:lvl1pPr>
          </a:lstStyle>
          <a:p>
            <a:pPr lvl="0" algn="ctr"/>
            <a:endParaRPr lang="en-GB"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1046182" y="5403596"/>
            <a:ext cx="110966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3031312" y="5442594"/>
            <a:ext cx="387637" cy="315277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6614904" y="5408250"/>
            <a:ext cx="312688" cy="312685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592656" y="5372336"/>
            <a:ext cx="350163" cy="396344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933"/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3496265" y="5403596"/>
            <a:ext cx="250761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7004909" y="5403596"/>
            <a:ext cx="320318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200"/>
              </a:spcBef>
              <a:buClr>
                <a:srgbClr val="C00000"/>
              </a:buClr>
            </a:pPr>
            <a:r>
              <a:rPr lang="de-DE" sz="1333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</p:spTree>
    <p:extLst>
      <p:ext uri="{BB962C8B-B14F-4D97-AF65-F5344CB8AC3E}">
        <p14:creationId xmlns:p14="http://schemas.microsoft.com/office/powerpoint/2010/main" val="821076978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473482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5" y="320283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64180" y="5311118"/>
            <a:ext cx="3094437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33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933"/>
            </a:p>
          </p:txBody>
        </p:sp>
      </p:grpSp>
    </p:spTree>
    <p:extLst>
      <p:ext uri="{BB962C8B-B14F-4D97-AF65-F5344CB8AC3E}">
        <p14:creationId xmlns:p14="http://schemas.microsoft.com/office/powerpoint/2010/main" val="400740240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90F769E-F4C9-44EF-9773-070A28E48E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676649" y="431341"/>
            <a:ext cx="5765996" cy="574260"/>
          </a:xfrm>
        </p:spPr>
        <p:txBody>
          <a:bodyPr wrap="square">
            <a:spAutoFit/>
          </a:bodyPr>
          <a:lstStyle>
            <a:lvl1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33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Hinweistext für Impressum: </a:t>
            </a:r>
            <a:b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Platzhaltertexte (Projekt-/Programmname, Anschrift, E-Mail etc.) bitte nach Bedarf anpassen/löschen. </a:t>
            </a:r>
            <a:b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Löschen Sie den Platzhalter für das logo des Kooperationspartners falls nicht passend.</a:t>
            </a:r>
            <a:b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933" b="0" i="0" u="none" strike="noStrike" kern="1200" cap="none" spc="0" normalizeH="0" baseline="0" noProof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(Dieser Hinweis ist im Präsentationsmodus nicht sichtbar und wird auch nicht ausgedruckt.)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US"/>
              <a:t>Programme Reform of TVET in Viet Nam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EF3C373-F3E5-423E-B3C3-C5E1BD203F77}"/>
              </a:ext>
            </a:extLst>
          </p:cNvPr>
          <p:cNvSpPr/>
          <p:nvPr userDrawn="1"/>
        </p:nvSpPr>
        <p:spPr bwMode="gray">
          <a:xfrm>
            <a:off x="600661" y="1475895"/>
            <a:ext cx="4286015" cy="1688283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Als Bundesunternehmen unterstützt die GIZ </a:t>
            </a:r>
            <a:b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die deutsche Bundesregierung bei der Erreichung ihrer Ziele </a:t>
            </a:r>
            <a:b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 der Internationalen Zusammenarbeit für nachhaltige Entwicklung.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67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Herausgeber: 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Deutsche Gesellschaft für 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Internationale Zusammenarbeit (GIZ) GmbH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67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Sitz der Gesellschaft 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Bonn und Eschborn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00660" y="3397146"/>
            <a:ext cx="4619229" cy="2350191"/>
          </a:xfrm>
        </p:spPr>
        <p:txBody>
          <a:bodyPr/>
          <a:lstStyle>
            <a:lvl1pPr>
              <a:lnSpc>
                <a:spcPct val="100000"/>
              </a:lnSpc>
              <a:defRPr kumimoji="0" lang="de-DE" sz="1067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10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333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endParaRPr lang="de-DE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CF011E25-18E3-408D-87A2-25C927E6CD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5848718" y="1475896"/>
            <a:ext cx="4570903" cy="2494321"/>
          </a:xfrm>
        </p:spPr>
        <p:txBody>
          <a:bodyPr/>
          <a:lstStyle>
            <a:lvl1pPr>
              <a:lnSpc>
                <a:spcPct val="100000"/>
              </a:lnSpc>
              <a:defRPr kumimoji="0" lang="de-DE" sz="1067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10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333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endParaRPr lang="de-DE"/>
          </a:p>
        </p:txBody>
      </p:sp>
      <p:sp>
        <p:nvSpPr>
          <p:cNvPr id="11" name="Titel 4">
            <a:extLst>
              <a:ext uri="{FF2B5EF4-FFF2-40B4-BE49-F238E27FC236}">
                <a16:creationId xmlns:a16="http://schemas.microsoft.com/office/drawing/2014/main" id="{25948279-B0DD-4569-9447-FFB1B6C1C356}"/>
              </a:ext>
            </a:extLst>
          </p:cNvPr>
          <p:cNvSpPr txBox="1">
            <a:spLocks/>
          </p:cNvSpPr>
          <p:nvPr userDrawn="1"/>
        </p:nvSpPr>
        <p:spPr bwMode="gray">
          <a:xfrm>
            <a:off x="599757" y="320283"/>
            <a:ext cx="9020495" cy="720725"/>
          </a:xfrm>
          <a:prstGeom prst="rect">
            <a:avLst/>
          </a:prstGeom>
        </p:spPr>
        <p:txBody>
          <a:bodyPr vert="horz" lIns="0" tIns="0" rIns="96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/>
              <a:t>Impressum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0D9D2269-B68A-4FB7-81ED-4D5317C4B88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848351" y="4276011"/>
            <a:ext cx="3038475" cy="147733"/>
          </a:xfrm>
        </p:spPr>
        <p:txBody>
          <a:bodyPr wrap="none" lIns="0">
            <a:noAutofit/>
          </a:bodyPr>
          <a:lstStyle>
            <a:lvl1pPr>
              <a:defRPr lang="de-DE" sz="1067" smtClean="0">
                <a:solidFill>
                  <a:prstClr val="black"/>
                </a:solidFill>
              </a:defRPr>
            </a:lvl1pPr>
            <a:lvl2pPr>
              <a:defRPr lang="de-DE" sz="1800" smtClean="0"/>
            </a:lvl2pPr>
            <a:lvl3pPr>
              <a:defRPr lang="de-DE" sz="1800" smtClean="0"/>
            </a:lvl3pPr>
            <a:lvl4pPr>
              <a:defRPr lang="de-DE" smtClean="0"/>
            </a:lvl4pPr>
            <a:lvl5pPr>
              <a:defRPr lang="fr-FR"/>
            </a:lvl5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9887030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nachweise und Qu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00660" y="1475895"/>
            <a:ext cx="9563579" cy="4626708"/>
          </a:xfrm>
        </p:spPr>
        <p:txBody>
          <a:bodyPr numCol="2"/>
          <a:lstStyle>
            <a:lvl1pPr>
              <a:lnSpc>
                <a:spcPct val="100000"/>
              </a:lnSpc>
              <a:spcBef>
                <a:spcPts val="0"/>
              </a:spcBef>
              <a:defRPr kumimoji="0" lang="de-DE" sz="1067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1067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333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333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BCACD76-7CB8-457E-9434-C57DB9E23AA9}"/>
              </a:ext>
            </a:extLst>
          </p:cNvPr>
          <p:cNvSpPr/>
          <p:nvPr userDrawn="1"/>
        </p:nvSpPr>
        <p:spPr bwMode="gray">
          <a:xfrm>
            <a:off x="1036949" y="6535917"/>
            <a:ext cx="1445444" cy="213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933" err="1"/>
          </a:p>
        </p:txBody>
      </p:sp>
      <p:sp>
        <p:nvSpPr>
          <p:cNvPr id="12" name="Titel 4">
            <a:extLst>
              <a:ext uri="{FF2B5EF4-FFF2-40B4-BE49-F238E27FC236}">
                <a16:creationId xmlns:a16="http://schemas.microsoft.com/office/drawing/2014/main" id="{7C271A97-CC1D-481E-9972-CE4AD69C28AD}"/>
              </a:ext>
            </a:extLst>
          </p:cNvPr>
          <p:cNvSpPr txBox="1">
            <a:spLocks/>
          </p:cNvSpPr>
          <p:nvPr userDrawn="1"/>
        </p:nvSpPr>
        <p:spPr bwMode="gray">
          <a:xfrm>
            <a:off x="599757" y="320283"/>
            <a:ext cx="9020495" cy="720725"/>
          </a:xfrm>
          <a:prstGeom prst="rect">
            <a:avLst/>
          </a:prstGeom>
        </p:spPr>
        <p:txBody>
          <a:bodyPr vert="horz" lIns="0" tIns="0" rIns="96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b="1"/>
              <a:t>Fotonachweise / Quellen</a:t>
            </a: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1474361840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>
            <a:extLst>
              <a:ext uri="{FF2B5EF4-FFF2-40B4-BE49-F238E27FC236}">
                <a16:creationId xmlns:a16="http://schemas.microsoft.com/office/drawing/2014/main" id="{D27820A7-D571-4E28-A8CF-ADB17402AE97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15579"/>
          <a:stretch/>
        </p:blipFill>
        <p:spPr bwMode="gray">
          <a:xfrm>
            <a:off x="164181" y="165101"/>
            <a:ext cx="11858487" cy="5444047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>
            <a:extLst>
              <a:ext uri="{FF2B5EF4-FFF2-40B4-BE49-F238E27FC236}">
                <a16:creationId xmlns:a16="http://schemas.microsoft.com/office/drawing/2014/main" id="{D33A00EE-9ACF-4636-BD82-6CF5E7FCB9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856567"/>
            <a:ext cx="11860800" cy="5214544"/>
          </a:xfrm>
          <a:prstGeom prst="rect">
            <a:avLst/>
          </a:prstGeom>
        </p:spPr>
      </p:pic>
      <p:sp>
        <p:nvSpPr>
          <p:cNvPr id="14" name="Bar">
            <a:extLst>
              <a:ext uri="{FF2B5EF4-FFF2-40B4-BE49-F238E27FC236}">
                <a16:creationId xmlns:a16="http://schemas.microsoft.com/office/drawing/2014/main" id="{CAE61038-067C-47CF-8DDC-5ED6CDAC4AEE}"/>
              </a:ext>
            </a:extLst>
          </p:cNvPr>
          <p:cNvSpPr/>
          <p:nvPr userDrawn="1"/>
        </p:nvSpPr>
        <p:spPr bwMode="gray">
          <a:xfrm>
            <a:off x="8815753" y="5609147"/>
            <a:ext cx="3206913" cy="19590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50B203-064F-443F-94A9-C002DAAE8F83}"/>
              </a:ext>
            </a:extLst>
          </p:cNvPr>
          <p:cNvSpPr/>
          <p:nvPr userDrawn="1"/>
        </p:nvSpPr>
        <p:spPr bwMode="gray">
          <a:xfrm>
            <a:off x="1620789" y="2077320"/>
            <a:ext cx="4705732" cy="30273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Deutsche Gesellschaft für</a:t>
            </a:r>
            <a:br>
              <a:rPr kumimoji="0" lang="de-DE" sz="1467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467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Internationale Zusammenarbeit (GIZ) GmbH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67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Sitz der Gesellschaft 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Bonn und Eschborn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67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Friedrich-Ebert-Allee 36 + 40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53113 Bonn, Deutschland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  +49  228  44 60 - 0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  +49  228  44 60 - 17 66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67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  info@giz.de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   </a:t>
            </a:r>
            <a:r>
              <a:rPr kumimoji="0" lang="de-DE" sz="53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www.giz.de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7982854-A844-4D46-9BB7-0890F958ED69}"/>
              </a:ext>
            </a:extLst>
          </p:cNvPr>
          <p:cNvSpPr/>
          <p:nvPr userDrawn="1"/>
        </p:nvSpPr>
        <p:spPr bwMode="gray">
          <a:xfrm>
            <a:off x="4700586" y="3413820"/>
            <a:ext cx="4294717" cy="995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Dag-</a:t>
            </a:r>
            <a:r>
              <a:rPr kumimoji="0" lang="de-DE" sz="1467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Hammarskjöld</a:t>
            </a: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-Weg 1 - 5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65760 Eschborn, Deutschland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  +49  61 96  79 - 0</a:t>
            </a:r>
            <a:b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467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  +49  61 96  79 - 11 15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89CFF6E4-F492-44F6-997D-92E15F612E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702220" y="5929845"/>
            <a:ext cx="2200291" cy="60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47951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99757" y="320284"/>
            <a:ext cx="11422911" cy="7207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64180" y="5311119"/>
            <a:ext cx="3094437" cy="82263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32E1886A-3475-4E66-B3BF-1AD48A203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9757" y="1361293"/>
            <a:ext cx="9563579" cy="3746844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lvl1pPr>
          </a:lstStyle>
          <a:p>
            <a:pPr marL="228600" marR="0" lvl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/>
              <a:t>Click to add text</a:t>
            </a:r>
          </a:p>
        </p:txBody>
      </p:sp>
      <p:sp>
        <p:nvSpPr>
          <p:cNvPr id="17" name="Fußzeilenplatzhalter 7">
            <a:extLst>
              <a:ext uri="{FF2B5EF4-FFF2-40B4-BE49-F238E27FC236}">
                <a16:creationId xmlns:a16="http://schemas.microsoft.com/office/drawing/2014/main" id="{569C3558-200B-4FDA-A134-9C2C35816A0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8" name="Foliennummernplatzhalter 8">
            <a:extLst>
              <a:ext uri="{FF2B5EF4-FFF2-40B4-BE49-F238E27FC236}">
                <a16:creationId xmlns:a16="http://schemas.microsoft.com/office/drawing/2014/main" id="{9A44CE83-D2FE-4B51-96CB-E8DD383F2DE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3" name="Datum">
            <a:extLst>
              <a:ext uri="{FF2B5EF4-FFF2-40B4-BE49-F238E27FC236}">
                <a16:creationId xmlns:a16="http://schemas.microsoft.com/office/drawing/2014/main" id="{EB4DA983-CB26-40FA-BBB3-28C3D78F71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48743" y="6586191"/>
            <a:ext cx="82517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7883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859" y="526619"/>
            <a:ext cx="10992475" cy="387799"/>
          </a:xfrm>
        </p:spPr>
        <p:txBody>
          <a:bodyPr>
            <a:spAutoFit/>
          </a:bodyPr>
          <a:lstStyle>
            <a:lvl1pPr>
              <a:defRPr sz="28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11A947E-8469-4A91-82D5-8BCC18A0A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C7C336-C419-45A0-8A87-CAAB37810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Programme Reform of TVET in Viet Nam</a:t>
            </a:r>
          </a:p>
        </p:txBody>
      </p:sp>
    </p:spTree>
    <p:extLst>
      <p:ext uri="{BB962C8B-B14F-4D97-AF65-F5344CB8AC3E}">
        <p14:creationId xmlns:p14="http://schemas.microsoft.com/office/powerpoint/2010/main" val="179958315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rgbClr val="6E6452"/>
                </a:solidFill>
              </a:rPr>
              <a:t>Programme Reform of TVET in Viet Nam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>
                <a:solidFill>
                  <a:srgbClr val="6E6452"/>
                </a:solidFill>
              </a:rPr>
              <a:t>8/24/2020</a:t>
            </a:r>
            <a:endParaRPr lang="de-DE">
              <a:solidFill>
                <a:srgbClr val="6E6452"/>
              </a:solidFill>
            </a:endParaRPr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912000" y="2448000"/>
            <a:ext cx="10368000" cy="3816000"/>
          </a:xfrm>
        </p:spPr>
        <p:txBody>
          <a:bodyPr/>
          <a:lstStyle>
            <a:lvl1pPr marL="0" marR="0" indent="0" algn="l" defTabSz="914377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rgbClr val="C80F0F"/>
              </a:buClr>
              <a:buSzTx/>
              <a:buFontTx/>
              <a:buNone/>
              <a:tabLst>
                <a:tab pos="2190696" algn="l"/>
              </a:tabLst>
              <a:defRPr sz="1800" baseline="0"/>
            </a:lvl1pPr>
            <a:lvl2pPr marL="359991" indent="-359991">
              <a:buClr>
                <a:srgbClr val="C80F0F"/>
              </a:buClr>
              <a:buFont typeface="Arial" pitchFamily="34" charset="0"/>
              <a:buChar char="•"/>
              <a:defRPr sz="1800"/>
            </a:lvl2pPr>
            <a:lvl3pPr marL="719982">
              <a:defRPr sz="1800"/>
            </a:lvl3pPr>
            <a:lvl4pPr marL="1079973">
              <a:defRPr sz="1800" baseline="0"/>
            </a:lvl4pPr>
            <a:lvl5pPr marL="1439964">
              <a:defRPr sz="1800" baseline="0"/>
            </a:lvl5pPr>
            <a:lvl6pPr marL="1799955">
              <a:defRPr baseline="0"/>
            </a:lvl6pPr>
            <a:lvl7pPr marL="2159946">
              <a:defRPr baseline="0"/>
            </a:lvl7pPr>
            <a:lvl8pPr marL="2519937">
              <a:defRPr baseline="0"/>
            </a:lvl8pPr>
            <a:lvl9pPr marL="2879928">
              <a:defRPr/>
            </a:lvl9pPr>
          </a:lstStyle>
          <a:p>
            <a:pPr lvl="0"/>
            <a:r>
              <a:rPr lang="de-DE" noProof="0"/>
              <a:t>Text durch klicken hinzufügen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932656517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2000" y="1483200"/>
            <a:ext cx="10368000" cy="617928"/>
          </a:xfrm>
        </p:spPr>
        <p:txBody>
          <a:bodyPr/>
          <a:lstStyle/>
          <a:p>
            <a:r>
              <a:rPr lang="de-DE" noProof="0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rgbClr val="6E6452"/>
                </a:solidFill>
              </a:rPr>
              <a:t>Programme Reform of TVET in Viet Nam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>
                <a:solidFill>
                  <a:srgbClr val="6E6452"/>
                </a:solidFill>
              </a:rPr>
              <a:t>8/24/2020</a:t>
            </a:r>
            <a:endParaRPr lang="de-DE">
              <a:solidFill>
                <a:srgbClr val="6E64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245422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ss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3817037" y="6534836"/>
            <a:ext cx="4557932" cy="338554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2200" b="1">
                <a:solidFill>
                  <a:srgbClr val="999999"/>
                </a:solidFill>
              </a:rPr>
              <a:t>Programme Reform of TVET in Viet Nam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8/24/2020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9465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b/w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64182" y="165101"/>
            <a:ext cx="11858487" cy="5968659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>
            <a:extLst>
              <a:ext uri="{FF2B5EF4-FFF2-40B4-BE49-F238E27FC236}">
                <a16:creationId xmlns:a16="http://schemas.microsoft.com/office/drawing/2014/main" id="{BCF144E3-F322-4496-87EE-8035011D1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64180" y="2093675"/>
            <a:ext cx="11860800" cy="4040085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4938864"/>
            <a:ext cx="10627783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933133" y="4033217"/>
            <a:ext cx="10628948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Section start slide</a:t>
            </a:r>
            <a:br>
              <a:rPr lang="en-GB"/>
            </a:br>
            <a:r>
              <a:rPr lang="en-GB"/>
              <a:t>with b/w GIZ key visual</a:t>
            </a:r>
          </a:p>
        </p:txBody>
      </p:sp>
      <p:sp>
        <p:nvSpPr>
          <p:cNvPr id="10" name="Fußzeilenplatzhalter 7">
            <a:extLst>
              <a:ext uri="{FF2B5EF4-FFF2-40B4-BE49-F238E27FC236}">
                <a16:creationId xmlns:a16="http://schemas.microsoft.com/office/drawing/2014/main" id="{8B3B16FB-2B14-4EA0-BF5D-6CC05A13F22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D28FCF88-FA6D-412E-AB0F-B3B8FC1F734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2" name="Datum">
            <a:extLst>
              <a:ext uri="{FF2B5EF4-FFF2-40B4-BE49-F238E27FC236}">
                <a16:creationId xmlns:a16="http://schemas.microsoft.com/office/drawing/2014/main" id="{88B73BA3-4717-4E58-B788-100F717A0927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48743" y="6586191"/>
            <a:ext cx="82517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7032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64182" y="165101"/>
            <a:ext cx="11858487" cy="5968659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/>
              <a:t>.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6096000" y="1244600"/>
            <a:ext cx="0" cy="9144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222463" y="562187"/>
            <a:ext cx="281941" cy="6096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64182" y="2093675"/>
            <a:ext cx="11858487" cy="4040085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/>
              <a:t>Section start slide</a:t>
            </a:r>
            <a:br>
              <a:rPr lang="en-GB"/>
            </a:br>
            <a:r>
              <a:rPr lang="en-GB"/>
              <a:t>with background photo (interchangeable)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996032" y="1966807"/>
            <a:ext cx="1662545" cy="1147156"/>
          </a:xfrm>
          <a:prstGeom prst="rect">
            <a:avLst/>
          </a:prstGeom>
        </p:spPr>
      </p:pic>
      <p:sp>
        <p:nvSpPr>
          <p:cNvPr id="28" name="Subline">
            <a:extLst>
              <a:ext uri="{FF2B5EF4-FFF2-40B4-BE49-F238E27FC236}">
                <a16:creationId xmlns:a16="http://schemas.microsoft.com/office/drawing/2014/main" id="{6699B1E5-C447-4674-92BB-C2A1F3ADCF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33133" y="4938864"/>
            <a:ext cx="10627783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/>
              <a:t>This is the sub-line</a:t>
            </a:r>
          </a:p>
        </p:txBody>
      </p:sp>
      <p:sp>
        <p:nvSpPr>
          <p:cNvPr id="29" name="1.">
            <a:extLst>
              <a:ext uri="{FF2B5EF4-FFF2-40B4-BE49-F238E27FC236}">
                <a16:creationId xmlns:a16="http://schemas.microsoft.com/office/drawing/2014/main" id="{DF731E94-BC4E-4147-8280-79F13CCEF08B}"/>
              </a:ext>
            </a:extLst>
          </p:cNvPr>
          <p:cNvSpPr/>
          <p:nvPr userDrawn="1"/>
        </p:nvSpPr>
        <p:spPr bwMode="gray">
          <a:xfrm>
            <a:off x="5456991" y="170888"/>
            <a:ext cx="19685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30" name="2.">
            <a:extLst>
              <a:ext uri="{FF2B5EF4-FFF2-40B4-BE49-F238E27FC236}">
                <a16:creationId xmlns:a16="http://schemas.microsoft.com/office/drawing/2014/main" id="{6B919EA4-50E9-46C9-AC5A-76AC20E25106}"/>
              </a:ext>
            </a:extLst>
          </p:cNvPr>
          <p:cNvSpPr/>
          <p:nvPr userDrawn="1"/>
        </p:nvSpPr>
        <p:spPr bwMode="gray">
          <a:xfrm>
            <a:off x="7335818" y="170887"/>
            <a:ext cx="1968500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1" name="3.">
            <a:extLst>
              <a:ext uri="{FF2B5EF4-FFF2-40B4-BE49-F238E27FC236}">
                <a16:creationId xmlns:a16="http://schemas.microsoft.com/office/drawing/2014/main" id="{36FCB48E-A225-433E-9552-1EC05D2E90CB}"/>
              </a:ext>
            </a:extLst>
          </p:cNvPr>
          <p:cNvSpPr/>
          <p:nvPr userDrawn="1"/>
        </p:nvSpPr>
        <p:spPr bwMode="gray">
          <a:xfrm>
            <a:off x="9682481" y="170888"/>
            <a:ext cx="248425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2" name="how">
            <a:extLst>
              <a:ext uri="{FF2B5EF4-FFF2-40B4-BE49-F238E27FC236}">
                <a16:creationId xmlns:a16="http://schemas.microsoft.com/office/drawing/2014/main" id="{308DC210-80AE-4E96-8C9E-08E1D0F3C4B1}"/>
              </a:ext>
            </a:extLst>
          </p:cNvPr>
          <p:cNvSpPr txBox="1"/>
          <p:nvPr userDrawn="1"/>
        </p:nvSpPr>
        <p:spPr bwMode="gray">
          <a:xfrm>
            <a:off x="-2877770" y="237067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image above transparent section.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Delete image by pressing the DEL key.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on small icon in centre of page.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photo.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 ‘Home / Reset ’.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required, edit the section under ‘Format/Crop ’.</a:t>
            </a:r>
          </a:p>
        </p:txBody>
      </p:sp>
      <p:pic>
        <p:nvPicPr>
          <p:cNvPr id="23" name="Grafik 22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AFC53F5D-C099-4AB8-BEA0-0C0599C54F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/>
        </p:blipFill>
        <p:spPr>
          <a:xfrm>
            <a:off x="9996730" y="1029491"/>
            <a:ext cx="517191" cy="787908"/>
          </a:xfrm>
          <a:prstGeom prst="rect">
            <a:avLst/>
          </a:prstGeom>
        </p:spPr>
      </p:pic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71BF95A1-C507-454F-AD5B-C1AE17A76F07}"/>
              </a:ext>
            </a:extLst>
          </p:cNvPr>
          <p:cNvGrpSpPr/>
          <p:nvPr userDrawn="1"/>
        </p:nvGrpSpPr>
        <p:grpSpPr>
          <a:xfrm>
            <a:off x="7472794" y="1034677"/>
            <a:ext cx="2117468" cy="866995"/>
            <a:chOff x="5604594" y="1459908"/>
            <a:chExt cx="1588101" cy="650246"/>
          </a:xfrm>
        </p:grpSpPr>
        <p:pic>
          <p:nvPicPr>
            <p:cNvPr id="34" name="Grafik 3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355A07BF-0F32-412A-AAD2-48911D07B2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B2564D52-B4AC-4D61-B46E-BE3CE7851C95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6" name="Rechteck">
            <a:extLst>
              <a:ext uri="{FF2B5EF4-FFF2-40B4-BE49-F238E27FC236}">
                <a16:creationId xmlns:a16="http://schemas.microsoft.com/office/drawing/2014/main" id="{9A38222B-6179-4D47-87DD-F77D00C82A5F}"/>
              </a:ext>
            </a:extLst>
          </p:cNvPr>
          <p:cNvSpPr/>
          <p:nvPr userDrawn="1"/>
        </p:nvSpPr>
        <p:spPr bwMode="gray">
          <a:xfrm>
            <a:off x="10040048" y="1279679"/>
            <a:ext cx="446293" cy="450849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Datumsplatzhalter 6">
            <a:extLst>
              <a:ext uri="{FF2B5EF4-FFF2-40B4-BE49-F238E27FC236}">
                <a16:creationId xmlns:a16="http://schemas.microsoft.com/office/drawing/2014/main" id="{27DAEBAF-0E50-4330-942F-E918600DFDF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412558" y="6583901"/>
            <a:ext cx="711519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1" name="Fußzeilenplatzhalter 7">
            <a:extLst>
              <a:ext uri="{FF2B5EF4-FFF2-40B4-BE49-F238E27FC236}">
                <a16:creationId xmlns:a16="http://schemas.microsoft.com/office/drawing/2014/main" id="{73F7580A-F527-4206-B081-AF9D28489A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462031" y="6583901"/>
            <a:ext cx="7701304" cy="92333"/>
          </a:xfrm>
        </p:spPr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22" name="Foliennummernplatzhalter 8">
            <a:extLst>
              <a:ext uri="{FF2B5EF4-FFF2-40B4-BE49-F238E27FC236}">
                <a16:creationId xmlns:a16="http://schemas.microsoft.com/office/drawing/2014/main" id="{6717AA3C-C77A-4CF8-8CA3-D22E94177C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599756" y="6583901"/>
            <a:ext cx="601133" cy="92333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23694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26" Type="http://schemas.openxmlformats.org/officeDocument/2006/relationships/slideLayout" Target="../slideLayouts/slideLayout61.xml"/><Relationship Id="rId39" Type="http://schemas.openxmlformats.org/officeDocument/2006/relationships/theme" Target="../theme/theme2.xml"/><Relationship Id="rId3" Type="http://schemas.openxmlformats.org/officeDocument/2006/relationships/slideLayout" Target="../slideLayouts/slideLayout38.xml"/><Relationship Id="rId21" Type="http://schemas.openxmlformats.org/officeDocument/2006/relationships/slideLayout" Target="../slideLayouts/slideLayout56.xml"/><Relationship Id="rId34" Type="http://schemas.openxmlformats.org/officeDocument/2006/relationships/slideLayout" Target="../slideLayouts/slideLayout69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60.xml"/><Relationship Id="rId33" Type="http://schemas.openxmlformats.org/officeDocument/2006/relationships/slideLayout" Target="../slideLayouts/slideLayout68.xml"/><Relationship Id="rId38" Type="http://schemas.openxmlformats.org/officeDocument/2006/relationships/slideLayout" Target="../slideLayouts/slideLayout73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slideLayout" Target="../slideLayouts/slideLayout55.xml"/><Relationship Id="rId29" Type="http://schemas.openxmlformats.org/officeDocument/2006/relationships/slideLayout" Target="../slideLayouts/slideLayout64.xml"/><Relationship Id="rId41" Type="http://schemas.microsoft.com/office/2007/relationships/hdphoto" Target="../media/hdphoto2.wdp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24" Type="http://schemas.openxmlformats.org/officeDocument/2006/relationships/slideLayout" Target="../slideLayouts/slideLayout59.xml"/><Relationship Id="rId32" Type="http://schemas.openxmlformats.org/officeDocument/2006/relationships/slideLayout" Target="../slideLayouts/slideLayout67.xml"/><Relationship Id="rId37" Type="http://schemas.openxmlformats.org/officeDocument/2006/relationships/slideLayout" Target="../slideLayouts/slideLayout72.xml"/><Relationship Id="rId40" Type="http://schemas.openxmlformats.org/officeDocument/2006/relationships/image" Target="../media/image14.png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58.xml"/><Relationship Id="rId28" Type="http://schemas.openxmlformats.org/officeDocument/2006/relationships/slideLayout" Target="../slideLayouts/slideLayout63.xml"/><Relationship Id="rId36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45.xml"/><Relationship Id="rId19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66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57.xml"/><Relationship Id="rId27" Type="http://schemas.openxmlformats.org/officeDocument/2006/relationships/slideLayout" Target="../slideLayouts/slideLayout62.xml"/><Relationship Id="rId30" Type="http://schemas.openxmlformats.org/officeDocument/2006/relationships/slideLayout" Target="../slideLayouts/slideLayout65.xml"/><Relationship Id="rId35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ar">
            <a:extLst>
              <a:ext uri="{FF2B5EF4-FFF2-40B4-BE49-F238E27FC236}">
                <a16:creationId xmlns:a16="http://schemas.microsoft.com/office/drawing/2014/main" id="{49D9F131-2158-4CE8-878F-18E76BB55EA7}"/>
              </a:ext>
            </a:extLst>
          </p:cNvPr>
          <p:cNvSpPr/>
          <p:nvPr userDrawn="1"/>
        </p:nvSpPr>
        <p:spPr bwMode="gray">
          <a:xfrm>
            <a:off x="10890251" y="6133760"/>
            <a:ext cx="1132416" cy="6919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err="1">
              <a:ln>
                <a:noFill/>
              </a:ln>
              <a:solidFill>
                <a:srgbClr val="6F6F6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Fußzeile">
            <a:extLst>
              <a:ext uri="{FF2B5EF4-FFF2-40B4-BE49-F238E27FC236}">
                <a16:creationId xmlns:a16="http://schemas.microsoft.com/office/drawing/2014/main" id="{19B70EF4-7BC8-4A19-AF2F-9647673280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462031" y="6583901"/>
            <a:ext cx="7701304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 spc="38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10" name="Datum">
            <a:extLst>
              <a:ext uri="{FF2B5EF4-FFF2-40B4-BE49-F238E27FC236}">
                <a16:creationId xmlns:a16="http://schemas.microsoft.com/office/drawing/2014/main" id="{6ED51528-C082-4A1A-9A13-B0D2B18590A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48743" y="6586191"/>
            <a:ext cx="82517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>
                <a:solidFill>
                  <a:prstClr val="black">
                    <a:lumMod val="50000"/>
                    <a:lumOff val="50000"/>
                  </a:prstClr>
                </a:solidFill>
              </a:rPr>
              <a:t>8/24/2020</a:t>
            </a:r>
            <a:endParaRPr lang="en-GB" b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4CDA9225-2A86-4401-A66D-D1B6B89C6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99756" y="6583901"/>
            <a:ext cx="601133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600" spc="38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3A8B5DB7-81A8-4ED4-916B-6B23CD603687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srgbClr val="6F6F6F"/>
              </a:solidFill>
            </a:endParaRPr>
          </a:p>
        </p:txBody>
      </p:sp>
      <p:cxnSp>
        <p:nvCxnSpPr>
          <p:cNvPr id="14" name="Trennlinie 2">
            <a:extLst>
              <a:ext uri="{FF2B5EF4-FFF2-40B4-BE49-F238E27FC236}">
                <a16:creationId xmlns:a16="http://schemas.microsoft.com/office/drawing/2014/main" id="{BA7763BA-D29F-4859-88A9-E457D7D05001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2277532" y="6575618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Trennline 1">
            <a:extLst>
              <a:ext uri="{FF2B5EF4-FFF2-40B4-BE49-F238E27FC236}">
                <a16:creationId xmlns:a16="http://schemas.microsoft.com/office/drawing/2014/main" id="{D7B3BF4D-6640-4657-BD72-5F4E085287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23760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599757" y="1361293"/>
            <a:ext cx="9563579" cy="4660627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/>
            <a:r>
              <a:rPr lang="en-GB" noProof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/>
              <a:t>Third level</a:t>
            </a:r>
          </a:p>
        </p:txBody>
      </p:sp>
      <p:sp>
        <p:nvSpPr>
          <p:cNvPr id="22" name="Headline">
            <a:extLst>
              <a:ext uri="{FF2B5EF4-FFF2-40B4-BE49-F238E27FC236}">
                <a16:creationId xmlns:a16="http://schemas.microsoft.com/office/drawing/2014/main" id="{288DB87F-225C-44F9-8B2F-85DB9A3E080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4"/>
            <a:ext cx="9563579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r>
              <a:rPr lang="en-GB"/>
              <a:t>Click to edit headline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1E9580A-4BB8-4BD5-9AF6-2BFCE7F66E52}"/>
              </a:ext>
            </a:extLst>
          </p:cNvPr>
          <p:cNvGrpSpPr/>
          <p:nvPr userDrawn="1"/>
        </p:nvGrpSpPr>
        <p:grpSpPr>
          <a:xfrm>
            <a:off x="10873611" y="6328951"/>
            <a:ext cx="1275528" cy="369332"/>
            <a:chOff x="10873611" y="6328951"/>
            <a:chExt cx="1275528" cy="369332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5B21626-FB7D-41A3-A7BB-4BEA8EC227FA}"/>
                </a:ext>
              </a:extLst>
            </p:cNvPr>
            <p:cNvSpPr txBox="1"/>
            <p:nvPr userDrawn="1"/>
          </p:nvSpPr>
          <p:spPr>
            <a:xfrm>
              <a:off x="11323959" y="6328951"/>
              <a:ext cx="825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8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DVET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7EF496C-F39C-4C64-BAB5-7FB6B30B58B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1" t="21510" r="64587" b="20510"/>
            <a:stretch/>
          </p:blipFill>
          <p:spPr>
            <a:xfrm>
              <a:off x="10873611" y="6343651"/>
              <a:ext cx="427475" cy="3427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1775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  <p:sldLayoutId id="2147483763" r:id="rId19"/>
    <p:sldLayoutId id="2147483764" r:id="rId20"/>
    <p:sldLayoutId id="2147483765" r:id="rId21"/>
    <p:sldLayoutId id="2147483766" r:id="rId22"/>
    <p:sldLayoutId id="2147483767" r:id="rId23"/>
    <p:sldLayoutId id="2147483768" r:id="rId24"/>
    <p:sldLayoutId id="2147483769" r:id="rId25"/>
    <p:sldLayoutId id="2147483770" r:id="rId26"/>
    <p:sldLayoutId id="2147483771" r:id="rId27"/>
    <p:sldLayoutId id="2147483772" r:id="rId28"/>
    <p:sldLayoutId id="2147483773" r:id="rId29"/>
    <p:sldLayoutId id="2147483774" r:id="rId30"/>
    <p:sldLayoutId id="2147483775" r:id="rId31"/>
    <p:sldLayoutId id="2147483776" r:id="rId32"/>
    <p:sldLayoutId id="2147483777" r:id="rId33"/>
    <p:sldLayoutId id="2147483778" r:id="rId34"/>
    <p:sldLayoutId id="2147483779" r:id="rId35"/>
  </p:sldLayoutIdLst>
  <p:transition>
    <p:fade/>
  </p:transition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76213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Symbol" panose="05050102010706020507" pitchFamily="18" charset="2"/>
        <a:buChar char="-"/>
        <a:defRPr lang="de-DE" sz="11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78" userDrawn="1">
          <p15:clr>
            <a:srgbClr val="F26B43"/>
          </p15:clr>
        </p15:guide>
        <p15:guide id="5" orient="horz" pos="3162" userDrawn="1">
          <p15:clr>
            <a:srgbClr val="F26B43"/>
          </p15:clr>
        </p15:guide>
        <p15:guide id="7" pos="7573" userDrawn="1">
          <p15:clr>
            <a:srgbClr val="F26B43"/>
          </p15:clr>
        </p15:guide>
        <p15:guide id="8" pos="10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Logo">
            <a:extLst>
              <a:ext uri="{FF2B5EF4-FFF2-40B4-BE49-F238E27FC236}">
                <a16:creationId xmlns:a16="http://schemas.microsoft.com/office/drawing/2014/main" id="{9F0F5CEA-886E-4B05-93BC-F96F6B5DF0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0" cstate="print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4013"/>
          <a:stretch/>
        </p:blipFill>
        <p:spPr bwMode="gray">
          <a:xfrm>
            <a:off x="11589389" y="6371813"/>
            <a:ext cx="413113" cy="316833"/>
          </a:xfrm>
          <a:prstGeom prst="rect">
            <a:avLst/>
          </a:prstGeom>
        </p:spPr>
      </p:pic>
      <p:sp>
        <p:nvSpPr>
          <p:cNvPr id="15" name="bar">
            <a:extLst>
              <a:ext uri="{FF2B5EF4-FFF2-40B4-BE49-F238E27FC236}">
                <a16:creationId xmlns:a16="http://schemas.microsoft.com/office/drawing/2014/main" id="{49D9F131-2158-4CE8-878F-18E76BB55EA7}"/>
              </a:ext>
            </a:extLst>
          </p:cNvPr>
          <p:cNvSpPr/>
          <p:nvPr userDrawn="1"/>
        </p:nvSpPr>
        <p:spPr bwMode="gray">
          <a:xfrm>
            <a:off x="10890251" y="6133759"/>
            <a:ext cx="1132416" cy="69195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933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9" name="Fußzeile">
            <a:extLst>
              <a:ext uri="{FF2B5EF4-FFF2-40B4-BE49-F238E27FC236}">
                <a16:creationId xmlns:a16="http://schemas.microsoft.com/office/drawing/2014/main" id="{19B70EF4-7BC8-4A19-AF2F-9647673280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377363" y="6568513"/>
            <a:ext cx="7785972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 spc="5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Programme Reform of TVET in Viet Nam</a:t>
            </a:r>
          </a:p>
        </p:txBody>
      </p:sp>
      <p:sp>
        <p:nvSpPr>
          <p:cNvPr id="10" name="Datum">
            <a:extLst>
              <a:ext uri="{FF2B5EF4-FFF2-40B4-BE49-F238E27FC236}">
                <a16:creationId xmlns:a16="http://schemas.microsoft.com/office/drawing/2014/main" id="{6ED51528-C082-4A1A-9A13-B0D2B18590A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412557" y="6568511"/>
            <a:ext cx="711519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800" spc="5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8/24/2020</a:t>
            </a:r>
            <a:endParaRPr lang="de-DE"/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4CDA9225-2A86-4401-A66D-D1B6B89C6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99756" y="6568511"/>
            <a:ext cx="601133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800" spc="51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‹#›</a:t>
            </a:fld>
            <a:endParaRPr/>
          </a:p>
        </p:txBody>
      </p:sp>
      <p:cxnSp>
        <p:nvCxnSpPr>
          <p:cNvPr id="14" name="Trennlinie 2">
            <a:extLst>
              <a:ext uri="{FF2B5EF4-FFF2-40B4-BE49-F238E27FC236}">
                <a16:creationId xmlns:a16="http://schemas.microsoft.com/office/drawing/2014/main" id="{BA7763BA-D29F-4859-88A9-E457D7D05001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2192865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Trennline 1">
            <a:extLst>
              <a:ext uri="{FF2B5EF4-FFF2-40B4-BE49-F238E27FC236}">
                <a16:creationId xmlns:a16="http://schemas.microsoft.com/office/drawing/2014/main" id="{D7B3BF4D-6640-4657-BD72-5F4E085287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223760" y="6575619"/>
            <a:ext cx="0" cy="10371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599757" y="1361292"/>
            <a:ext cx="9563579" cy="4660627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>
              <a:buClr>
                <a:schemeClr val="accent1"/>
              </a:buClr>
            </a:pPr>
            <a:r>
              <a:rPr lang="de-DE"/>
              <a:t>Zweite Ebene</a:t>
            </a:r>
          </a:p>
          <a:p>
            <a:pPr lvl="2">
              <a:buClr>
                <a:schemeClr val="accent1"/>
              </a:buClr>
            </a:pPr>
            <a:r>
              <a:rPr lang="de-DE"/>
              <a:t>Dritte Ebene</a:t>
            </a:r>
          </a:p>
        </p:txBody>
      </p:sp>
      <p:sp>
        <p:nvSpPr>
          <p:cNvPr id="22" name="Headline">
            <a:extLst>
              <a:ext uri="{FF2B5EF4-FFF2-40B4-BE49-F238E27FC236}">
                <a16:creationId xmlns:a16="http://schemas.microsoft.com/office/drawing/2014/main" id="{288DB87F-225C-44F9-8B2F-85DB9A3E080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99756" y="320283"/>
            <a:ext cx="9563579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58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800" r:id="rId20"/>
    <p:sldLayoutId id="2147483801" r:id="rId21"/>
    <p:sldLayoutId id="2147483802" r:id="rId22"/>
    <p:sldLayoutId id="2147483803" r:id="rId23"/>
    <p:sldLayoutId id="2147483804" r:id="rId24"/>
    <p:sldLayoutId id="2147483805" r:id="rId25"/>
    <p:sldLayoutId id="2147483806" r:id="rId26"/>
    <p:sldLayoutId id="2147483807" r:id="rId27"/>
    <p:sldLayoutId id="2147483808" r:id="rId28"/>
    <p:sldLayoutId id="2147483809" r:id="rId29"/>
    <p:sldLayoutId id="2147483810" r:id="rId30"/>
    <p:sldLayoutId id="2147483811" r:id="rId31"/>
    <p:sldLayoutId id="2147483812" r:id="rId32"/>
    <p:sldLayoutId id="2147483813" r:id="rId33"/>
    <p:sldLayoutId id="2147483814" r:id="rId34"/>
    <p:sldLayoutId id="2147483817" r:id="rId35"/>
    <p:sldLayoutId id="2147483819" r:id="rId36"/>
    <p:sldLayoutId id="2147483820" r:id="rId37"/>
    <p:sldLayoutId id="2147483821" r:id="rId38"/>
  </p:sldLayoutIdLst>
  <p:transition>
    <p:fade/>
  </p:transition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None/>
        <a:defRPr lang="de-DE" sz="16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41294" indent="-241294" algn="l" defTabSz="91437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Wingdings" panose="05000000000000000000" pitchFamily="2" charset="2"/>
        <a:buChar char="§"/>
        <a:defRPr lang="de-DE" sz="16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476239" indent="-234945" algn="l" defTabSz="91437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Symbol" panose="05050102010706020507" pitchFamily="18" charset="2"/>
        <a:buChar char="-"/>
        <a:defRPr lang="de-DE" sz="1467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78">
          <p15:clr>
            <a:srgbClr val="F26B43"/>
          </p15:clr>
        </p15:guide>
        <p15:guide id="5" orient="horz" pos="3162">
          <p15:clr>
            <a:srgbClr val="F26B43"/>
          </p15:clr>
        </p15:guide>
        <p15:guide id="7" pos="5680">
          <p15:clr>
            <a:srgbClr val="F26B43"/>
          </p15:clr>
        </p15:guide>
        <p15:guide id="8" pos="7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B480B91-59C5-4FC8-863C-28A96E557E0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54" b="20154"/>
          <a:stretch>
            <a:fillRect/>
          </a:stretch>
        </p:blipFill>
        <p:spPr>
          <a:xfrm>
            <a:off x="164182" y="136820"/>
            <a:ext cx="11858487" cy="4721860"/>
          </a:xfrm>
        </p:spPr>
      </p:pic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64182" y="1514769"/>
            <a:ext cx="11858487" cy="3343911"/>
          </a:xfrm>
        </p:spPr>
        <p:txBody>
          <a:bodyPr/>
          <a:lstStyle/>
          <a:p>
            <a:br>
              <a:rPr lang="en-US" b="0" dirty="0"/>
            </a:br>
            <a:br>
              <a:rPr lang="en-US" b="0" dirty="0"/>
            </a:br>
            <a:br>
              <a:rPr lang="en-US" sz="2400" b="0" dirty="0"/>
            </a:br>
            <a:br>
              <a:rPr lang="en-US" sz="2400" dirty="0"/>
            </a:br>
            <a:r>
              <a:rPr lang="en-US" sz="2800" dirty="0"/>
              <a:t>                TRAO ĐỔI KỸ THUẬT </a:t>
            </a:r>
            <a:br>
              <a:rPr lang="en-US" sz="2800" dirty="0"/>
            </a:br>
            <a:r>
              <a:rPr lang="en-US" sz="2400" b="0" dirty="0" err="1"/>
              <a:t>Xây</a:t>
            </a:r>
            <a:r>
              <a:rPr lang="en-US" sz="2400" b="0" dirty="0"/>
              <a:t> </a:t>
            </a:r>
            <a:r>
              <a:rPr lang="en-US" sz="2400" b="0" dirty="0" err="1"/>
              <a:t>dựng</a:t>
            </a:r>
            <a:r>
              <a:rPr lang="en-US" sz="2400" b="0" dirty="0"/>
              <a:t>, </a:t>
            </a:r>
            <a:r>
              <a:rPr lang="en-US" sz="2400" b="0" dirty="0" err="1"/>
              <a:t>quản</a:t>
            </a:r>
            <a:r>
              <a:rPr lang="en-US" sz="2400" b="0" dirty="0"/>
              <a:t> </a:t>
            </a:r>
            <a:r>
              <a:rPr lang="en-US" sz="2400" b="0" dirty="0" err="1"/>
              <a:t>lý</a:t>
            </a:r>
            <a:r>
              <a:rPr lang="en-US" sz="2400" b="0" dirty="0"/>
              <a:t>, </a:t>
            </a:r>
            <a:r>
              <a:rPr lang="en-US" sz="2400" b="0" dirty="0" err="1"/>
              <a:t>vận</a:t>
            </a:r>
            <a:r>
              <a:rPr lang="en-US" sz="2400" b="0" dirty="0"/>
              <a:t> </a:t>
            </a:r>
            <a:r>
              <a:rPr lang="en-US" sz="2400" b="0" dirty="0" err="1"/>
              <a:t>hành</a:t>
            </a:r>
            <a:r>
              <a:rPr lang="en-US" sz="2400" b="0" dirty="0"/>
              <a:t> </a:t>
            </a:r>
            <a:r>
              <a:rPr lang="en-US" sz="2400" b="0" dirty="0" err="1"/>
              <a:t>phòng</a:t>
            </a:r>
            <a:r>
              <a:rPr lang="en-US" sz="2400" b="0" dirty="0"/>
              <a:t> e-learning/studio</a:t>
            </a:r>
            <a:br>
              <a:rPr lang="en-GB" sz="2800" dirty="0"/>
            </a:br>
            <a:br>
              <a:rPr lang="en-US" sz="1500" b="0" dirty="0">
                <a:latin typeface="+mn-lt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D2BBBD-E76C-4CF5-BF8A-A783A4E521AC}"/>
              </a:ext>
            </a:extLst>
          </p:cNvPr>
          <p:cNvSpPr txBox="1"/>
          <p:nvPr/>
        </p:nvSpPr>
        <p:spPr>
          <a:xfrm>
            <a:off x="2223797" y="5738328"/>
            <a:ext cx="1847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BED265-9A52-4671-ACF0-347DF70124E4}"/>
              </a:ext>
            </a:extLst>
          </p:cNvPr>
          <p:cNvSpPr txBox="1"/>
          <p:nvPr/>
        </p:nvSpPr>
        <p:spPr>
          <a:xfrm>
            <a:off x="7168551" y="4854091"/>
            <a:ext cx="48541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Hanoi, 08/6/2021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F79D3A-A737-4FA6-82AA-B7FFA5C476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"/>
            <a:ext cx="12194976" cy="6856326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423D34-84EC-4050-9F1D-EA778D50DAB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BEFEF-4001-4998-B77D-D7312398AE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448509-1060-46B7-B91A-55E710399D96}"/>
              </a:ext>
            </a:extLst>
          </p:cNvPr>
          <p:cNvSpPr/>
          <p:nvPr/>
        </p:nvSpPr>
        <p:spPr>
          <a:xfrm>
            <a:off x="1499886" y="6541413"/>
            <a:ext cx="57259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600" b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23/01/2021</a:t>
            </a:r>
            <a:endParaRPr lang="en-GB" sz="600" b="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D2F1BF81-3AC5-4A6E-AD1E-2DC748E1DAB9}"/>
              </a:ext>
            </a:extLst>
          </p:cNvPr>
          <p:cNvSpPr txBox="1">
            <a:spLocks/>
          </p:cNvSpPr>
          <p:nvPr/>
        </p:nvSpPr>
        <p:spPr bwMode="gray">
          <a:xfrm>
            <a:off x="2087373" y="5963457"/>
            <a:ext cx="6755194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>
                <a:solidFill>
                  <a:srgbClr val="2572A6"/>
                </a:solidFill>
              </a:rPr>
              <a:t> </a:t>
            </a:r>
          </a:p>
          <a:p>
            <a:pPr fontAlgn="auto">
              <a:spcAft>
                <a:spcPts val="0"/>
              </a:spcAft>
            </a:pPr>
            <a:r>
              <a:rPr lang="de-DE">
                <a:solidFill>
                  <a:srgbClr val="2572A6"/>
                </a:solidFill>
              </a:rPr>
              <a:t> </a:t>
            </a:r>
            <a:endParaRPr lang="en-US">
              <a:solidFill>
                <a:srgbClr val="2572A6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9ABD4B-9EAE-4D0A-BC07-9741D68EF735}"/>
              </a:ext>
            </a:extLst>
          </p:cNvPr>
          <p:cNvGrpSpPr/>
          <p:nvPr/>
        </p:nvGrpSpPr>
        <p:grpSpPr>
          <a:xfrm>
            <a:off x="479920" y="-55840"/>
            <a:ext cx="8620099" cy="1868147"/>
            <a:chOff x="479920" y="-55840"/>
            <a:chExt cx="8620099" cy="186814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CBB28BB-000D-40A9-BA50-262C5519E5F2}"/>
                </a:ext>
              </a:extLst>
            </p:cNvPr>
            <p:cNvGrpSpPr/>
            <p:nvPr/>
          </p:nvGrpSpPr>
          <p:grpSpPr>
            <a:xfrm>
              <a:off x="479920" y="-55840"/>
              <a:ext cx="8557953" cy="1868147"/>
              <a:chOff x="1180849" y="87821"/>
              <a:chExt cx="8557953" cy="1868147"/>
            </a:xfrm>
          </p:grpSpPr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23D561CB-577A-4742-8CC8-EC1D4CCF9D1C}"/>
                  </a:ext>
                </a:extLst>
              </p:cNvPr>
              <p:cNvSpPr/>
              <p:nvPr/>
            </p:nvSpPr>
            <p:spPr>
              <a:xfrm>
                <a:off x="2538953" y="783298"/>
                <a:ext cx="7199849" cy="959321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rgbClr val="2572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err="1"/>
              </a:p>
            </p:txBody>
          </p: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787165E4-2FB9-4186-91BB-8E092E41A2A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45070" t="36114" r="47374" b="49547"/>
              <a:stretch/>
            </p:blipFill>
            <p:spPr>
              <a:xfrm>
                <a:off x="1180849" y="87821"/>
                <a:ext cx="1750076" cy="1868147"/>
              </a:xfrm>
              <a:prstGeom prst="flowChartConnector">
                <a:avLst/>
              </a:prstGeom>
            </p:spPr>
          </p:pic>
        </p:grpSp>
        <p:sp>
          <p:nvSpPr>
            <p:cNvPr id="21" name="Title 1">
              <a:extLst>
                <a:ext uri="{FF2B5EF4-FFF2-40B4-BE49-F238E27FC236}">
                  <a16:creationId xmlns:a16="http://schemas.microsoft.com/office/drawing/2014/main" id="{73E6F4A0-B1E6-4E0F-8FB2-F4A090CAC3A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2344825" y="874343"/>
              <a:ext cx="6755194" cy="720725"/>
            </a:xfrm>
            <a:prstGeom prst="rect">
              <a:avLst/>
            </a:prstGeom>
          </p:spPr>
          <p:txBody>
            <a:bodyPr vert="horz" lIns="0" tIns="0" rIns="72000" bIns="0" rtlCol="0" anchor="b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 cap="none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</a:pPr>
              <a:r>
                <a:rPr lang="de-DE" dirty="0">
                  <a:solidFill>
                    <a:srgbClr val="2572A6"/>
                  </a:solidFill>
                </a:rPr>
                <a:t>Chuyển đổi số</a:t>
              </a:r>
            </a:p>
            <a:p>
              <a:pPr fontAlgn="auto">
                <a:spcAft>
                  <a:spcPts val="0"/>
                </a:spcAft>
              </a:pPr>
              <a:r>
                <a:rPr lang="de-DE" dirty="0">
                  <a:solidFill>
                    <a:srgbClr val="2572A6"/>
                  </a:solidFill>
                </a:rPr>
                <a:t> </a:t>
              </a:r>
              <a:endParaRPr lang="en-US" dirty="0">
                <a:solidFill>
                  <a:srgbClr val="2572A6"/>
                </a:solidFill>
              </a:endParaRPr>
            </a:p>
          </p:txBody>
        </p:sp>
      </p:grp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42A8BC03-3258-46A1-AEFD-1B1F220CF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38024" y="1977742"/>
            <a:ext cx="9212268" cy="4033629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240"/>
              </a:spcAft>
              <a:buNone/>
            </a:pPr>
            <a:r>
              <a:rPr lang="en-US" sz="2400" b="1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CĐS </a:t>
            </a:r>
            <a:r>
              <a:rPr lang="en-US" sz="2400" b="1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trong</a:t>
            </a:r>
            <a:r>
              <a:rPr lang="en-US" sz="2400" b="1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GDNN: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Chuyển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mọi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hoạt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động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quản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lý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giảng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dạy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và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học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tập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lên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môi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trường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số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. 03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yếu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tố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quan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trọng</a:t>
            </a:r>
            <a:r>
              <a:rPr lang="en-US" sz="24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:</a:t>
            </a:r>
          </a:p>
          <a:p>
            <a:pPr>
              <a:lnSpc>
                <a:spcPct val="150000"/>
              </a:lnSpc>
              <a:spcAft>
                <a:spcPts val="240"/>
              </a:spcAft>
            </a:pPr>
            <a:r>
              <a:rPr lang="en-US" sz="2400" i="0" kern="1200" dirty="0">
                <a:latin typeface="+mj-lt"/>
              </a:rPr>
              <a:t> </a:t>
            </a:r>
            <a:r>
              <a:rPr lang="en-US" sz="2400" i="0" kern="1200" dirty="0" err="1">
                <a:latin typeface="+mj-lt"/>
              </a:rPr>
              <a:t>Công</a:t>
            </a:r>
            <a:r>
              <a:rPr lang="en-US" sz="2400" i="0" kern="1200" dirty="0">
                <a:latin typeface="+mj-lt"/>
              </a:rPr>
              <a:t> </a:t>
            </a:r>
            <a:r>
              <a:rPr lang="en-US" sz="2400" i="0" kern="1200" dirty="0" err="1">
                <a:latin typeface="+mj-lt"/>
              </a:rPr>
              <a:t>cụ</a:t>
            </a:r>
            <a:r>
              <a:rPr lang="en-US" sz="2400" i="0" kern="12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sản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xuất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học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liệu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số</a:t>
            </a:r>
            <a:r>
              <a:rPr lang="en-US" sz="2400" dirty="0">
                <a:latin typeface="+mj-lt"/>
              </a:rPr>
              <a:t> -&gt; </a:t>
            </a:r>
            <a:r>
              <a:rPr lang="en-US" sz="2400" dirty="0" err="1">
                <a:latin typeface="+mj-lt"/>
              </a:rPr>
              <a:t>Phòng</a:t>
            </a:r>
            <a:r>
              <a:rPr lang="en-US" sz="2400" dirty="0">
                <a:latin typeface="+mj-lt"/>
              </a:rPr>
              <a:t> e-learning </a:t>
            </a:r>
            <a:endParaRPr lang="en-US" sz="2400" i="0" kern="1200" dirty="0">
              <a:latin typeface="+mj-lt"/>
            </a:endParaRPr>
          </a:p>
          <a:p>
            <a:pPr>
              <a:lnSpc>
                <a:spcPct val="150000"/>
              </a:lnSpc>
              <a:spcAft>
                <a:spcPts val="240"/>
              </a:spcAft>
            </a:pP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Nền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tảng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số</a:t>
            </a:r>
            <a:r>
              <a:rPr lang="en-US" sz="2400" dirty="0">
                <a:latin typeface="+mj-lt"/>
              </a:rPr>
              <a:t> -&gt; </a:t>
            </a:r>
            <a:r>
              <a:rPr lang="en-US" sz="2400" dirty="0" err="1">
                <a:latin typeface="+mj-lt"/>
              </a:rPr>
              <a:t>Atingi</a:t>
            </a:r>
            <a:endParaRPr lang="en-US" sz="2400" dirty="0">
              <a:latin typeface="+mj-lt"/>
            </a:endParaRPr>
          </a:p>
          <a:p>
            <a:pPr>
              <a:lnSpc>
                <a:spcPct val="150000"/>
              </a:lnSpc>
              <a:spcAft>
                <a:spcPts val="240"/>
              </a:spcAft>
            </a:pPr>
            <a:r>
              <a:rPr lang="en-US" sz="2400" i="0" kern="1200" dirty="0">
                <a:latin typeface="+mj-lt"/>
              </a:rPr>
              <a:t> </a:t>
            </a:r>
            <a:r>
              <a:rPr lang="en-US" sz="2400" i="0" kern="1200" dirty="0" err="1">
                <a:latin typeface="+mj-lt"/>
              </a:rPr>
              <a:t>Năng</a:t>
            </a:r>
            <a:r>
              <a:rPr lang="en-US" sz="2400" i="0" kern="1200" dirty="0">
                <a:latin typeface="+mj-lt"/>
              </a:rPr>
              <a:t> </a:t>
            </a:r>
            <a:r>
              <a:rPr lang="en-US" sz="2400" i="0" kern="1200" dirty="0" err="1">
                <a:latin typeface="+mj-lt"/>
              </a:rPr>
              <a:t>lực</a:t>
            </a:r>
            <a:r>
              <a:rPr lang="en-US" sz="2400" i="0" kern="1200" dirty="0">
                <a:latin typeface="+mj-lt"/>
              </a:rPr>
              <a:t> </a:t>
            </a:r>
            <a:r>
              <a:rPr lang="en-US" sz="2400" i="0" kern="1200" dirty="0" err="1">
                <a:latin typeface="+mj-lt"/>
              </a:rPr>
              <a:t>số</a:t>
            </a:r>
            <a:r>
              <a:rPr lang="en-US" sz="2400" i="0" kern="1200" dirty="0">
                <a:latin typeface="+mj-lt"/>
              </a:rPr>
              <a:t>: </a:t>
            </a:r>
            <a:r>
              <a:rPr lang="en-US" sz="2400" i="0" kern="1200" dirty="0" err="1">
                <a:latin typeface="+mj-lt"/>
              </a:rPr>
              <a:t>Chuỗi</a:t>
            </a:r>
            <a:r>
              <a:rPr lang="en-US" sz="2400" i="0" kern="1200" dirty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HĐ</a:t>
            </a:r>
            <a:r>
              <a:rPr lang="en-US" sz="2400" i="0" kern="1200" dirty="0">
                <a:latin typeface="+mj-lt"/>
              </a:rPr>
              <a:t> </a:t>
            </a:r>
            <a:r>
              <a:rPr lang="en-US" sz="2400" i="0" kern="1200" dirty="0" err="1">
                <a:latin typeface="+mj-lt"/>
              </a:rPr>
              <a:t>phát</a:t>
            </a:r>
            <a:r>
              <a:rPr lang="en-US" sz="2400" i="0" kern="1200" dirty="0">
                <a:latin typeface="+mj-lt"/>
              </a:rPr>
              <a:t> </a:t>
            </a:r>
            <a:r>
              <a:rPr lang="en-US" sz="2400" i="0" kern="1200" dirty="0" err="1">
                <a:latin typeface="+mj-lt"/>
              </a:rPr>
              <a:t>triển</a:t>
            </a:r>
            <a:r>
              <a:rPr lang="en-US" sz="2400" i="0" kern="1200" dirty="0">
                <a:latin typeface="+mj-lt"/>
              </a:rPr>
              <a:t> </a:t>
            </a:r>
            <a:r>
              <a:rPr lang="en-US" sz="2400" i="0" kern="1200" dirty="0" err="1">
                <a:latin typeface="+mj-lt"/>
              </a:rPr>
              <a:t>chuyên</a:t>
            </a:r>
            <a:r>
              <a:rPr lang="en-US" sz="2400" i="0" kern="1200" dirty="0">
                <a:latin typeface="+mj-lt"/>
              </a:rPr>
              <a:t> </a:t>
            </a:r>
            <a:r>
              <a:rPr lang="en-US" sz="2400" i="0" kern="1200" dirty="0" err="1">
                <a:latin typeface="+mj-lt"/>
              </a:rPr>
              <a:t>môn</a:t>
            </a:r>
            <a:r>
              <a:rPr lang="en-US" sz="2400" i="0" kern="1200" dirty="0">
                <a:latin typeface="+mj-lt"/>
              </a:rPr>
              <a:t> (Webinar series)</a:t>
            </a:r>
            <a:endParaRPr lang="en-US" sz="2400" i="0" dirty="0">
              <a:solidFill>
                <a:srgbClr val="2572A6"/>
              </a:solidFill>
              <a:latin typeface="+mj-lt"/>
            </a:endParaRPr>
          </a:p>
          <a:p>
            <a:pPr>
              <a:lnSpc>
                <a:spcPct val="150000"/>
              </a:lnSpc>
              <a:spcAft>
                <a:spcPts val="240"/>
              </a:spcAft>
            </a:pPr>
            <a:endParaRPr lang="en-US" sz="2400" i="0" dirty="0">
              <a:solidFill>
                <a:srgbClr val="2572A6"/>
              </a:solidFill>
              <a:latin typeface="+mj-lt"/>
            </a:endParaRPr>
          </a:p>
          <a:p>
            <a:pPr>
              <a:lnSpc>
                <a:spcPct val="150000"/>
              </a:lnSpc>
              <a:spcAft>
                <a:spcPts val="240"/>
              </a:spcAft>
            </a:pPr>
            <a:endParaRPr lang="en-US" sz="2400" i="0" dirty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50000"/>
              </a:lnSpc>
              <a:spcAft>
                <a:spcPts val="240"/>
              </a:spcAft>
              <a:buNone/>
            </a:pPr>
            <a:endParaRPr lang="en-US" sz="24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07221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423D34-84EC-4050-9F1D-EA778D50DAB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BEFEF-4001-4998-B77D-D7312398AE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3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448509-1060-46B7-B91A-55E710399D96}"/>
              </a:ext>
            </a:extLst>
          </p:cNvPr>
          <p:cNvSpPr/>
          <p:nvPr/>
        </p:nvSpPr>
        <p:spPr>
          <a:xfrm>
            <a:off x="1499886" y="6541413"/>
            <a:ext cx="57259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600" b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23/01/2021</a:t>
            </a:r>
            <a:endParaRPr lang="en-GB" sz="600" b="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D2F1BF81-3AC5-4A6E-AD1E-2DC748E1DAB9}"/>
              </a:ext>
            </a:extLst>
          </p:cNvPr>
          <p:cNvSpPr txBox="1">
            <a:spLocks/>
          </p:cNvSpPr>
          <p:nvPr/>
        </p:nvSpPr>
        <p:spPr bwMode="gray">
          <a:xfrm>
            <a:off x="2087373" y="5963457"/>
            <a:ext cx="6755194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>
                <a:solidFill>
                  <a:srgbClr val="2572A6"/>
                </a:solidFill>
              </a:rPr>
              <a:t> </a:t>
            </a:r>
          </a:p>
          <a:p>
            <a:pPr fontAlgn="auto">
              <a:spcAft>
                <a:spcPts val="0"/>
              </a:spcAft>
            </a:pPr>
            <a:r>
              <a:rPr lang="de-DE">
                <a:solidFill>
                  <a:srgbClr val="2572A6"/>
                </a:solidFill>
              </a:rPr>
              <a:t> </a:t>
            </a:r>
            <a:endParaRPr lang="en-US">
              <a:solidFill>
                <a:srgbClr val="2572A6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9ABD4B-9EAE-4D0A-BC07-9741D68EF735}"/>
              </a:ext>
            </a:extLst>
          </p:cNvPr>
          <p:cNvGrpSpPr/>
          <p:nvPr/>
        </p:nvGrpSpPr>
        <p:grpSpPr>
          <a:xfrm>
            <a:off x="479920" y="-55840"/>
            <a:ext cx="8737305" cy="1868147"/>
            <a:chOff x="479920" y="-55840"/>
            <a:chExt cx="8737305" cy="186814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CBB28BB-000D-40A9-BA50-262C5519E5F2}"/>
                </a:ext>
              </a:extLst>
            </p:cNvPr>
            <p:cNvGrpSpPr/>
            <p:nvPr/>
          </p:nvGrpSpPr>
          <p:grpSpPr>
            <a:xfrm>
              <a:off x="479920" y="-55840"/>
              <a:ext cx="8557953" cy="1868147"/>
              <a:chOff x="1180849" y="87821"/>
              <a:chExt cx="8557953" cy="1868147"/>
            </a:xfrm>
          </p:grpSpPr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23D561CB-577A-4742-8CC8-EC1D4CCF9D1C}"/>
                  </a:ext>
                </a:extLst>
              </p:cNvPr>
              <p:cNvSpPr/>
              <p:nvPr/>
            </p:nvSpPr>
            <p:spPr>
              <a:xfrm>
                <a:off x="2538953" y="783298"/>
                <a:ext cx="7199849" cy="959321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rgbClr val="2572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err="1"/>
              </a:p>
            </p:txBody>
          </p: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787165E4-2FB9-4186-91BB-8E092E41A2A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45070" t="36114" r="47374" b="49547"/>
              <a:stretch/>
            </p:blipFill>
            <p:spPr>
              <a:xfrm>
                <a:off x="1180849" y="87821"/>
                <a:ext cx="1750076" cy="1868147"/>
              </a:xfrm>
              <a:prstGeom prst="flowChartConnector">
                <a:avLst/>
              </a:prstGeom>
            </p:spPr>
          </p:pic>
        </p:grpSp>
        <p:sp>
          <p:nvSpPr>
            <p:cNvPr id="21" name="Title 1">
              <a:extLst>
                <a:ext uri="{FF2B5EF4-FFF2-40B4-BE49-F238E27FC236}">
                  <a16:creationId xmlns:a16="http://schemas.microsoft.com/office/drawing/2014/main" id="{73E6F4A0-B1E6-4E0F-8FB2-F4A090CAC3A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2462031" y="890197"/>
              <a:ext cx="6755194" cy="720725"/>
            </a:xfrm>
            <a:prstGeom prst="rect">
              <a:avLst/>
            </a:prstGeom>
          </p:spPr>
          <p:txBody>
            <a:bodyPr vert="horz" lIns="0" tIns="0" rIns="72000" bIns="0" rtlCol="0" anchor="b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 cap="none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</a:pPr>
              <a:r>
                <a:rPr lang="de-DE" dirty="0">
                  <a:solidFill>
                    <a:srgbClr val="2572A6"/>
                  </a:solidFill>
                </a:rPr>
                <a:t>Chủ đề webinar series (dự kiến)</a:t>
              </a:r>
            </a:p>
            <a:p>
              <a:pPr fontAlgn="auto">
                <a:spcAft>
                  <a:spcPts val="0"/>
                </a:spcAft>
              </a:pPr>
              <a:endParaRPr lang="en-US" dirty="0">
                <a:solidFill>
                  <a:srgbClr val="2572A6"/>
                </a:solidFill>
              </a:endParaRPr>
            </a:p>
          </p:txBody>
        </p:sp>
      </p:grp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E8A2340-019F-4B9D-AE55-1B0E5946CB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72479" y="1938629"/>
            <a:ext cx="9204888" cy="4258942"/>
          </a:xfrm>
        </p:spPr>
        <p:txBody>
          <a:bodyPr/>
          <a:lstStyle/>
          <a:p>
            <a:pPr>
              <a:spcAft>
                <a:spcPts val="240"/>
              </a:spcAft>
            </a:pPr>
            <a:r>
              <a:rPr lang="en-US" sz="20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Các</a:t>
            </a:r>
            <a:r>
              <a:rPr lang="en-US" sz="20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khóa</a:t>
            </a:r>
            <a:r>
              <a:rPr lang="en-US" sz="20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học</a:t>
            </a:r>
            <a:r>
              <a:rPr lang="en-US" sz="20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về</a:t>
            </a:r>
            <a:r>
              <a:rPr lang="en-US" sz="20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Atingi</a:t>
            </a:r>
            <a:endParaRPr lang="en-US" sz="2000" i="0" dirty="0"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2">
              <a:spcAft>
                <a:spcPts val="240"/>
              </a:spcAft>
            </a:pP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Việt Nam (Christian Hương, Hoàn) + Đức (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Atingi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team)</a:t>
            </a:r>
          </a:p>
          <a:p>
            <a:pPr lvl="2">
              <a:spcAft>
                <a:spcPts val="240"/>
              </a:spcAft>
            </a:pP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Chọn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nhóm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giáo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viên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nòng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cốt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/multipliers (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số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lượng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ít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), admin team</a:t>
            </a:r>
          </a:p>
          <a:p>
            <a:pPr>
              <a:spcAft>
                <a:spcPts val="240"/>
              </a:spcAft>
            </a:pP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Các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chuyên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gia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hợp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tác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với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GIZ (Prof. NN Vũ)</a:t>
            </a:r>
          </a:p>
          <a:p>
            <a:pPr lvl="2">
              <a:spcAft>
                <a:spcPts val="240"/>
              </a:spcAft>
            </a:pPr>
            <a:r>
              <a:rPr lang="en-US" sz="2000" dirty="0">
                <a:latin typeface="+mj-lt"/>
                <a:cs typeface="Calibri" panose="020F0502020204030204" pitchFamily="34" charset="0"/>
              </a:rPr>
              <a:t> AI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miễn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phí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giúp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tăng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năng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suất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làm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việc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và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tạo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hứng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thú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cho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người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học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, </a:t>
            </a:r>
          </a:p>
          <a:p>
            <a:pPr lvl="2">
              <a:spcAft>
                <a:spcPts val="240"/>
              </a:spcAft>
            </a:pP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Tổ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chức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thi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trực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tuyến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trong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mùa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cs typeface="Calibri" panose="020F0502020204030204" pitchFamily="34" charset="0"/>
              </a:rPr>
              <a:t>dịch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, </a:t>
            </a:r>
          </a:p>
          <a:p>
            <a:pPr>
              <a:spcAft>
                <a:spcPts val="240"/>
              </a:spcAft>
            </a:pPr>
            <a:r>
              <a:rPr lang="en-US" sz="20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Chia </a:t>
            </a:r>
            <a:r>
              <a:rPr lang="en-US" sz="20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sẻ</a:t>
            </a:r>
            <a:r>
              <a:rPr lang="en-US" sz="20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từ</a:t>
            </a:r>
            <a:r>
              <a:rPr lang="en-US" sz="20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các</a:t>
            </a:r>
            <a:r>
              <a:rPr lang="en-US" sz="20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chuyên</a:t>
            </a:r>
            <a:r>
              <a:rPr lang="en-US" sz="20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gia</a:t>
            </a:r>
            <a:r>
              <a:rPr lang="en-US" sz="20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từ</a:t>
            </a:r>
            <a:r>
              <a:rPr lang="en-US" sz="20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11 </a:t>
            </a:r>
            <a:r>
              <a:rPr lang="en-US" sz="20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trường</a:t>
            </a:r>
            <a:endParaRPr lang="en-US" sz="2000" i="0" dirty="0"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2">
              <a:spcAft>
                <a:spcPts val="240"/>
              </a:spcAft>
            </a:pP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5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Thầy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/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Cô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tham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gia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khóa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đào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tạo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của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ILO chia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sẻ</a:t>
            </a:r>
            <a:endParaRPr lang="en-US" sz="2000" dirty="0"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2">
              <a:spcAft>
                <a:spcPts val="240"/>
              </a:spcAft>
            </a:pP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05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Thầy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/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Cô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HVCT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học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ở </a:t>
            </a:r>
            <a:r>
              <a:rPr lang="en-US" sz="20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Phần</a:t>
            </a:r>
            <a:r>
              <a:rPr lang="en-US" sz="20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Lan</a:t>
            </a:r>
            <a:endParaRPr lang="en-US" sz="2000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85289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423D34-84EC-4050-9F1D-EA778D50DAB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BEFEF-4001-4998-B77D-D7312398AE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448509-1060-46B7-B91A-55E710399D96}"/>
              </a:ext>
            </a:extLst>
          </p:cNvPr>
          <p:cNvSpPr/>
          <p:nvPr/>
        </p:nvSpPr>
        <p:spPr>
          <a:xfrm>
            <a:off x="1499886" y="6541413"/>
            <a:ext cx="57259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600" b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23/01/2021</a:t>
            </a:r>
            <a:endParaRPr lang="en-GB" sz="600" b="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D845CBD-38AF-4FE2-AB35-B8C9C2F89311}"/>
              </a:ext>
            </a:extLst>
          </p:cNvPr>
          <p:cNvGrpSpPr/>
          <p:nvPr/>
        </p:nvGrpSpPr>
        <p:grpSpPr>
          <a:xfrm>
            <a:off x="479920" y="-55840"/>
            <a:ext cx="8557953" cy="1868147"/>
            <a:chOff x="1180849" y="87821"/>
            <a:chExt cx="8557953" cy="1868147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6D98948-049A-4F88-B255-5EAB5FFA0E98}"/>
                </a:ext>
              </a:extLst>
            </p:cNvPr>
            <p:cNvSpPr/>
            <p:nvPr/>
          </p:nvSpPr>
          <p:spPr>
            <a:xfrm>
              <a:off x="2538953" y="783298"/>
              <a:ext cx="7199849" cy="95932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2572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err="1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DBE5623-ECE0-4399-BD1A-83E036D084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5070" t="36114" r="47374" b="49547"/>
            <a:stretch/>
          </p:blipFill>
          <p:spPr>
            <a:xfrm>
              <a:off x="1180849" y="87821"/>
              <a:ext cx="1750076" cy="1868147"/>
            </a:xfrm>
            <a:prstGeom prst="flowChartConnector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BE97A5A-8527-4E1E-81A9-7A0ED23AF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702" y="596703"/>
            <a:ext cx="6514758" cy="720725"/>
          </a:xfrm>
        </p:spPr>
        <p:txBody>
          <a:bodyPr/>
          <a:lstStyle/>
          <a:p>
            <a:pPr lvl="0" algn="l"/>
            <a:r>
              <a:rPr lang="en-US" sz="2400" b="1" i="0" dirty="0">
                <a:solidFill>
                  <a:srgbClr val="2572A6"/>
                </a:solidFill>
                <a:latin typeface="+mj-lt"/>
                <a:cs typeface="Calibri" panose="020F0502020204030204" pitchFamily="34" charset="0"/>
              </a:rPr>
              <a:t>Chương </a:t>
            </a:r>
            <a:r>
              <a:rPr lang="en-US" sz="2400" b="1" i="0" dirty="0" err="1">
                <a:solidFill>
                  <a:srgbClr val="2572A6"/>
                </a:solidFill>
                <a:latin typeface="+mj-lt"/>
                <a:cs typeface="Calibri" panose="020F0502020204030204" pitchFamily="34" charset="0"/>
              </a:rPr>
              <a:t>trình</a:t>
            </a:r>
            <a:r>
              <a:rPr lang="en-US" sz="2400" b="1" i="0" dirty="0">
                <a:solidFill>
                  <a:srgbClr val="2572A6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2400" b="1" i="0" dirty="0" err="1">
                <a:solidFill>
                  <a:srgbClr val="2572A6"/>
                </a:solidFill>
                <a:latin typeface="+mj-lt"/>
                <a:cs typeface="Calibri" panose="020F0502020204030204" pitchFamily="34" charset="0"/>
              </a:rPr>
              <a:t>hội</a:t>
            </a:r>
            <a:r>
              <a:rPr lang="en-US" sz="2400" b="1" i="0" dirty="0">
                <a:solidFill>
                  <a:srgbClr val="2572A6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sz="2400" b="1" i="0" dirty="0" err="1">
                <a:solidFill>
                  <a:srgbClr val="2572A6"/>
                </a:solidFill>
                <a:latin typeface="+mj-lt"/>
                <a:cs typeface="Calibri" panose="020F0502020204030204" pitchFamily="34" charset="0"/>
              </a:rPr>
              <a:t>thảo</a:t>
            </a:r>
            <a:endParaRPr lang="en-US" sz="2400" b="1" i="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234FB0A-0D9B-4E61-B48C-8D834DC8C1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791249"/>
              </p:ext>
            </p:extLst>
          </p:nvPr>
        </p:nvGraphicFramePr>
        <p:xfrm>
          <a:off x="1838022" y="1875550"/>
          <a:ext cx="9785707" cy="41517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3353">
                  <a:extLst>
                    <a:ext uri="{9D8B030D-6E8A-4147-A177-3AD203B41FA5}">
                      <a16:colId xmlns:a16="http://schemas.microsoft.com/office/drawing/2014/main" val="3895622857"/>
                    </a:ext>
                  </a:extLst>
                </a:gridCol>
                <a:gridCol w="4952122">
                  <a:extLst>
                    <a:ext uri="{9D8B030D-6E8A-4147-A177-3AD203B41FA5}">
                      <a16:colId xmlns:a16="http://schemas.microsoft.com/office/drawing/2014/main" val="2259792205"/>
                    </a:ext>
                  </a:extLst>
                </a:gridCol>
                <a:gridCol w="3320232">
                  <a:extLst>
                    <a:ext uri="{9D8B030D-6E8A-4147-A177-3AD203B41FA5}">
                      <a16:colId xmlns:a16="http://schemas.microsoft.com/office/drawing/2014/main" val="1605962093"/>
                    </a:ext>
                  </a:extLst>
                </a:gridCol>
              </a:tblGrid>
              <a:tr h="3742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vi-VN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Thời gian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vi-VN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Nội dung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vi-VN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Phụ trách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70551096"/>
                  </a:ext>
                </a:extLst>
              </a:tr>
              <a:tr h="5575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9:30-9:35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Giới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thiệu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hội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thảo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vi-V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Mr. Phạm Xuân Hoàn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936686"/>
                  </a:ext>
                </a:extLst>
              </a:tr>
              <a:tr h="5575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9:35-9:55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Giới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thiệu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nền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tảng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Atingi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Q&amp;A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TS. Christian Hoffmann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988736"/>
                  </a:ext>
                </a:extLst>
              </a:tr>
              <a:tr h="5575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9:55-10:15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Giới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thiệu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Atingi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ở giao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diện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người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sử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dụng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Khóa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học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Sử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dụng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công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cụ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số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GDNN”) + Q&amp;A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Ms. Phạm Thị Bảy (LILAMA2)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71242742"/>
                  </a:ext>
                </a:extLst>
              </a:tr>
              <a:tr h="5575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10:15-10:30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Hướng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dẫn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</a:t>
                      </a:r>
                      <a:r>
                        <a:rPr lang="vi-V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ạo khóa học trên Atingi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Q&amp;A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vi-VN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Ms. Nguyễn Thị Ngọc Hương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85482441"/>
                  </a:ext>
                </a:extLst>
              </a:tr>
              <a:tr h="3742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10:30-10:45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Giới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thiệu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không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gian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quản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trị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riêng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của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Tổng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cục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và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11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trường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CĐ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đối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tác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Q&amp;A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TS. Christian, Ms. Huong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72213669"/>
                  </a:ext>
                </a:extLst>
              </a:tr>
              <a:tr h="5575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10:45-11:30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Thảo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luận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Mr. Phạm Xuân Hoàn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điều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phối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71357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886640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423D34-84EC-4050-9F1D-EA778D50DAB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BEFEF-4001-4998-B77D-D7312398AE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5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448509-1060-46B7-B91A-55E710399D96}"/>
              </a:ext>
            </a:extLst>
          </p:cNvPr>
          <p:cNvSpPr/>
          <p:nvPr/>
        </p:nvSpPr>
        <p:spPr>
          <a:xfrm>
            <a:off x="1499886" y="6541413"/>
            <a:ext cx="57259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600" b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23/01/2021</a:t>
            </a:r>
            <a:endParaRPr lang="en-GB" sz="600" b="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D845CBD-38AF-4FE2-AB35-B8C9C2F89311}"/>
              </a:ext>
            </a:extLst>
          </p:cNvPr>
          <p:cNvGrpSpPr/>
          <p:nvPr/>
        </p:nvGrpSpPr>
        <p:grpSpPr>
          <a:xfrm>
            <a:off x="479920" y="-55840"/>
            <a:ext cx="8557953" cy="1868147"/>
            <a:chOff x="1180849" y="87821"/>
            <a:chExt cx="8557953" cy="1868147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56D98948-049A-4F88-B255-5EAB5FFA0E98}"/>
                </a:ext>
              </a:extLst>
            </p:cNvPr>
            <p:cNvSpPr/>
            <p:nvPr/>
          </p:nvSpPr>
          <p:spPr>
            <a:xfrm>
              <a:off x="2538953" y="783298"/>
              <a:ext cx="7199849" cy="959321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rgbClr val="2572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err="1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DBE5623-ECE0-4399-BD1A-83E036D084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5070" t="36114" r="47374" b="49547"/>
            <a:stretch/>
          </p:blipFill>
          <p:spPr>
            <a:xfrm>
              <a:off x="1180849" y="87821"/>
              <a:ext cx="1750076" cy="1868147"/>
            </a:xfrm>
            <a:prstGeom prst="flowChartConnector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BE97A5A-8527-4E1E-81A9-7A0ED23AF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702" y="596703"/>
            <a:ext cx="6514758" cy="720725"/>
          </a:xfrm>
        </p:spPr>
        <p:txBody>
          <a:bodyPr/>
          <a:lstStyle/>
          <a:p>
            <a:pPr lvl="0" algn="l"/>
            <a:r>
              <a:rPr lang="en-US" dirty="0" err="1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Quyền</a:t>
            </a:r>
            <a:r>
              <a:rPr lang="en-US" dirty="0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admin </a:t>
            </a:r>
            <a:r>
              <a:rPr lang="en-US" dirty="0" err="1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trên</a:t>
            </a:r>
            <a:r>
              <a:rPr lang="en-US" dirty="0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nền</a:t>
            </a:r>
            <a:r>
              <a:rPr lang="en-US" dirty="0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tảng</a:t>
            </a:r>
            <a:r>
              <a:rPr lang="en-US" dirty="0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2572A6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Atingi</a:t>
            </a:r>
            <a:endParaRPr lang="en-US" sz="2400" b="1" i="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FDAC14D-6A98-4877-BD49-E0BF0C3F4E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026679"/>
              </p:ext>
            </p:extLst>
          </p:nvPr>
        </p:nvGraphicFramePr>
        <p:xfrm>
          <a:off x="1963991" y="1855241"/>
          <a:ext cx="8931317" cy="41638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4197">
                  <a:extLst>
                    <a:ext uri="{9D8B030D-6E8A-4147-A177-3AD203B41FA5}">
                      <a16:colId xmlns:a16="http://schemas.microsoft.com/office/drawing/2014/main" val="1482367325"/>
                    </a:ext>
                  </a:extLst>
                </a:gridCol>
                <a:gridCol w="2606186">
                  <a:extLst>
                    <a:ext uri="{9D8B030D-6E8A-4147-A177-3AD203B41FA5}">
                      <a16:colId xmlns:a16="http://schemas.microsoft.com/office/drawing/2014/main" val="1962441246"/>
                    </a:ext>
                  </a:extLst>
                </a:gridCol>
                <a:gridCol w="5730934">
                  <a:extLst>
                    <a:ext uri="{9D8B030D-6E8A-4147-A177-3AD203B41FA5}">
                      <a16:colId xmlns:a16="http://schemas.microsoft.com/office/drawing/2014/main" val="4111740050"/>
                    </a:ext>
                  </a:extLst>
                </a:gridCol>
              </a:tblGrid>
              <a:tr h="2190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Họ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tên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Tên tổ chức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896674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Pham Duy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Tổng cục GDNN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76753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Nguyễn Hải Diên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Trường Cao đẳng Kỹ thuật Việt Đức Hà Tĩnh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0065673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Lê Đình Dũng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Trường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Cao đẳng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Công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nghiệp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Huế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0715498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Bùi Quang Khải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Trường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Cao đẳng Kỹ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thuật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Công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nghệ Nha Trang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27153914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Trần Trung Dũng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Trường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Cao đẳng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nghề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Ninh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Thuận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70879539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Phạm Ngọc Hoa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Trường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Cao đẳng Kỹ nghệ II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51215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Phạm Thế Phong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Trường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Cao đẳng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Cơ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Giới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và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Thủy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Lợi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Đồng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Nai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86939653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Phạm Thị Bẩy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Trường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Cao đẳng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Công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nghệ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Quốc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tế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LILAMA2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2660948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Đỗ Thanh Phong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Trường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Cao đẳng Long An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89868526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Nguyễn Đức Tài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Trường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Cao đẳng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nghề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 Giang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9994653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 Quang Thanh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Trường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Cao đẳng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Công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nghiệp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Bắc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Ninh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8205997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Vũ Thanh Thủy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Trường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Cao đẳng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Xây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dựng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Số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32054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78931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423D34-84EC-4050-9F1D-EA778D50DAB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prstClr val="black">
                    <a:lumMod val="50000"/>
                    <a:lumOff val="50000"/>
                  </a:prstClr>
                </a:solidFill>
              </a:rPr>
              <a:t>Programme Reform of TVET in Viet Nam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2BEFEF-4001-4998-B77D-D7312398AE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>
                <a:solidFill>
                  <a:srgbClr val="6F6F6F"/>
                </a:solidFill>
              </a:rPr>
              <a:t>Page </a:t>
            </a:r>
            <a:fld id="{99F40A42-AF96-42F7-8F3F-F3D415BAC91B}" type="slidenum">
              <a:rPr lang="en-GB" b="0" smtClean="0">
                <a:solidFill>
                  <a:srgbClr val="6F6F6F"/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6</a:t>
            </a:fld>
            <a:endParaRPr lang="en-GB" b="0">
              <a:solidFill>
                <a:srgbClr val="6F6F6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448509-1060-46B7-B91A-55E710399D96}"/>
              </a:ext>
            </a:extLst>
          </p:cNvPr>
          <p:cNvSpPr/>
          <p:nvPr/>
        </p:nvSpPr>
        <p:spPr>
          <a:xfrm>
            <a:off x="1499886" y="6541413"/>
            <a:ext cx="57259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600" b="0" dirty="0">
                <a:solidFill>
                  <a:prstClr val="black">
                    <a:lumMod val="50000"/>
                    <a:lumOff val="50000"/>
                  </a:prstClr>
                </a:solidFill>
              </a:rPr>
              <a:t>23/01/2021</a:t>
            </a:r>
            <a:endParaRPr lang="en-GB" sz="600" b="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D2F1BF81-3AC5-4A6E-AD1E-2DC748E1DAB9}"/>
              </a:ext>
            </a:extLst>
          </p:cNvPr>
          <p:cNvSpPr txBox="1">
            <a:spLocks/>
          </p:cNvSpPr>
          <p:nvPr/>
        </p:nvSpPr>
        <p:spPr bwMode="gray">
          <a:xfrm>
            <a:off x="2087373" y="5963457"/>
            <a:ext cx="6755194" cy="720725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>
                <a:solidFill>
                  <a:srgbClr val="2572A6"/>
                </a:solidFill>
              </a:rPr>
              <a:t> </a:t>
            </a:r>
          </a:p>
          <a:p>
            <a:pPr fontAlgn="auto">
              <a:spcAft>
                <a:spcPts val="0"/>
              </a:spcAft>
            </a:pPr>
            <a:r>
              <a:rPr lang="de-DE">
                <a:solidFill>
                  <a:srgbClr val="2572A6"/>
                </a:solidFill>
              </a:rPr>
              <a:t> </a:t>
            </a:r>
            <a:endParaRPr lang="en-US">
              <a:solidFill>
                <a:srgbClr val="2572A6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9ABD4B-9EAE-4D0A-BC07-9741D68EF735}"/>
              </a:ext>
            </a:extLst>
          </p:cNvPr>
          <p:cNvGrpSpPr/>
          <p:nvPr/>
        </p:nvGrpSpPr>
        <p:grpSpPr>
          <a:xfrm>
            <a:off x="479920" y="-55840"/>
            <a:ext cx="8737305" cy="1868147"/>
            <a:chOff x="479920" y="-55840"/>
            <a:chExt cx="8737305" cy="186814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CBB28BB-000D-40A9-BA50-262C5519E5F2}"/>
                </a:ext>
              </a:extLst>
            </p:cNvPr>
            <p:cNvGrpSpPr/>
            <p:nvPr/>
          </p:nvGrpSpPr>
          <p:grpSpPr>
            <a:xfrm>
              <a:off x="479920" y="-55840"/>
              <a:ext cx="8557953" cy="1868147"/>
              <a:chOff x="1180849" y="87821"/>
              <a:chExt cx="8557953" cy="1868147"/>
            </a:xfrm>
          </p:grpSpPr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23D561CB-577A-4742-8CC8-EC1D4CCF9D1C}"/>
                  </a:ext>
                </a:extLst>
              </p:cNvPr>
              <p:cNvSpPr/>
              <p:nvPr/>
            </p:nvSpPr>
            <p:spPr>
              <a:xfrm>
                <a:off x="2538953" y="783298"/>
                <a:ext cx="7199849" cy="959321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rgbClr val="2572A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err="1"/>
              </a:p>
            </p:txBody>
          </p: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787165E4-2FB9-4186-91BB-8E092E41A2A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45070" t="36114" r="47374" b="49547"/>
              <a:stretch/>
            </p:blipFill>
            <p:spPr>
              <a:xfrm>
                <a:off x="1180849" y="87821"/>
                <a:ext cx="1750076" cy="1868147"/>
              </a:xfrm>
              <a:prstGeom prst="flowChartConnector">
                <a:avLst/>
              </a:prstGeom>
            </p:spPr>
          </p:pic>
        </p:grpSp>
        <p:sp>
          <p:nvSpPr>
            <p:cNvPr id="21" name="Title 1">
              <a:extLst>
                <a:ext uri="{FF2B5EF4-FFF2-40B4-BE49-F238E27FC236}">
                  <a16:creationId xmlns:a16="http://schemas.microsoft.com/office/drawing/2014/main" id="{73E6F4A0-B1E6-4E0F-8FB2-F4A090CAC3A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2462031" y="890197"/>
              <a:ext cx="6755194" cy="720725"/>
            </a:xfrm>
            <a:prstGeom prst="rect">
              <a:avLst/>
            </a:prstGeom>
          </p:spPr>
          <p:txBody>
            <a:bodyPr vert="horz" lIns="0" tIns="0" rIns="72000" bIns="0" rtlCol="0" anchor="b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b="1" kern="1200" cap="none" baseline="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</a:pPr>
              <a:r>
                <a:rPr lang="de-DE" dirty="0">
                  <a:solidFill>
                    <a:srgbClr val="2572A6"/>
                  </a:solidFill>
                </a:rPr>
                <a:t>Một số lưu ý khi tham gia hội thảo</a:t>
              </a:r>
            </a:p>
            <a:p>
              <a:pPr fontAlgn="auto">
                <a:spcAft>
                  <a:spcPts val="0"/>
                </a:spcAft>
              </a:pPr>
              <a:endParaRPr lang="en-US" dirty="0">
                <a:solidFill>
                  <a:srgbClr val="2572A6"/>
                </a:solidFill>
              </a:endParaRPr>
            </a:p>
          </p:txBody>
        </p:sp>
      </p:grp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FE8A2340-019F-4B9D-AE55-1B0E5946CB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47673" y="1929828"/>
            <a:ext cx="9152127" cy="4033629"/>
          </a:xfrm>
        </p:spPr>
        <p:txBody>
          <a:bodyPr/>
          <a:lstStyle/>
          <a:p>
            <a:pPr>
              <a:spcAft>
                <a:spcPts val="240"/>
              </a:spcAft>
            </a:pP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Tắt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microphone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trong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quá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trình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tham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gia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hội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thảo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Chỉ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bật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microphone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khi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phát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biểu</a:t>
            </a:r>
            <a:endParaRPr lang="en-US" sz="2200" dirty="0"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spcAft>
                <a:spcPts val="240"/>
              </a:spcAft>
            </a:pP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Cố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gắng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sử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dụng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tai nghe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để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có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chất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lượng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âm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thanh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tốt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nhất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và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tránh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hiện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tượng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âm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thanh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vọng</a:t>
            </a:r>
            <a:endParaRPr lang="en-US" sz="2200" dirty="0"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spcAft>
                <a:spcPts val="240"/>
              </a:spcAft>
            </a:pP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Sử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dụng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công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cụ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chat,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hoặc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dùng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biểu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tượng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giơ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tay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trong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MS Team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để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đặt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câu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hỏi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trực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tiếp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cho</a:t>
            </a:r>
            <a:r>
              <a:rPr lang="en-US" sz="2200" i="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i="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diễn</a:t>
            </a:r>
            <a:r>
              <a:rPr lang="en-US" sz="2200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giả</a:t>
            </a:r>
            <a:endParaRPr lang="en-US" sz="2200" i="0" dirty="0"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33834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6D3D2-5AB1-482B-A1E4-CA89E1100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131" y="2116376"/>
            <a:ext cx="10628948" cy="138608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200" b="0" dirty="0"/>
              <a:t>If we want to go fast, go alone. If we want to go far, </a:t>
            </a:r>
            <a:br>
              <a:rPr lang="en-US" sz="3200" b="0" dirty="0"/>
            </a:br>
            <a:r>
              <a:rPr lang="en-US" sz="3200" b="0" dirty="0"/>
              <a:t>go together!</a:t>
            </a:r>
          </a:p>
        </p:txBody>
      </p:sp>
    </p:spTree>
    <p:extLst>
      <p:ext uri="{BB962C8B-B14F-4D97-AF65-F5344CB8AC3E}">
        <p14:creationId xmlns:p14="http://schemas.microsoft.com/office/powerpoint/2010/main" val="133370585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aster English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Entwurf 01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B1D1878DB1335499DDB13F3A4C3009B" ma:contentTypeVersion="13" ma:contentTypeDescription="Ein neues Dokument erstellen." ma:contentTypeScope="" ma:versionID="724ba3e275960b7a17f0aa8946763831">
  <xsd:schema xmlns:xsd="http://www.w3.org/2001/XMLSchema" xmlns:xs="http://www.w3.org/2001/XMLSchema" xmlns:p="http://schemas.microsoft.com/office/2006/metadata/properties" xmlns:ns2="388ba771-cdb3-4ab4-b105-079ba08c4720" xmlns:ns3="eabf0ec1-5846-45d3-901d-efa415327165" targetNamespace="http://schemas.microsoft.com/office/2006/metadata/properties" ma:root="true" ma:fieldsID="5c10853183b00ab00ae7cc5814277f6b" ns2:_="" ns3:_="">
    <xsd:import namespace="388ba771-cdb3-4ab4-b105-079ba08c4720"/>
    <xsd:import namespace="eabf0ec1-5846-45d3-901d-efa4153271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8ba771-cdb3-4ab4-b105-079ba08c47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bf0ec1-5846-45d3-901d-efa41532716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608FD0-BBF7-40A5-8B05-225349860F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8B148F-E95A-471B-B34D-B17CE5D72D0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542724D-7208-4698-91C9-5E30A95F15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8ba771-cdb3-4ab4-b105-079ba08c4720"/>
    <ds:schemaRef ds:uri="eabf0ec1-5846-45d3-901d-efa4153271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695</TotalTime>
  <Words>627</Words>
  <Application>Microsoft Office PowerPoint</Application>
  <PresentationFormat>Widescreen</PresentationFormat>
  <Paragraphs>107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Symbol</vt:lpstr>
      <vt:lpstr>Times New Roman</vt:lpstr>
      <vt:lpstr>Wingdings</vt:lpstr>
      <vt:lpstr>Master English</vt:lpstr>
      <vt:lpstr>Entwurf 01</vt:lpstr>
      <vt:lpstr>                    TRAO ĐỔI KỸ THUẬT  Xây dựng, quản lý, vận hành phòng e-learning/studio  </vt:lpstr>
      <vt:lpstr>PowerPoint Presentation</vt:lpstr>
      <vt:lpstr>PowerPoint Presentation</vt:lpstr>
      <vt:lpstr>Chương trình hội thảo</vt:lpstr>
      <vt:lpstr>Quyền admin trên nền tảng Atingi</vt:lpstr>
      <vt:lpstr>PowerPoint Presentation</vt:lpstr>
      <vt:lpstr>If we want to go fast, go alone. If we want to go far,  go together!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Programme “Reform of TVET in Viet Nam”</dc:title>
  <dc:creator>Vu Minh, Huyen GIZ VN</dc:creator>
  <cp:lastModifiedBy>Pham Xuan, Hoan GIZ VN</cp:lastModifiedBy>
  <cp:revision>7</cp:revision>
  <dcterms:created xsi:type="dcterms:W3CDTF">2020-10-28T11:04:56Z</dcterms:created>
  <dcterms:modified xsi:type="dcterms:W3CDTF">2021-06-25T02:19:43Z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0x0101003B1D1878DB1335499DDB13F3A4C3009B</vt:lpwstr>
  </property>
</Properties>
</file>